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1" r:id="rId2"/>
    <p:sldId id="256" r:id="rId3"/>
    <p:sldId id="299" r:id="rId4"/>
    <p:sldId id="300" r:id="rId5"/>
    <p:sldId id="298" r:id="rId6"/>
    <p:sldId id="258" r:id="rId7"/>
    <p:sldId id="259" r:id="rId8"/>
    <p:sldId id="260" r:id="rId9"/>
    <p:sldId id="301" r:id="rId10"/>
    <p:sldId id="261" r:id="rId11"/>
    <p:sldId id="282" r:id="rId12"/>
    <p:sldId id="264" r:id="rId13"/>
    <p:sldId id="262" r:id="rId14"/>
    <p:sldId id="263" r:id="rId15"/>
    <p:sldId id="302" r:id="rId16"/>
    <p:sldId id="285" r:id="rId17"/>
    <p:sldId id="284" r:id="rId18"/>
    <p:sldId id="283" r:id="rId19"/>
    <p:sldId id="286" r:id="rId20"/>
    <p:sldId id="287" r:id="rId21"/>
    <p:sldId id="288" r:id="rId22"/>
    <p:sldId id="275" r:id="rId23"/>
    <p:sldId id="276" r:id="rId24"/>
    <p:sldId id="278" r:id="rId25"/>
    <p:sldId id="295" r:id="rId26"/>
    <p:sldId id="292" r:id="rId27"/>
    <p:sldId id="296" r:id="rId28"/>
    <p:sldId id="297" r:id="rId29"/>
    <p:sldId id="272" r:id="rId30"/>
    <p:sldId id="294" r:id="rId31"/>
    <p:sldId id="303" r:id="rId32"/>
    <p:sldId id="293"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397"/>
    <p:restoredTop sz="94694"/>
  </p:normalViewPr>
  <p:slideViewPr>
    <p:cSldViewPr snapToGrid="0">
      <p:cViewPr varScale="1">
        <p:scale>
          <a:sx n="73" d="100"/>
          <a:sy n="73" d="100"/>
        </p:scale>
        <p:origin x="192"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macbook/Desktop/IOD2/IOD/Capstone/Char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Users/macbook/Desktop/IOD2/IOD/Capstone/MeanScore.xls"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Users/macbook/Desktop/IOD2/IOD/Capstone/NewDF.xls" TargetMode="External"/><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oleObject" Target="file:////Users/macbook/Desktop/IOD2/IOD/Capstone/ARIMAwithSentimentScore.xls" TargetMode="External"/><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oleObject" Target="file:////Users/macbook/Desktop/IOD2/IOD/Capstone/PredictionWithScoreTest.xls" TargetMode="External"/><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1" Type="http://schemas.openxmlformats.org/officeDocument/2006/relationships/oleObject" Target="file:////Users/macbook/Desktop/IOD2/IOD/Capstone/Chart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Users/macbook/Desktop/IOD2/IOD/Capstone/Chart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Users/macbook/Desktop/IOD2/IOD/Capstone/QANPrices.xls"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Users/macbook/Desktop/IOD2/IOD/Capstone/QANReturns.xls"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file:////Users/macbook/Desktop/IOD2/IOD/Capstone/GrangerTest.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oleObject" Target="file:////Users/macbook/Desktop/IOD2/IOD/Capstone/AZNClosePrice.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Users/macbook/Desktop/IOD2/IOD/Capstone/AZNVolume.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Users/macbook/Desktop/IOD2/IOD/Capstone/AZNMovement.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GB" sz="1800"/>
              <a:t>Global</a:t>
            </a:r>
            <a:r>
              <a:rPr lang="en-GB" sz="1800" baseline="0"/>
              <a:t> Equity Market Capitalisation</a:t>
            </a:r>
            <a:endParaRPr lang="en-GB" sz="1800"/>
          </a:p>
        </c:rich>
      </c:tx>
      <c:overlay val="0"/>
      <c:spPr>
        <a:noFill/>
        <a:ln>
          <a:noFill/>
        </a:ln>
        <a:effectLst/>
      </c:spPr>
      <c:txPr>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endParaRPr lang="en-US"/>
        </a:p>
      </c:txPr>
    </c:title>
    <c:autoTitleDeleted val="0"/>
    <c:plotArea>
      <c:layout>
        <c:manualLayout>
          <c:layoutTarget val="inner"/>
          <c:xMode val="edge"/>
          <c:yMode val="edge"/>
          <c:x val="5.5690805784470526E-2"/>
          <c:y val="0.18924131461596697"/>
          <c:w val="0.92917432844418801"/>
          <c:h val="0.68133073714381154"/>
        </c:manualLayout>
      </c:layout>
      <c:barChart>
        <c:barDir val="col"/>
        <c:grouping val="clustered"/>
        <c:varyColors val="0"/>
        <c:ser>
          <c:idx val="0"/>
          <c:order val="0"/>
          <c:tx>
            <c:strRef>
              <c:f>AusMarket!$E$2</c:f>
              <c:strCache>
                <c:ptCount val="1"/>
                <c:pt idx="0">
                  <c:v>US trilian dollars</c:v>
                </c:pt>
              </c:strCache>
            </c:strRef>
          </c:tx>
          <c:spPr>
            <a:noFill/>
            <a:ln w="9525" cap="flat" cmpd="sng" algn="ctr">
              <a:solidFill>
                <a:srgbClr val="FF40FF"/>
              </a:solidFill>
              <a:miter lim="800000"/>
            </a:ln>
            <a:effectLst>
              <a:glow rad="63500">
                <a:schemeClr val="accent1">
                  <a:satMod val="175000"/>
                  <a:alpha val="25000"/>
                </a:schemeClr>
              </a:glow>
            </a:effectLst>
          </c:spPr>
          <c:invertIfNegative val="0"/>
          <c:cat>
            <c:strRef>
              <c:f>AusMarket!$D$3:$D$8</c:f>
              <c:strCache>
                <c:ptCount val="6"/>
                <c:pt idx="0">
                  <c:v>US</c:v>
                </c:pt>
                <c:pt idx="1">
                  <c:v>China</c:v>
                </c:pt>
                <c:pt idx="2">
                  <c:v>Euro</c:v>
                </c:pt>
                <c:pt idx="3">
                  <c:v>Japan</c:v>
                </c:pt>
                <c:pt idx="4">
                  <c:v>UK</c:v>
                </c:pt>
                <c:pt idx="5">
                  <c:v>Australia</c:v>
                </c:pt>
              </c:strCache>
            </c:strRef>
          </c:cat>
          <c:val>
            <c:numRef>
              <c:f>AusMarket!$E$3:$E$8</c:f>
              <c:numCache>
                <c:formatCode>"$"#,##0_);[Red]\("$"#,##0\)</c:formatCode>
                <c:ptCount val="6"/>
                <c:pt idx="0" formatCode="&quot;$&quot;#,##0.00_);[Red]\(&quot;$&quot;#,##0.00\)">
                  <c:v>17.5</c:v>
                </c:pt>
                <c:pt idx="1">
                  <c:v>12</c:v>
                </c:pt>
                <c:pt idx="2" formatCode="&quot;$&quot;#,##0.00_);[Red]\(&quot;$&quot;#,##0.00\)">
                  <c:v>10.5</c:v>
                </c:pt>
                <c:pt idx="3">
                  <c:v>7</c:v>
                </c:pt>
                <c:pt idx="4">
                  <c:v>4</c:v>
                </c:pt>
                <c:pt idx="5" formatCode="&quot;$&quot;#,##0.00_);[Red]\(&quot;$&quot;#,##0.00\)">
                  <c:v>2.5</c:v>
                </c:pt>
              </c:numCache>
            </c:numRef>
          </c:val>
          <c:extLst>
            <c:ext xmlns:c16="http://schemas.microsoft.com/office/drawing/2014/chart" uri="{C3380CC4-5D6E-409C-BE32-E72D297353CC}">
              <c16:uniqueId val="{00000000-9649-9941-8AE0-AE09A622D7D3}"/>
            </c:ext>
          </c:extLst>
        </c:ser>
        <c:ser>
          <c:idx val="1"/>
          <c:order val="1"/>
          <c:tx>
            <c:strRef>
              <c:f>AusMarket!$F$2</c:f>
              <c:strCache>
                <c:ptCount val="1"/>
                <c:pt idx="0">
                  <c:v>%GDP</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AusMarket!$D$3:$D$8</c:f>
              <c:strCache>
                <c:ptCount val="6"/>
                <c:pt idx="0">
                  <c:v>US</c:v>
                </c:pt>
                <c:pt idx="1">
                  <c:v>China</c:v>
                </c:pt>
                <c:pt idx="2">
                  <c:v>Euro</c:v>
                </c:pt>
                <c:pt idx="3">
                  <c:v>Japan</c:v>
                </c:pt>
                <c:pt idx="4">
                  <c:v>UK</c:v>
                </c:pt>
                <c:pt idx="5">
                  <c:v>Australia</c:v>
                </c:pt>
              </c:strCache>
            </c:strRef>
          </c:cat>
          <c:val>
            <c:numRef>
              <c:f>AusMarket!$F$3:$F$8</c:f>
              <c:numCache>
                <c:formatCode>0%</c:formatCode>
                <c:ptCount val="6"/>
                <c:pt idx="0">
                  <c:v>2.6</c:v>
                </c:pt>
                <c:pt idx="1">
                  <c:v>0.7</c:v>
                </c:pt>
                <c:pt idx="2">
                  <c:v>0.69</c:v>
                </c:pt>
                <c:pt idx="3">
                  <c:v>1.35</c:v>
                </c:pt>
                <c:pt idx="4">
                  <c:v>1.2</c:v>
                </c:pt>
                <c:pt idx="5">
                  <c:v>1.1599999999999999</c:v>
                </c:pt>
              </c:numCache>
            </c:numRef>
          </c:val>
          <c:extLst>
            <c:ext xmlns:c16="http://schemas.microsoft.com/office/drawing/2014/chart" uri="{C3380CC4-5D6E-409C-BE32-E72D297353CC}">
              <c16:uniqueId val="{00000001-9649-9941-8AE0-AE09A622D7D3}"/>
            </c:ext>
          </c:extLst>
        </c:ser>
        <c:dLbls>
          <c:showLegendKey val="0"/>
          <c:showVal val="0"/>
          <c:showCatName val="0"/>
          <c:showSerName val="0"/>
          <c:showPercent val="0"/>
          <c:showBubbleSize val="0"/>
        </c:dLbls>
        <c:gapWidth val="315"/>
        <c:overlap val="-40"/>
        <c:axId val="436149743"/>
        <c:axId val="436151391"/>
      </c:barChart>
      <c:catAx>
        <c:axId val="43614974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436151391"/>
        <c:crosses val="autoZero"/>
        <c:auto val="1"/>
        <c:lblAlgn val="ctr"/>
        <c:lblOffset val="100"/>
        <c:noMultiLvlLbl val="0"/>
      </c:catAx>
      <c:valAx>
        <c:axId val="43615139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3614974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dirty="0"/>
              <a:t>Sentiment</a:t>
            </a:r>
            <a:r>
              <a:rPr lang="en-US" baseline="0" dirty="0"/>
              <a:t> S</a:t>
            </a:r>
            <a:r>
              <a:rPr lang="en-US" dirty="0"/>
              <a:t>core</a:t>
            </a:r>
          </a:p>
        </c:rich>
      </c:tx>
      <c:overlay val="0"/>
      <c:spPr>
        <a:noFill/>
        <a:ln w="25400">
          <a:noFill/>
        </a:ln>
      </c:spPr>
    </c:title>
    <c:autoTitleDeleted val="0"/>
    <c:plotArea>
      <c:layout/>
      <c:lineChart>
        <c:grouping val="standard"/>
        <c:varyColors val="0"/>
        <c:ser>
          <c:idx val="0"/>
          <c:order val="0"/>
          <c:tx>
            <c:strRef>
              <c:f>MeanScore!$B$1</c:f>
              <c:strCache>
                <c:ptCount val="1"/>
                <c:pt idx="0">
                  <c:v>compound_score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MeanScore!$A$2:$A$6883</c:f>
              <c:numCache>
                <c:formatCode>m/d/yy</c:formatCode>
                <c:ptCount val="6882"/>
                <c:pt idx="0">
                  <c:v>37671</c:v>
                </c:pt>
                <c:pt idx="1">
                  <c:v>37672</c:v>
                </c:pt>
                <c:pt idx="2">
                  <c:v>37673</c:v>
                </c:pt>
                <c:pt idx="3">
                  <c:v>37674</c:v>
                </c:pt>
                <c:pt idx="4">
                  <c:v>37675</c:v>
                </c:pt>
                <c:pt idx="5">
                  <c:v>37676</c:v>
                </c:pt>
                <c:pt idx="6">
                  <c:v>37677</c:v>
                </c:pt>
                <c:pt idx="7">
                  <c:v>37678</c:v>
                </c:pt>
                <c:pt idx="8">
                  <c:v>37679</c:v>
                </c:pt>
                <c:pt idx="9">
                  <c:v>37680</c:v>
                </c:pt>
                <c:pt idx="10">
                  <c:v>37681</c:v>
                </c:pt>
                <c:pt idx="11">
                  <c:v>37682</c:v>
                </c:pt>
                <c:pt idx="12">
                  <c:v>37683</c:v>
                </c:pt>
                <c:pt idx="13">
                  <c:v>37684</c:v>
                </c:pt>
                <c:pt idx="14">
                  <c:v>37685</c:v>
                </c:pt>
                <c:pt idx="15">
                  <c:v>37686</c:v>
                </c:pt>
                <c:pt idx="16">
                  <c:v>37687</c:v>
                </c:pt>
                <c:pt idx="17">
                  <c:v>37688</c:v>
                </c:pt>
                <c:pt idx="18">
                  <c:v>37689</c:v>
                </c:pt>
                <c:pt idx="19">
                  <c:v>37690</c:v>
                </c:pt>
                <c:pt idx="20">
                  <c:v>37691</c:v>
                </c:pt>
                <c:pt idx="21">
                  <c:v>37692</c:v>
                </c:pt>
                <c:pt idx="22">
                  <c:v>37693</c:v>
                </c:pt>
                <c:pt idx="23">
                  <c:v>37694</c:v>
                </c:pt>
                <c:pt idx="24">
                  <c:v>37695</c:v>
                </c:pt>
                <c:pt idx="25">
                  <c:v>37696</c:v>
                </c:pt>
                <c:pt idx="26">
                  <c:v>37697</c:v>
                </c:pt>
                <c:pt idx="27">
                  <c:v>37698</c:v>
                </c:pt>
                <c:pt idx="28">
                  <c:v>37699</c:v>
                </c:pt>
                <c:pt idx="29">
                  <c:v>37700</c:v>
                </c:pt>
                <c:pt idx="30">
                  <c:v>37701</c:v>
                </c:pt>
                <c:pt idx="31">
                  <c:v>37702</c:v>
                </c:pt>
                <c:pt idx="32">
                  <c:v>37703</c:v>
                </c:pt>
                <c:pt idx="33">
                  <c:v>37704</c:v>
                </c:pt>
                <c:pt idx="34">
                  <c:v>37705</c:v>
                </c:pt>
                <c:pt idx="35">
                  <c:v>37706</c:v>
                </c:pt>
                <c:pt idx="36">
                  <c:v>37707</c:v>
                </c:pt>
                <c:pt idx="37">
                  <c:v>37708</c:v>
                </c:pt>
                <c:pt idx="38">
                  <c:v>37709</c:v>
                </c:pt>
                <c:pt idx="39">
                  <c:v>37710</c:v>
                </c:pt>
                <c:pt idx="40">
                  <c:v>37711</c:v>
                </c:pt>
                <c:pt idx="41">
                  <c:v>37712</c:v>
                </c:pt>
                <c:pt idx="42">
                  <c:v>37713</c:v>
                </c:pt>
                <c:pt idx="43">
                  <c:v>37714</c:v>
                </c:pt>
                <c:pt idx="44">
                  <c:v>37715</c:v>
                </c:pt>
                <c:pt idx="45">
                  <c:v>37716</c:v>
                </c:pt>
                <c:pt idx="46">
                  <c:v>37717</c:v>
                </c:pt>
                <c:pt idx="47">
                  <c:v>37718</c:v>
                </c:pt>
                <c:pt idx="48">
                  <c:v>37719</c:v>
                </c:pt>
                <c:pt idx="49">
                  <c:v>37720</c:v>
                </c:pt>
                <c:pt idx="50">
                  <c:v>37721</c:v>
                </c:pt>
                <c:pt idx="51">
                  <c:v>37722</c:v>
                </c:pt>
                <c:pt idx="52">
                  <c:v>37723</c:v>
                </c:pt>
                <c:pt idx="53">
                  <c:v>37724</c:v>
                </c:pt>
                <c:pt idx="54">
                  <c:v>37725</c:v>
                </c:pt>
                <c:pt idx="55">
                  <c:v>37726</c:v>
                </c:pt>
                <c:pt idx="56">
                  <c:v>37727</c:v>
                </c:pt>
                <c:pt idx="57">
                  <c:v>37728</c:v>
                </c:pt>
                <c:pt idx="58">
                  <c:v>37729</c:v>
                </c:pt>
                <c:pt idx="59">
                  <c:v>37730</c:v>
                </c:pt>
                <c:pt idx="60">
                  <c:v>37731</c:v>
                </c:pt>
                <c:pt idx="61">
                  <c:v>37732</c:v>
                </c:pt>
                <c:pt idx="62">
                  <c:v>37733</c:v>
                </c:pt>
                <c:pt idx="63">
                  <c:v>37734</c:v>
                </c:pt>
                <c:pt idx="64">
                  <c:v>37735</c:v>
                </c:pt>
                <c:pt idx="65">
                  <c:v>37736</c:v>
                </c:pt>
                <c:pt idx="66">
                  <c:v>37737</c:v>
                </c:pt>
                <c:pt idx="67">
                  <c:v>37738</c:v>
                </c:pt>
                <c:pt idx="68">
                  <c:v>37739</c:v>
                </c:pt>
                <c:pt idx="69">
                  <c:v>37740</c:v>
                </c:pt>
                <c:pt idx="70">
                  <c:v>37741</c:v>
                </c:pt>
                <c:pt idx="71">
                  <c:v>37742</c:v>
                </c:pt>
                <c:pt idx="72">
                  <c:v>37743</c:v>
                </c:pt>
                <c:pt idx="73">
                  <c:v>37744</c:v>
                </c:pt>
                <c:pt idx="74">
                  <c:v>37745</c:v>
                </c:pt>
                <c:pt idx="75">
                  <c:v>37746</c:v>
                </c:pt>
                <c:pt idx="76">
                  <c:v>37747</c:v>
                </c:pt>
                <c:pt idx="77">
                  <c:v>37748</c:v>
                </c:pt>
                <c:pt idx="78">
                  <c:v>37749</c:v>
                </c:pt>
                <c:pt idx="79">
                  <c:v>37750</c:v>
                </c:pt>
                <c:pt idx="80">
                  <c:v>37751</c:v>
                </c:pt>
                <c:pt idx="81">
                  <c:v>37752</c:v>
                </c:pt>
                <c:pt idx="82">
                  <c:v>37753</c:v>
                </c:pt>
                <c:pt idx="83">
                  <c:v>37754</c:v>
                </c:pt>
                <c:pt idx="84">
                  <c:v>37755</c:v>
                </c:pt>
                <c:pt idx="85">
                  <c:v>37756</c:v>
                </c:pt>
                <c:pt idx="86">
                  <c:v>37757</c:v>
                </c:pt>
                <c:pt idx="87">
                  <c:v>37758</c:v>
                </c:pt>
                <c:pt idx="88">
                  <c:v>37759</c:v>
                </c:pt>
                <c:pt idx="89">
                  <c:v>37760</c:v>
                </c:pt>
                <c:pt idx="90">
                  <c:v>37761</c:v>
                </c:pt>
                <c:pt idx="91">
                  <c:v>37762</c:v>
                </c:pt>
                <c:pt idx="92">
                  <c:v>37763</c:v>
                </c:pt>
                <c:pt idx="93">
                  <c:v>37764</c:v>
                </c:pt>
                <c:pt idx="94">
                  <c:v>37765</c:v>
                </c:pt>
                <c:pt idx="95">
                  <c:v>37766</c:v>
                </c:pt>
                <c:pt idx="96">
                  <c:v>37767</c:v>
                </c:pt>
                <c:pt idx="97">
                  <c:v>37768</c:v>
                </c:pt>
                <c:pt idx="98">
                  <c:v>37769</c:v>
                </c:pt>
                <c:pt idx="99">
                  <c:v>37770</c:v>
                </c:pt>
                <c:pt idx="100">
                  <c:v>37771</c:v>
                </c:pt>
                <c:pt idx="101">
                  <c:v>37772</c:v>
                </c:pt>
                <c:pt idx="102">
                  <c:v>37773</c:v>
                </c:pt>
                <c:pt idx="103">
                  <c:v>37774</c:v>
                </c:pt>
                <c:pt idx="104">
                  <c:v>37775</c:v>
                </c:pt>
                <c:pt idx="105">
                  <c:v>37776</c:v>
                </c:pt>
                <c:pt idx="106">
                  <c:v>37777</c:v>
                </c:pt>
                <c:pt idx="107">
                  <c:v>37778</c:v>
                </c:pt>
                <c:pt idx="108">
                  <c:v>37779</c:v>
                </c:pt>
                <c:pt idx="109">
                  <c:v>37780</c:v>
                </c:pt>
                <c:pt idx="110">
                  <c:v>37781</c:v>
                </c:pt>
                <c:pt idx="111">
                  <c:v>37782</c:v>
                </c:pt>
                <c:pt idx="112">
                  <c:v>37783</c:v>
                </c:pt>
                <c:pt idx="113">
                  <c:v>37784</c:v>
                </c:pt>
                <c:pt idx="114">
                  <c:v>37785</c:v>
                </c:pt>
                <c:pt idx="115">
                  <c:v>37786</c:v>
                </c:pt>
                <c:pt idx="116">
                  <c:v>37787</c:v>
                </c:pt>
                <c:pt idx="117">
                  <c:v>37788</c:v>
                </c:pt>
                <c:pt idx="118">
                  <c:v>37789</c:v>
                </c:pt>
                <c:pt idx="119">
                  <c:v>37790</c:v>
                </c:pt>
                <c:pt idx="120">
                  <c:v>37791</c:v>
                </c:pt>
                <c:pt idx="121">
                  <c:v>37792</c:v>
                </c:pt>
                <c:pt idx="122">
                  <c:v>37793</c:v>
                </c:pt>
                <c:pt idx="123">
                  <c:v>37794</c:v>
                </c:pt>
                <c:pt idx="124">
                  <c:v>37795</c:v>
                </c:pt>
                <c:pt idx="125">
                  <c:v>37796</c:v>
                </c:pt>
                <c:pt idx="126">
                  <c:v>37797</c:v>
                </c:pt>
                <c:pt idx="127">
                  <c:v>37798</c:v>
                </c:pt>
                <c:pt idx="128">
                  <c:v>37799</c:v>
                </c:pt>
                <c:pt idx="129">
                  <c:v>37800</c:v>
                </c:pt>
                <c:pt idx="130">
                  <c:v>37801</c:v>
                </c:pt>
                <c:pt idx="131">
                  <c:v>37802</c:v>
                </c:pt>
                <c:pt idx="132">
                  <c:v>37803</c:v>
                </c:pt>
                <c:pt idx="133">
                  <c:v>37804</c:v>
                </c:pt>
                <c:pt idx="134">
                  <c:v>37805</c:v>
                </c:pt>
                <c:pt idx="135">
                  <c:v>37806</c:v>
                </c:pt>
                <c:pt idx="136">
                  <c:v>37807</c:v>
                </c:pt>
                <c:pt idx="137">
                  <c:v>37808</c:v>
                </c:pt>
                <c:pt idx="138">
                  <c:v>37809</c:v>
                </c:pt>
                <c:pt idx="139">
                  <c:v>37810</c:v>
                </c:pt>
                <c:pt idx="140">
                  <c:v>37811</c:v>
                </c:pt>
                <c:pt idx="141">
                  <c:v>37812</c:v>
                </c:pt>
                <c:pt idx="142">
                  <c:v>37813</c:v>
                </c:pt>
                <c:pt idx="143">
                  <c:v>37814</c:v>
                </c:pt>
                <c:pt idx="144">
                  <c:v>37815</c:v>
                </c:pt>
                <c:pt idx="145">
                  <c:v>37816</c:v>
                </c:pt>
                <c:pt idx="146">
                  <c:v>37817</c:v>
                </c:pt>
                <c:pt idx="147">
                  <c:v>37818</c:v>
                </c:pt>
                <c:pt idx="148">
                  <c:v>37819</c:v>
                </c:pt>
                <c:pt idx="149">
                  <c:v>37820</c:v>
                </c:pt>
                <c:pt idx="150">
                  <c:v>37821</c:v>
                </c:pt>
                <c:pt idx="151">
                  <c:v>37822</c:v>
                </c:pt>
                <c:pt idx="152">
                  <c:v>37823</c:v>
                </c:pt>
                <c:pt idx="153">
                  <c:v>37824</c:v>
                </c:pt>
                <c:pt idx="154">
                  <c:v>37825</c:v>
                </c:pt>
                <c:pt idx="155">
                  <c:v>37826</c:v>
                </c:pt>
                <c:pt idx="156">
                  <c:v>37827</c:v>
                </c:pt>
                <c:pt idx="157">
                  <c:v>37828</c:v>
                </c:pt>
                <c:pt idx="158">
                  <c:v>37829</c:v>
                </c:pt>
                <c:pt idx="159">
                  <c:v>37830</c:v>
                </c:pt>
                <c:pt idx="160">
                  <c:v>37831</c:v>
                </c:pt>
                <c:pt idx="161">
                  <c:v>37832</c:v>
                </c:pt>
                <c:pt idx="162">
                  <c:v>37833</c:v>
                </c:pt>
                <c:pt idx="163">
                  <c:v>37834</c:v>
                </c:pt>
                <c:pt idx="164">
                  <c:v>37835</c:v>
                </c:pt>
                <c:pt idx="165">
                  <c:v>37836</c:v>
                </c:pt>
                <c:pt idx="166">
                  <c:v>37837</c:v>
                </c:pt>
                <c:pt idx="167">
                  <c:v>37838</c:v>
                </c:pt>
                <c:pt idx="168">
                  <c:v>37839</c:v>
                </c:pt>
                <c:pt idx="169">
                  <c:v>37840</c:v>
                </c:pt>
                <c:pt idx="170">
                  <c:v>37841</c:v>
                </c:pt>
                <c:pt idx="171">
                  <c:v>37842</c:v>
                </c:pt>
                <c:pt idx="172">
                  <c:v>37843</c:v>
                </c:pt>
                <c:pt idx="173">
                  <c:v>37844</c:v>
                </c:pt>
                <c:pt idx="174">
                  <c:v>37845</c:v>
                </c:pt>
                <c:pt idx="175">
                  <c:v>37846</c:v>
                </c:pt>
                <c:pt idx="176">
                  <c:v>37847</c:v>
                </c:pt>
                <c:pt idx="177">
                  <c:v>37848</c:v>
                </c:pt>
                <c:pt idx="178">
                  <c:v>37849</c:v>
                </c:pt>
                <c:pt idx="179">
                  <c:v>37850</c:v>
                </c:pt>
                <c:pt idx="180">
                  <c:v>37851</c:v>
                </c:pt>
                <c:pt idx="181">
                  <c:v>37852</c:v>
                </c:pt>
                <c:pt idx="182">
                  <c:v>37853</c:v>
                </c:pt>
                <c:pt idx="183">
                  <c:v>37854</c:v>
                </c:pt>
                <c:pt idx="184">
                  <c:v>37855</c:v>
                </c:pt>
                <c:pt idx="185">
                  <c:v>37856</c:v>
                </c:pt>
                <c:pt idx="186">
                  <c:v>37857</c:v>
                </c:pt>
                <c:pt idx="187">
                  <c:v>37858</c:v>
                </c:pt>
                <c:pt idx="188">
                  <c:v>37859</c:v>
                </c:pt>
                <c:pt idx="189">
                  <c:v>37860</c:v>
                </c:pt>
                <c:pt idx="190">
                  <c:v>37861</c:v>
                </c:pt>
                <c:pt idx="191">
                  <c:v>37862</c:v>
                </c:pt>
                <c:pt idx="192">
                  <c:v>37863</c:v>
                </c:pt>
                <c:pt idx="193">
                  <c:v>37864</c:v>
                </c:pt>
                <c:pt idx="194">
                  <c:v>37865</c:v>
                </c:pt>
                <c:pt idx="195">
                  <c:v>37866</c:v>
                </c:pt>
                <c:pt idx="196">
                  <c:v>37867</c:v>
                </c:pt>
                <c:pt idx="197">
                  <c:v>37868</c:v>
                </c:pt>
                <c:pt idx="198">
                  <c:v>37869</c:v>
                </c:pt>
                <c:pt idx="199">
                  <c:v>37870</c:v>
                </c:pt>
                <c:pt idx="200">
                  <c:v>37871</c:v>
                </c:pt>
                <c:pt idx="201">
                  <c:v>37872</c:v>
                </c:pt>
                <c:pt idx="202">
                  <c:v>37873</c:v>
                </c:pt>
                <c:pt idx="203">
                  <c:v>37874</c:v>
                </c:pt>
                <c:pt idx="204">
                  <c:v>37875</c:v>
                </c:pt>
                <c:pt idx="205">
                  <c:v>37876</c:v>
                </c:pt>
                <c:pt idx="206">
                  <c:v>37877</c:v>
                </c:pt>
                <c:pt idx="207">
                  <c:v>37878</c:v>
                </c:pt>
                <c:pt idx="208">
                  <c:v>37879</c:v>
                </c:pt>
                <c:pt idx="209">
                  <c:v>37880</c:v>
                </c:pt>
                <c:pt idx="210">
                  <c:v>37881</c:v>
                </c:pt>
                <c:pt idx="211">
                  <c:v>37882</c:v>
                </c:pt>
                <c:pt idx="212">
                  <c:v>37883</c:v>
                </c:pt>
                <c:pt idx="213">
                  <c:v>37884</c:v>
                </c:pt>
                <c:pt idx="214">
                  <c:v>37885</c:v>
                </c:pt>
                <c:pt idx="215">
                  <c:v>37886</c:v>
                </c:pt>
                <c:pt idx="216">
                  <c:v>37887</c:v>
                </c:pt>
                <c:pt idx="217">
                  <c:v>37888</c:v>
                </c:pt>
                <c:pt idx="218">
                  <c:v>37889</c:v>
                </c:pt>
                <c:pt idx="219">
                  <c:v>37890</c:v>
                </c:pt>
                <c:pt idx="220">
                  <c:v>37891</c:v>
                </c:pt>
                <c:pt idx="221">
                  <c:v>37892</c:v>
                </c:pt>
                <c:pt idx="222">
                  <c:v>37893</c:v>
                </c:pt>
                <c:pt idx="223">
                  <c:v>37894</c:v>
                </c:pt>
                <c:pt idx="224">
                  <c:v>37895</c:v>
                </c:pt>
                <c:pt idx="225">
                  <c:v>37896</c:v>
                </c:pt>
                <c:pt idx="226">
                  <c:v>37897</c:v>
                </c:pt>
                <c:pt idx="227">
                  <c:v>37898</c:v>
                </c:pt>
                <c:pt idx="228">
                  <c:v>37899</c:v>
                </c:pt>
                <c:pt idx="229">
                  <c:v>37900</c:v>
                </c:pt>
                <c:pt idx="230">
                  <c:v>37901</c:v>
                </c:pt>
                <c:pt idx="231">
                  <c:v>37902</c:v>
                </c:pt>
                <c:pt idx="232">
                  <c:v>37903</c:v>
                </c:pt>
                <c:pt idx="233">
                  <c:v>37904</c:v>
                </c:pt>
                <c:pt idx="234">
                  <c:v>37905</c:v>
                </c:pt>
                <c:pt idx="235">
                  <c:v>37906</c:v>
                </c:pt>
                <c:pt idx="236">
                  <c:v>37907</c:v>
                </c:pt>
                <c:pt idx="237">
                  <c:v>37908</c:v>
                </c:pt>
                <c:pt idx="238">
                  <c:v>37909</c:v>
                </c:pt>
                <c:pt idx="239">
                  <c:v>37910</c:v>
                </c:pt>
                <c:pt idx="240">
                  <c:v>37911</c:v>
                </c:pt>
                <c:pt idx="241">
                  <c:v>37912</c:v>
                </c:pt>
                <c:pt idx="242">
                  <c:v>37913</c:v>
                </c:pt>
                <c:pt idx="243">
                  <c:v>37914</c:v>
                </c:pt>
                <c:pt idx="244">
                  <c:v>37915</c:v>
                </c:pt>
                <c:pt idx="245">
                  <c:v>37916</c:v>
                </c:pt>
                <c:pt idx="246">
                  <c:v>37917</c:v>
                </c:pt>
                <c:pt idx="247">
                  <c:v>37918</c:v>
                </c:pt>
                <c:pt idx="248">
                  <c:v>37919</c:v>
                </c:pt>
                <c:pt idx="249">
                  <c:v>37920</c:v>
                </c:pt>
                <c:pt idx="250">
                  <c:v>37921</c:v>
                </c:pt>
                <c:pt idx="251">
                  <c:v>37922</c:v>
                </c:pt>
                <c:pt idx="252">
                  <c:v>37923</c:v>
                </c:pt>
                <c:pt idx="253">
                  <c:v>37924</c:v>
                </c:pt>
                <c:pt idx="254">
                  <c:v>37925</c:v>
                </c:pt>
                <c:pt idx="255">
                  <c:v>37926</c:v>
                </c:pt>
                <c:pt idx="256">
                  <c:v>37927</c:v>
                </c:pt>
                <c:pt idx="257">
                  <c:v>37928</c:v>
                </c:pt>
                <c:pt idx="258">
                  <c:v>37929</c:v>
                </c:pt>
                <c:pt idx="259">
                  <c:v>37930</c:v>
                </c:pt>
                <c:pt idx="260">
                  <c:v>37931</c:v>
                </c:pt>
                <c:pt idx="261">
                  <c:v>37932</c:v>
                </c:pt>
                <c:pt idx="262">
                  <c:v>37933</c:v>
                </c:pt>
                <c:pt idx="263">
                  <c:v>37934</c:v>
                </c:pt>
                <c:pt idx="264">
                  <c:v>37935</c:v>
                </c:pt>
                <c:pt idx="265">
                  <c:v>37936</c:v>
                </c:pt>
                <c:pt idx="266">
                  <c:v>37937</c:v>
                </c:pt>
                <c:pt idx="267">
                  <c:v>37938</c:v>
                </c:pt>
                <c:pt idx="268">
                  <c:v>37939</c:v>
                </c:pt>
                <c:pt idx="269">
                  <c:v>37940</c:v>
                </c:pt>
                <c:pt idx="270">
                  <c:v>37941</c:v>
                </c:pt>
                <c:pt idx="271">
                  <c:v>37942</c:v>
                </c:pt>
                <c:pt idx="272">
                  <c:v>37943</c:v>
                </c:pt>
                <c:pt idx="273">
                  <c:v>37944</c:v>
                </c:pt>
                <c:pt idx="274">
                  <c:v>37945</c:v>
                </c:pt>
                <c:pt idx="275">
                  <c:v>37946</c:v>
                </c:pt>
                <c:pt idx="276">
                  <c:v>37947</c:v>
                </c:pt>
                <c:pt idx="277">
                  <c:v>37948</c:v>
                </c:pt>
                <c:pt idx="278">
                  <c:v>37949</c:v>
                </c:pt>
                <c:pt idx="279">
                  <c:v>37950</c:v>
                </c:pt>
                <c:pt idx="280">
                  <c:v>37951</c:v>
                </c:pt>
                <c:pt idx="281">
                  <c:v>37952</c:v>
                </c:pt>
                <c:pt idx="282">
                  <c:v>37953</c:v>
                </c:pt>
                <c:pt idx="283">
                  <c:v>37954</c:v>
                </c:pt>
                <c:pt idx="284">
                  <c:v>37955</c:v>
                </c:pt>
                <c:pt idx="285">
                  <c:v>37956</c:v>
                </c:pt>
                <c:pt idx="286">
                  <c:v>37957</c:v>
                </c:pt>
                <c:pt idx="287">
                  <c:v>37958</c:v>
                </c:pt>
                <c:pt idx="288">
                  <c:v>37959</c:v>
                </c:pt>
                <c:pt idx="289">
                  <c:v>37960</c:v>
                </c:pt>
                <c:pt idx="290">
                  <c:v>37961</c:v>
                </c:pt>
                <c:pt idx="291">
                  <c:v>37962</c:v>
                </c:pt>
                <c:pt idx="292">
                  <c:v>37963</c:v>
                </c:pt>
                <c:pt idx="293">
                  <c:v>37964</c:v>
                </c:pt>
                <c:pt idx="294">
                  <c:v>37965</c:v>
                </c:pt>
                <c:pt idx="295">
                  <c:v>37966</c:v>
                </c:pt>
                <c:pt idx="296">
                  <c:v>37967</c:v>
                </c:pt>
                <c:pt idx="297">
                  <c:v>37968</c:v>
                </c:pt>
                <c:pt idx="298">
                  <c:v>37969</c:v>
                </c:pt>
                <c:pt idx="299">
                  <c:v>37970</c:v>
                </c:pt>
                <c:pt idx="300">
                  <c:v>37971</c:v>
                </c:pt>
                <c:pt idx="301">
                  <c:v>37972</c:v>
                </c:pt>
                <c:pt idx="302">
                  <c:v>37973</c:v>
                </c:pt>
                <c:pt idx="303">
                  <c:v>37974</c:v>
                </c:pt>
                <c:pt idx="304">
                  <c:v>37975</c:v>
                </c:pt>
                <c:pt idx="305">
                  <c:v>37976</c:v>
                </c:pt>
                <c:pt idx="306">
                  <c:v>37977</c:v>
                </c:pt>
                <c:pt idx="307">
                  <c:v>37978</c:v>
                </c:pt>
                <c:pt idx="308">
                  <c:v>37979</c:v>
                </c:pt>
                <c:pt idx="309">
                  <c:v>37980</c:v>
                </c:pt>
                <c:pt idx="310">
                  <c:v>37981</c:v>
                </c:pt>
                <c:pt idx="311">
                  <c:v>37982</c:v>
                </c:pt>
                <c:pt idx="312">
                  <c:v>37983</c:v>
                </c:pt>
                <c:pt idx="313">
                  <c:v>37984</c:v>
                </c:pt>
                <c:pt idx="314">
                  <c:v>37985</c:v>
                </c:pt>
                <c:pt idx="315">
                  <c:v>37986</c:v>
                </c:pt>
                <c:pt idx="316">
                  <c:v>37987</c:v>
                </c:pt>
                <c:pt idx="317">
                  <c:v>37988</c:v>
                </c:pt>
                <c:pt idx="318">
                  <c:v>37989</c:v>
                </c:pt>
                <c:pt idx="319">
                  <c:v>37990</c:v>
                </c:pt>
                <c:pt idx="320">
                  <c:v>37991</c:v>
                </c:pt>
                <c:pt idx="321">
                  <c:v>37992</c:v>
                </c:pt>
                <c:pt idx="322">
                  <c:v>37993</c:v>
                </c:pt>
                <c:pt idx="323">
                  <c:v>37994</c:v>
                </c:pt>
                <c:pt idx="324">
                  <c:v>37995</c:v>
                </c:pt>
                <c:pt idx="325">
                  <c:v>37996</c:v>
                </c:pt>
                <c:pt idx="326">
                  <c:v>37997</c:v>
                </c:pt>
                <c:pt idx="327">
                  <c:v>37998</c:v>
                </c:pt>
                <c:pt idx="328">
                  <c:v>37999</c:v>
                </c:pt>
                <c:pt idx="329">
                  <c:v>38000</c:v>
                </c:pt>
                <c:pt idx="330">
                  <c:v>38001</c:v>
                </c:pt>
                <c:pt idx="331">
                  <c:v>38002</c:v>
                </c:pt>
                <c:pt idx="332">
                  <c:v>38003</c:v>
                </c:pt>
                <c:pt idx="333">
                  <c:v>38004</c:v>
                </c:pt>
                <c:pt idx="334">
                  <c:v>38005</c:v>
                </c:pt>
                <c:pt idx="335">
                  <c:v>38006</c:v>
                </c:pt>
                <c:pt idx="336">
                  <c:v>38007</c:v>
                </c:pt>
                <c:pt idx="337">
                  <c:v>38008</c:v>
                </c:pt>
                <c:pt idx="338">
                  <c:v>38009</c:v>
                </c:pt>
                <c:pt idx="339">
                  <c:v>38010</c:v>
                </c:pt>
                <c:pt idx="340">
                  <c:v>38011</c:v>
                </c:pt>
                <c:pt idx="341">
                  <c:v>38012</c:v>
                </c:pt>
                <c:pt idx="342">
                  <c:v>38013</c:v>
                </c:pt>
                <c:pt idx="343">
                  <c:v>38014</c:v>
                </c:pt>
                <c:pt idx="344">
                  <c:v>38015</c:v>
                </c:pt>
                <c:pt idx="345">
                  <c:v>38016</c:v>
                </c:pt>
                <c:pt idx="346">
                  <c:v>38017</c:v>
                </c:pt>
                <c:pt idx="347">
                  <c:v>38018</c:v>
                </c:pt>
                <c:pt idx="348">
                  <c:v>38019</c:v>
                </c:pt>
                <c:pt idx="349">
                  <c:v>38020</c:v>
                </c:pt>
                <c:pt idx="350">
                  <c:v>38021</c:v>
                </c:pt>
                <c:pt idx="351">
                  <c:v>38022</c:v>
                </c:pt>
                <c:pt idx="352">
                  <c:v>38023</c:v>
                </c:pt>
                <c:pt idx="353">
                  <c:v>38024</c:v>
                </c:pt>
                <c:pt idx="354">
                  <c:v>38025</c:v>
                </c:pt>
                <c:pt idx="355">
                  <c:v>38026</c:v>
                </c:pt>
                <c:pt idx="356">
                  <c:v>38027</c:v>
                </c:pt>
                <c:pt idx="357">
                  <c:v>38028</c:v>
                </c:pt>
                <c:pt idx="358">
                  <c:v>38029</c:v>
                </c:pt>
                <c:pt idx="359">
                  <c:v>38030</c:v>
                </c:pt>
                <c:pt idx="360">
                  <c:v>38031</c:v>
                </c:pt>
                <c:pt idx="361">
                  <c:v>38032</c:v>
                </c:pt>
                <c:pt idx="362">
                  <c:v>38033</c:v>
                </c:pt>
                <c:pt idx="363">
                  <c:v>38034</c:v>
                </c:pt>
                <c:pt idx="364">
                  <c:v>38035</c:v>
                </c:pt>
                <c:pt idx="365">
                  <c:v>38036</c:v>
                </c:pt>
                <c:pt idx="366">
                  <c:v>38037</c:v>
                </c:pt>
                <c:pt idx="367">
                  <c:v>38038</c:v>
                </c:pt>
                <c:pt idx="368">
                  <c:v>38039</c:v>
                </c:pt>
                <c:pt idx="369">
                  <c:v>38040</c:v>
                </c:pt>
                <c:pt idx="370">
                  <c:v>38041</c:v>
                </c:pt>
                <c:pt idx="371">
                  <c:v>38042</c:v>
                </c:pt>
                <c:pt idx="372">
                  <c:v>38043</c:v>
                </c:pt>
                <c:pt idx="373">
                  <c:v>38044</c:v>
                </c:pt>
                <c:pt idx="374">
                  <c:v>38045</c:v>
                </c:pt>
                <c:pt idx="375">
                  <c:v>38046</c:v>
                </c:pt>
                <c:pt idx="376">
                  <c:v>38047</c:v>
                </c:pt>
                <c:pt idx="377">
                  <c:v>38048</c:v>
                </c:pt>
                <c:pt idx="378">
                  <c:v>38049</c:v>
                </c:pt>
                <c:pt idx="379">
                  <c:v>38050</c:v>
                </c:pt>
                <c:pt idx="380">
                  <c:v>38051</c:v>
                </c:pt>
                <c:pt idx="381">
                  <c:v>38052</c:v>
                </c:pt>
                <c:pt idx="382">
                  <c:v>38053</c:v>
                </c:pt>
                <c:pt idx="383">
                  <c:v>38054</c:v>
                </c:pt>
                <c:pt idx="384">
                  <c:v>38055</c:v>
                </c:pt>
                <c:pt idx="385">
                  <c:v>38056</c:v>
                </c:pt>
                <c:pt idx="386">
                  <c:v>38057</c:v>
                </c:pt>
                <c:pt idx="387">
                  <c:v>38058</c:v>
                </c:pt>
                <c:pt idx="388">
                  <c:v>38059</c:v>
                </c:pt>
                <c:pt idx="389">
                  <c:v>38060</c:v>
                </c:pt>
                <c:pt idx="390">
                  <c:v>38061</c:v>
                </c:pt>
                <c:pt idx="391">
                  <c:v>38062</c:v>
                </c:pt>
                <c:pt idx="392">
                  <c:v>38063</c:v>
                </c:pt>
                <c:pt idx="393">
                  <c:v>38064</c:v>
                </c:pt>
                <c:pt idx="394">
                  <c:v>38065</c:v>
                </c:pt>
                <c:pt idx="395">
                  <c:v>38066</c:v>
                </c:pt>
                <c:pt idx="396">
                  <c:v>38067</c:v>
                </c:pt>
                <c:pt idx="397">
                  <c:v>38068</c:v>
                </c:pt>
                <c:pt idx="398">
                  <c:v>38069</c:v>
                </c:pt>
                <c:pt idx="399">
                  <c:v>38070</c:v>
                </c:pt>
                <c:pt idx="400">
                  <c:v>38071</c:v>
                </c:pt>
                <c:pt idx="401">
                  <c:v>38072</c:v>
                </c:pt>
                <c:pt idx="402">
                  <c:v>38073</c:v>
                </c:pt>
                <c:pt idx="403">
                  <c:v>38074</c:v>
                </c:pt>
                <c:pt idx="404">
                  <c:v>38075</c:v>
                </c:pt>
                <c:pt idx="405">
                  <c:v>38076</c:v>
                </c:pt>
                <c:pt idx="406">
                  <c:v>38077</c:v>
                </c:pt>
                <c:pt idx="407">
                  <c:v>38078</c:v>
                </c:pt>
                <c:pt idx="408">
                  <c:v>38079</c:v>
                </c:pt>
                <c:pt idx="409">
                  <c:v>38080</c:v>
                </c:pt>
                <c:pt idx="410">
                  <c:v>38081</c:v>
                </c:pt>
                <c:pt idx="411">
                  <c:v>38082</c:v>
                </c:pt>
                <c:pt idx="412">
                  <c:v>38083</c:v>
                </c:pt>
                <c:pt idx="413">
                  <c:v>38084</c:v>
                </c:pt>
                <c:pt idx="414">
                  <c:v>38085</c:v>
                </c:pt>
                <c:pt idx="415">
                  <c:v>38086</c:v>
                </c:pt>
                <c:pt idx="416">
                  <c:v>38087</c:v>
                </c:pt>
                <c:pt idx="417">
                  <c:v>38088</c:v>
                </c:pt>
                <c:pt idx="418">
                  <c:v>38089</c:v>
                </c:pt>
                <c:pt idx="419">
                  <c:v>38090</c:v>
                </c:pt>
                <c:pt idx="420">
                  <c:v>38091</c:v>
                </c:pt>
                <c:pt idx="421">
                  <c:v>38092</c:v>
                </c:pt>
                <c:pt idx="422">
                  <c:v>38093</c:v>
                </c:pt>
                <c:pt idx="423">
                  <c:v>38094</c:v>
                </c:pt>
                <c:pt idx="424">
                  <c:v>38095</c:v>
                </c:pt>
                <c:pt idx="425">
                  <c:v>38096</c:v>
                </c:pt>
                <c:pt idx="426">
                  <c:v>38097</c:v>
                </c:pt>
                <c:pt idx="427">
                  <c:v>38098</c:v>
                </c:pt>
                <c:pt idx="428">
                  <c:v>38099</c:v>
                </c:pt>
                <c:pt idx="429">
                  <c:v>38100</c:v>
                </c:pt>
                <c:pt idx="430">
                  <c:v>38101</c:v>
                </c:pt>
                <c:pt idx="431">
                  <c:v>38102</c:v>
                </c:pt>
                <c:pt idx="432">
                  <c:v>38103</c:v>
                </c:pt>
                <c:pt idx="433">
                  <c:v>38104</c:v>
                </c:pt>
                <c:pt idx="434">
                  <c:v>38105</c:v>
                </c:pt>
                <c:pt idx="435">
                  <c:v>38106</c:v>
                </c:pt>
                <c:pt idx="436">
                  <c:v>38107</c:v>
                </c:pt>
                <c:pt idx="437">
                  <c:v>38108</c:v>
                </c:pt>
                <c:pt idx="438">
                  <c:v>38109</c:v>
                </c:pt>
                <c:pt idx="439">
                  <c:v>38110</c:v>
                </c:pt>
                <c:pt idx="440">
                  <c:v>38111</c:v>
                </c:pt>
                <c:pt idx="441">
                  <c:v>38112</c:v>
                </c:pt>
                <c:pt idx="442">
                  <c:v>38113</c:v>
                </c:pt>
                <c:pt idx="443">
                  <c:v>38114</c:v>
                </c:pt>
                <c:pt idx="444">
                  <c:v>38115</c:v>
                </c:pt>
                <c:pt idx="445">
                  <c:v>38116</c:v>
                </c:pt>
                <c:pt idx="446">
                  <c:v>38117</c:v>
                </c:pt>
                <c:pt idx="447">
                  <c:v>38118</c:v>
                </c:pt>
                <c:pt idx="448">
                  <c:v>38119</c:v>
                </c:pt>
                <c:pt idx="449">
                  <c:v>38120</c:v>
                </c:pt>
                <c:pt idx="450">
                  <c:v>38121</c:v>
                </c:pt>
                <c:pt idx="451">
                  <c:v>38122</c:v>
                </c:pt>
                <c:pt idx="452">
                  <c:v>38123</c:v>
                </c:pt>
                <c:pt idx="453">
                  <c:v>38124</c:v>
                </c:pt>
                <c:pt idx="454">
                  <c:v>38125</c:v>
                </c:pt>
                <c:pt idx="455">
                  <c:v>38126</c:v>
                </c:pt>
                <c:pt idx="456">
                  <c:v>38128</c:v>
                </c:pt>
                <c:pt idx="457">
                  <c:v>38129</c:v>
                </c:pt>
                <c:pt idx="458">
                  <c:v>38130</c:v>
                </c:pt>
                <c:pt idx="459">
                  <c:v>38131</c:v>
                </c:pt>
                <c:pt idx="460">
                  <c:v>38132</c:v>
                </c:pt>
                <c:pt idx="461">
                  <c:v>38133</c:v>
                </c:pt>
                <c:pt idx="462">
                  <c:v>38134</c:v>
                </c:pt>
                <c:pt idx="463">
                  <c:v>38135</c:v>
                </c:pt>
                <c:pt idx="464">
                  <c:v>38136</c:v>
                </c:pt>
                <c:pt idx="465">
                  <c:v>38137</c:v>
                </c:pt>
                <c:pt idx="466">
                  <c:v>38138</c:v>
                </c:pt>
                <c:pt idx="467">
                  <c:v>38139</c:v>
                </c:pt>
                <c:pt idx="468">
                  <c:v>38140</c:v>
                </c:pt>
                <c:pt idx="469">
                  <c:v>38141</c:v>
                </c:pt>
                <c:pt idx="470">
                  <c:v>38142</c:v>
                </c:pt>
                <c:pt idx="471">
                  <c:v>38143</c:v>
                </c:pt>
                <c:pt idx="472">
                  <c:v>38144</c:v>
                </c:pt>
                <c:pt idx="473">
                  <c:v>38145</c:v>
                </c:pt>
                <c:pt idx="474">
                  <c:v>38146</c:v>
                </c:pt>
                <c:pt idx="475">
                  <c:v>38147</c:v>
                </c:pt>
                <c:pt idx="476">
                  <c:v>38148</c:v>
                </c:pt>
                <c:pt idx="477">
                  <c:v>38149</c:v>
                </c:pt>
                <c:pt idx="478">
                  <c:v>38150</c:v>
                </c:pt>
                <c:pt idx="479">
                  <c:v>38151</c:v>
                </c:pt>
                <c:pt idx="480">
                  <c:v>38152</c:v>
                </c:pt>
                <c:pt idx="481">
                  <c:v>38153</c:v>
                </c:pt>
                <c:pt idx="482">
                  <c:v>38154</c:v>
                </c:pt>
                <c:pt idx="483">
                  <c:v>38155</c:v>
                </c:pt>
                <c:pt idx="484">
                  <c:v>38156</c:v>
                </c:pt>
                <c:pt idx="485">
                  <c:v>38157</c:v>
                </c:pt>
                <c:pt idx="486">
                  <c:v>38158</c:v>
                </c:pt>
                <c:pt idx="487">
                  <c:v>38159</c:v>
                </c:pt>
                <c:pt idx="488">
                  <c:v>38160</c:v>
                </c:pt>
                <c:pt idx="489">
                  <c:v>38161</c:v>
                </c:pt>
                <c:pt idx="490">
                  <c:v>38162</c:v>
                </c:pt>
                <c:pt idx="491">
                  <c:v>38163</c:v>
                </c:pt>
                <c:pt idx="492">
                  <c:v>38164</c:v>
                </c:pt>
                <c:pt idx="493">
                  <c:v>38165</c:v>
                </c:pt>
                <c:pt idx="494">
                  <c:v>38166</c:v>
                </c:pt>
                <c:pt idx="495">
                  <c:v>38167</c:v>
                </c:pt>
                <c:pt idx="496">
                  <c:v>38168</c:v>
                </c:pt>
                <c:pt idx="497">
                  <c:v>38169</c:v>
                </c:pt>
                <c:pt idx="498">
                  <c:v>38170</c:v>
                </c:pt>
                <c:pt idx="499">
                  <c:v>38171</c:v>
                </c:pt>
                <c:pt idx="500">
                  <c:v>38172</c:v>
                </c:pt>
                <c:pt idx="501">
                  <c:v>38173</c:v>
                </c:pt>
                <c:pt idx="502">
                  <c:v>38174</c:v>
                </c:pt>
                <c:pt idx="503">
                  <c:v>38175</c:v>
                </c:pt>
                <c:pt idx="504">
                  <c:v>38176</c:v>
                </c:pt>
                <c:pt idx="505">
                  <c:v>38177</c:v>
                </c:pt>
                <c:pt idx="506">
                  <c:v>38178</c:v>
                </c:pt>
                <c:pt idx="507">
                  <c:v>38179</c:v>
                </c:pt>
                <c:pt idx="508">
                  <c:v>38180</c:v>
                </c:pt>
                <c:pt idx="509">
                  <c:v>38181</c:v>
                </c:pt>
                <c:pt idx="510">
                  <c:v>38182</c:v>
                </c:pt>
                <c:pt idx="511">
                  <c:v>38183</c:v>
                </c:pt>
                <c:pt idx="512">
                  <c:v>38184</c:v>
                </c:pt>
                <c:pt idx="513">
                  <c:v>38185</c:v>
                </c:pt>
                <c:pt idx="514">
                  <c:v>38186</c:v>
                </c:pt>
                <c:pt idx="515">
                  <c:v>38187</c:v>
                </c:pt>
                <c:pt idx="516">
                  <c:v>38188</c:v>
                </c:pt>
                <c:pt idx="517">
                  <c:v>38189</c:v>
                </c:pt>
                <c:pt idx="518">
                  <c:v>38190</c:v>
                </c:pt>
                <c:pt idx="519">
                  <c:v>38191</c:v>
                </c:pt>
                <c:pt idx="520">
                  <c:v>38192</c:v>
                </c:pt>
                <c:pt idx="521">
                  <c:v>38193</c:v>
                </c:pt>
                <c:pt idx="522">
                  <c:v>38194</c:v>
                </c:pt>
                <c:pt idx="523">
                  <c:v>38195</c:v>
                </c:pt>
                <c:pt idx="524">
                  <c:v>38196</c:v>
                </c:pt>
                <c:pt idx="525">
                  <c:v>38197</c:v>
                </c:pt>
                <c:pt idx="526">
                  <c:v>38198</c:v>
                </c:pt>
                <c:pt idx="527">
                  <c:v>38199</c:v>
                </c:pt>
                <c:pt idx="528">
                  <c:v>38200</c:v>
                </c:pt>
                <c:pt idx="529">
                  <c:v>38201</c:v>
                </c:pt>
                <c:pt idx="530">
                  <c:v>38202</c:v>
                </c:pt>
                <c:pt idx="531">
                  <c:v>38203</c:v>
                </c:pt>
                <c:pt idx="532">
                  <c:v>38204</c:v>
                </c:pt>
                <c:pt idx="533">
                  <c:v>38205</c:v>
                </c:pt>
                <c:pt idx="534">
                  <c:v>38206</c:v>
                </c:pt>
                <c:pt idx="535">
                  <c:v>38207</c:v>
                </c:pt>
                <c:pt idx="536">
                  <c:v>38208</c:v>
                </c:pt>
                <c:pt idx="537">
                  <c:v>38209</c:v>
                </c:pt>
                <c:pt idx="538">
                  <c:v>38210</c:v>
                </c:pt>
                <c:pt idx="539">
                  <c:v>38211</c:v>
                </c:pt>
                <c:pt idx="540">
                  <c:v>38212</c:v>
                </c:pt>
                <c:pt idx="541">
                  <c:v>38213</c:v>
                </c:pt>
                <c:pt idx="542">
                  <c:v>38214</c:v>
                </c:pt>
                <c:pt idx="543">
                  <c:v>38215</c:v>
                </c:pt>
                <c:pt idx="544">
                  <c:v>38216</c:v>
                </c:pt>
                <c:pt idx="545">
                  <c:v>38217</c:v>
                </c:pt>
                <c:pt idx="546">
                  <c:v>38218</c:v>
                </c:pt>
                <c:pt idx="547">
                  <c:v>38219</c:v>
                </c:pt>
                <c:pt idx="548">
                  <c:v>38220</c:v>
                </c:pt>
                <c:pt idx="549">
                  <c:v>38221</c:v>
                </c:pt>
                <c:pt idx="550">
                  <c:v>38222</c:v>
                </c:pt>
                <c:pt idx="551">
                  <c:v>38223</c:v>
                </c:pt>
                <c:pt idx="552">
                  <c:v>38224</c:v>
                </c:pt>
                <c:pt idx="553">
                  <c:v>38225</c:v>
                </c:pt>
                <c:pt idx="554">
                  <c:v>38226</c:v>
                </c:pt>
                <c:pt idx="555">
                  <c:v>38227</c:v>
                </c:pt>
                <c:pt idx="556">
                  <c:v>38228</c:v>
                </c:pt>
                <c:pt idx="557">
                  <c:v>38229</c:v>
                </c:pt>
                <c:pt idx="558">
                  <c:v>38230</c:v>
                </c:pt>
                <c:pt idx="559">
                  <c:v>38232</c:v>
                </c:pt>
                <c:pt idx="560">
                  <c:v>38233</c:v>
                </c:pt>
                <c:pt idx="561">
                  <c:v>38234</c:v>
                </c:pt>
                <c:pt idx="562">
                  <c:v>38235</c:v>
                </c:pt>
                <c:pt idx="563">
                  <c:v>38236</c:v>
                </c:pt>
                <c:pt idx="564">
                  <c:v>38237</c:v>
                </c:pt>
                <c:pt idx="565">
                  <c:v>38238</c:v>
                </c:pt>
                <c:pt idx="566">
                  <c:v>38239</c:v>
                </c:pt>
                <c:pt idx="567">
                  <c:v>38240</c:v>
                </c:pt>
                <c:pt idx="568">
                  <c:v>38241</c:v>
                </c:pt>
                <c:pt idx="569">
                  <c:v>38242</c:v>
                </c:pt>
                <c:pt idx="570">
                  <c:v>38243</c:v>
                </c:pt>
                <c:pt idx="571">
                  <c:v>38244</c:v>
                </c:pt>
                <c:pt idx="572">
                  <c:v>38245</c:v>
                </c:pt>
                <c:pt idx="573">
                  <c:v>38246</c:v>
                </c:pt>
                <c:pt idx="574">
                  <c:v>38247</c:v>
                </c:pt>
                <c:pt idx="575">
                  <c:v>38248</c:v>
                </c:pt>
                <c:pt idx="576">
                  <c:v>38249</c:v>
                </c:pt>
                <c:pt idx="577">
                  <c:v>38250</c:v>
                </c:pt>
                <c:pt idx="578">
                  <c:v>38251</c:v>
                </c:pt>
                <c:pt idx="579">
                  <c:v>38252</c:v>
                </c:pt>
                <c:pt idx="580">
                  <c:v>38253</c:v>
                </c:pt>
                <c:pt idx="581">
                  <c:v>38254</c:v>
                </c:pt>
                <c:pt idx="582">
                  <c:v>38255</c:v>
                </c:pt>
                <c:pt idx="583">
                  <c:v>38256</c:v>
                </c:pt>
                <c:pt idx="584">
                  <c:v>38257</c:v>
                </c:pt>
                <c:pt idx="585">
                  <c:v>38258</c:v>
                </c:pt>
                <c:pt idx="586">
                  <c:v>38259</c:v>
                </c:pt>
                <c:pt idx="587">
                  <c:v>38260</c:v>
                </c:pt>
                <c:pt idx="588">
                  <c:v>38261</c:v>
                </c:pt>
                <c:pt idx="589">
                  <c:v>38262</c:v>
                </c:pt>
                <c:pt idx="590">
                  <c:v>38263</c:v>
                </c:pt>
                <c:pt idx="591">
                  <c:v>38264</c:v>
                </c:pt>
                <c:pt idx="592">
                  <c:v>38265</c:v>
                </c:pt>
                <c:pt idx="593">
                  <c:v>38266</c:v>
                </c:pt>
                <c:pt idx="594">
                  <c:v>38267</c:v>
                </c:pt>
                <c:pt idx="595">
                  <c:v>38268</c:v>
                </c:pt>
                <c:pt idx="596">
                  <c:v>38269</c:v>
                </c:pt>
                <c:pt idx="597">
                  <c:v>38270</c:v>
                </c:pt>
                <c:pt idx="598">
                  <c:v>38271</c:v>
                </c:pt>
                <c:pt idx="599">
                  <c:v>38272</c:v>
                </c:pt>
                <c:pt idx="600">
                  <c:v>38273</c:v>
                </c:pt>
                <c:pt idx="601">
                  <c:v>38274</c:v>
                </c:pt>
                <c:pt idx="602">
                  <c:v>38275</c:v>
                </c:pt>
                <c:pt idx="603">
                  <c:v>38276</c:v>
                </c:pt>
                <c:pt idx="604">
                  <c:v>38277</c:v>
                </c:pt>
                <c:pt idx="605">
                  <c:v>38278</c:v>
                </c:pt>
                <c:pt idx="606">
                  <c:v>38279</c:v>
                </c:pt>
                <c:pt idx="607">
                  <c:v>38280</c:v>
                </c:pt>
                <c:pt idx="608">
                  <c:v>38281</c:v>
                </c:pt>
                <c:pt idx="609">
                  <c:v>38282</c:v>
                </c:pt>
                <c:pt idx="610">
                  <c:v>38283</c:v>
                </c:pt>
                <c:pt idx="611">
                  <c:v>38284</c:v>
                </c:pt>
                <c:pt idx="612">
                  <c:v>38285</c:v>
                </c:pt>
                <c:pt idx="613">
                  <c:v>38286</c:v>
                </c:pt>
                <c:pt idx="614">
                  <c:v>38287</c:v>
                </c:pt>
                <c:pt idx="615">
                  <c:v>38288</c:v>
                </c:pt>
                <c:pt idx="616">
                  <c:v>38289</c:v>
                </c:pt>
                <c:pt idx="617">
                  <c:v>38290</c:v>
                </c:pt>
                <c:pt idx="618">
                  <c:v>38291</c:v>
                </c:pt>
                <c:pt idx="619">
                  <c:v>38292</c:v>
                </c:pt>
                <c:pt idx="620">
                  <c:v>38293</c:v>
                </c:pt>
                <c:pt idx="621">
                  <c:v>38294</c:v>
                </c:pt>
                <c:pt idx="622">
                  <c:v>38295</c:v>
                </c:pt>
                <c:pt idx="623">
                  <c:v>38296</c:v>
                </c:pt>
                <c:pt idx="624">
                  <c:v>38297</c:v>
                </c:pt>
                <c:pt idx="625">
                  <c:v>38298</c:v>
                </c:pt>
                <c:pt idx="626">
                  <c:v>38299</c:v>
                </c:pt>
                <c:pt idx="627">
                  <c:v>38300</c:v>
                </c:pt>
                <c:pt idx="628">
                  <c:v>38301</c:v>
                </c:pt>
                <c:pt idx="629">
                  <c:v>38302</c:v>
                </c:pt>
                <c:pt idx="630">
                  <c:v>38303</c:v>
                </c:pt>
                <c:pt idx="631">
                  <c:v>38304</c:v>
                </c:pt>
                <c:pt idx="632">
                  <c:v>38305</c:v>
                </c:pt>
                <c:pt idx="633">
                  <c:v>38306</c:v>
                </c:pt>
                <c:pt idx="634">
                  <c:v>38307</c:v>
                </c:pt>
                <c:pt idx="635">
                  <c:v>38308</c:v>
                </c:pt>
                <c:pt idx="636">
                  <c:v>38309</c:v>
                </c:pt>
                <c:pt idx="637">
                  <c:v>38310</c:v>
                </c:pt>
                <c:pt idx="638">
                  <c:v>38311</c:v>
                </c:pt>
                <c:pt idx="639">
                  <c:v>38312</c:v>
                </c:pt>
                <c:pt idx="640">
                  <c:v>38313</c:v>
                </c:pt>
                <c:pt idx="641">
                  <c:v>38314</c:v>
                </c:pt>
                <c:pt idx="642">
                  <c:v>38315</c:v>
                </c:pt>
                <c:pt idx="643">
                  <c:v>38316</c:v>
                </c:pt>
                <c:pt idx="644">
                  <c:v>38317</c:v>
                </c:pt>
                <c:pt idx="645">
                  <c:v>38318</c:v>
                </c:pt>
                <c:pt idx="646">
                  <c:v>38319</c:v>
                </c:pt>
                <c:pt idx="647">
                  <c:v>38320</c:v>
                </c:pt>
                <c:pt idx="648">
                  <c:v>38321</c:v>
                </c:pt>
                <c:pt idx="649">
                  <c:v>38322</c:v>
                </c:pt>
                <c:pt idx="650">
                  <c:v>38323</c:v>
                </c:pt>
                <c:pt idx="651">
                  <c:v>38324</c:v>
                </c:pt>
                <c:pt idx="652">
                  <c:v>38325</c:v>
                </c:pt>
                <c:pt idx="653">
                  <c:v>38326</c:v>
                </c:pt>
                <c:pt idx="654">
                  <c:v>38327</c:v>
                </c:pt>
                <c:pt idx="655">
                  <c:v>38328</c:v>
                </c:pt>
                <c:pt idx="656">
                  <c:v>38329</c:v>
                </c:pt>
                <c:pt idx="657">
                  <c:v>38330</c:v>
                </c:pt>
                <c:pt idx="658">
                  <c:v>38331</c:v>
                </c:pt>
                <c:pt idx="659">
                  <c:v>38332</c:v>
                </c:pt>
                <c:pt idx="660">
                  <c:v>38333</c:v>
                </c:pt>
                <c:pt idx="661">
                  <c:v>38334</c:v>
                </c:pt>
                <c:pt idx="662">
                  <c:v>38335</c:v>
                </c:pt>
                <c:pt idx="663">
                  <c:v>38336</c:v>
                </c:pt>
                <c:pt idx="664">
                  <c:v>38337</c:v>
                </c:pt>
                <c:pt idx="665">
                  <c:v>38338</c:v>
                </c:pt>
                <c:pt idx="666">
                  <c:v>38339</c:v>
                </c:pt>
                <c:pt idx="667">
                  <c:v>38340</c:v>
                </c:pt>
                <c:pt idx="668">
                  <c:v>38341</c:v>
                </c:pt>
                <c:pt idx="669">
                  <c:v>38342</c:v>
                </c:pt>
                <c:pt idx="670">
                  <c:v>38343</c:v>
                </c:pt>
                <c:pt idx="671">
                  <c:v>38344</c:v>
                </c:pt>
                <c:pt idx="672">
                  <c:v>38345</c:v>
                </c:pt>
                <c:pt idx="673">
                  <c:v>38346</c:v>
                </c:pt>
                <c:pt idx="674">
                  <c:v>38347</c:v>
                </c:pt>
                <c:pt idx="675">
                  <c:v>38348</c:v>
                </c:pt>
                <c:pt idx="676">
                  <c:v>38349</c:v>
                </c:pt>
                <c:pt idx="677">
                  <c:v>38350</c:v>
                </c:pt>
                <c:pt idx="678">
                  <c:v>38351</c:v>
                </c:pt>
                <c:pt idx="679">
                  <c:v>38352</c:v>
                </c:pt>
                <c:pt idx="680">
                  <c:v>38353</c:v>
                </c:pt>
                <c:pt idx="681">
                  <c:v>38354</c:v>
                </c:pt>
                <c:pt idx="682">
                  <c:v>38355</c:v>
                </c:pt>
                <c:pt idx="683">
                  <c:v>38356</c:v>
                </c:pt>
                <c:pt idx="684">
                  <c:v>38357</c:v>
                </c:pt>
                <c:pt idx="685">
                  <c:v>38358</c:v>
                </c:pt>
                <c:pt idx="686">
                  <c:v>38359</c:v>
                </c:pt>
                <c:pt idx="687">
                  <c:v>38360</c:v>
                </c:pt>
                <c:pt idx="688">
                  <c:v>38361</c:v>
                </c:pt>
                <c:pt idx="689">
                  <c:v>38362</c:v>
                </c:pt>
                <c:pt idx="690">
                  <c:v>38363</c:v>
                </c:pt>
                <c:pt idx="691">
                  <c:v>38364</c:v>
                </c:pt>
                <c:pt idx="692">
                  <c:v>38365</c:v>
                </c:pt>
                <c:pt idx="693">
                  <c:v>38366</c:v>
                </c:pt>
                <c:pt idx="694">
                  <c:v>38367</c:v>
                </c:pt>
                <c:pt idx="695">
                  <c:v>38368</c:v>
                </c:pt>
                <c:pt idx="696">
                  <c:v>38369</c:v>
                </c:pt>
                <c:pt idx="697">
                  <c:v>38370</c:v>
                </c:pt>
                <c:pt idx="698">
                  <c:v>38371</c:v>
                </c:pt>
                <c:pt idx="699">
                  <c:v>38372</c:v>
                </c:pt>
                <c:pt idx="700">
                  <c:v>38373</c:v>
                </c:pt>
                <c:pt idx="701">
                  <c:v>38374</c:v>
                </c:pt>
                <c:pt idx="702">
                  <c:v>38375</c:v>
                </c:pt>
                <c:pt idx="703">
                  <c:v>38376</c:v>
                </c:pt>
                <c:pt idx="704">
                  <c:v>38377</c:v>
                </c:pt>
                <c:pt idx="705">
                  <c:v>38378</c:v>
                </c:pt>
                <c:pt idx="706">
                  <c:v>38379</c:v>
                </c:pt>
                <c:pt idx="707">
                  <c:v>38380</c:v>
                </c:pt>
                <c:pt idx="708">
                  <c:v>38381</c:v>
                </c:pt>
                <c:pt idx="709">
                  <c:v>38382</c:v>
                </c:pt>
                <c:pt idx="710">
                  <c:v>38383</c:v>
                </c:pt>
                <c:pt idx="711">
                  <c:v>38384</c:v>
                </c:pt>
                <c:pt idx="712">
                  <c:v>38385</c:v>
                </c:pt>
                <c:pt idx="713">
                  <c:v>38386</c:v>
                </c:pt>
                <c:pt idx="714">
                  <c:v>38387</c:v>
                </c:pt>
                <c:pt idx="715">
                  <c:v>38388</c:v>
                </c:pt>
                <c:pt idx="716">
                  <c:v>38389</c:v>
                </c:pt>
                <c:pt idx="717">
                  <c:v>38390</c:v>
                </c:pt>
                <c:pt idx="718">
                  <c:v>38391</c:v>
                </c:pt>
                <c:pt idx="719">
                  <c:v>38392</c:v>
                </c:pt>
                <c:pt idx="720">
                  <c:v>38393</c:v>
                </c:pt>
                <c:pt idx="721">
                  <c:v>38394</c:v>
                </c:pt>
                <c:pt idx="722">
                  <c:v>38395</c:v>
                </c:pt>
                <c:pt idx="723">
                  <c:v>38396</c:v>
                </c:pt>
                <c:pt idx="724">
                  <c:v>38397</c:v>
                </c:pt>
                <c:pt idx="725">
                  <c:v>38398</c:v>
                </c:pt>
                <c:pt idx="726">
                  <c:v>38399</c:v>
                </c:pt>
                <c:pt idx="727">
                  <c:v>38400</c:v>
                </c:pt>
                <c:pt idx="728">
                  <c:v>38401</c:v>
                </c:pt>
                <c:pt idx="729">
                  <c:v>38402</c:v>
                </c:pt>
                <c:pt idx="730">
                  <c:v>38403</c:v>
                </c:pt>
                <c:pt idx="731">
                  <c:v>38404</c:v>
                </c:pt>
                <c:pt idx="732">
                  <c:v>38405</c:v>
                </c:pt>
                <c:pt idx="733">
                  <c:v>38406</c:v>
                </c:pt>
                <c:pt idx="734">
                  <c:v>38407</c:v>
                </c:pt>
                <c:pt idx="735">
                  <c:v>38408</c:v>
                </c:pt>
                <c:pt idx="736">
                  <c:v>38409</c:v>
                </c:pt>
                <c:pt idx="737">
                  <c:v>38410</c:v>
                </c:pt>
                <c:pt idx="738">
                  <c:v>38411</c:v>
                </c:pt>
                <c:pt idx="739">
                  <c:v>38412</c:v>
                </c:pt>
                <c:pt idx="740">
                  <c:v>38413</c:v>
                </c:pt>
                <c:pt idx="741">
                  <c:v>38414</c:v>
                </c:pt>
                <c:pt idx="742">
                  <c:v>38415</c:v>
                </c:pt>
                <c:pt idx="743">
                  <c:v>38416</c:v>
                </c:pt>
                <c:pt idx="744">
                  <c:v>38417</c:v>
                </c:pt>
                <c:pt idx="745">
                  <c:v>38418</c:v>
                </c:pt>
                <c:pt idx="746">
                  <c:v>38419</c:v>
                </c:pt>
                <c:pt idx="747">
                  <c:v>38420</c:v>
                </c:pt>
                <c:pt idx="748">
                  <c:v>38421</c:v>
                </c:pt>
                <c:pt idx="749">
                  <c:v>38422</c:v>
                </c:pt>
                <c:pt idx="750">
                  <c:v>38423</c:v>
                </c:pt>
                <c:pt idx="751">
                  <c:v>38424</c:v>
                </c:pt>
                <c:pt idx="752">
                  <c:v>38425</c:v>
                </c:pt>
                <c:pt idx="753">
                  <c:v>38426</c:v>
                </c:pt>
                <c:pt idx="754">
                  <c:v>38427</c:v>
                </c:pt>
                <c:pt idx="755">
                  <c:v>38428</c:v>
                </c:pt>
                <c:pt idx="756">
                  <c:v>38429</c:v>
                </c:pt>
                <c:pt idx="757">
                  <c:v>38430</c:v>
                </c:pt>
                <c:pt idx="758">
                  <c:v>38431</c:v>
                </c:pt>
                <c:pt idx="759">
                  <c:v>38432</c:v>
                </c:pt>
                <c:pt idx="760">
                  <c:v>38433</c:v>
                </c:pt>
                <c:pt idx="761">
                  <c:v>38434</c:v>
                </c:pt>
                <c:pt idx="762">
                  <c:v>38435</c:v>
                </c:pt>
                <c:pt idx="763">
                  <c:v>38436</c:v>
                </c:pt>
                <c:pt idx="764">
                  <c:v>38437</c:v>
                </c:pt>
                <c:pt idx="765">
                  <c:v>38438</c:v>
                </c:pt>
                <c:pt idx="766">
                  <c:v>38439</c:v>
                </c:pt>
                <c:pt idx="767">
                  <c:v>38440</c:v>
                </c:pt>
                <c:pt idx="768">
                  <c:v>38441</c:v>
                </c:pt>
                <c:pt idx="769">
                  <c:v>38442</c:v>
                </c:pt>
                <c:pt idx="770">
                  <c:v>38443</c:v>
                </c:pt>
                <c:pt idx="771">
                  <c:v>38444</c:v>
                </c:pt>
                <c:pt idx="772">
                  <c:v>38445</c:v>
                </c:pt>
                <c:pt idx="773">
                  <c:v>38446</c:v>
                </c:pt>
                <c:pt idx="774">
                  <c:v>38447</c:v>
                </c:pt>
                <c:pt idx="775">
                  <c:v>38448</c:v>
                </c:pt>
                <c:pt idx="776">
                  <c:v>38449</c:v>
                </c:pt>
                <c:pt idx="777">
                  <c:v>38450</c:v>
                </c:pt>
                <c:pt idx="778">
                  <c:v>38451</c:v>
                </c:pt>
                <c:pt idx="779">
                  <c:v>38452</c:v>
                </c:pt>
                <c:pt idx="780">
                  <c:v>38453</c:v>
                </c:pt>
                <c:pt idx="781">
                  <c:v>38454</c:v>
                </c:pt>
                <c:pt idx="782">
                  <c:v>38455</c:v>
                </c:pt>
                <c:pt idx="783">
                  <c:v>38456</c:v>
                </c:pt>
                <c:pt idx="784">
                  <c:v>38457</c:v>
                </c:pt>
                <c:pt idx="785">
                  <c:v>38458</c:v>
                </c:pt>
                <c:pt idx="786">
                  <c:v>38459</c:v>
                </c:pt>
                <c:pt idx="787">
                  <c:v>38460</c:v>
                </c:pt>
                <c:pt idx="788">
                  <c:v>38461</c:v>
                </c:pt>
                <c:pt idx="789">
                  <c:v>38462</c:v>
                </c:pt>
                <c:pt idx="790">
                  <c:v>38463</c:v>
                </c:pt>
                <c:pt idx="791">
                  <c:v>38464</c:v>
                </c:pt>
                <c:pt idx="792">
                  <c:v>38465</c:v>
                </c:pt>
                <c:pt idx="793">
                  <c:v>38466</c:v>
                </c:pt>
                <c:pt idx="794">
                  <c:v>38467</c:v>
                </c:pt>
                <c:pt idx="795">
                  <c:v>38468</c:v>
                </c:pt>
                <c:pt idx="796">
                  <c:v>38469</c:v>
                </c:pt>
                <c:pt idx="797">
                  <c:v>38470</c:v>
                </c:pt>
                <c:pt idx="798">
                  <c:v>38472</c:v>
                </c:pt>
                <c:pt idx="799">
                  <c:v>38473</c:v>
                </c:pt>
                <c:pt idx="800">
                  <c:v>38474</c:v>
                </c:pt>
                <c:pt idx="801">
                  <c:v>38475</c:v>
                </c:pt>
                <c:pt idx="802">
                  <c:v>38476</c:v>
                </c:pt>
                <c:pt idx="803">
                  <c:v>38477</c:v>
                </c:pt>
                <c:pt idx="804">
                  <c:v>38478</c:v>
                </c:pt>
                <c:pt idx="805">
                  <c:v>38479</c:v>
                </c:pt>
                <c:pt idx="806">
                  <c:v>38480</c:v>
                </c:pt>
                <c:pt idx="807">
                  <c:v>38481</c:v>
                </c:pt>
                <c:pt idx="808">
                  <c:v>38482</c:v>
                </c:pt>
                <c:pt idx="809">
                  <c:v>38483</c:v>
                </c:pt>
                <c:pt idx="810">
                  <c:v>38484</c:v>
                </c:pt>
                <c:pt idx="811">
                  <c:v>38485</c:v>
                </c:pt>
                <c:pt idx="812">
                  <c:v>38486</c:v>
                </c:pt>
                <c:pt idx="813">
                  <c:v>38487</c:v>
                </c:pt>
                <c:pt idx="814">
                  <c:v>38488</c:v>
                </c:pt>
                <c:pt idx="815">
                  <c:v>38489</c:v>
                </c:pt>
                <c:pt idx="816">
                  <c:v>38490</c:v>
                </c:pt>
                <c:pt idx="817">
                  <c:v>38491</c:v>
                </c:pt>
                <c:pt idx="818">
                  <c:v>38492</c:v>
                </c:pt>
                <c:pt idx="819">
                  <c:v>38493</c:v>
                </c:pt>
                <c:pt idx="820">
                  <c:v>38494</c:v>
                </c:pt>
                <c:pt idx="821">
                  <c:v>38495</c:v>
                </c:pt>
                <c:pt idx="822">
                  <c:v>38496</c:v>
                </c:pt>
                <c:pt idx="823">
                  <c:v>38497</c:v>
                </c:pt>
                <c:pt idx="824">
                  <c:v>38498</c:v>
                </c:pt>
                <c:pt idx="825">
                  <c:v>38499</c:v>
                </c:pt>
                <c:pt idx="826">
                  <c:v>38500</c:v>
                </c:pt>
                <c:pt idx="827">
                  <c:v>38501</c:v>
                </c:pt>
                <c:pt idx="828">
                  <c:v>38502</c:v>
                </c:pt>
                <c:pt idx="829">
                  <c:v>38503</c:v>
                </c:pt>
                <c:pt idx="830">
                  <c:v>38504</c:v>
                </c:pt>
                <c:pt idx="831">
                  <c:v>38505</c:v>
                </c:pt>
                <c:pt idx="832">
                  <c:v>38506</c:v>
                </c:pt>
                <c:pt idx="833">
                  <c:v>38507</c:v>
                </c:pt>
                <c:pt idx="834">
                  <c:v>38508</c:v>
                </c:pt>
                <c:pt idx="835">
                  <c:v>38509</c:v>
                </c:pt>
                <c:pt idx="836">
                  <c:v>38510</c:v>
                </c:pt>
                <c:pt idx="837">
                  <c:v>38511</c:v>
                </c:pt>
                <c:pt idx="838">
                  <c:v>38512</c:v>
                </c:pt>
                <c:pt idx="839">
                  <c:v>38513</c:v>
                </c:pt>
                <c:pt idx="840">
                  <c:v>38514</c:v>
                </c:pt>
                <c:pt idx="841">
                  <c:v>38515</c:v>
                </c:pt>
                <c:pt idx="842">
                  <c:v>38516</c:v>
                </c:pt>
                <c:pt idx="843">
                  <c:v>38517</c:v>
                </c:pt>
                <c:pt idx="844">
                  <c:v>38518</c:v>
                </c:pt>
                <c:pt idx="845">
                  <c:v>38519</c:v>
                </c:pt>
                <c:pt idx="846">
                  <c:v>38520</c:v>
                </c:pt>
                <c:pt idx="847">
                  <c:v>38521</c:v>
                </c:pt>
                <c:pt idx="848">
                  <c:v>38522</c:v>
                </c:pt>
                <c:pt idx="849">
                  <c:v>38523</c:v>
                </c:pt>
                <c:pt idx="850">
                  <c:v>38524</c:v>
                </c:pt>
                <c:pt idx="851">
                  <c:v>38525</c:v>
                </c:pt>
                <c:pt idx="852">
                  <c:v>38526</c:v>
                </c:pt>
                <c:pt idx="853">
                  <c:v>38527</c:v>
                </c:pt>
                <c:pt idx="854">
                  <c:v>38528</c:v>
                </c:pt>
                <c:pt idx="855">
                  <c:v>38529</c:v>
                </c:pt>
                <c:pt idx="856">
                  <c:v>38530</c:v>
                </c:pt>
                <c:pt idx="857">
                  <c:v>38531</c:v>
                </c:pt>
                <c:pt idx="858">
                  <c:v>38532</c:v>
                </c:pt>
                <c:pt idx="859">
                  <c:v>38533</c:v>
                </c:pt>
                <c:pt idx="860">
                  <c:v>38534</c:v>
                </c:pt>
                <c:pt idx="861">
                  <c:v>38535</c:v>
                </c:pt>
                <c:pt idx="862">
                  <c:v>38536</c:v>
                </c:pt>
                <c:pt idx="863">
                  <c:v>38537</c:v>
                </c:pt>
                <c:pt idx="864">
                  <c:v>38538</c:v>
                </c:pt>
                <c:pt idx="865">
                  <c:v>38539</c:v>
                </c:pt>
                <c:pt idx="866">
                  <c:v>38540</c:v>
                </c:pt>
                <c:pt idx="867">
                  <c:v>38541</c:v>
                </c:pt>
                <c:pt idx="868">
                  <c:v>38542</c:v>
                </c:pt>
                <c:pt idx="869">
                  <c:v>38543</c:v>
                </c:pt>
                <c:pt idx="870">
                  <c:v>38544</c:v>
                </c:pt>
                <c:pt idx="871">
                  <c:v>38545</c:v>
                </c:pt>
                <c:pt idx="872">
                  <c:v>38546</c:v>
                </c:pt>
                <c:pt idx="873">
                  <c:v>38547</c:v>
                </c:pt>
                <c:pt idx="874">
                  <c:v>38548</c:v>
                </c:pt>
                <c:pt idx="875">
                  <c:v>38549</c:v>
                </c:pt>
                <c:pt idx="876">
                  <c:v>38550</c:v>
                </c:pt>
                <c:pt idx="877">
                  <c:v>38551</c:v>
                </c:pt>
                <c:pt idx="878">
                  <c:v>38552</c:v>
                </c:pt>
                <c:pt idx="879">
                  <c:v>38553</c:v>
                </c:pt>
                <c:pt idx="880">
                  <c:v>38554</c:v>
                </c:pt>
                <c:pt idx="881">
                  <c:v>38555</c:v>
                </c:pt>
                <c:pt idx="882">
                  <c:v>38556</c:v>
                </c:pt>
                <c:pt idx="883">
                  <c:v>38557</c:v>
                </c:pt>
                <c:pt idx="884">
                  <c:v>38558</c:v>
                </c:pt>
                <c:pt idx="885">
                  <c:v>38559</c:v>
                </c:pt>
                <c:pt idx="886">
                  <c:v>38560</c:v>
                </c:pt>
                <c:pt idx="887">
                  <c:v>38561</c:v>
                </c:pt>
                <c:pt idx="888">
                  <c:v>38562</c:v>
                </c:pt>
                <c:pt idx="889">
                  <c:v>38563</c:v>
                </c:pt>
                <c:pt idx="890">
                  <c:v>38564</c:v>
                </c:pt>
                <c:pt idx="891">
                  <c:v>38565</c:v>
                </c:pt>
                <c:pt idx="892">
                  <c:v>38566</c:v>
                </c:pt>
                <c:pt idx="893">
                  <c:v>38567</c:v>
                </c:pt>
                <c:pt idx="894">
                  <c:v>38568</c:v>
                </c:pt>
                <c:pt idx="895">
                  <c:v>38569</c:v>
                </c:pt>
                <c:pt idx="896">
                  <c:v>38570</c:v>
                </c:pt>
                <c:pt idx="897">
                  <c:v>38571</c:v>
                </c:pt>
                <c:pt idx="898">
                  <c:v>38572</c:v>
                </c:pt>
                <c:pt idx="899">
                  <c:v>38573</c:v>
                </c:pt>
                <c:pt idx="900">
                  <c:v>38574</c:v>
                </c:pt>
                <c:pt idx="901">
                  <c:v>38575</c:v>
                </c:pt>
                <c:pt idx="902">
                  <c:v>38576</c:v>
                </c:pt>
                <c:pt idx="903">
                  <c:v>38577</c:v>
                </c:pt>
                <c:pt idx="904">
                  <c:v>38578</c:v>
                </c:pt>
                <c:pt idx="905">
                  <c:v>38579</c:v>
                </c:pt>
                <c:pt idx="906">
                  <c:v>38580</c:v>
                </c:pt>
                <c:pt idx="907">
                  <c:v>38581</c:v>
                </c:pt>
                <c:pt idx="908">
                  <c:v>38582</c:v>
                </c:pt>
                <c:pt idx="909">
                  <c:v>38583</c:v>
                </c:pt>
                <c:pt idx="910">
                  <c:v>38584</c:v>
                </c:pt>
                <c:pt idx="911">
                  <c:v>38585</c:v>
                </c:pt>
                <c:pt idx="912">
                  <c:v>38586</c:v>
                </c:pt>
                <c:pt idx="913">
                  <c:v>38587</c:v>
                </c:pt>
                <c:pt idx="914">
                  <c:v>38588</c:v>
                </c:pt>
                <c:pt idx="915">
                  <c:v>38589</c:v>
                </c:pt>
                <c:pt idx="916">
                  <c:v>38590</c:v>
                </c:pt>
                <c:pt idx="917">
                  <c:v>38591</c:v>
                </c:pt>
                <c:pt idx="918">
                  <c:v>38592</c:v>
                </c:pt>
                <c:pt idx="919">
                  <c:v>38593</c:v>
                </c:pt>
                <c:pt idx="920">
                  <c:v>38594</c:v>
                </c:pt>
                <c:pt idx="921">
                  <c:v>38595</c:v>
                </c:pt>
                <c:pt idx="922">
                  <c:v>38596</c:v>
                </c:pt>
                <c:pt idx="923">
                  <c:v>38597</c:v>
                </c:pt>
                <c:pt idx="924">
                  <c:v>38598</c:v>
                </c:pt>
                <c:pt idx="925">
                  <c:v>38599</c:v>
                </c:pt>
                <c:pt idx="926">
                  <c:v>38600</c:v>
                </c:pt>
                <c:pt idx="927">
                  <c:v>38601</c:v>
                </c:pt>
                <c:pt idx="928">
                  <c:v>38602</c:v>
                </c:pt>
                <c:pt idx="929">
                  <c:v>38603</c:v>
                </c:pt>
                <c:pt idx="930">
                  <c:v>38604</c:v>
                </c:pt>
                <c:pt idx="931">
                  <c:v>38605</c:v>
                </c:pt>
                <c:pt idx="932">
                  <c:v>38606</c:v>
                </c:pt>
                <c:pt idx="933">
                  <c:v>38607</c:v>
                </c:pt>
                <c:pt idx="934">
                  <c:v>38608</c:v>
                </c:pt>
                <c:pt idx="935">
                  <c:v>38609</c:v>
                </c:pt>
                <c:pt idx="936">
                  <c:v>38610</c:v>
                </c:pt>
                <c:pt idx="937">
                  <c:v>38611</c:v>
                </c:pt>
                <c:pt idx="938">
                  <c:v>38612</c:v>
                </c:pt>
                <c:pt idx="939">
                  <c:v>38613</c:v>
                </c:pt>
                <c:pt idx="940">
                  <c:v>38614</c:v>
                </c:pt>
                <c:pt idx="941">
                  <c:v>38615</c:v>
                </c:pt>
                <c:pt idx="942">
                  <c:v>38616</c:v>
                </c:pt>
                <c:pt idx="943">
                  <c:v>38617</c:v>
                </c:pt>
                <c:pt idx="944">
                  <c:v>38618</c:v>
                </c:pt>
                <c:pt idx="945">
                  <c:v>38619</c:v>
                </c:pt>
                <c:pt idx="946">
                  <c:v>38620</c:v>
                </c:pt>
                <c:pt idx="947">
                  <c:v>38621</c:v>
                </c:pt>
                <c:pt idx="948">
                  <c:v>38622</c:v>
                </c:pt>
                <c:pt idx="949">
                  <c:v>38623</c:v>
                </c:pt>
                <c:pt idx="950">
                  <c:v>38624</c:v>
                </c:pt>
                <c:pt idx="951">
                  <c:v>38625</c:v>
                </c:pt>
                <c:pt idx="952">
                  <c:v>38626</c:v>
                </c:pt>
                <c:pt idx="953">
                  <c:v>38627</c:v>
                </c:pt>
                <c:pt idx="954">
                  <c:v>38628</c:v>
                </c:pt>
                <c:pt idx="955">
                  <c:v>38629</c:v>
                </c:pt>
                <c:pt idx="956">
                  <c:v>38630</c:v>
                </c:pt>
                <c:pt idx="957">
                  <c:v>38631</c:v>
                </c:pt>
                <c:pt idx="958">
                  <c:v>38632</c:v>
                </c:pt>
                <c:pt idx="959">
                  <c:v>38633</c:v>
                </c:pt>
                <c:pt idx="960">
                  <c:v>38634</c:v>
                </c:pt>
                <c:pt idx="961">
                  <c:v>38635</c:v>
                </c:pt>
                <c:pt idx="962">
                  <c:v>38636</c:v>
                </c:pt>
                <c:pt idx="963">
                  <c:v>38637</c:v>
                </c:pt>
                <c:pt idx="964">
                  <c:v>38638</c:v>
                </c:pt>
                <c:pt idx="965">
                  <c:v>38639</c:v>
                </c:pt>
                <c:pt idx="966">
                  <c:v>38640</c:v>
                </c:pt>
                <c:pt idx="967">
                  <c:v>38641</c:v>
                </c:pt>
                <c:pt idx="968">
                  <c:v>38642</c:v>
                </c:pt>
                <c:pt idx="969">
                  <c:v>38643</c:v>
                </c:pt>
                <c:pt idx="970">
                  <c:v>38644</c:v>
                </c:pt>
                <c:pt idx="971">
                  <c:v>38645</c:v>
                </c:pt>
                <c:pt idx="972">
                  <c:v>38646</c:v>
                </c:pt>
                <c:pt idx="973">
                  <c:v>38647</c:v>
                </c:pt>
                <c:pt idx="974">
                  <c:v>38648</c:v>
                </c:pt>
                <c:pt idx="975">
                  <c:v>38649</c:v>
                </c:pt>
                <c:pt idx="976">
                  <c:v>38650</c:v>
                </c:pt>
                <c:pt idx="977">
                  <c:v>38651</c:v>
                </c:pt>
                <c:pt idx="978">
                  <c:v>38652</c:v>
                </c:pt>
                <c:pt idx="979">
                  <c:v>38653</c:v>
                </c:pt>
                <c:pt idx="980">
                  <c:v>38654</c:v>
                </c:pt>
                <c:pt idx="981">
                  <c:v>38655</c:v>
                </c:pt>
                <c:pt idx="982">
                  <c:v>38656</c:v>
                </c:pt>
                <c:pt idx="983">
                  <c:v>38657</c:v>
                </c:pt>
                <c:pt idx="984">
                  <c:v>38658</c:v>
                </c:pt>
                <c:pt idx="985">
                  <c:v>38659</c:v>
                </c:pt>
                <c:pt idx="986">
                  <c:v>38660</c:v>
                </c:pt>
                <c:pt idx="987">
                  <c:v>38661</c:v>
                </c:pt>
                <c:pt idx="988">
                  <c:v>38662</c:v>
                </c:pt>
                <c:pt idx="989">
                  <c:v>38663</c:v>
                </c:pt>
                <c:pt idx="990">
                  <c:v>38664</c:v>
                </c:pt>
                <c:pt idx="991">
                  <c:v>38665</c:v>
                </c:pt>
                <c:pt idx="992">
                  <c:v>38666</c:v>
                </c:pt>
                <c:pt idx="993">
                  <c:v>38667</c:v>
                </c:pt>
                <c:pt idx="994">
                  <c:v>38668</c:v>
                </c:pt>
                <c:pt idx="995">
                  <c:v>38669</c:v>
                </c:pt>
                <c:pt idx="996">
                  <c:v>38670</c:v>
                </c:pt>
                <c:pt idx="997">
                  <c:v>38671</c:v>
                </c:pt>
                <c:pt idx="998">
                  <c:v>38672</c:v>
                </c:pt>
                <c:pt idx="999">
                  <c:v>38673</c:v>
                </c:pt>
                <c:pt idx="1000">
                  <c:v>38674</c:v>
                </c:pt>
                <c:pt idx="1001">
                  <c:v>38675</c:v>
                </c:pt>
                <c:pt idx="1002">
                  <c:v>38676</c:v>
                </c:pt>
                <c:pt idx="1003">
                  <c:v>38677</c:v>
                </c:pt>
                <c:pt idx="1004">
                  <c:v>38678</c:v>
                </c:pt>
                <c:pt idx="1005">
                  <c:v>38679</c:v>
                </c:pt>
                <c:pt idx="1006">
                  <c:v>38680</c:v>
                </c:pt>
                <c:pt idx="1007">
                  <c:v>38681</c:v>
                </c:pt>
                <c:pt idx="1008">
                  <c:v>38682</c:v>
                </c:pt>
                <c:pt idx="1009">
                  <c:v>38683</c:v>
                </c:pt>
                <c:pt idx="1010">
                  <c:v>38684</c:v>
                </c:pt>
                <c:pt idx="1011">
                  <c:v>38685</c:v>
                </c:pt>
                <c:pt idx="1012">
                  <c:v>38686</c:v>
                </c:pt>
                <c:pt idx="1013">
                  <c:v>38687</c:v>
                </c:pt>
                <c:pt idx="1014">
                  <c:v>38688</c:v>
                </c:pt>
                <c:pt idx="1015">
                  <c:v>38689</c:v>
                </c:pt>
                <c:pt idx="1016">
                  <c:v>38690</c:v>
                </c:pt>
                <c:pt idx="1017">
                  <c:v>38691</c:v>
                </c:pt>
                <c:pt idx="1018">
                  <c:v>38692</c:v>
                </c:pt>
                <c:pt idx="1019">
                  <c:v>38693</c:v>
                </c:pt>
                <c:pt idx="1020">
                  <c:v>38694</c:v>
                </c:pt>
                <c:pt idx="1021">
                  <c:v>38695</c:v>
                </c:pt>
                <c:pt idx="1022">
                  <c:v>38696</c:v>
                </c:pt>
                <c:pt idx="1023">
                  <c:v>38697</c:v>
                </c:pt>
                <c:pt idx="1024">
                  <c:v>38698</c:v>
                </c:pt>
                <c:pt idx="1025">
                  <c:v>38699</c:v>
                </c:pt>
                <c:pt idx="1026">
                  <c:v>38700</c:v>
                </c:pt>
                <c:pt idx="1027">
                  <c:v>38701</c:v>
                </c:pt>
                <c:pt idx="1028">
                  <c:v>38702</c:v>
                </c:pt>
                <c:pt idx="1029">
                  <c:v>38703</c:v>
                </c:pt>
                <c:pt idx="1030">
                  <c:v>38704</c:v>
                </c:pt>
                <c:pt idx="1031">
                  <c:v>38705</c:v>
                </c:pt>
                <c:pt idx="1032">
                  <c:v>38706</c:v>
                </c:pt>
                <c:pt idx="1033">
                  <c:v>38707</c:v>
                </c:pt>
                <c:pt idx="1034">
                  <c:v>38708</c:v>
                </c:pt>
                <c:pt idx="1035">
                  <c:v>38709</c:v>
                </c:pt>
                <c:pt idx="1036">
                  <c:v>38710</c:v>
                </c:pt>
                <c:pt idx="1037">
                  <c:v>38711</c:v>
                </c:pt>
                <c:pt idx="1038">
                  <c:v>38712</c:v>
                </c:pt>
                <c:pt idx="1039">
                  <c:v>38713</c:v>
                </c:pt>
                <c:pt idx="1040">
                  <c:v>38714</c:v>
                </c:pt>
                <c:pt idx="1041">
                  <c:v>38715</c:v>
                </c:pt>
                <c:pt idx="1042">
                  <c:v>38716</c:v>
                </c:pt>
                <c:pt idx="1043">
                  <c:v>38717</c:v>
                </c:pt>
                <c:pt idx="1044">
                  <c:v>38718</c:v>
                </c:pt>
                <c:pt idx="1045">
                  <c:v>38719</c:v>
                </c:pt>
                <c:pt idx="1046">
                  <c:v>38720</c:v>
                </c:pt>
                <c:pt idx="1047">
                  <c:v>38721</c:v>
                </c:pt>
                <c:pt idx="1048">
                  <c:v>38722</c:v>
                </c:pt>
                <c:pt idx="1049">
                  <c:v>38723</c:v>
                </c:pt>
                <c:pt idx="1050">
                  <c:v>38724</c:v>
                </c:pt>
                <c:pt idx="1051">
                  <c:v>38725</c:v>
                </c:pt>
                <c:pt idx="1052">
                  <c:v>38726</c:v>
                </c:pt>
                <c:pt idx="1053">
                  <c:v>38727</c:v>
                </c:pt>
                <c:pt idx="1054">
                  <c:v>38728</c:v>
                </c:pt>
                <c:pt idx="1055">
                  <c:v>38729</c:v>
                </c:pt>
                <c:pt idx="1056">
                  <c:v>38730</c:v>
                </c:pt>
                <c:pt idx="1057">
                  <c:v>38731</c:v>
                </c:pt>
                <c:pt idx="1058">
                  <c:v>38732</c:v>
                </c:pt>
                <c:pt idx="1059">
                  <c:v>38733</c:v>
                </c:pt>
                <c:pt idx="1060">
                  <c:v>38734</c:v>
                </c:pt>
                <c:pt idx="1061">
                  <c:v>38735</c:v>
                </c:pt>
                <c:pt idx="1062">
                  <c:v>38736</c:v>
                </c:pt>
                <c:pt idx="1063">
                  <c:v>38737</c:v>
                </c:pt>
                <c:pt idx="1064">
                  <c:v>38738</c:v>
                </c:pt>
                <c:pt idx="1065">
                  <c:v>38739</c:v>
                </c:pt>
                <c:pt idx="1066">
                  <c:v>38740</c:v>
                </c:pt>
                <c:pt idx="1067">
                  <c:v>38741</c:v>
                </c:pt>
                <c:pt idx="1068">
                  <c:v>38742</c:v>
                </c:pt>
                <c:pt idx="1069">
                  <c:v>38743</c:v>
                </c:pt>
                <c:pt idx="1070">
                  <c:v>38744</c:v>
                </c:pt>
                <c:pt idx="1071">
                  <c:v>38745</c:v>
                </c:pt>
                <c:pt idx="1072">
                  <c:v>38746</c:v>
                </c:pt>
                <c:pt idx="1073">
                  <c:v>38747</c:v>
                </c:pt>
                <c:pt idx="1074">
                  <c:v>38748</c:v>
                </c:pt>
                <c:pt idx="1075">
                  <c:v>38749</c:v>
                </c:pt>
                <c:pt idx="1076">
                  <c:v>38750</c:v>
                </c:pt>
                <c:pt idx="1077">
                  <c:v>38751</c:v>
                </c:pt>
                <c:pt idx="1078">
                  <c:v>38752</c:v>
                </c:pt>
                <c:pt idx="1079">
                  <c:v>38753</c:v>
                </c:pt>
                <c:pt idx="1080">
                  <c:v>38754</c:v>
                </c:pt>
                <c:pt idx="1081">
                  <c:v>38755</c:v>
                </c:pt>
                <c:pt idx="1082">
                  <c:v>38756</c:v>
                </c:pt>
                <c:pt idx="1083">
                  <c:v>38757</c:v>
                </c:pt>
                <c:pt idx="1084">
                  <c:v>38758</c:v>
                </c:pt>
                <c:pt idx="1085">
                  <c:v>38759</c:v>
                </c:pt>
                <c:pt idx="1086">
                  <c:v>38760</c:v>
                </c:pt>
                <c:pt idx="1087">
                  <c:v>38761</c:v>
                </c:pt>
                <c:pt idx="1088">
                  <c:v>38762</c:v>
                </c:pt>
                <c:pt idx="1089">
                  <c:v>38763</c:v>
                </c:pt>
                <c:pt idx="1090">
                  <c:v>38764</c:v>
                </c:pt>
                <c:pt idx="1091">
                  <c:v>38765</c:v>
                </c:pt>
                <c:pt idx="1092">
                  <c:v>38766</c:v>
                </c:pt>
                <c:pt idx="1093">
                  <c:v>38767</c:v>
                </c:pt>
                <c:pt idx="1094">
                  <c:v>38768</c:v>
                </c:pt>
                <c:pt idx="1095">
                  <c:v>38769</c:v>
                </c:pt>
                <c:pt idx="1096">
                  <c:v>38770</c:v>
                </c:pt>
                <c:pt idx="1097">
                  <c:v>38771</c:v>
                </c:pt>
                <c:pt idx="1098">
                  <c:v>38772</c:v>
                </c:pt>
                <c:pt idx="1099">
                  <c:v>38773</c:v>
                </c:pt>
                <c:pt idx="1100">
                  <c:v>38774</c:v>
                </c:pt>
                <c:pt idx="1101">
                  <c:v>38775</c:v>
                </c:pt>
                <c:pt idx="1102">
                  <c:v>38776</c:v>
                </c:pt>
                <c:pt idx="1103">
                  <c:v>38777</c:v>
                </c:pt>
                <c:pt idx="1104">
                  <c:v>38778</c:v>
                </c:pt>
                <c:pt idx="1105">
                  <c:v>38779</c:v>
                </c:pt>
                <c:pt idx="1106">
                  <c:v>38780</c:v>
                </c:pt>
                <c:pt idx="1107">
                  <c:v>38781</c:v>
                </c:pt>
                <c:pt idx="1108">
                  <c:v>38782</c:v>
                </c:pt>
                <c:pt idx="1109">
                  <c:v>38783</c:v>
                </c:pt>
                <c:pt idx="1110">
                  <c:v>38784</c:v>
                </c:pt>
                <c:pt idx="1111">
                  <c:v>38785</c:v>
                </c:pt>
                <c:pt idx="1112">
                  <c:v>38786</c:v>
                </c:pt>
                <c:pt idx="1113">
                  <c:v>38787</c:v>
                </c:pt>
                <c:pt idx="1114">
                  <c:v>38788</c:v>
                </c:pt>
                <c:pt idx="1115">
                  <c:v>38789</c:v>
                </c:pt>
                <c:pt idx="1116">
                  <c:v>38790</c:v>
                </c:pt>
                <c:pt idx="1117">
                  <c:v>38791</c:v>
                </c:pt>
                <c:pt idx="1118">
                  <c:v>38792</c:v>
                </c:pt>
                <c:pt idx="1119">
                  <c:v>38793</c:v>
                </c:pt>
                <c:pt idx="1120">
                  <c:v>38794</c:v>
                </c:pt>
                <c:pt idx="1121">
                  <c:v>38795</c:v>
                </c:pt>
                <c:pt idx="1122">
                  <c:v>38796</c:v>
                </c:pt>
                <c:pt idx="1123">
                  <c:v>38797</c:v>
                </c:pt>
                <c:pt idx="1124">
                  <c:v>38798</c:v>
                </c:pt>
                <c:pt idx="1125">
                  <c:v>38799</c:v>
                </c:pt>
                <c:pt idx="1126">
                  <c:v>38800</c:v>
                </c:pt>
                <c:pt idx="1127">
                  <c:v>38801</c:v>
                </c:pt>
                <c:pt idx="1128">
                  <c:v>38802</c:v>
                </c:pt>
                <c:pt idx="1129">
                  <c:v>38803</c:v>
                </c:pt>
                <c:pt idx="1130">
                  <c:v>38804</c:v>
                </c:pt>
                <c:pt idx="1131">
                  <c:v>38805</c:v>
                </c:pt>
                <c:pt idx="1132">
                  <c:v>38806</c:v>
                </c:pt>
                <c:pt idx="1133">
                  <c:v>38807</c:v>
                </c:pt>
                <c:pt idx="1134">
                  <c:v>38808</c:v>
                </c:pt>
                <c:pt idx="1135">
                  <c:v>38809</c:v>
                </c:pt>
                <c:pt idx="1136">
                  <c:v>38810</c:v>
                </c:pt>
                <c:pt idx="1137">
                  <c:v>38811</c:v>
                </c:pt>
                <c:pt idx="1138">
                  <c:v>38812</c:v>
                </c:pt>
                <c:pt idx="1139">
                  <c:v>38813</c:v>
                </c:pt>
                <c:pt idx="1140">
                  <c:v>38814</c:v>
                </c:pt>
                <c:pt idx="1141">
                  <c:v>38815</c:v>
                </c:pt>
                <c:pt idx="1142">
                  <c:v>38816</c:v>
                </c:pt>
                <c:pt idx="1143">
                  <c:v>38817</c:v>
                </c:pt>
                <c:pt idx="1144">
                  <c:v>38818</c:v>
                </c:pt>
                <c:pt idx="1145">
                  <c:v>38819</c:v>
                </c:pt>
                <c:pt idx="1146">
                  <c:v>38820</c:v>
                </c:pt>
                <c:pt idx="1147">
                  <c:v>38821</c:v>
                </c:pt>
                <c:pt idx="1148">
                  <c:v>38822</c:v>
                </c:pt>
                <c:pt idx="1149">
                  <c:v>38823</c:v>
                </c:pt>
                <c:pt idx="1150">
                  <c:v>38824</c:v>
                </c:pt>
                <c:pt idx="1151">
                  <c:v>38825</c:v>
                </c:pt>
                <c:pt idx="1152">
                  <c:v>38826</c:v>
                </c:pt>
                <c:pt idx="1153">
                  <c:v>38827</c:v>
                </c:pt>
                <c:pt idx="1154">
                  <c:v>38828</c:v>
                </c:pt>
                <c:pt idx="1155">
                  <c:v>38829</c:v>
                </c:pt>
                <c:pt idx="1156">
                  <c:v>38830</c:v>
                </c:pt>
                <c:pt idx="1157">
                  <c:v>38831</c:v>
                </c:pt>
                <c:pt idx="1158">
                  <c:v>38832</c:v>
                </c:pt>
                <c:pt idx="1159">
                  <c:v>38833</c:v>
                </c:pt>
                <c:pt idx="1160">
                  <c:v>38834</c:v>
                </c:pt>
                <c:pt idx="1161">
                  <c:v>38835</c:v>
                </c:pt>
                <c:pt idx="1162">
                  <c:v>38836</c:v>
                </c:pt>
                <c:pt idx="1163">
                  <c:v>38837</c:v>
                </c:pt>
                <c:pt idx="1164">
                  <c:v>38838</c:v>
                </c:pt>
                <c:pt idx="1165">
                  <c:v>38839</c:v>
                </c:pt>
                <c:pt idx="1166">
                  <c:v>38840</c:v>
                </c:pt>
                <c:pt idx="1167">
                  <c:v>38841</c:v>
                </c:pt>
                <c:pt idx="1168">
                  <c:v>38842</c:v>
                </c:pt>
                <c:pt idx="1169">
                  <c:v>38843</c:v>
                </c:pt>
                <c:pt idx="1170">
                  <c:v>38844</c:v>
                </c:pt>
                <c:pt idx="1171">
                  <c:v>38845</c:v>
                </c:pt>
                <c:pt idx="1172">
                  <c:v>38846</c:v>
                </c:pt>
                <c:pt idx="1173">
                  <c:v>38847</c:v>
                </c:pt>
                <c:pt idx="1174">
                  <c:v>38848</c:v>
                </c:pt>
                <c:pt idx="1175">
                  <c:v>38849</c:v>
                </c:pt>
                <c:pt idx="1176">
                  <c:v>38850</c:v>
                </c:pt>
                <c:pt idx="1177">
                  <c:v>38851</c:v>
                </c:pt>
                <c:pt idx="1178">
                  <c:v>38852</c:v>
                </c:pt>
                <c:pt idx="1179">
                  <c:v>38853</c:v>
                </c:pt>
                <c:pt idx="1180">
                  <c:v>38854</c:v>
                </c:pt>
                <c:pt idx="1181">
                  <c:v>38855</c:v>
                </c:pt>
                <c:pt idx="1182">
                  <c:v>38856</c:v>
                </c:pt>
                <c:pt idx="1183">
                  <c:v>38857</c:v>
                </c:pt>
                <c:pt idx="1184">
                  <c:v>38858</c:v>
                </c:pt>
                <c:pt idx="1185">
                  <c:v>38859</c:v>
                </c:pt>
                <c:pt idx="1186">
                  <c:v>38860</c:v>
                </c:pt>
                <c:pt idx="1187">
                  <c:v>38861</c:v>
                </c:pt>
                <c:pt idx="1188">
                  <c:v>38862</c:v>
                </c:pt>
                <c:pt idx="1189">
                  <c:v>38863</c:v>
                </c:pt>
                <c:pt idx="1190">
                  <c:v>38864</c:v>
                </c:pt>
                <c:pt idx="1191">
                  <c:v>38865</c:v>
                </c:pt>
                <c:pt idx="1192">
                  <c:v>38866</c:v>
                </c:pt>
                <c:pt idx="1193">
                  <c:v>38867</c:v>
                </c:pt>
                <c:pt idx="1194">
                  <c:v>38868</c:v>
                </c:pt>
                <c:pt idx="1195">
                  <c:v>38869</c:v>
                </c:pt>
                <c:pt idx="1196">
                  <c:v>38870</c:v>
                </c:pt>
                <c:pt idx="1197">
                  <c:v>38871</c:v>
                </c:pt>
                <c:pt idx="1198">
                  <c:v>38872</c:v>
                </c:pt>
                <c:pt idx="1199">
                  <c:v>38873</c:v>
                </c:pt>
                <c:pt idx="1200">
                  <c:v>38874</c:v>
                </c:pt>
                <c:pt idx="1201">
                  <c:v>38875</c:v>
                </c:pt>
                <c:pt idx="1202">
                  <c:v>38876</c:v>
                </c:pt>
                <c:pt idx="1203">
                  <c:v>38877</c:v>
                </c:pt>
                <c:pt idx="1204">
                  <c:v>38878</c:v>
                </c:pt>
                <c:pt idx="1205">
                  <c:v>38879</c:v>
                </c:pt>
                <c:pt idx="1206">
                  <c:v>38880</c:v>
                </c:pt>
                <c:pt idx="1207">
                  <c:v>38881</c:v>
                </c:pt>
                <c:pt idx="1208">
                  <c:v>38882</c:v>
                </c:pt>
                <c:pt idx="1209">
                  <c:v>38883</c:v>
                </c:pt>
                <c:pt idx="1210">
                  <c:v>38884</c:v>
                </c:pt>
                <c:pt idx="1211">
                  <c:v>38885</c:v>
                </c:pt>
                <c:pt idx="1212">
                  <c:v>38886</c:v>
                </c:pt>
                <c:pt idx="1213">
                  <c:v>38887</c:v>
                </c:pt>
                <c:pt idx="1214">
                  <c:v>38888</c:v>
                </c:pt>
                <c:pt idx="1215">
                  <c:v>38889</c:v>
                </c:pt>
                <c:pt idx="1216">
                  <c:v>38890</c:v>
                </c:pt>
                <c:pt idx="1217">
                  <c:v>38891</c:v>
                </c:pt>
                <c:pt idx="1218">
                  <c:v>38892</c:v>
                </c:pt>
                <c:pt idx="1219">
                  <c:v>38893</c:v>
                </c:pt>
                <c:pt idx="1220">
                  <c:v>38895</c:v>
                </c:pt>
                <c:pt idx="1221">
                  <c:v>38896</c:v>
                </c:pt>
                <c:pt idx="1222">
                  <c:v>38897</c:v>
                </c:pt>
                <c:pt idx="1223">
                  <c:v>38898</c:v>
                </c:pt>
                <c:pt idx="1224">
                  <c:v>38899</c:v>
                </c:pt>
                <c:pt idx="1225">
                  <c:v>38900</c:v>
                </c:pt>
                <c:pt idx="1226">
                  <c:v>38901</c:v>
                </c:pt>
                <c:pt idx="1227">
                  <c:v>38902</c:v>
                </c:pt>
                <c:pt idx="1228">
                  <c:v>38903</c:v>
                </c:pt>
                <c:pt idx="1229">
                  <c:v>38904</c:v>
                </c:pt>
                <c:pt idx="1230">
                  <c:v>38905</c:v>
                </c:pt>
                <c:pt idx="1231">
                  <c:v>38906</c:v>
                </c:pt>
                <c:pt idx="1232">
                  <c:v>38907</c:v>
                </c:pt>
                <c:pt idx="1233">
                  <c:v>38908</c:v>
                </c:pt>
                <c:pt idx="1234">
                  <c:v>38909</c:v>
                </c:pt>
                <c:pt idx="1235">
                  <c:v>38910</c:v>
                </c:pt>
                <c:pt idx="1236">
                  <c:v>38911</c:v>
                </c:pt>
                <c:pt idx="1237">
                  <c:v>38912</c:v>
                </c:pt>
                <c:pt idx="1238">
                  <c:v>38913</c:v>
                </c:pt>
                <c:pt idx="1239">
                  <c:v>38914</c:v>
                </c:pt>
                <c:pt idx="1240">
                  <c:v>38915</c:v>
                </c:pt>
                <c:pt idx="1241">
                  <c:v>38916</c:v>
                </c:pt>
                <c:pt idx="1242">
                  <c:v>38917</c:v>
                </c:pt>
                <c:pt idx="1243">
                  <c:v>38918</c:v>
                </c:pt>
                <c:pt idx="1244">
                  <c:v>38919</c:v>
                </c:pt>
                <c:pt idx="1245">
                  <c:v>38920</c:v>
                </c:pt>
                <c:pt idx="1246">
                  <c:v>38921</c:v>
                </c:pt>
                <c:pt idx="1247">
                  <c:v>38922</c:v>
                </c:pt>
                <c:pt idx="1248">
                  <c:v>38923</c:v>
                </c:pt>
                <c:pt idx="1249">
                  <c:v>38924</c:v>
                </c:pt>
                <c:pt idx="1250">
                  <c:v>38925</c:v>
                </c:pt>
                <c:pt idx="1251">
                  <c:v>38926</c:v>
                </c:pt>
                <c:pt idx="1252">
                  <c:v>38927</c:v>
                </c:pt>
                <c:pt idx="1253">
                  <c:v>38928</c:v>
                </c:pt>
                <c:pt idx="1254">
                  <c:v>38929</c:v>
                </c:pt>
                <c:pt idx="1255">
                  <c:v>38930</c:v>
                </c:pt>
                <c:pt idx="1256">
                  <c:v>38931</c:v>
                </c:pt>
                <c:pt idx="1257">
                  <c:v>38932</c:v>
                </c:pt>
                <c:pt idx="1258">
                  <c:v>38933</c:v>
                </c:pt>
                <c:pt idx="1259">
                  <c:v>38934</c:v>
                </c:pt>
                <c:pt idx="1260">
                  <c:v>38935</c:v>
                </c:pt>
                <c:pt idx="1261">
                  <c:v>38936</c:v>
                </c:pt>
                <c:pt idx="1262">
                  <c:v>38937</c:v>
                </c:pt>
                <c:pt idx="1263">
                  <c:v>38938</c:v>
                </c:pt>
                <c:pt idx="1264">
                  <c:v>38939</c:v>
                </c:pt>
                <c:pt idx="1265">
                  <c:v>38940</c:v>
                </c:pt>
                <c:pt idx="1266">
                  <c:v>38941</c:v>
                </c:pt>
                <c:pt idx="1267">
                  <c:v>38942</c:v>
                </c:pt>
                <c:pt idx="1268">
                  <c:v>38943</c:v>
                </c:pt>
                <c:pt idx="1269">
                  <c:v>38944</c:v>
                </c:pt>
                <c:pt idx="1270">
                  <c:v>38945</c:v>
                </c:pt>
                <c:pt idx="1271">
                  <c:v>38946</c:v>
                </c:pt>
                <c:pt idx="1272">
                  <c:v>38947</c:v>
                </c:pt>
                <c:pt idx="1273">
                  <c:v>38948</c:v>
                </c:pt>
                <c:pt idx="1274">
                  <c:v>38949</c:v>
                </c:pt>
                <c:pt idx="1275">
                  <c:v>38950</c:v>
                </c:pt>
                <c:pt idx="1276">
                  <c:v>38951</c:v>
                </c:pt>
                <c:pt idx="1277">
                  <c:v>38952</c:v>
                </c:pt>
                <c:pt idx="1278">
                  <c:v>38953</c:v>
                </c:pt>
                <c:pt idx="1279">
                  <c:v>38954</c:v>
                </c:pt>
                <c:pt idx="1280">
                  <c:v>38955</c:v>
                </c:pt>
                <c:pt idx="1281">
                  <c:v>38956</c:v>
                </c:pt>
                <c:pt idx="1282">
                  <c:v>38957</c:v>
                </c:pt>
                <c:pt idx="1283">
                  <c:v>38958</c:v>
                </c:pt>
                <c:pt idx="1284">
                  <c:v>38959</c:v>
                </c:pt>
                <c:pt idx="1285">
                  <c:v>38960</c:v>
                </c:pt>
                <c:pt idx="1286">
                  <c:v>38961</c:v>
                </c:pt>
                <c:pt idx="1287">
                  <c:v>38962</c:v>
                </c:pt>
                <c:pt idx="1288">
                  <c:v>38963</c:v>
                </c:pt>
                <c:pt idx="1289">
                  <c:v>38964</c:v>
                </c:pt>
                <c:pt idx="1290">
                  <c:v>38965</c:v>
                </c:pt>
                <c:pt idx="1291">
                  <c:v>38966</c:v>
                </c:pt>
                <c:pt idx="1292">
                  <c:v>38967</c:v>
                </c:pt>
                <c:pt idx="1293">
                  <c:v>38968</c:v>
                </c:pt>
                <c:pt idx="1294">
                  <c:v>38969</c:v>
                </c:pt>
                <c:pt idx="1295">
                  <c:v>38970</c:v>
                </c:pt>
                <c:pt idx="1296">
                  <c:v>38971</c:v>
                </c:pt>
                <c:pt idx="1297">
                  <c:v>38972</c:v>
                </c:pt>
                <c:pt idx="1298">
                  <c:v>38973</c:v>
                </c:pt>
                <c:pt idx="1299">
                  <c:v>38974</c:v>
                </c:pt>
                <c:pt idx="1300">
                  <c:v>38975</c:v>
                </c:pt>
                <c:pt idx="1301">
                  <c:v>38976</c:v>
                </c:pt>
                <c:pt idx="1302">
                  <c:v>38977</c:v>
                </c:pt>
                <c:pt idx="1303">
                  <c:v>38978</c:v>
                </c:pt>
                <c:pt idx="1304">
                  <c:v>38979</c:v>
                </c:pt>
                <c:pt idx="1305">
                  <c:v>38980</c:v>
                </c:pt>
                <c:pt idx="1306">
                  <c:v>38981</c:v>
                </c:pt>
                <c:pt idx="1307">
                  <c:v>38982</c:v>
                </c:pt>
                <c:pt idx="1308">
                  <c:v>38983</c:v>
                </c:pt>
                <c:pt idx="1309">
                  <c:v>38984</c:v>
                </c:pt>
                <c:pt idx="1310">
                  <c:v>38985</c:v>
                </c:pt>
                <c:pt idx="1311">
                  <c:v>38986</c:v>
                </c:pt>
                <c:pt idx="1312">
                  <c:v>38987</c:v>
                </c:pt>
                <c:pt idx="1313">
                  <c:v>38988</c:v>
                </c:pt>
                <c:pt idx="1314">
                  <c:v>38989</c:v>
                </c:pt>
                <c:pt idx="1315">
                  <c:v>38990</c:v>
                </c:pt>
                <c:pt idx="1316">
                  <c:v>38991</c:v>
                </c:pt>
                <c:pt idx="1317">
                  <c:v>38992</c:v>
                </c:pt>
                <c:pt idx="1318">
                  <c:v>38993</c:v>
                </c:pt>
                <c:pt idx="1319">
                  <c:v>38994</c:v>
                </c:pt>
                <c:pt idx="1320">
                  <c:v>38995</c:v>
                </c:pt>
                <c:pt idx="1321">
                  <c:v>38996</c:v>
                </c:pt>
                <c:pt idx="1322">
                  <c:v>38997</c:v>
                </c:pt>
                <c:pt idx="1323">
                  <c:v>38998</c:v>
                </c:pt>
                <c:pt idx="1324">
                  <c:v>38999</c:v>
                </c:pt>
                <c:pt idx="1325">
                  <c:v>39000</c:v>
                </c:pt>
                <c:pt idx="1326">
                  <c:v>39001</c:v>
                </c:pt>
                <c:pt idx="1327">
                  <c:v>39002</c:v>
                </c:pt>
                <c:pt idx="1328">
                  <c:v>39003</c:v>
                </c:pt>
                <c:pt idx="1329">
                  <c:v>39004</c:v>
                </c:pt>
                <c:pt idx="1330">
                  <c:v>39005</c:v>
                </c:pt>
                <c:pt idx="1331">
                  <c:v>39006</c:v>
                </c:pt>
                <c:pt idx="1332">
                  <c:v>39007</c:v>
                </c:pt>
                <c:pt idx="1333">
                  <c:v>39008</c:v>
                </c:pt>
                <c:pt idx="1334">
                  <c:v>39009</c:v>
                </c:pt>
                <c:pt idx="1335">
                  <c:v>39010</c:v>
                </c:pt>
                <c:pt idx="1336">
                  <c:v>39011</c:v>
                </c:pt>
                <c:pt idx="1337">
                  <c:v>39012</c:v>
                </c:pt>
                <c:pt idx="1338">
                  <c:v>39013</c:v>
                </c:pt>
                <c:pt idx="1339">
                  <c:v>39014</c:v>
                </c:pt>
                <c:pt idx="1340">
                  <c:v>39015</c:v>
                </c:pt>
                <c:pt idx="1341">
                  <c:v>39016</c:v>
                </c:pt>
                <c:pt idx="1342">
                  <c:v>39017</c:v>
                </c:pt>
                <c:pt idx="1343">
                  <c:v>39018</c:v>
                </c:pt>
                <c:pt idx="1344">
                  <c:v>39019</c:v>
                </c:pt>
                <c:pt idx="1345">
                  <c:v>39020</c:v>
                </c:pt>
                <c:pt idx="1346">
                  <c:v>39022</c:v>
                </c:pt>
                <c:pt idx="1347">
                  <c:v>39023</c:v>
                </c:pt>
                <c:pt idx="1348">
                  <c:v>39024</c:v>
                </c:pt>
                <c:pt idx="1349">
                  <c:v>39025</c:v>
                </c:pt>
                <c:pt idx="1350">
                  <c:v>39026</c:v>
                </c:pt>
                <c:pt idx="1351">
                  <c:v>39027</c:v>
                </c:pt>
                <c:pt idx="1352">
                  <c:v>39028</c:v>
                </c:pt>
                <c:pt idx="1353">
                  <c:v>39029</c:v>
                </c:pt>
                <c:pt idx="1354">
                  <c:v>39030</c:v>
                </c:pt>
                <c:pt idx="1355">
                  <c:v>39031</c:v>
                </c:pt>
                <c:pt idx="1356">
                  <c:v>39032</c:v>
                </c:pt>
                <c:pt idx="1357">
                  <c:v>39033</c:v>
                </c:pt>
                <c:pt idx="1358">
                  <c:v>39034</c:v>
                </c:pt>
                <c:pt idx="1359">
                  <c:v>39035</c:v>
                </c:pt>
                <c:pt idx="1360">
                  <c:v>39036</c:v>
                </c:pt>
                <c:pt idx="1361">
                  <c:v>39037</c:v>
                </c:pt>
                <c:pt idx="1362">
                  <c:v>39038</c:v>
                </c:pt>
                <c:pt idx="1363">
                  <c:v>39039</c:v>
                </c:pt>
                <c:pt idx="1364">
                  <c:v>39040</c:v>
                </c:pt>
                <c:pt idx="1365">
                  <c:v>39041</c:v>
                </c:pt>
                <c:pt idx="1366">
                  <c:v>39042</c:v>
                </c:pt>
                <c:pt idx="1367">
                  <c:v>39043</c:v>
                </c:pt>
                <c:pt idx="1368">
                  <c:v>39044</c:v>
                </c:pt>
                <c:pt idx="1369">
                  <c:v>39045</c:v>
                </c:pt>
                <c:pt idx="1370">
                  <c:v>39046</c:v>
                </c:pt>
                <c:pt idx="1371">
                  <c:v>39047</c:v>
                </c:pt>
                <c:pt idx="1372">
                  <c:v>39048</c:v>
                </c:pt>
                <c:pt idx="1373">
                  <c:v>39049</c:v>
                </c:pt>
                <c:pt idx="1374">
                  <c:v>39050</c:v>
                </c:pt>
                <c:pt idx="1375">
                  <c:v>39051</c:v>
                </c:pt>
                <c:pt idx="1376">
                  <c:v>39052</c:v>
                </c:pt>
                <c:pt idx="1377">
                  <c:v>39053</c:v>
                </c:pt>
                <c:pt idx="1378">
                  <c:v>39054</c:v>
                </c:pt>
                <c:pt idx="1379">
                  <c:v>39055</c:v>
                </c:pt>
                <c:pt idx="1380">
                  <c:v>39056</c:v>
                </c:pt>
                <c:pt idx="1381">
                  <c:v>39057</c:v>
                </c:pt>
                <c:pt idx="1382">
                  <c:v>39058</c:v>
                </c:pt>
                <c:pt idx="1383">
                  <c:v>39059</c:v>
                </c:pt>
                <c:pt idx="1384">
                  <c:v>39060</c:v>
                </c:pt>
                <c:pt idx="1385">
                  <c:v>39061</c:v>
                </c:pt>
                <c:pt idx="1386">
                  <c:v>39062</c:v>
                </c:pt>
                <c:pt idx="1387">
                  <c:v>39063</c:v>
                </c:pt>
                <c:pt idx="1388">
                  <c:v>39064</c:v>
                </c:pt>
                <c:pt idx="1389">
                  <c:v>39065</c:v>
                </c:pt>
                <c:pt idx="1390">
                  <c:v>39066</c:v>
                </c:pt>
                <c:pt idx="1391">
                  <c:v>39067</c:v>
                </c:pt>
                <c:pt idx="1392">
                  <c:v>39068</c:v>
                </c:pt>
                <c:pt idx="1393">
                  <c:v>39069</c:v>
                </c:pt>
                <c:pt idx="1394">
                  <c:v>39070</c:v>
                </c:pt>
                <c:pt idx="1395">
                  <c:v>39071</c:v>
                </c:pt>
                <c:pt idx="1396">
                  <c:v>39072</c:v>
                </c:pt>
                <c:pt idx="1397">
                  <c:v>39073</c:v>
                </c:pt>
                <c:pt idx="1398">
                  <c:v>39074</c:v>
                </c:pt>
                <c:pt idx="1399">
                  <c:v>39075</c:v>
                </c:pt>
                <c:pt idx="1400">
                  <c:v>39076</c:v>
                </c:pt>
                <c:pt idx="1401">
                  <c:v>39077</c:v>
                </c:pt>
                <c:pt idx="1402">
                  <c:v>39078</c:v>
                </c:pt>
                <c:pt idx="1403">
                  <c:v>39079</c:v>
                </c:pt>
                <c:pt idx="1404">
                  <c:v>39080</c:v>
                </c:pt>
                <c:pt idx="1405">
                  <c:v>39081</c:v>
                </c:pt>
                <c:pt idx="1406">
                  <c:v>39082</c:v>
                </c:pt>
                <c:pt idx="1407">
                  <c:v>39083</c:v>
                </c:pt>
                <c:pt idx="1408">
                  <c:v>39084</c:v>
                </c:pt>
                <c:pt idx="1409">
                  <c:v>39085</c:v>
                </c:pt>
                <c:pt idx="1410">
                  <c:v>39086</c:v>
                </c:pt>
                <c:pt idx="1411">
                  <c:v>39087</c:v>
                </c:pt>
                <c:pt idx="1412">
                  <c:v>39088</c:v>
                </c:pt>
                <c:pt idx="1413">
                  <c:v>39089</c:v>
                </c:pt>
                <c:pt idx="1414">
                  <c:v>39090</c:v>
                </c:pt>
                <c:pt idx="1415">
                  <c:v>39091</c:v>
                </c:pt>
                <c:pt idx="1416">
                  <c:v>39092</c:v>
                </c:pt>
                <c:pt idx="1417">
                  <c:v>39093</c:v>
                </c:pt>
                <c:pt idx="1418">
                  <c:v>39094</c:v>
                </c:pt>
                <c:pt idx="1419">
                  <c:v>39095</c:v>
                </c:pt>
                <c:pt idx="1420">
                  <c:v>39096</c:v>
                </c:pt>
                <c:pt idx="1421">
                  <c:v>39097</c:v>
                </c:pt>
                <c:pt idx="1422">
                  <c:v>39098</c:v>
                </c:pt>
                <c:pt idx="1423">
                  <c:v>39099</c:v>
                </c:pt>
                <c:pt idx="1424">
                  <c:v>39100</c:v>
                </c:pt>
                <c:pt idx="1425">
                  <c:v>39101</c:v>
                </c:pt>
                <c:pt idx="1426">
                  <c:v>39102</c:v>
                </c:pt>
                <c:pt idx="1427">
                  <c:v>39103</c:v>
                </c:pt>
                <c:pt idx="1428">
                  <c:v>39104</c:v>
                </c:pt>
                <c:pt idx="1429">
                  <c:v>39105</c:v>
                </c:pt>
                <c:pt idx="1430">
                  <c:v>39106</c:v>
                </c:pt>
                <c:pt idx="1431">
                  <c:v>39107</c:v>
                </c:pt>
                <c:pt idx="1432">
                  <c:v>39108</c:v>
                </c:pt>
                <c:pt idx="1433">
                  <c:v>39109</c:v>
                </c:pt>
                <c:pt idx="1434">
                  <c:v>39110</c:v>
                </c:pt>
                <c:pt idx="1435">
                  <c:v>39111</c:v>
                </c:pt>
                <c:pt idx="1436">
                  <c:v>39112</c:v>
                </c:pt>
                <c:pt idx="1437">
                  <c:v>39113</c:v>
                </c:pt>
                <c:pt idx="1438">
                  <c:v>39114</c:v>
                </c:pt>
                <c:pt idx="1439">
                  <c:v>39115</c:v>
                </c:pt>
                <c:pt idx="1440">
                  <c:v>39116</c:v>
                </c:pt>
                <c:pt idx="1441">
                  <c:v>39117</c:v>
                </c:pt>
                <c:pt idx="1442">
                  <c:v>39118</c:v>
                </c:pt>
                <c:pt idx="1443">
                  <c:v>39119</c:v>
                </c:pt>
                <c:pt idx="1444">
                  <c:v>39120</c:v>
                </c:pt>
                <c:pt idx="1445">
                  <c:v>39121</c:v>
                </c:pt>
                <c:pt idx="1446">
                  <c:v>39122</c:v>
                </c:pt>
                <c:pt idx="1447">
                  <c:v>39123</c:v>
                </c:pt>
                <c:pt idx="1448">
                  <c:v>39124</c:v>
                </c:pt>
                <c:pt idx="1449">
                  <c:v>39125</c:v>
                </c:pt>
                <c:pt idx="1450">
                  <c:v>39126</c:v>
                </c:pt>
                <c:pt idx="1451">
                  <c:v>39127</c:v>
                </c:pt>
                <c:pt idx="1452">
                  <c:v>39128</c:v>
                </c:pt>
                <c:pt idx="1453">
                  <c:v>39129</c:v>
                </c:pt>
                <c:pt idx="1454">
                  <c:v>39130</c:v>
                </c:pt>
                <c:pt idx="1455">
                  <c:v>39131</c:v>
                </c:pt>
                <c:pt idx="1456">
                  <c:v>39132</c:v>
                </c:pt>
                <c:pt idx="1457">
                  <c:v>39133</c:v>
                </c:pt>
                <c:pt idx="1458">
                  <c:v>39134</c:v>
                </c:pt>
                <c:pt idx="1459">
                  <c:v>39135</c:v>
                </c:pt>
                <c:pt idx="1460">
                  <c:v>39136</c:v>
                </c:pt>
                <c:pt idx="1461">
                  <c:v>39137</c:v>
                </c:pt>
                <c:pt idx="1462">
                  <c:v>39138</c:v>
                </c:pt>
                <c:pt idx="1463">
                  <c:v>39139</c:v>
                </c:pt>
                <c:pt idx="1464">
                  <c:v>39140</c:v>
                </c:pt>
                <c:pt idx="1465">
                  <c:v>39141</c:v>
                </c:pt>
                <c:pt idx="1466">
                  <c:v>39142</c:v>
                </c:pt>
                <c:pt idx="1467">
                  <c:v>39143</c:v>
                </c:pt>
                <c:pt idx="1468">
                  <c:v>39144</c:v>
                </c:pt>
                <c:pt idx="1469">
                  <c:v>39145</c:v>
                </c:pt>
                <c:pt idx="1470">
                  <c:v>39146</c:v>
                </c:pt>
                <c:pt idx="1471">
                  <c:v>39147</c:v>
                </c:pt>
                <c:pt idx="1472">
                  <c:v>39148</c:v>
                </c:pt>
                <c:pt idx="1473">
                  <c:v>39149</c:v>
                </c:pt>
                <c:pt idx="1474">
                  <c:v>39150</c:v>
                </c:pt>
                <c:pt idx="1475">
                  <c:v>39151</c:v>
                </c:pt>
                <c:pt idx="1476">
                  <c:v>39152</c:v>
                </c:pt>
                <c:pt idx="1477">
                  <c:v>39153</c:v>
                </c:pt>
                <c:pt idx="1478">
                  <c:v>39154</c:v>
                </c:pt>
                <c:pt idx="1479">
                  <c:v>39155</c:v>
                </c:pt>
                <c:pt idx="1480">
                  <c:v>39156</c:v>
                </c:pt>
                <c:pt idx="1481">
                  <c:v>39157</c:v>
                </c:pt>
                <c:pt idx="1482">
                  <c:v>39158</c:v>
                </c:pt>
                <c:pt idx="1483">
                  <c:v>39159</c:v>
                </c:pt>
                <c:pt idx="1484">
                  <c:v>39160</c:v>
                </c:pt>
                <c:pt idx="1485">
                  <c:v>39161</c:v>
                </c:pt>
                <c:pt idx="1486">
                  <c:v>39162</c:v>
                </c:pt>
                <c:pt idx="1487">
                  <c:v>39163</c:v>
                </c:pt>
                <c:pt idx="1488">
                  <c:v>39164</c:v>
                </c:pt>
                <c:pt idx="1489">
                  <c:v>39165</c:v>
                </c:pt>
                <c:pt idx="1490">
                  <c:v>39166</c:v>
                </c:pt>
                <c:pt idx="1491">
                  <c:v>39167</c:v>
                </c:pt>
                <c:pt idx="1492">
                  <c:v>39168</c:v>
                </c:pt>
                <c:pt idx="1493">
                  <c:v>39169</c:v>
                </c:pt>
                <c:pt idx="1494">
                  <c:v>39170</c:v>
                </c:pt>
                <c:pt idx="1495">
                  <c:v>39171</c:v>
                </c:pt>
                <c:pt idx="1496">
                  <c:v>39172</c:v>
                </c:pt>
                <c:pt idx="1497">
                  <c:v>39173</c:v>
                </c:pt>
                <c:pt idx="1498">
                  <c:v>39174</c:v>
                </c:pt>
                <c:pt idx="1499">
                  <c:v>39175</c:v>
                </c:pt>
                <c:pt idx="1500">
                  <c:v>39176</c:v>
                </c:pt>
                <c:pt idx="1501">
                  <c:v>39177</c:v>
                </c:pt>
                <c:pt idx="1502">
                  <c:v>39178</c:v>
                </c:pt>
                <c:pt idx="1503">
                  <c:v>39179</c:v>
                </c:pt>
                <c:pt idx="1504">
                  <c:v>39180</c:v>
                </c:pt>
                <c:pt idx="1505">
                  <c:v>39181</c:v>
                </c:pt>
                <c:pt idx="1506">
                  <c:v>39182</c:v>
                </c:pt>
                <c:pt idx="1507">
                  <c:v>39183</c:v>
                </c:pt>
                <c:pt idx="1508">
                  <c:v>39184</c:v>
                </c:pt>
                <c:pt idx="1509">
                  <c:v>39185</c:v>
                </c:pt>
                <c:pt idx="1510">
                  <c:v>39186</c:v>
                </c:pt>
                <c:pt idx="1511">
                  <c:v>39187</c:v>
                </c:pt>
                <c:pt idx="1512">
                  <c:v>39188</c:v>
                </c:pt>
                <c:pt idx="1513">
                  <c:v>39189</c:v>
                </c:pt>
                <c:pt idx="1514">
                  <c:v>39190</c:v>
                </c:pt>
                <c:pt idx="1515">
                  <c:v>39191</c:v>
                </c:pt>
                <c:pt idx="1516">
                  <c:v>39192</c:v>
                </c:pt>
                <c:pt idx="1517">
                  <c:v>39193</c:v>
                </c:pt>
                <c:pt idx="1518">
                  <c:v>39194</c:v>
                </c:pt>
                <c:pt idx="1519">
                  <c:v>39195</c:v>
                </c:pt>
                <c:pt idx="1520">
                  <c:v>39196</c:v>
                </c:pt>
                <c:pt idx="1521">
                  <c:v>39197</c:v>
                </c:pt>
                <c:pt idx="1522">
                  <c:v>39198</c:v>
                </c:pt>
                <c:pt idx="1523">
                  <c:v>39199</c:v>
                </c:pt>
                <c:pt idx="1524">
                  <c:v>39200</c:v>
                </c:pt>
                <c:pt idx="1525">
                  <c:v>39201</c:v>
                </c:pt>
                <c:pt idx="1526">
                  <c:v>39202</c:v>
                </c:pt>
                <c:pt idx="1527">
                  <c:v>39203</c:v>
                </c:pt>
                <c:pt idx="1528">
                  <c:v>39204</c:v>
                </c:pt>
                <c:pt idx="1529">
                  <c:v>39205</c:v>
                </c:pt>
                <c:pt idx="1530">
                  <c:v>39206</c:v>
                </c:pt>
                <c:pt idx="1531">
                  <c:v>39207</c:v>
                </c:pt>
                <c:pt idx="1532">
                  <c:v>39208</c:v>
                </c:pt>
                <c:pt idx="1533">
                  <c:v>39209</c:v>
                </c:pt>
                <c:pt idx="1534">
                  <c:v>39210</c:v>
                </c:pt>
                <c:pt idx="1535">
                  <c:v>39211</c:v>
                </c:pt>
                <c:pt idx="1536">
                  <c:v>39212</c:v>
                </c:pt>
                <c:pt idx="1537">
                  <c:v>39213</c:v>
                </c:pt>
                <c:pt idx="1538">
                  <c:v>39214</c:v>
                </c:pt>
                <c:pt idx="1539">
                  <c:v>39215</c:v>
                </c:pt>
                <c:pt idx="1540">
                  <c:v>39216</c:v>
                </c:pt>
                <c:pt idx="1541">
                  <c:v>39217</c:v>
                </c:pt>
                <c:pt idx="1542">
                  <c:v>39218</c:v>
                </c:pt>
                <c:pt idx="1543">
                  <c:v>39219</c:v>
                </c:pt>
                <c:pt idx="1544">
                  <c:v>39220</c:v>
                </c:pt>
                <c:pt idx="1545">
                  <c:v>39221</c:v>
                </c:pt>
                <c:pt idx="1546">
                  <c:v>39222</c:v>
                </c:pt>
                <c:pt idx="1547">
                  <c:v>39223</c:v>
                </c:pt>
                <c:pt idx="1548">
                  <c:v>39224</c:v>
                </c:pt>
                <c:pt idx="1549">
                  <c:v>39225</c:v>
                </c:pt>
                <c:pt idx="1550">
                  <c:v>39226</c:v>
                </c:pt>
                <c:pt idx="1551">
                  <c:v>39227</c:v>
                </c:pt>
                <c:pt idx="1552">
                  <c:v>39228</c:v>
                </c:pt>
                <c:pt idx="1553">
                  <c:v>39229</c:v>
                </c:pt>
                <c:pt idx="1554">
                  <c:v>39230</c:v>
                </c:pt>
                <c:pt idx="1555">
                  <c:v>39231</c:v>
                </c:pt>
                <c:pt idx="1556">
                  <c:v>39232</c:v>
                </c:pt>
                <c:pt idx="1557">
                  <c:v>39233</c:v>
                </c:pt>
                <c:pt idx="1558">
                  <c:v>39234</c:v>
                </c:pt>
                <c:pt idx="1559">
                  <c:v>39235</c:v>
                </c:pt>
                <c:pt idx="1560">
                  <c:v>39236</c:v>
                </c:pt>
                <c:pt idx="1561">
                  <c:v>39237</c:v>
                </c:pt>
                <c:pt idx="1562">
                  <c:v>39238</c:v>
                </c:pt>
                <c:pt idx="1563">
                  <c:v>39239</c:v>
                </c:pt>
                <c:pt idx="1564">
                  <c:v>39240</c:v>
                </c:pt>
                <c:pt idx="1565">
                  <c:v>39241</c:v>
                </c:pt>
                <c:pt idx="1566">
                  <c:v>39242</c:v>
                </c:pt>
                <c:pt idx="1567">
                  <c:v>39243</c:v>
                </c:pt>
                <c:pt idx="1568">
                  <c:v>39244</c:v>
                </c:pt>
                <c:pt idx="1569">
                  <c:v>39245</c:v>
                </c:pt>
                <c:pt idx="1570">
                  <c:v>39246</c:v>
                </c:pt>
                <c:pt idx="1571">
                  <c:v>39247</c:v>
                </c:pt>
                <c:pt idx="1572">
                  <c:v>39248</c:v>
                </c:pt>
                <c:pt idx="1573">
                  <c:v>39250</c:v>
                </c:pt>
                <c:pt idx="1574">
                  <c:v>39251</c:v>
                </c:pt>
                <c:pt idx="1575">
                  <c:v>39252</c:v>
                </c:pt>
                <c:pt idx="1576">
                  <c:v>39253</c:v>
                </c:pt>
                <c:pt idx="1577">
                  <c:v>39254</c:v>
                </c:pt>
                <c:pt idx="1578">
                  <c:v>39255</c:v>
                </c:pt>
                <c:pt idx="1579">
                  <c:v>39256</c:v>
                </c:pt>
                <c:pt idx="1580">
                  <c:v>39257</c:v>
                </c:pt>
                <c:pt idx="1581">
                  <c:v>39258</c:v>
                </c:pt>
                <c:pt idx="1582">
                  <c:v>39259</c:v>
                </c:pt>
                <c:pt idx="1583">
                  <c:v>39260</c:v>
                </c:pt>
                <c:pt idx="1584">
                  <c:v>39261</c:v>
                </c:pt>
                <c:pt idx="1585">
                  <c:v>39262</c:v>
                </c:pt>
                <c:pt idx="1586">
                  <c:v>39263</c:v>
                </c:pt>
                <c:pt idx="1587">
                  <c:v>39264</c:v>
                </c:pt>
                <c:pt idx="1588">
                  <c:v>39265</c:v>
                </c:pt>
                <c:pt idx="1589">
                  <c:v>39266</c:v>
                </c:pt>
                <c:pt idx="1590">
                  <c:v>39267</c:v>
                </c:pt>
                <c:pt idx="1591">
                  <c:v>39268</c:v>
                </c:pt>
                <c:pt idx="1592">
                  <c:v>39269</c:v>
                </c:pt>
                <c:pt idx="1593">
                  <c:v>39270</c:v>
                </c:pt>
                <c:pt idx="1594">
                  <c:v>39271</c:v>
                </c:pt>
                <c:pt idx="1595">
                  <c:v>39272</c:v>
                </c:pt>
                <c:pt idx="1596">
                  <c:v>39273</c:v>
                </c:pt>
                <c:pt idx="1597">
                  <c:v>39274</c:v>
                </c:pt>
                <c:pt idx="1598">
                  <c:v>39275</c:v>
                </c:pt>
                <c:pt idx="1599">
                  <c:v>39276</c:v>
                </c:pt>
                <c:pt idx="1600">
                  <c:v>39277</c:v>
                </c:pt>
                <c:pt idx="1601">
                  <c:v>39278</c:v>
                </c:pt>
                <c:pt idx="1602">
                  <c:v>39279</c:v>
                </c:pt>
                <c:pt idx="1603">
                  <c:v>39280</c:v>
                </c:pt>
                <c:pt idx="1604">
                  <c:v>39281</c:v>
                </c:pt>
                <c:pt idx="1605">
                  <c:v>39282</c:v>
                </c:pt>
                <c:pt idx="1606">
                  <c:v>39283</c:v>
                </c:pt>
                <c:pt idx="1607">
                  <c:v>39284</c:v>
                </c:pt>
                <c:pt idx="1608">
                  <c:v>39285</c:v>
                </c:pt>
                <c:pt idx="1609">
                  <c:v>39286</c:v>
                </c:pt>
                <c:pt idx="1610">
                  <c:v>39287</c:v>
                </c:pt>
                <c:pt idx="1611">
                  <c:v>39288</c:v>
                </c:pt>
                <c:pt idx="1612">
                  <c:v>39289</c:v>
                </c:pt>
                <c:pt idx="1613">
                  <c:v>39290</c:v>
                </c:pt>
                <c:pt idx="1614">
                  <c:v>39291</c:v>
                </c:pt>
                <c:pt idx="1615">
                  <c:v>39292</c:v>
                </c:pt>
                <c:pt idx="1616">
                  <c:v>39293</c:v>
                </c:pt>
                <c:pt idx="1617">
                  <c:v>39294</c:v>
                </c:pt>
                <c:pt idx="1618">
                  <c:v>39295</c:v>
                </c:pt>
                <c:pt idx="1619">
                  <c:v>39296</c:v>
                </c:pt>
                <c:pt idx="1620">
                  <c:v>39297</c:v>
                </c:pt>
                <c:pt idx="1621">
                  <c:v>39298</c:v>
                </c:pt>
                <c:pt idx="1622">
                  <c:v>39299</c:v>
                </c:pt>
                <c:pt idx="1623">
                  <c:v>39300</c:v>
                </c:pt>
                <c:pt idx="1624">
                  <c:v>39301</c:v>
                </c:pt>
                <c:pt idx="1625">
                  <c:v>39302</c:v>
                </c:pt>
                <c:pt idx="1626">
                  <c:v>39303</c:v>
                </c:pt>
                <c:pt idx="1627">
                  <c:v>39304</c:v>
                </c:pt>
                <c:pt idx="1628">
                  <c:v>39305</c:v>
                </c:pt>
                <c:pt idx="1629">
                  <c:v>39306</c:v>
                </c:pt>
                <c:pt idx="1630">
                  <c:v>39307</c:v>
                </c:pt>
                <c:pt idx="1631">
                  <c:v>39308</c:v>
                </c:pt>
                <c:pt idx="1632">
                  <c:v>39309</c:v>
                </c:pt>
                <c:pt idx="1633">
                  <c:v>39310</c:v>
                </c:pt>
                <c:pt idx="1634">
                  <c:v>39311</c:v>
                </c:pt>
                <c:pt idx="1635">
                  <c:v>39312</c:v>
                </c:pt>
                <c:pt idx="1636">
                  <c:v>39313</c:v>
                </c:pt>
                <c:pt idx="1637">
                  <c:v>39314</c:v>
                </c:pt>
                <c:pt idx="1638">
                  <c:v>39315</c:v>
                </c:pt>
                <c:pt idx="1639">
                  <c:v>39316</c:v>
                </c:pt>
                <c:pt idx="1640">
                  <c:v>39317</c:v>
                </c:pt>
                <c:pt idx="1641">
                  <c:v>39318</c:v>
                </c:pt>
                <c:pt idx="1642">
                  <c:v>39319</c:v>
                </c:pt>
                <c:pt idx="1643">
                  <c:v>39320</c:v>
                </c:pt>
                <c:pt idx="1644">
                  <c:v>39321</c:v>
                </c:pt>
                <c:pt idx="1645">
                  <c:v>39322</c:v>
                </c:pt>
                <c:pt idx="1646">
                  <c:v>39323</c:v>
                </c:pt>
                <c:pt idx="1647">
                  <c:v>39324</c:v>
                </c:pt>
                <c:pt idx="1648">
                  <c:v>39325</c:v>
                </c:pt>
                <c:pt idx="1649">
                  <c:v>39326</c:v>
                </c:pt>
                <c:pt idx="1650">
                  <c:v>39327</c:v>
                </c:pt>
                <c:pt idx="1651">
                  <c:v>39328</c:v>
                </c:pt>
                <c:pt idx="1652">
                  <c:v>39329</c:v>
                </c:pt>
                <c:pt idx="1653">
                  <c:v>39330</c:v>
                </c:pt>
                <c:pt idx="1654">
                  <c:v>39331</c:v>
                </c:pt>
                <c:pt idx="1655">
                  <c:v>39332</c:v>
                </c:pt>
                <c:pt idx="1656">
                  <c:v>39333</c:v>
                </c:pt>
                <c:pt idx="1657">
                  <c:v>39334</c:v>
                </c:pt>
                <c:pt idx="1658">
                  <c:v>39335</c:v>
                </c:pt>
                <c:pt idx="1659">
                  <c:v>39336</c:v>
                </c:pt>
                <c:pt idx="1660">
                  <c:v>39337</c:v>
                </c:pt>
                <c:pt idx="1661">
                  <c:v>39338</c:v>
                </c:pt>
                <c:pt idx="1662">
                  <c:v>39339</c:v>
                </c:pt>
                <c:pt idx="1663">
                  <c:v>39340</c:v>
                </c:pt>
                <c:pt idx="1664">
                  <c:v>39341</c:v>
                </c:pt>
                <c:pt idx="1665">
                  <c:v>39342</c:v>
                </c:pt>
                <c:pt idx="1666">
                  <c:v>39343</c:v>
                </c:pt>
                <c:pt idx="1667">
                  <c:v>39344</c:v>
                </c:pt>
                <c:pt idx="1668">
                  <c:v>39345</c:v>
                </c:pt>
                <c:pt idx="1669">
                  <c:v>39346</c:v>
                </c:pt>
                <c:pt idx="1670">
                  <c:v>39347</c:v>
                </c:pt>
                <c:pt idx="1671">
                  <c:v>39348</c:v>
                </c:pt>
                <c:pt idx="1672">
                  <c:v>39349</c:v>
                </c:pt>
                <c:pt idx="1673">
                  <c:v>39350</c:v>
                </c:pt>
                <c:pt idx="1674">
                  <c:v>39351</c:v>
                </c:pt>
                <c:pt idx="1675">
                  <c:v>39352</c:v>
                </c:pt>
                <c:pt idx="1676">
                  <c:v>39353</c:v>
                </c:pt>
                <c:pt idx="1677">
                  <c:v>39354</c:v>
                </c:pt>
                <c:pt idx="1678">
                  <c:v>39355</c:v>
                </c:pt>
                <c:pt idx="1679">
                  <c:v>39356</c:v>
                </c:pt>
                <c:pt idx="1680">
                  <c:v>39357</c:v>
                </c:pt>
                <c:pt idx="1681">
                  <c:v>39358</c:v>
                </c:pt>
                <c:pt idx="1682">
                  <c:v>39359</c:v>
                </c:pt>
                <c:pt idx="1683">
                  <c:v>39360</c:v>
                </c:pt>
                <c:pt idx="1684">
                  <c:v>39361</c:v>
                </c:pt>
                <c:pt idx="1685">
                  <c:v>39362</c:v>
                </c:pt>
                <c:pt idx="1686">
                  <c:v>39363</c:v>
                </c:pt>
                <c:pt idx="1687">
                  <c:v>39364</c:v>
                </c:pt>
                <c:pt idx="1688">
                  <c:v>39365</c:v>
                </c:pt>
                <c:pt idx="1689">
                  <c:v>39366</c:v>
                </c:pt>
                <c:pt idx="1690">
                  <c:v>39367</c:v>
                </c:pt>
                <c:pt idx="1691">
                  <c:v>39368</c:v>
                </c:pt>
                <c:pt idx="1692">
                  <c:v>39369</c:v>
                </c:pt>
                <c:pt idx="1693">
                  <c:v>39370</c:v>
                </c:pt>
                <c:pt idx="1694">
                  <c:v>39371</c:v>
                </c:pt>
                <c:pt idx="1695">
                  <c:v>39372</c:v>
                </c:pt>
                <c:pt idx="1696">
                  <c:v>39373</c:v>
                </c:pt>
                <c:pt idx="1697">
                  <c:v>39374</c:v>
                </c:pt>
                <c:pt idx="1698">
                  <c:v>39375</c:v>
                </c:pt>
                <c:pt idx="1699">
                  <c:v>39376</c:v>
                </c:pt>
                <c:pt idx="1700">
                  <c:v>39377</c:v>
                </c:pt>
                <c:pt idx="1701">
                  <c:v>39378</c:v>
                </c:pt>
                <c:pt idx="1702">
                  <c:v>39379</c:v>
                </c:pt>
                <c:pt idx="1703">
                  <c:v>39380</c:v>
                </c:pt>
                <c:pt idx="1704">
                  <c:v>39381</c:v>
                </c:pt>
                <c:pt idx="1705">
                  <c:v>39382</c:v>
                </c:pt>
                <c:pt idx="1706">
                  <c:v>39383</c:v>
                </c:pt>
                <c:pt idx="1707">
                  <c:v>39384</c:v>
                </c:pt>
                <c:pt idx="1708">
                  <c:v>39385</c:v>
                </c:pt>
                <c:pt idx="1709">
                  <c:v>39386</c:v>
                </c:pt>
                <c:pt idx="1710">
                  <c:v>39387</c:v>
                </c:pt>
                <c:pt idx="1711">
                  <c:v>39389</c:v>
                </c:pt>
                <c:pt idx="1712">
                  <c:v>39390</c:v>
                </c:pt>
                <c:pt idx="1713">
                  <c:v>39391</c:v>
                </c:pt>
                <c:pt idx="1714">
                  <c:v>39392</c:v>
                </c:pt>
                <c:pt idx="1715">
                  <c:v>39393</c:v>
                </c:pt>
                <c:pt idx="1716">
                  <c:v>39394</c:v>
                </c:pt>
                <c:pt idx="1717">
                  <c:v>39395</c:v>
                </c:pt>
                <c:pt idx="1718">
                  <c:v>39396</c:v>
                </c:pt>
                <c:pt idx="1719">
                  <c:v>39397</c:v>
                </c:pt>
                <c:pt idx="1720">
                  <c:v>39398</c:v>
                </c:pt>
                <c:pt idx="1721">
                  <c:v>39399</c:v>
                </c:pt>
                <c:pt idx="1722">
                  <c:v>39400</c:v>
                </c:pt>
                <c:pt idx="1723">
                  <c:v>39401</c:v>
                </c:pt>
                <c:pt idx="1724">
                  <c:v>39402</c:v>
                </c:pt>
                <c:pt idx="1725">
                  <c:v>39403</c:v>
                </c:pt>
                <c:pt idx="1726">
                  <c:v>39404</c:v>
                </c:pt>
                <c:pt idx="1727">
                  <c:v>39405</c:v>
                </c:pt>
                <c:pt idx="1728">
                  <c:v>39406</c:v>
                </c:pt>
                <c:pt idx="1729">
                  <c:v>39407</c:v>
                </c:pt>
                <c:pt idx="1730">
                  <c:v>39408</c:v>
                </c:pt>
                <c:pt idx="1731">
                  <c:v>39409</c:v>
                </c:pt>
                <c:pt idx="1732">
                  <c:v>39410</c:v>
                </c:pt>
                <c:pt idx="1733">
                  <c:v>39411</c:v>
                </c:pt>
                <c:pt idx="1734">
                  <c:v>39412</c:v>
                </c:pt>
                <c:pt idx="1735">
                  <c:v>39413</c:v>
                </c:pt>
                <c:pt idx="1736">
                  <c:v>39414</c:v>
                </c:pt>
                <c:pt idx="1737">
                  <c:v>39415</c:v>
                </c:pt>
                <c:pt idx="1738">
                  <c:v>39416</c:v>
                </c:pt>
                <c:pt idx="1739">
                  <c:v>39417</c:v>
                </c:pt>
                <c:pt idx="1740">
                  <c:v>39418</c:v>
                </c:pt>
                <c:pt idx="1741">
                  <c:v>39419</c:v>
                </c:pt>
                <c:pt idx="1742">
                  <c:v>39420</c:v>
                </c:pt>
                <c:pt idx="1743">
                  <c:v>39421</c:v>
                </c:pt>
                <c:pt idx="1744">
                  <c:v>39422</c:v>
                </c:pt>
                <c:pt idx="1745">
                  <c:v>39423</c:v>
                </c:pt>
                <c:pt idx="1746">
                  <c:v>39424</c:v>
                </c:pt>
                <c:pt idx="1747">
                  <c:v>39425</c:v>
                </c:pt>
                <c:pt idx="1748">
                  <c:v>39426</c:v>
                </c:pt>
                <c:pt idx="1749">
                  <c:v>39427</c:v>
                </c:pt>
                <c:pt idx="1750">
                  <c:v>39428</c:v>
                </c:pt>
                <c:pt idx="1751">
                  <c:v>39429</c:v>
                </c:pt>
                <c:pt idx="1752">
                  <c:v>39430</c:v>
                </c:pt>
                <c:pt idx="1753">
                  <c:v>39431</c:v>
                </c:pt>
                <c:pt idx="1754">
                  <c:v>39432</c:v>
                </c:pt>
                <c:pt idx="1755">
                  <c:v>39433</c:v>
                </c:pt>
                <c:pt idx="1756">
                  <c:v>39434</c:v>
                </c:pt>
                <c:pt idx="1757">
                  <c:v>39435</c:v>
                </c:pt>
                <c:pt idx="1758">
                  <c:v>39436</c:v>
                </c:pt>
                <c:pt idx="1759">
                  <c:v>39437</c:v>
                </c:pt>
                <c:pt idx="1760">
                  <c:v>39438</c:v>
                </c:pt>
                <c:pt idx="1761">
                  <c:v>39439</c:v>
                </c:pt>
                <c:pt idx="1762">
                  <c:v>39440</c:v>
                </c:pt>
                <c:pt idx="1763">
                  <c:v>39441</c:v>
                </c:pt>
                <c:pt idx="1764">
                  <c:v>39442</c:v>
                </c:pt>
                <c:pt idx="1765">
                  <c:v>39443</c:v>
                </c:pt>
                <c:pt idx="1766">
                  <c:v>39444</c:v>
                </c:pt>
                <c:pt idx="1767">
                  <c:v>39445</c:v>
                </c:pt>
                <c:pt idx="1768">
                  <c:v>39446</c:v>
                </c:pt>
                <c:pt idx="1769">
                  <c:v>39447</c:v>
                </c:pt>
                <c:pt idx="1770">
                  <c:v>39448</c:v>
                </c:pt>
                <c:pt idx="1771">
                  <c:v>39449</c:v>
                </c:pt>
                <c:pt idx="1772">
                  <c:v>39450</c:v>
                </c:pt>
                <c:pt idx="1773">
                  <c:v>39451</c:v>
                </c:pt>
                <c:pt idx="1774">
                  <c:v>39452</c:v>
                </c:pt>
                <c:pt idx="1775">
                  <c:v>39453</c:v>
                </c:pt>
                <c:pt idx="1776">
                  <c:v>39454</c:v>
                </c:pt>
                <c:pt idx="1777">
                  <c:v>39455</c:v>
                </c:pt>
                <c:pt idx="1778">
                  <c:v>39456</c:v>
                </c:pt>
                <c:pt idx="1779">
                  <c:v>39457</c:v>
                </c:pt>
                <c:pt idx="1780">
                  <c:v>39458</c:v>
                </c:pt>
                <c:pt idx="1781">
                  <c:v>39459</c:v>
                </c:pt>
                <c:pt idx="1782">
                  <c:v>39460</c:v>
                </c:pt>
                <c:pt idx="1783">
                  <c:v>39461</c:v>
                </c:pt>
                <c:pt idx="1784">
                  <c:v>39462</c:v>
                </c:pt>
                <c:pt idx="1785">
                  <c:v>39463</c:v>
                </c:pt>
                <c:pt idx="1786">
                  <c:v>39464</c:v>
                </c:pt>
                <c:pt idx="1787">
                  <c:v>39465</c:v>
                </c:pt>
                <c:pt idx="1788">
                  <c:v>39466</c:v>
                </c:pt>
                <c:pt idx="1789">
                  <c:v>39467</c:v>
                </c:pt>
                <c:pt idx="1790">
                  <c:v>39468</c:v>
                </c:pt>
                <c:pt idx="1791">
                  <c:v>39469</c:v>
                </c:pt>
                <c:pt idx="1792">
                  <c:v>39470</c:v>
                </c:pt>
                <c:pt idx="1793">
                  <c:v>39471</c:v>
                </c:pt>
                <c:pt idx="1794">
                  <c:v>39472</c:v>
                </c:pt>
                <c:pt idx="1795">
                  <c:v>39473</c:v>
                </c:pt>
                <c:pt idx="1796">
                  <c:v>39474</c:v>
                </c:pt>
                <c:pt idx="1797">
                  <c:v>39475</c:v>
                </c:pt>
                <c:pt idx="1798">
                  <c:v>39476</c:v>
                </c:pt>
                <c:pt idx="1799">
                  <c:v>39477</c:v>
                </c:pt>
                <c:pt idx="1800">
                  <c:v>39478</c:v>
                </c:pt>
                <c:pt idx="1801">
                  <c:v>39479</c:v>
                </c:pt>
                <c:pt idx="1802">
                  <c:v>39480</c:v>
                </c:pt>
                <c:pt idx="1803">
                  <c:v>39481</c:v>
                </c:pt>
                <c:pt idx="1804">
                  <c:v>39482</c:v>
                </c:pt>
                <c:pt idx="1805">
                  <c:v>39483</c:v>
                </c:pt>
                <c:pt idx="1806">
                  <c:v>39484</c:v>
                </c:pt>
                <c:pt idx="1807">
                  <c:v>39485</c:v>
                </c:pt>
                <c:pt idx="1808">
                  <c:v>39486</c:v>
                </c:pt>
                <c:pt idx="1809">
                  <c:v>39487</c:v>
                </c:pt>
                <c:pt idx="1810">
                  <c:v>39488</c:v>
                </c:pt>
                <c:pt idx="1811">
                  <c:v>39489</c:v>
                </c:pt>
                <c:pt idx="1812">
                  <c:v>39490</c:v>
                </c:pt>
                <c:pt idx="1813">
                  <c:v>39491</c:v>
                </c:pt>
                <c:pt idx="1814">
                  <c:v>39492</c:v>
                </c:pt>
                <c:pt idx="1815">
                  <c:v>39493</c:v>
                </c:pt>
                <c:pt idx="1816">
                  <c:v>39494</c:v>
                </c:pt>
                <c:pt idx="1817">
                  <c:v>39495</c:v>
                </c:pt>
                <c:pt idx="1818">
                  <c:v>39496</c:v>
                </c:pt>
                <c:pt idx="1819">
                  <c:v>39497</c:v>
                </c:pt>
                <c:pt idx="1820">
                  <c:v>39498</c:v>
                </c:pt>
                <c:pt idx="1821">
                  <c:v>39499</c:v>
                </c:pt>
                <c:pt idx="1822">
                  <c:v>39500</c:v>
                </c:pt>
                <c:pt idx="1823">
                  <c:v>39501</c:v>
                </c:pt>
                <c:pt idx="1824">
                  <c:v>39502</c:v>
                </c:pt>
                <c:pt idx="1825">
                  <c:v>39503</c:v>
                </c:pt>
                <c:pt idx="1826">
                  <c:v>39504</c:v>
                </c:pt>
                <c:pt idx="1827">
                  <c:v>39505</c:v>
                </c:pt>
                <c:pt idx="1828">
                  <c:v>39506</c:v>
                </c:pt>
                <c:pt idx="1829">
                  <c:v>39507</c:v>
                </c:pt>
                <c:pt idx="1830">
                  <c:v>39508</c:v>
                </c:pt>
                <c:pt idx="1831">
                  <c:v>39509</c:v>
                </c:pt>
                <c:pt idx="1832">
                  <c:v>39510</c:v>
                </c:pt>
                <c:pt idx="1833">
                  <c:v>39511</c:v>
                </c:pt>
                <c:pt idx="1834">
                  <c:v>39512</c:v>
                </c:pt>
                <c:pt idx="1835">
                  <c:v>39513</c:v>
                </c:pt>
                <c:pt idx="1836">
                  <c:v>39514</c:v>
                </c:pt>
                <c:pt idx="1837">
                  <c:v>39515</c:v>
                </c:pt>
                <c:pt idx="1838">
                  <c:v>39516</c:v>
                </c:pt>
                <c:pt idx="1839">
                  <c:v>39517</c:v>
                </c:pt>
                <c:pt idx="1840">
                  <c:v>39518</c:v>
                </c:pt>
                <c:pt idx="1841">
                  <c:v>39519</c:v>
                </c:pt>
                <c:pt idx="1842">
                  <c:v>39520</c:v>
                </c:pt>
                <c:pt idx="1843">
                  <c:v>39521</c:v>
                </c:pt>
                <c:pt idx="1844">
                  <c:v>39522</c:v>
                </c:pt>
                <c:pt idx="1845">
                  <c:v>39523</c:v>
                </c:pt>
                <c:pt idx="1846">
                  <c:v>39524</c:v>
                </c:pt>
                <c:pt idx="1847">
                  <c:v>39525</c:v>
                </c:pt>
                <c:pt idx="1848">
                  <c:v>39526</c:v>
                </c:pt>
                <c:pt idx="1849">
                  <c:v>39527</c:v>
                </c:pt>
                <c:pt idx="1850">
                  <c:v>39528</c:v>
                </c:pt>
                <c:pt idx="1851">
                  <c:v>39529</c:v>
                </c:pt>
                <c:pt idx="1852">
                  <c:v>39530</c:v>
                </c:pt>
                <c:pt idx="1853">
                  <c:v>39531</c:v>
                </c:pt>
                <c:pt idx="1854">
                  <c:v>39532</c:v>
                </c:pt>
                <c:pt idx="1855">
                  <c:v>39533</c:v>
                </c:pt>
                <c:pt idx="1856">
                  <c:v>39534</c:v>
                </c:pt>
                <c:pt idx="1857">
                  <c:v>39535</c:v>
                </c:pt>
                <c:pt idx="1858">
                  <c:v>39536</c:v>
                </c:pt>
                <c:pt idx="1859">
                  <c:v>39537</c:v>
                </c:pt>
                <c:pt idx="1860">
                  <c:v>39538</c:v>
                </c:pt>
                <c:pt idx="1861">
                  <c:v>39539</c:v>
                </c:pt>
                <c:pt idx="1862">
                  <c:v>39540</c:v>
                </c:pt>
                <c:pt idx="1863">
                  <c:v>39541</c:v>
                </c:pt>
                <c:pt idx="1864">
                  <c:v>39542</c:v>
                </c:pt>
                <c:pt idx="1865">
                  <c:v>39543</c:v>
                </c:pt>
                <c:pt idx="1866">
                  <c:v>39544</c:v>
                </c:pt>
                <c:pt idx="1867">
                  <c:v>39545</c:v>
                </c:pt>
                <c:pt idx="1868">
                  <c:v>39546</c:v>
                </c:pt>
                <c:pt idx="1869">
                  <c:v>39547</c:v>
                </c:pt>
                <c:pt idx="1870">
                  <c:v>39548</c:v>
                </c:pt>
                <c:pt idx="1871">
                  <c:v>39549</c:v>
                </c:pt>
                <c:pt idx="1872">
                  <c:v>39550</c:v>
                </c:pt>
                <c:pt idx="1873">
                  <c:v>39551</c:v>
                </c:pt>
                <c:pt idx="1874">
                  <c:v>39552</c:v>
                </c:pt>
                <c:pt idx="1875">
                  <c:v>39553</c:v>
                </c:pt>
                <c:pt idx="1876">
                  <c:v>39554</c:v>
                </c:pt>
                <c:pt idx="1877">
                  <c:v>39555</c:v>
                </c:pt>
                <c:pt idx="1878">
                  <c:v>39556</c:v>
                </c:pt>
                <c:pt idx="1879">
                  <c:v>39557</c:v>
                </c:pt>
                <c:pt idx="1880">
                  <c:v>39558</c:v>
                </c:pt>
                <c:pt idx="1881">
                  <c:v>39559</c:v>
                </c:pt>
                <c:pt idx="1882">
                  <c:v>39560</c:v>
                </c:pt>
                <c:pt idx="1883">
                  <c:v>39561</c:v>
                </c:pt>
                <c:pt idx="1884">
                  <c:v>39562</c:v>
                </c:pt>
                <c:pt idx="1885">
                  <c:v>39563</c:v>
                </c:pt>
                <c:pt idx="1886">
                  <c:v>39564</c:v>
                </c:pt>
                <c:pt idx="1887">
                  <c:v>39565</c:v>
                </c:pt>
                <c:pt idx="1888">
                  <c:v>39566</c:v>
                </c:pt>
                <c:pt idx="1889">
                  <c:v>39567</c:v>
                </c:pt>
                <c:pt idx="1890">
                  <c:v>39568</c:v>
                </c:pt>
                <c:pt idx="1891">
                  <c:v>39569</c:v>
                </c:pt>
                <c:pt idx="1892">
                  <c:v>39570</c:v>
                </c:pt>
                <c:pt idx="1893">
                  <c:v>39571</c:v>
                </c:pt>
                <c:pt idx="1894">
                  <c:v>39572</c:v>
                </c:pt>
                <c:pt idx="1895">
                  <c:v>39573</c:v>
                </c:pt>
                <c:pt idx="1896">
                  <c:v>39574</c:v>
                </c:pt>
                <c:pt idx="1897">
                  <c:v>39575</c:v>
                </c:pt>
                <c:pt idx="1898">
                  <c:v>39576</c:v>
                </c:pt>
                <c:pt idx="1899">
                  <c:v>39577</c:v>
                </c:pt>
                <c:pt idx="1900">
                  <c:v>39578</c:v>
                </c:pt>
                <c:pt idx="1901">
                  <c:v>39579</c:v>
                </c:pt>
                <c:pt idx="1902">
                  <c:v>39580</c:v>
                </c:pt>
                <c:pt idx="1903">
                  <c:v>39581</c:v>
                </c:pt>
                <c:pt idx="1904">
                  <c:v>39582</c:v>
                </c:pt>
                <c:pt idx="1905">
                  <c:v>39583</c:v>
                </c:pt>
                <c:pt idx="1906">
                  <c:v>39584</c:v>
                </c:pt>
                <c:pt idx="1907">
                  <c:v>39585</c:v>
                </c:pt>
                <c:pt idx="1908">
                  <c:v>39586</c:v>
                </c:pt>
                <c:pt idx="1909">
                  <c:v>39587</c:v>
                </c:pt>
                <c:pt idx="1910">
                  <c:v>39588</c:v>
                </c:pt>
                <c:pt idx="1911">
                  <c:v>39589</c:v>
                </c:pt>
                <c:pt idx="1912">
                  <c:v>39590</c:v>
                </c:pt>
                <c:pt idx="1913">
                  <c:v>39591</c:v>
                </c:pt>
                <c:pt idx="1914">
                  <c:v>39592</c:v>
                </c:pt>
                <c:pt idx="1915">
                  <c:v>39593</c:v>
                </c:pt>
                <c:pt idx="1916">
                  <c:v>39594</c:v>
                </c:pt>
                <c:pt idx="1917">
                  <c:v>39595</c:v>
                </c:pt>
                <c:pt idx="1918">
                  <c:v>39596</c:v>
                </c:pt>
                <c:pt idx="1919">
                  <c:v>39597</c:v>
                </c:pt>
                <c:pt idx="1920">
                  <c:v>39598</c:v>
                </c:pt>
                <c:pt idx="1921">
                  <c:v>39599</c:v>
                </c:pt>
                <c:pt idx="1922">
                  <c:v>39600</c:v>
                </c:pt>
                <c:pt idx="1923">
                  <c:v>39601</c:v>
                </c:pt>
                <c:pt idx="1924">
                  <c:v>39602</c:v>
                </c:pt>
                <c:pt idx="1925">
                  <c:v>39603</c:v>
                </c:pt>
                <c:pt idx="1926">
                  <c:v>39604</c:v>
                </c:pt>
                <c:pt idx="1927">
                  <c:v>39605</c:v>
                </c:pt>
                <c:pt idx="1928">
                  <c:v>39606</c:v>
                </c:pt>
                <c:pt idx="1929">
                  <c:v>39607</c:v>
                </c:pt>
                <c:pt idx="1930">
                  <c:v>39608</c:v>
                </c:pt>
                <c:pt idx="1931">
                  <c:v>39609</c:v>
                </c:pt>
                <c:pt idx="1932">
                  <c:v>39610</c:v>
                </c:pt>
                <c:pt idx="1933">
                  <c:v>39611</c:v>
                </c:pt>
                <c:pt idx="1934">
                  <c:v>39612</c:v>
                </c:pt>
                <c:pt idx="1935">
                  <c:v>39613</c:v>
                </c:pt>
                <c:pt idx="1936">
                  <c:v>39614</c:v>
                </c:pt>
                <c:pt idx="1937">
                  <c:v>39615</c:v>
                </c:pt>
                <c:pt idx="1938">
                  <c:v>39616</c:v>
                </c:pt>
                <c:pt idx="1939">
                  <c:v>39617</c:v>
                </c:pt>
                <c:pt idx="1940">
                  <c:v>39618</c:v>
                </c:pt>
                <c:pt idx="1941">
                  <c:v>39619</c:v>
                </c:pt>
                <c:pt idx="1942">
                  <c:v>39620</c:v>
                </c:pt>
                <c:pt idx="1943">
                  <c:v>39621</c:v>
                </c:pt>
                <c:pt idx="1944">
                  <c:v>39622</c:v>
                </c:pt>
                <c:pt idx="1945">
                  <c:v>39623</c:v>
                </c:pt>
                <c:pt idx="1946">
                  <c:v>39624</c:v>
                </c:pt>
                <c:pt idx="1947">
                  <c:v>39625</c:v>
                </c:pt>
                <c:pt idx="1948">
                  <c:v>39626</c:v>
                </c:pt>
                <c:pt idx="1949">
                  <c:v>39627</c:v>
                </c:pt>
                <c:pt idx="1950">
                  <c:v>39628</c:v>
                </c:pt>
                <c:pt idx="1951">
                  <c:v>39629</c:v>
                </c:pt>
                <c:pt idx="1952">
                  <c:v>39630</c:v>
                </c:pt>
                <c:pt idx="1953">
                  <c:v>39631</c:v>
                </c:pt>
                <c:pt idx="1954">
                  <c:v>39632</c:v>
                </c:pt>
                <c:pt idx="1955">
                  <c:v>39633</c:v>
                </c:pt>
                <c:pt idx="1956">
                  <c:v>39634</c:v>
                </c:pt>
                <c:pt idx="1957">
                  <c:v>39635</c:v>
                </c:pt>
                <c:pt idx="1958">
                  <c:v>39636</c:v>
                </c:pt>
                <c:pt idx="1959">
                  <c:v>39637</c:v>
                </c:pt>
                <c:pt idx="1960">
                  <c:v>39638</c:v>
                </c:pt>
                <c:pt idx="1961">
                  <c:v>39639</c:v>
                </c:pt>
                <c:pt idx="1962">
                  <c:v>39640</c:v>
                </c:pt>
                <c:pt idx="1963">
                  <c:v>39641</c:v>
                </c:pt>
                <c:pt idx="1964">
                  <c:v>39642</c:v>
                </c:pt>
                <c:pt idx="1965">
                  <c:v>39643</c:v>
                </c:pt>
                <c:pt idx="1966">
                  <c:v>39644</c:v>
                </c:pt>
                <c:pt idx="1967">
                  <c:v>39645</c:v>
                </c:pt>
                <c:pt idx="1968">
                  <c:v>39646</c:v>
                </c:pt>
                <c:pt idx="1969">
                  <c:v>39647</c:v>
                </c:pt>
                <c:pt idx="1970">
                  <c:v>39648</c:v>
                </c:pt>
                <c:pt idx="1971">
                  <c:v>39649</c:v>
                </c:pt>
                <c:pt idx="1972">
                  <c:v>39650</c:v>
                </c:pt>
                <c:pt idx="1973">
                  <c:v>39651</c:v>
                </c:pt>
                <c:pt idx="1974">
                  <c:v>39652</c:v>
                </c:pt>
                <c:pt idx="1975">
                  <c:v>39653</c:v>
                </c:pt>
                <c:pt idx="1976">
                  <c:v>39654</c:v>
                </c:pt>
                <c:pt idx="1977">
                  <c:v>39655</c:v>
                </c:pt>
                <c:pt idx="1978">
                  <c:v>39656</c:v>
                </c:pt>
                <c:pt idx="1979">
                  <c:v>39657</c:v>
                </c:pt>
                <c:pt idx="1980">
                  <c:v>39658</c:v>
                </c:pt>
                <c:pt idx="1981">
                  <c:v>39659</c:v>
                </c:pt>
                <c:pt idx="1982">
                  <c:v>39660</c:v>
                </c:pt>
                <c:pt idx="1983">
                  <c:v>39661</c:v>
                </c:pt>
                <c:pt idx="1984">
                  <c:v>39662</c:v>
                </c:pt>
                <c:pt idx="1985">
                  <c:v>39663</c:v>
                </c:pt>
                <c:pt idx="1986">
                  <c:v>39664</c:v>
                </c:pt>
                <c:pt idx="1987">
                  <c:v>39665</c:v>
                </c:pt>
                <c:pt idx="1988">
                  <c:v>39666</c:v>
                </c:pt>
                <c:pt idx="1989">
                  <c:v>39667</c:v>
                </c:pt>
                <c:pt idx="1990">
                  <c:v>39668</c:v>
                </c:pt>
                <c:pt idx="1991">
                  <c:v>39669</c:v>
                </c:pt>
                <c:pt idx="1992">
                  <c:v>39670</c:v>
                </c:pt>
                <c:pt idx="1993">
                  <c:v>39671</c:v>
                </c:pt>
                <c:pt idx="1994">
                  <c:v>39672</c:v>
                </c:pt>
                <c:pt idx="1995">
                  <c:v>39673</c:v>
                </c:pt>
                <c:pt idx="1996">
                  <c:v>39674</c:v>
                </c:pt>
                <c:pt idx="1997">
                  <c:v>39675</c:v>
                </c:pt>
                <c:pt idx="1998">
                  <c:v>39676</c:v>
                </c:pt>
                <c:pt idx="1999">
                  <c:v>39677</c:v>
                </c:pt>
                <c:pt idx="2000">
                  <c:v>39678</c:v>
                </c:pt>
                <c:pt idx="2001">
                  <c:v>39679</c:v>
                </c:pt>
                <c:pt idx="2002">
                  <c:v>39680</c:v>
                </c:pt>
                <c:pt idx="2003">
                  <c:v>39681</c:v>
                </c:pt>
                <c:pt idx="2004">
                  <c:v>39682</c:v>
                </c:pt>
                <c:pt idx="2005">
                  <c:v>39683</c:v>
                </c:pt>
                <c:pt idx="2006">
                  <c:v>39684</c:v>
                </c:pt>
                <c:pt idx="2007">
                  <c:v>39685</c:v>
                </c:pt>
                <c:pt idx="2008">
                  <c:v>39686</c:v>
                </c:pt>
                <c:pt idx="2009">
                  <c:v>39687</c:v>
                </c:pt>
                <c:pt idx="2010">
                  <c:v>39688</c:v>
                </c:pt>
                <c:pt idx="2011">
                  <c:v>39689</c:v>
                </c:pt>
                <c:pt idx="2012">
                  <c:v>39690</c:v>
                </c:pt>
                <c:pt idx="2013">
                  <c:v>39691</c:v>
                </c:pt>
                <c:pt idx="2014">
                  <c:v>39692</c:v>
                </c:pt>
                <c:pt idx="2015">
                  <c:v>39693</c:v>
                </c:pt>
                <c:pt idx="2016">
                  <c:v>39694</c:v>
                </c:pt>
                <c:pt idx="2017">
                  <c:v>39695</c:v>
                </c:pt>
                <c:pt idx="2018">
                  <c:v>39696</c:v>
                </c:pt>
                <c:pt idx="2019">
                  <c:v>39697</c:v>
                </c:pt>
                <c:pt idx="2020">
                  <c:v>39698</c:v>
                </c:pt>
                <c:pt idx="2021">
                  <c:v>39699</c:v>
                </c:pt>
                <c:pt idx="2022">
                  <c:v>39700</c:v>
                </c:pt>
                <c:pt idx="2023">
                  <c:v>39701</c:v>
                </c:pt>
                <c:pt idx="2024">
                  <c:v>39702</c:v>
                </c:pt>
                <c:pt idx="2025">
                  <c:v>39703</c:v>
                </c:pt>
                <c:pt idx="2026">
                  <c:v>39704</c:v>
                </c:pt>
                <c:pt idx="2027">
                  <c:v>39705</c:v>
                </c:pt>
                <c:pt idx="2028">
                  <c:v>39706</c:v>
                </c:pt>
                <c:pt idx="2029">
                  <c:v>39707</c:v>
                </c:pt>
                <c:pt idx="2030">
                  <c:v>39708</c:v>
                </c:pt>
                <c:pt idx="2031">
                  <c:v>39709</c:v>
                </c:pt>
                <c:pt idx="2032">
                  <c:v>39710</c:v>
                </c:pt>
                <c:pt idx="2033">
                  <c:v>39711</c:v>
                </c:pt>
                <c:pt idx="2034">
                  <c:v>39712</c:v>
                </c:pt>
                <c:pt idx="2035">
                  <c:v>39713</c:v>
                </c:pt>
                <c:pt idx="2036">
                  <c:v>39714</c:v>
                </c:pt>
                <c:pt idx="2037">
                  <c:v>39715</c:v>
                </c:pt>
                <c:pt idx="2038">
                  <c:v>39716</c:v>
                </c:pt>
                <c:pt idx="2039">
                  <c:v>39717</c:v>
                </c:pt>
                <c:pt idx="2040">
                  <c:v>39718</c:v>
                </c:pt>
                <c:pt idx="2041">
                  <c:v>39720</c:v>
                </c:pt>
                <c:pt idx="2042">
                  <c:v>39721</c:v>
                </c:pt>
                <c:pt idx="2043">
                  <c:v>39722</c:v>
                </c:pt>
                <c:pt idx="2044">
                  <c:v>39723</c:v>
                </c:pt>
                <c:pt idx="2045">
                  <c:v>39724</c:v>
                </c:pt>
                <c:pt idx="2046">
                  <c:v>39725</c:v>
                </c:pt>
                <c:pt idx="2047">
                  <c:v>39726</c:v>
                </c:pt>
                <c:pt idx="2048">
                  <c:v>39727</c:v>
                </c:pt>
                <c:pt idx="2049">
                  <c:v>39728</c:v>
                </c:pt>
                <c:pt idx="2050">
                  <c:v>39729</c:v>
                </c:pt>
                <c:pt idx="2051">
                  <c:v>39730</c:v>
                </c:pt>
                <c:pt idx="2052">
                  <c:v>39731</c:v>
                </c:pt>
                <c:pt idx="2053">
                  <c:v>39732</c:v>
                </c:pt>
                <c:pt idx="2054">
                  <c:v>39733</c:v>
                </c:pt>
                <c:pt idx="2055">
                  <c:v>39734</c:v>
                </c:pt>
                <c:pt idx="2056">
                  <c:v>39735</c:v>
                </c:pt>
                <c:pt idx="2057">
                  <c:v>39736</c:v>
                </c:pt>
                <c:pt idx="2058">
                  <c:v>39737</c:v>
                </c:pt>
                <c:pt idx="2059">
                  <c:v>39738</c:v>
                </c:pt>
                <c:pt idx="2060">
                  <c:v>39739</c:v>
                </c:pt>
                <c:pt idx="2061">
                  <c:v>39740</c:v>
                </c:pt>
                <c:pt idx="2062">
                  <c:v>39741</c:v>
                </c:pt>
                <c:pt idx="2063">
                  <c:v>39742</c:v>
                </c:pt>
                <c:pt idx="2064">
                  <c:v>39743</c:v>
                </c:pt>
                <c:pt idx="2065">
                  <c:v>39744</c:v>
                </c:pt>
                <c:pt idx="2066">
                  <c:v>39745</c:v>
                </c:pt>
                <c:pt idx="2067">
                  <c:v>39746</c:v>
                </c:pt>
                <c:pt idx="2068">
                  <c:v>39747</c:v>
                </c:pt>
                <c:pt idx="2069">
                  <c:v>39748</c:v>
                </c:pt>
                <c:pt idx="2070">
                  <c:v>39749</c:v>
                </c:pt>
                <c:pt idx="2071">
                  <c:v>39750</c:v>
                </c:pt>
                <c:pt idx="2072">
                  <c:v>39751</c:v>
                </c:pt>
                <c:pt idx="2073">
                  <c:v>39752</c:v>
                </c:pt>
                <c:pt idx="2074">
                  <c:v>39753</c:v>
                </c:pt>
                <c:pt idx="2075">
                  <c:v>39754</c:v>
                </c:pt>
                <c:pt idx="2076">
                  <c:v>39755</c:v>
                </c:pt>
                <c:pt idx="2077">
                  <c:v>39756</c:v>
                </c:pt>
                <c:pt idx="2078">
                  <c:v>39757</c:v>
                </c:pt>
                <c:pt idx="2079">
                  <c:v>39758</c:v>
                </c:pt>
                <c:pt idx="2080">
                  <c:v>39759</c:v>
                </c:pt>
                <c:pt idx="2081">
                  <c:v>39760</c:v>
                </c:pt>
                <c:pt idx="2082">
                  <c:v>39761</c:v>
                </c:pt>
                <c:pt idx="2083">
                  <c:v>39762</c:v>
                </c:pt>
                <c:pt idx="2084">
                  <c:v>39763</c:v>
                </c:pt>
                <c:pt idx="2085">
                  <c:v>39764</c:v>
                </c:pt>
                <c:pt idx="2086">
                  <c:v>39765</c:v>
                </c:pt>
                <c:pt idx="2087">
                  <c:v>39766</c:v>
                </c:pt>
                <c:pt idx="2088">
                  <c:v>39767</c:v>
                </c:pt>
                <c:pt idx="2089">
                  <c:v>39768</c:v>
                </c:pt>
                <c:pt idx="2090">
                  <c:v>39769</c:v>
                </c:pt>
                <c:pt idx="2091">
                  <c:v>39770</c:v>
                </c:pt>
                <c:pt idx="2092">
                  <c:v>39771</c:v>
                </c:pt>
                <c:pt idx="2093">
                  <c:v>39772</c:v>
                </c:pt>
                <c:pt idx="2094">
                  <c:v>39773</c:v>
                </c:pt>
                <c:pt idx="2095">
                  <c:v>39774</c:v>
                </c:pt>
                <c:pt idx="2096">
                  <c:v>39775</c:v>
                </c:pt>
                <c:pt idx="2097">
                  <c:v>39776</c:v>
                </c:pt>
                <c:pt idx="2098">
                  <c:v>39777</c:v>
                </c:pt>
                <c:pt idx="2099">
                  <c:v>39778</c:v>
                </c:pt>
                <c:pt idx="2100">
                  <c:v>39779</c:v>
                </c:pt>
                <c:pt idx="2101">
                  <c:v>39780</c:v>
                </c:pt>
                <c:pt idx="2102">
                  <c:v>39781</c:v>
                </c:pt>
                <c:pt idx="2103">
                  <c:v>39782</c:v>
                </c:pt>
                <c:pt idx="2104">
                  <c:v>39783</c:v>
                </c:pt>
                <c:pt idx="2105">
                  <c:v>39784</c:v>
                </c:pt>
                <c:pt idx="2106">
                  <c:v>39785</c:v>
                </c:pt>
                <c:pt idx="2107">
                  <c:v>39786</c:v>
                </c:pt>
                <c:pt idx="2108">
                  <c:v>39787</c:v>
                </c:pt>
                <c:pt idx="2109">
                  <c:v>39788</c:v>
                </c:pt>
                <c:pt idx="2110">
                  <c:v>39789</c:v>
                </c:pt>
                <c:pt idx="2111">
                  <c:v>39790</c:v>
                </c:pt>
                <c:pt idx="2112">
                  <c:v>39791</c:v>
                </c:pt>
                <c:pt idx="2113">
                  <c:v>39792</c:v>
                </c:pt>
                <c:pt idx="2114">
                  <c:v>39793</c:v>
                </c:pt>
                <c:pt idx="2115">
                  <c:v>39794</c:v>
                </c:pt>
                <c:pt idx="2116">
                  <c:v>39795</c:v>
                </c:pt>
                <c:pt idx="2117">
                  <c:v>39796</c:v>
                </c:pt>
                <c:pt idx="2118">
                  <c:v>39797</c:v>
                </c:pt>
                <c:pt idx="2119">
                  <c:v>39798</c:v>
                </c:pt>
                <c:pt idx="2120">
                  <c:v>39799</c:v>
                </c:pt>
                <c:pt idx="2121">
                  <c:v>39800</c:v>
                </c:pt>
                <c:pt idx="2122">
                  <c:v>39801</c:v>
                </c:pt>
                <c:pt idx="2123">
                  <c:v>39802</c:v>
                </c:pt>
                <c:pt idx="2124">
                  <c:v>39803</c:v>
                </c:pt>
                <c:pt idx="2125">
                  <c:v>39804</c:v>
                </c:pt>
                <c:pt idx="2126">
                  <c:v>39805</c:v>
                </c:pt>
                <c:pt idx="2127">
                  <c:v>39806</c:v>
                </c:pt>
                <c:pt idx="2128">
                  <c:v>39807</c:v>
                </c:pt>
                <c:pt idx="2129">
                  <c:v>39808</c:v>
                </c:pt>
                <c:pt idx="2130">
                  <c:v>39809</c:v>
                </c:pt>
                <c:pt idx="2131">
                  <c:v>39810</c:v>
                </c:pt>
                <c:pt idx="2132">
                  <c:v>39811</c:v>
                </c:pt>
                <c:pt idx="2133">
                  <c:v>39812</c:v>
                </c:pt>
                <c:pt idx="2134">
                  <c:v>39813</c:v>
                </c:pt>
                <c:pt idx="2135">
                  <c:v>39814</c:v>
                </c:pt>
                <c:pt idx="2136">
                  <c:v>39815</c:v>
                </c:pt>
                <c:pt idx="2137">
                  <c:v>39816</c:v>
                </c:pt>
                <c:pt idx="2138">
                  <c:v>39817</c:v>
                </c:pt>
                <c:pt idx="2139">
                  <c:v>39818</c:v>
                </c:pt>
                <c:pt idx="2140">
                  <c:v>39819</c:v>
                </c:pt>
                <c:pt idx="2141">
                  <c:v>39820</c:v>
                </c:pt>
                <c:pt idx="2142">
                  <c:v>39821</c:v>
                </c:pt>
                <c:pt idx="2143">
                  <c:v>39822</c:v>
                </c:pt>
                <c:pt idx="2144">
                  <c:v>39823</c:v>
                </c:pt>
                <c:pt idx="2145">
                  <c:v>39824</c:v>
                </c:pt>
                <c:pt idx="2146">
                  <c:v>39825</c:v>
                </c:pt>
                <c:pt idx="2147">
                  <c:v>39826</c:v>
                </c:pt>
                <c:pt idx="2148">
                  <c:v>39827</c:v>
                </c:pt>
                <c:pt idx="2149">
                  <c:v>39828</c:v>
                </c:pt>
                <c:pt idx="2150">
                  <c:v>39829</c:v>
                </c:pt>
                <c:pt idx="2151">
                  <c:v>39830</c:v>
                </c:pt>
                <c:pt idx="2152">
                  <c:v>39831</c:v>
                </c:pt>
                <c:pt idx="2153">
                  <c:v>39832</c:v>
                </c:pt>
                <c:pt idx="2154">
                  <c:v>39833</c:v>
                </c:pt>
                <c:pt idx="2155">
                  <c:v>39834</c:v>
                </c:pt>
                <c:pt idx="2156">
                  <c:v>39835</c:v>
                </c:pt>
                <c:pt idx="2157">
                  <c:v>39836</c:v>
                </c:pt>
                <c:pt idx="2158">
                  <c:v>39837</c:v>
                </c:pt>
                <c:pt idx="2159">
                  <c:v>39838</c:v>
                </c:pt>
                <c:pt idx="2160">
                  <c:v>39839</c:v>
                </c:pt>
                <c:pt idx="2161">
                  <c:v>39840</c:v>
                </c:pt>
                <c:pt idx="2162">
                  <c:v>39841</c:v>
                </c:pt>
                <c:pt idx="2163">
                  <c:v>39842</c:v>
                </c:pt>
                <c:pt idx="2164">
                  <c:v>39843</c:v>
                </c:pt>
                <c:pt idx="2165">
                  <c:v>39844</c:v>
                </c:pt>
                <c:pt idx="2166">
                  <c:v>39845</c:v>
                </c:pt>
                <c:pt idx="2167">
                  <c:v>39846</c:v>
                </c:pt>
                <c:pt idx="2168">
                  <c:v>39847</c:v>
                </c:pt>
                <c:pt idx="2169">
                  <c:v>39848</c:v>
                </c:pt>
                <c:pt idx="2170">
                  <c:v>39849</c:v>
                </c:pt>
                <c:pt idx="2171">
                  <c:v>39850</c:v>
                </c:pt>
                <c:pt idx="2172">
                  <c:v>39851</c:v>
                </c:pt>
                <c:pt idx="2173">
                  <c:v>39852</c:v>
                </c:pt>
                <c:pt idx="2174">
                  <c:v>39853</c:v>
                </c:pt>
                <c:pt idx="2175">
                  <c:v>39854</c:v>
                </c:pt>
                <c:pt idx="2176">
                  <c:v>39855</c:v>
                </c:pt>
                <c:pt idx="2177">
                  <c:v>39856</c:v>
                </c:pt>
                <c:pt idx="2178">
                  <c:v>39857</c:v>
                </c:pt>
                <c:pt idx="2179">
                  <c:v>39858</c:v>
                </c:pt>
                <c:pt idx="2180">
                  <c:v>39859</c:v>
                </c:pt>
                <c:pt idx="2181">
                  <c:v>39860</c:v>
                </c:pt>
                <c:pt idx="2182">
                  <c:v>39861</c:v>
                </c:pt>
                <c:pt idx="2183">
                  <c:v>39862</c:v>
                </c:pt>
                <c:pt idx="2184">
                  <c:v>39863</c:v>
                </c:pt>
                <c:pt idx="2185">
                  <c:v>39864</c:v>
                </c:pt>
                <c:pt idx="2186">
                  <c:v>39865</c:v>
                </c:pt>
                <c:pt idx="2187">
                  <c:v>39866</c:v>
                </c:pt>
                <c:pt idx="2188">
                  <c:v>39867</c:v>
                </c:pt>
                <c:pt idx="2189">
                  <c:v>39868</c:v>
                </c:pt>
                <c:pt idx="2190">
                  <c:v>39869</c:v>
                </c:pt>
                <c:pt idx="2191">
                  <c:v>39870</c:v>
                </c:pt>
                <c:pt idx="2192">
                  <c:v>39871</c:v>
                </c:pt>
                <c:pt idx="2193">
                  <c:v>39872</c:v>
                </c:pt>
                <c:pt idx="2194">
                  <c:v>39873</c:v>
                </c:pt>
                <c:pt idx="2195">
                  <c:v>39874</c:v>
                </c:pt>
                <c:pt idx="2196">
                  <c:v>39875</c:v>
                </c:pt>
                <c:pt idx="2197">
                  <c:v>39876</c:v>
                </c:pt>
                <c:pt idx="2198">
                  <c:v>39877</c:v>
                </c:pt>
                <c:pt idx="2199">
                  <c:v>39878</c:v>
                </c:pt>
                <c:pt idx="2200">
                  <c:v>39879</c:v>
                </c:pt>
                <c:pt idx="2201">
                  <c:v>39880</c:v>
                </c:pt>
                <c:pt idx="2202">
                  <c:v>39881</c:v>
                </c:pt>
                <c:pt idx="2203">
                  <c:v>39882</c:v>
                </c:pt>
                <c:pt idx="2204">
                  <c:v>39883</c:v>
                </c:pt>
                <c:pt idx="2205">
                  <c:v>39884</c:v>
                </c:pt>
                <c:pt idx="2206">
                  <c:v>39885</c:v>
                </c:pt>
                <c:pt idx="2207">
                  <c:v>39886</c:v>
                </c:pt>
                <c:pt idx="2208">
                  <c:v>39887</c:v>
                </c:pt>
                <c:pt idx="2209">
                  <c:v>39888</c:v>
                </c:pt>
                <c:pt idx="2210">
                  <c:v>39889</c:v>
                </c:pt>
                <c:pt idx="2211">
                  <c:v>39890</c:v>
                </c:pt>
                <c:pt idx="2212">
                  <c:v>39891</c:v>
                </c:pt>
                <c:pt idx="2213">
                  <c:v>39892</c:v>
                </c:pt>
                <c:pt idx="2214">
                  <c:v>39893</c:v>
                </c:pt>
                <c:pt idx="2215">
                  <c:v>39894</c:v>
                </c:pt>
                <c:pt idx="2216">
                  <c:v>39895</c:v>
                </c:pt>
                <c:pt idx="2217">
                  <c:v>39896</c:v>
                </c:pt>
                <c:pt idx="2218">
                  <c:v>39897</c:v>
                </c:pt>
                <c:pt idx="2219">
                  <c:v>39898</c:v>
                </c:pt>
                <c:pt idx="2220">
                  <c:v>39899</c:v>
                </c:pt>
                <c:pt idx="2221">
                  <c:v>39900</c:v>
                </c:pt>
                <c:pt idx="2222">
                  <c:v>39901</c:v>
                </c:pt>
                <c:pt idx="2223">
                  <c:v>39902</c:v>
                </c:pt>
                <c:pt idx="2224">
                  <c:v>39903</c:v>
                </c:pt>
                <c:pt idx="2225">
                  <c:v>39904</c:v>
                </c:pt>
                <c:pt idx="2226">
                  <c:v>39905</c:v>
                </c:pt>
                <c:pt idx="2227">
                  <c:v>39906</c:v>
                </c:pt>
                <c:pt idx="2228">
                  <c:v>39907</c:v>
                </c:pt>
                <c:pt idx="2229">
                  <c:v>39908</c:v>
                </c:pt>
                <c:pt idx="2230">
                  <c:v>39909</c:v>
                </c:pt>
                <c:pt idx="2231">
                  <c:v>39910</c:v>
                </c:pt>
                <c:pt idx="2232">
                  <c:v>39911</c:v>
                </c:pt>
                <c:pt idx="2233">
                  <c:v>39912</c:v>
                </c:pt>
                <c:pt idx="2234">
                  <c:v>39913</c:v>
                </c:pt>
                <c:pt idx="2235">
                  <c:v>39914</c:v>
                </c:pt>
                <c:pt idx="2236">
                  <c:v>39915</c:v>
                </c:pt>
                <c:pt idx="2237">
                  <c:v>39916</c:v>
                </c:pt>
                <c:pt idx="2238">
                  <c:v>39917</c:v>
                </c:pt>
                <c:pt idx="2239">
                  <c:v>39918</c:v>
                </c:pt>
                <c:pt idx="2240">
                  <c:v>39919</c:v>
                </c:pt>
                <c:pt idx="2241">
                  <c:v>39920</c:v>
                </c:pt>
                <c:pt idx="2242">
                  <c:v>39921</c:v>
                </c:pt>
                <c:pt idx="2243">
                  <c:v>39922</c:v>
                </c:pt>
                <c:pt idx="2244">
                  <c:v>39923</c:v>
                </c:pt>
                <c:pt idx="2245">
                  <c:v>39924</c:v>
                </c:pt>
                <c:pt idx="2246">
                  <c:v>39925</c:v>
                </c:pt>
                <c:pt idx="2247">
                  <c:v>39926</c:v>
                </c:pt>
                <c:pt idx="2248">
                  <c:v>39927</c:v>
                </c:pt>
                <c:pt idx="2249">
                  <c:v>39928</c:v>
                </c:pt>
                <c:pt idx="2250">
                  <c:v>39929</c:v>
                </c:pt>
                <c:pt idx="2251">
                  <c:v>39930</c:v>
                </c:pt>
                <c:pt idx="2252">
                  <c:v>39931</c:v>
                </c:pt>
                <c:pt idx="2253">
                  <c:v>39932</c:v>
                </c:pt>
                <c:pt idx="2254">
                  <c:v>39933</c:v>
                </c:pt>
                <c:pt idx="2255">
                  <c:v>39934</c:v>
                </c:pt>
                <c:pt idx="2256">
                  <c:v>39935</c:v>
                </c:pt>
                <c:pt idx="2257">
                  <c:v>39936</c:v>
                </c:pt>
                <c:pt idx="2258">
                  <c:v>39937</c:v>
                </c:pt>
                <c:pt idx="2259">
                  <c:v>39938</c:v>
                </c:pt>
                <c:pt idx="2260">
                  <c:v>39939</c:v>
                </c:pt>
                <c:pt idx="2261">
                  <c:v>39940</c:v>
                </c:pt>
                <c:pt idx="2262">
                  <c:v>39941</c:v>
                </c:pt>
                <c:pt idx="2263">
                  <c:v>39942</c:v>
                </c:pt>
                <c:pt idx="2264">
                  <c:v>39943</c:v>
                </c:pt>
                <c:pt idx="2265">
                  <c:v>39944</c:v>
                </c:pt>
                <c:pt idx="2266">
                  <c:v>39945</c:v>
                </c:pt>
                <c:pt idx="2267">
                  <c:v>39946</c:v>
                </c:pt>
                <c:pt idx="2268">
                  <c:v>39947</c:v>
                </c:pt>
                <c:pt idx="2269">
                  <c:v>39948</c:v>
                </c:pt>
                <c:pt idx="2270">
                  <c:v>39949</c:v>
                </c:pt>
                <c:pt idx="2271">
                  <c:v>39950</c:v>
                </c:pt>
                <c:pt idx="2272">
                  <c:v>39951</c:v>
                </c:pt>
                <c:pt idx="2273">
                  <c:v>39952</c:v>
                </c:pt>
                <c:pt idx="2274">
                  <c:v>39953</c:v>
                </c:pt>
                <c:pt idx="2275">
                  <c:v>39954</c:v>
                </c:pt>
                <c:pt idx="2276">
                  <c:v>39955</c:v>
                </c:pt>
                <c:pt idx="2277">
                  <c:v>39956</c:v>
                </c:pt>
                <c:pt idx="2278">
                  <c:v>39957</c:v>
                </c:pt>
                <c:pt idx="2279">
                  <c:v>39958</c:v>
                </c:pt>
                <c:pt idx="2280">
                  <c:v>39959</c:v>
                </c:pt>
                <c:pt idx="2281">
                  <c:v>39960</c:v>
                </c:pt>
                <c:pt idx="2282">
                  <c:v>39961</c:v>
                </c:pt>
                <c:pt idx="2283">
                  <c:v>39962</c:v>
                </c:pt>
                <c:pt idx="2284">
                  <c:v>39963</c:v>
                </c:pt>
                <c:pt idx="2285">
                  <c:v>39964</c:v>
                </c:pt>
                <c:pt idx="2286">
                  <c:v>39965</c:v>
                </c:pt>
                <c:pt idx="2287">
                  <c:v>39966</c:v>
                </c:pt>
                <c:pt idx="2288">
                  <c:v>39967</c:v>
                </c:pt>
                <c:pt idx="2289">
                  <c:v>39968</c:v>
                </c:pt>
                <c:pt idx="2290">
                  <c:v>39969</c:v>
                </c:pt>
                <c:pt idx="2291">
                  <c:v>39970</c:v>
                </c:pt>
                <c:pt idx="2292">
                  <c:v>39971</c:v>
                </c:pt>
                <c:pt idx="2293">
                  <c:v>39972</c:v>
                </c:pt>
                <c:pt idx="2294">
                  <c:v>39973</c:v>
                </c:pt>
                <c:pt idx="2295">
                  <c:v>39974</c:v>
                </c:pt>
                <c:pt idx="2296">
                  <c:v>39975</c:v>
                </c:pt>
                <c:pt idx="2297">
                  <c:v>39976</c:v>
                </c:pt>
                <c:pt idx="2298">
                  <c:v>39977</c:v>
                </c:pt>
                <c:pt idx="2299">
                  <c:v>39978</c:v>
                </c:pt>
                <c:pt idx="2300">
                  <c:v>39979</c:v>
                </c:pt>
                <c:pt idx="2301">
                  <c:v>39980</c:v>
                </c:pt>
                <c:pt idx="2302">
                  <c:v>39981</c:v>
                </c:pt>
                <c:pt idx="2303">
                  <c:v>39982</c:v>
                </c:pt>
                <c:pt idx="2304">
                  <c:v>39983</c:v>
                </c:pt>
                <c:pt idx="2305">
                  <c:v>39984</c:v>
                </c:pt>
                <c:pt idx="2306">
                  <c:v>39985</c:v>
                </c:pt>
                <c:pt idx="2307">
                  <c:v>39986</c:v>
                </c:pt>
                <c:pt idx="2308">
                  <c:v>39987</c:v>
                </c:pt>
                <c:pt idx="2309">
                  <c:v>39988</c:v>
                </c:pt>
                <c:pt idx="2310">
                  <c:v>39989</c:v>
                </c:pt>
                <c:pt idx="2311">
                  <c:v>39990</c:v>
                </c:pt>
                <c:pt idx="2312">
                  <c:v>39991</c:v>
                </c:pt>
                <c:pt idx="2313">
                  <c:v>39992</c:v>
                </c:pt>
                <c:pt idx="2314">
                  <c:v>39993</c:v>
                </c:pt>
                <c:pt idx="2315">
                  <c:v>39994</c:v>
                </c:pt>
                <c:pt idx="2316">
                  <c:v>39995</c:v>
                </c:pt>
                <c:pt idx="2317">
                  <c:v>39996</c:v>
                </c:pt>
                <c:pt idx="2318">
                  <c:v>39997</c:v>
                </c:pt>
                <c:pt idx="2319">
                  <c:v>39998</c:v>
                </c:pt>
                <c:pt idx="2320">
                  <c:v>39999</c:v>
                </c:pt>
                <c:pt idx="2321">
                  <c:v>40000</c:v>
                </c:pt>
                <c:pt idx="2322">
                  <c:v>40001</c:v>
                </c:pt>
                <c:pt idx="2323">
                  <c:v>40002</c:v>
                </c:pt>
                <c:pt idx="2324">
                  <c:v>40003</c:v>
                </c:pt>
                <c:pt idx="2325">
                  <c:v>40004</c:v>
                </c:pt>
                <c:pt idx="2326">
                  <c:v>40005</c:v>
                </c:pt>
                <c:pt idx="2327">
                  <c:v>40006</c:v>
                </c:pt>
                <c:pt idx="2328">
                  <c:v>40007</c:v>
                </c:pt>
                <c:pt idx="2329">
                  <c:v>40008</c:v>
                </c:pt>
                <c:pt idx="2330">
                  <c:v>40009</c:v>
                </c:pt>
                <c:pt idx="2331">
                  <c:v>40010</c:v>
                </c:pt>
                <c:pt idx="2332">
                  <c:v>40011</c:v>
                </c:pt>
                <c:pt idx="2333">
                  <c:v>40012</c:v>
                </c:pt>
                <c:pt idx="2334">
                  <c:v>40013</c:v>
                </c:pt>
                <c:pt idx="2335">
                  <c:v>40014</c:v>
                </c:pt>
                <c:pt idx="2336">
                  <c:v>40015</c:v>
                </c:pt>
                <c:pt idx="2337">
                  <c:v>40016</c:v>
                </c:pt>
                <c:pt idx="2338">
                  <c:v>40017</c:v>
                </c:pt>
                <c:pt idx="2339">
                  <c:v>40018</c:v>
                </c:pt>
                <c:pt idx="2340">
                  <c:v>40019</c:v>
                </c:pt>
                <c:pt idx="2341">
                  <c:v>40020</c:v>
                </c:pt>
                <c:pt idx="2342">
                  <c:v>40021</c:v>
                </c:pt>
                <c:pt idx="2343">
                  <c:v>40022</c:v>
                </c:pt>
                <c:pt idx="2344">
                  <c:v>40023</c:v>
                </c:pt>
                <c:pt idx="2345">
                  <c:v>40024</c:v>
                </c:pt>
                <c:pt idx="2346">
                  <c:v>40025</c:v>
                </c:pt>
                <c:pt idx="2347">
                  <c:v>40026</c:v>
                </c:pt>
                <c:pt idx="2348">
                  <c:v>40027</c:v>
                </c:pt>
                <c:pt idx="2349">
                  <c:v>40028</c:v>
                </c:pt>
                <c:pt idx="2350">
                  <c:v>40029</c:v>
                </c:pt>
                <c:pt idx="2351">
                  <c:v>40030</c:v>
                </c:pt>
                <c:pt idx="2352">
                  <c:v>40031</c:v>
                </c:pt>
                <c:pt idx="2353">
                  <c:v>40032</c:v>
                </c:pt>
                <c:pt idx="2354">
                  <c:v>40033</c:v>
                </c:pt>
                <c:pt idx="2355">
                  <c:v>40034</c:v>
                </c:pt>
                <c:pt idx="2356">
                  <c:v>40035</c:v>
                </c:pt>
                <c:pt idx="2357">
                  <c:v>40036</c:v>
                </c:pt>
                <c:pt idx="2358">
                  <c:v>40037</c:v>
                </c:pt>
                <c:pt idx="2359">
                  <c:v>40038</c:v>
                </c:pt>
                <c:pt idx="2360">
                  <c:v>40039</c:v>
                </c:pt>
                <c:pt idx="2361">
                  <c:v>40040</c:v>
                </c:pt>
                <c:pt idx="2362">
                  <c:v>40041</c:v>
                </c:pt>
                <c:pt idx="2363">
                  <c:v>40042</c:v>
                </c:pt>
                <c:pt idx="2364">
                  <c:v>40043</c:v>
                </c:pt>
                <c:pt idx="2365">
                  <c:v>40044</c:v>
                </c:pt>
                <c:pt idx="2366">
                  <c:v>40045</c:v>
                </c:pt>
                <c:pt idx="2367">
                  <c:v>40046</c:v>
                </c:pt>
                <c:pt idx="2368">
                  <c:v>40047</c:v>
                </c:pt>
                <c:pt idx="2369">
                  <c:v>40048</c:v>
                </c:pt>
                <c:pt idx="2370">
                  <c:v>40049</c:v>
                </c:pt>
                <c:pt idx="2371">
                  <c:v>40050</c:v>
                </c:pt>
                <c:pt idx="2372">
                  <c:v>40051</c:v>
                </c:pt>
                <c:pt idx="2373">
                  <c:v>40052</c:v>
                </c:pt>
                <c:pt idx="2374">
                  <c:v>40053</c:v>
                </c:pt>
                <c:pt idx="2375">
                  <c:v>40054</c:v>
                </c:pt>
                <c:pt idx="2376">
                  <c:v>40055</c:v>
                </c:pt>
                <c:pt idx="2377">
                  <c:v>40056</c:v>
                </c:pt>
                <c:pt idx="2378">
                  <c:v>40057</c:v>
                </c:pt>
                <c:pt idx="2379">
                  <c:v>40058</c:v>
                </c:pt>
                <c:pt idx="2380">
                  <c:v>40059</c:v>
                </c:pt>
                <c:pt idx="2381">
                  <c:v>40060</c:v>
                </c:pt>
                <c:pt idx="2382">
                  <c:v>40061</c:v>
                </c:pt>
                <c:pt idx="2383">
                  <c:v>40062</c:v>
                </c:pt>
                <c:pt idx="2384">
                  <c:v>40063</c:v>
                </c:pt>
                <c:pt idx="2385">
                  <c:v>40064</c:v>
                </c:pt>
                <c:pt idx="2386">
                  <c:v>40065</c:v>
                </c:pt>
                <c:pt idx="2387">
                  <c:v>40066</c:v>
                </c:pt>
                <c:pt idx="2388">
                  <c:v>40067</c:v>
                </c:pt>
                <c:pt idx="2389">
                  <c:v>40068</c:v>
                </c:pt>
                <c:pt idx="2390">
                  <c:v>40069</c:v>
                </c:pt>
                <c:pt idx="2391">
                  <c:v>40070</c:v>
                </c:pt>
                <c:pt idx="2392">
                  <c:v>40071</c:v>
                </c:pt>
                <c:pt idx="2393">
                  <c:v>40072</c:v>
                </c:pt>
                <c:pt idx="2394">
                  <c:v>40073</c:v>
                </c:pt>
                <c:pt idx="2395">
                  <c:v>40074</c:v>
                </c:pt>
                <c:pt idx="2396">
                  <c:v>40075</c:v>
                </c:pt>
                <c:pt idx="2397">
                  <c:v>40076</c:v>
                </c:pt>
                <c:pt idx="2398">
                  <c:v>40077</c:v>
                </c:pt>
                <c:pt idx="2399">
                  <c:v>40078</c:v>
                </c:pt>
                <c:pt idx="2400">
                  <c:v>40079</c:v>
                </c:pt>
                <c:pt idx="2401">
                  <c:v>40080</c:v>
                </c:pt>
                <c:pt idx="2402">
                  <c:v>40081</c:v>
                </c:pt>
                <c:pt idx="2403">
                  <c:v>40082</c:v>
                </c:pt>
                <c:pt idx="2404">
                  <c:v>40083</c:v>
                </c:pt>
                <c:pt idx="2405">
                  <c:v>40084</c:v>
                </c:pt>
                <c:pt idx="2406">
                  <c:v>40085</c:v>
                </c:pt>
                <c:pt idx="2407">
                  <c:v>40086</c:v>
                </c:pt>
                <c:pt idx="2408">
                  <c:v>40087</c:v>
                </c:pt>
                <c:pt idx="2409">
                  <c:v>40088</c:v>
                </c:pt>
                <c:pt idx="2410">
                  <c:v>40089</c:v>
                </c:pt>
                <c:pt idx="2411">
                  <c:v>40090</c:v>
                </c:pt>
                <c:pt idx="2412">
                  <c:v>40091</c:v>
                </c:pt>
                <c:pt idx="2413">
                  <c:v>40092</c:v>
                </c:pt>
                <c:pt idx="2414">
                  <c:v>40093</c:v>
                </c:pt>
                <c:pt idx="2415">
                  <c:v>40094</c:v>
                </c:pt>
                <c:pt idx="2416">
                  <c:v>40095</c:v>
                </c:pt>
                <c:pt idx="2417">
                  <c:v>40096</c:v>
                </c:pt>
                <c:pt idx="2418">
                  <c:v>40097</c:v>
                </c:pt>
                <c:pt idx="2419">
                  <c:v>40098</c:v>
                </c:pt>
                <c:pt idx="2420">
                  <c:v>40099</c:v>
                </c:pt>
                <c:pt idx="2421">
                  <c:v>40100</c:v>
                </c:pt>
                <c:pt idx="2422">
                  <c:v>40101</c:v>
                </c:pt>
                <c:pt idx="2423">
                  <c:v>40102</c:v>
                </c:pt>
                <c:pt idx="2424">
                  <c:v>40103</c:v>
                </c:pt>
                <c:pt idx="2425">
                  <c:v>40104</c:v>
                </c:pt>
                <c:pt idx="2426">
                  <c:v>40105</c:v>
                </c:pt>
                <c:pt idx="2427">
                  <c:v>40106</c:v>
                </c:pt>
                <c:pt idx="2428">
                  <c:v>40107</c:v>
                </c:pt>
                <c:pt idx="2429">
                  <c:v>40108</c:v>
                </c:pt>
                <c:pt idx="2430">
                  <c:v>40109</c:v>
                </c:pt>
                <c:pt idx="2431">
                  <c:v>40110</c:v>
                </c:pt>
                <c:pt idx="2432">
                  <c:v>40111</c:v>
                </c:pt>
                <c:pt idx="2433">
                  <c:v>40112</c:v>
                </c:pt>
                <c:pt idx="2434">
                  <c:v>40113</c:v>
                </c:pt>
                <c:pt idx="2435">
                  <c:v>40114</c:v>
                </c:pt>
                <c:pt idx="2436">
                  <c:v>40115</c:v>
                </c:pt>
                <c:pt idx="2437">
                  <c:v>40116</c:v>
                </c:pt>
                <c:pt idx="2438">
                  <c:v>40117</c:v>
                </c:pt>
                <c:pt idx="2439">
                  <c:v>40118</c:v>
                </c:pt>
                <c:pt idx="2440">
                  <c:v>40119</c:v>
                </c:pt>
                <c:pt idx="2441">
                  <c:v>40120</c:v>
                </c:pt>
                <c:pt idx="2442">
                  <c:v>40121</c:v>
                </c:pt>
                <c:pt idx="2443">
                  <c:v>40122</c:v>
                </c:pt>
                <c:pt idx="2444">
                  <c:v>40123</c:v>
                </c:pt>
                <c:pt idx="2445">
                  <c:v>40124</c:v>
                </c:pt>
                <c:pt idx="2446">
                  <c:v>40125</c:v>
                </c:pt>
                <c:pt idx="2447">
                  <c:v>40126</c:v>
                </c:pt>
                <c:pt idx="2448">
                  <c:v>40127</c:v>
                </c:pt>
                <c:pt idx="2449">
                  <c:v>40128</c:v>
                </c:pt>
                <c:pt idx="2450">
                  <c:v>40129</c:v>
                </c:pt>
                <c:pt idx="2451">
                  <c:v>40130</c:v>
                </c:pt>
                <c:pt idx="2452">
                  <c:v>40131</c:v>
                </c:pt>
                <c:pt idx="2453">
                  <c:v>40132</c:v>
                </c:pt>
                <c:pt idx="2454">
                  <c:v>40133</c:v>
                </c:pt>
                <c:pt idx="2455">
                  <c:v>40134</c:v>
                </c:pt>
                <c:pt idx="2456">
                  <c:v>40135</c:v>
                </c:pt>
                <c:pt idx="2457">
                  <c:v>40136</c:v>
                </c:pt>
                <c:pt idx="2458">
                  <c:v>40137</c:v>
                </c:pt>
                <c:pt idx="2459">
                  <c:v>40138</c:v>
                </c:pt>
                <c:pt idx="2460">
                  <c:v>40139</c:v>
                </c:pt>
                <c:pt idx="2461">
                  <c:v>40140</c:v>
                </c:pt>
                <c:pt idx="2462">
                  <c:v>40141</c:v>
                </c:pt>
                <c:pt idx="2463">
                  <c:v>40142</c:v>
                </c:pt>
                <c:pt idx="2464">
                  <c:v>40143</c:v>
                </c:pt>
                <c:pt idx="2465">
                  <c:v>40144</c:v>
                </c:pt>
                <c:pt idx="2466">
                  <c:v>40145</c:v>
                </c:pt>
                <c:pt idx="2467">
                  <c:v>40146</c:v>
                </c:pt>
                <c:pt idx="2468">
                  <c:v>40147</c:v>
                </c:pt>
                <c:pt idx="2469">
                  <c:v>40148</c:v>
                </c:pt>
                <c:pt idx="2470">
                  <c:v>40149</c:v>
                </c:pt>
                <c:pt idx="2471">
                  <c:v>40150</c:v>
                </c:pt>
                <c:pt idx="2472">
                  <c:v>40151</c:v>
                </c:pt>
                <c:pt idx="2473">
                  <c:v>40152</c:v>
                </c:pt>
                <c:pt idx="2474">
                  <c:v>40153</c:v>
                </c:pt>
                <c:pt idx="2475">
                  <c:v>40154</c:v>
                </c:pt>
                <c:pt idx="2476">
                  <c:v>40155</c:v>
                </c:pt>
                <c:pt idx="2477">
                  <c:v>40156</c:v>
                </c:pt>
                <c:pt idx="2478">
                  <c:v>40157</c:v>
                </c:pt>
                <c:pt idx="2479">
                  <c:v>40158</c:v>
                </c:pt>
                <c:pt idx="2480">
                  <c:v>40159</c:v>
                </c:pt>
                <c:pt idx="2481">
                  <c:v>40160</c:v>
                </c:pt>
                <c:pt idx="2482">
                  <c:v>40161</c:v>
                </c:pt>
                <c:pt idx="2483">
                  <c:v>40162</c:v>
                </c:pt>
                <c:pt idx="2484">
                  <c:v>40163</c:v>
                </c:pt>
                <c:pt idx="2485">
                  <c:v>40164</c:v>
                </c:pt>
                <c:pt idx="2486">
                  <c:v>40165</c:v>
                </c:pt>
                <c:pt idx="2487">
                  <c:v>40166</c:v>
                </c:pt>
                <c:pt idx="2488">
                  <c:v>40167</c:v>
                </c:pt>
                <c:pt idx="2489">
                  <c:v>40168</c:v>
                </c:pt>
                <c:pt idx="2490">
                  <c:v>40169</c:v>
                </c:pt>
                <c:pt idx="2491">
                  <c:v>40170</c:v>
                </c:pt>
                <c:pt idx="2492">
                  <c:v>40171</c:v>
                </c:pt>
                <c:pt idx="2493">
                  <c:v>40172</c:v>
                </c:pt>
                <c:pt idx="2494">
                  <c:v>40173</c:v>
                </c:pt>
                <c:pt idx="2495">
                  <c:v>40174</c:v>
                </c:pt>
                <c:pt idx="2496">
                  <c:v>40175</c:v>
                </c:pt>
                <c:pt idx="2497">
                  <c:v>40176</c:v>
                </c:pt>
                <c:pt idx="2498">
                  <c:v>40177</c:v>
                </c:pt>
                <c:pt idx="2499">
                  <c:v>40178</c:v>
                </c:pt>
                <c:pt idx="2500">
                  <c:v>40179</c:v>
                </c:pt>
                <c:pt idx="2501">
                  <c:v>40180</c:v>
                </c:pt>
                <c:pt idx="2502">
                  <c:v>40181</c:v>
                </c:pt>
                <c:pt idx="2503">
                  <c:v>40182</c:v>
                </c:pt>
                <c:pt idx="2504">
                  <c:v>40183</c:v>
                </c:pt>
                <c:pt idx="2505">
                  <c:v>40184</c:v>
                </c:pt>
                <c:pt idx="2506">
                  <c:v>40185</c:v>
                </c:pt>
                <c:pt idx="2507">
                  <c:v>40186</c:v>
                </c:pt>
                <c:pt idx="2508">
                  <c:v>40187</c:v>
                </c:pt>
                <c:pt idx="2509">
                  <c:v>40188</c:v>
                </c:pt>
                <c:pt idx="2510">
                  <c:v>40189</c:v>
                </c:pt>
                <c:pt idx="2511">
                  <c:v>40190</c:v>
                </c:pt>
                <c:pt idx="2512">
                  <c:v>40191</c:v>
                </c:pt>
                <c:pt idx="2513">
                  <c:v>40192</c:v>
                </c:pt>
                <c:pt idx="2514">
                  <c:v>40193</c:v>
                </c:pt>
                <c:pt idx="2515">
                  <c:v>40194</c:v>
                </c:pt>
                <c:pt idx="2516">
                  <c:v>40195</c:v>
                </c:pt>
                <c:pt idx="2517">
                  <c:v>40196</c:v>
                </c:pt>
                <c:pt idx="2518">
                  <c:v>40197</c:v>
                </c:pt>
                <c:pt idx="2519">
                  <c:v>40198</c:v>
                </c:pt>
                <c:pt idx="2520">
                  <c:v>40199</c:v>
                </c:pt>
                <c:pt idx="2521">
                  <c:v>40200</c:v>
                </c:pt>
                <c:pt idx="2522">
                  <c:v>40201</c:v>
                </c:pt>
                <c:pt idx="2523">
                  <c:v>40202</c:v>
                </c:pt>
                <c:pt idx="2524">
                  <c:v>40203</c:v>
                </c:pt>
                <c:pt idx="2525">
                  <c:v>40204</c:v>
                </c:pt>
                <c:pt idx="2526">
                  <c:v>40205</c:v>
                </c:pt>
                <c:pt idx="2527">
                  <c:v>40206</c:v>
                </c:pt>
                <c:pt idx="2528">
                  <c:v>40207</c:v>
                </c:pt>
                <c:pt idx="2529">
                  <c:v>40208</c:v>
                </c:pt>
                <c:pt idx="2530">
                  <c:v>40209</c:v>
                </c:pt>
                <c:pt idx="2531">
                  <c:v>40210</c:v>
                </c:pt>
                <c:pt idx="2532">
                  <c:v>40211</c:v>
                </c:pt>
                <c:pt idx="2533">
                  <c:v>40212</c:v>
                </c:pt>
                <c:pt idx="2534">
                  <c:v>40213</c:v>
                </c:pt>
                <c:pt idx="2535">
                  <c:v>40214</c:v>
                </c:pt>
                <c:pt idx="2536">
                  <c:v>40215</c:v>
                </c:pt>
                <c:pt idx="2537">
                  <c:v>40216</c:v>
                </c:pt>
                <c:pt idx="2538">
                  <c:v>40217</c:v>
                </c:pt>
                <c:pt idx="2539">
                  <c:v>40218</c:v>
                </c:pt>
                <c:pt idx="2540">
                  <c:v>40219</c:v>
                </c:pt>
                <c:pt idx="2541">
                  <c:v>40220</c:v>
                </c:pt>
                <c:pt idx="2542">
                  <c:v>40221</c:v>
                </c:pt>
                <c:pt idx="2543">
                  <c:v>40222</c:v>
                </c:pt>
                <c:pt idx="2544">
                  <c:v>40223</c:v>
                </c:pt>
                <c:pt idx="2545">
                  <c:v>40224</c:v>
                </c:pt>
                <c:pt idx="2546">
                  <c:v>40225</c:v>
                </c:pt>
                <c:pt idx="2547">
                  <c:v>40226</c:v>
                </c:pt>
                <c:pt idx="2548">
                  <c:v>40227</c:v>
                </c:pt>
                <c:pt idx="2549">
                  <c:v>40228</c:v>
                </c:pt>
                <c:pt idx="2550">
                  <c:v>40229</c:v>
                </c:pt>
                <c:pt idx="2551">
                  <c:v>40230</c:v>
                </c:pt>
                <c:pt idx="2552">
                  <c:v>40231</c:v>
                </c:pt>
                <c:pt idx="2553">
                  <c:v>40232</c:v>
                </c:pt>
                <c:pt idx="2554">
                  <c:v>40233</c:v>
                </c:pt>
                <c:pt idx="2555">
                  <c:v>40234</c:v>
                </c:pt>
                <c:pt idx="2556">
                  <c:v>40235</c:v>
                </c:pt>
                <c:pt idx="2557">
                  <c:v>40236</c:v>
                </c:pt>
                <c:pt idx="2558">
                  <c:v>40237</c:v>
                </c:pt>
                <c:pt idx="2559">
                  <c:v>40238</c:v>
                </c:pt>
                <c:pt idx="2560">
                  <c:v>40239</c:v>
                </c:pt>
                <c:pt idx="2561">
                  <c:v>40240</c:v>
                </c:pt>
                <c:pt idx="2562">
                  <c:v>40241</c:v>
                </c:pt>
                <c:pt idx="2563">
                  <c:v>40242</c:v>
                </c:pt>
                <c:pt idx="2564">
                  <c:v>40243</c:v>
                </c:pt>
                <c:pt idx="2565">
                  <c:v>40244</c:v>
                </c:pt>
                <c:pt idx="2566">
                  <c:v>40245</c:v>
                </c:pt>
                <c:pt idx="2567">
                  <c:v>40246</c:v>
                </c:pt>
                <c:pt idx="2568">
                  <c:v>40247</c:v>
                </c:pt>
                <c:pt idx="2569">
                  <c:v>40248</c:v>
                </c:pt>
                <c:pt idx="2570">
                  <c:v>40249</c:v>
                </c:pt>
                <c:pt idx="2571">
                  <c:v>40250</c:v>
                </c:pt>
                <c:pt idx="2572">
                  <c:v>40251</c:v>
                </c:pt>
                <c:pt idx="2573">
                  <c:v>40252</c:v>
                </c:pt>
                <c:pt idx="2574">
                  <c:v>40253</c:v>
                </c:pt>
                <c:pt idx="2575">
                  <c:v>40254</c:v>
                </c:pt>
                <c:pt idx="2576">
                  <c:v>40255</c:v>
                </c:pt>
                <c:pt idx="2577">
                  <c:v>40256</c:v>
                </c:pt>
                <c:pt idx="2578">
                  <c:v>40257</c:v>
                </c:pt>
                <c:pt idx="2579">
                  <c:v>40258</c:v>
                </c:pt>
                <c:pt idx="2580">
                  <c:v>40259</c:v>
                </c:pt>
                <c:pt idx="2581">
                  <c:v>40260</c:v>
                </c:pt>
                <c:pt idx="2582">
                  <c:v>40261</c:v>
                </c:pt>
                <c:pt idx="2583">
                  <c:v>40262</c:v>
                </c:pt>
                <c:pt idx="2584">
                  <c:v>40263</c:v>
                </c:pt>
                <c:pt idx="2585">
                  <c:v>40264</c:v>
                </c:pt>
                <c:pt idx="2586">
                  <c:v>40265</c:v>
                </c:pt>
                <c:pt idx="2587">
                  <c:v>40266</c:v>
                </c:pt>
                <c:pt idx="2588">
                  <c:v>40267</c:v>
                </c:pt>
                <c:pt idx="2589">
                  <c:v>40268</c:v>
                </c:pt>
                <c:pt idx="2590">
                  <c:v>40269</c:v>
                </c:pt>
                <c:pt idx="2591">
                  <c:v>40270</c:v>
                </c:pt>
                <c:pt idx="2592">
                  <c:v>40271</c:v>
                </c:pt>
                <c:pt idx="2593">
                  <c:v>40272</c:v>
                </c:pt>
                <c:pt idx="2594">
                  <c:v>40273</c:v>
                </c:pt>
                <c:pt idx="2595">
                  <c:v>40274</c:v>
                </c:pt>
                <c:pt idx="2596">
                  <c:v>40275</c:v>
                </c:pt>
                <c:pt idx="2597">
                  <c:v>40276</c:v>
                </c:pt>
                <c:pt idx="2598">
                  <c:v>40277</c:v>
                </c:pt>
                <c:pt idx="2599">
                  <c:v>40278</c:v>
                </c:pt>
                <c:pt idx="2600">
                  <c:v>40279</c:v>
                </c:pt>
                <c:pt idx="2601">
                  <c:v>40280</c:v>
                </c:pt>
                <c:pt idx="2602">
                  <c:v>40281</c:v>
                </c:pt>
                <c:pt idx="2603">
                  <c:v>40282</c:v>
                </c:pt>
                <c:pt idx="2604">
                  <c:v>40283</c:v>
                </c:pt>
                <c:pt idx="2605">
                  <c:v>40284</c:v>
                </c:pt>
                <c:pt idx="2606">
                  <c:v>40285</c:v>
                </c:pt>
                <c:pt idx="2607">
                  <c:v>40286</c:v>
                </c:pt>
                <c:pt idx="2608">
                  <c:v>40287</c:v>
                </c:pt>
                <c:pt idx="2609">
                  <c:v>40288</c:v>
                </c:pt>
                <c:pt idx="2610">
                  <c:v>40289</c:v>
                </c:pt>
                <c:pt idx="2611">
                  <c:v>40290</c:v>
                </c:pt>
                <c:pt idx="2612">
                  <c:v>40291</c:v>
                </c:pt>
                <c:pt idx="2613">
                  <c:v>40292</c:v>
                </c:pt>
                <c:pt idx="2614">
                  <c:v>40293</c:v>
                </c:pt>
                <c:pt idx="2615">
                  <c:v>40294</c:v>
                </c:pt>
                <c:pt idx="2616">
                  <c:v>40295</c:v>
                </c:pt>
                <c:pt idx="2617">
                  <c:v>40296</c:v>
                </c:pt>
                <c:pt idx="2618">
                  <c:v>40297</c:v>
                </c:pt>
                <c:pt idx="2619">
                  <c:v>40298</c:v>
                </c:pt>
                <c:pt idx="2620">
                  <c:v>40299</c:v>
                </c:pt>
                <c:pt idx="2621">
                  <c:v>40300</c:v>
                </c:pt>
                <c:pt idx="2622">
                  <c:v>40301</c:v>
                </c:pt>
                <c:pt idx="2623">
                  <c:v>40302</c:v>
                </c:pt>
                <c:pt idx="2624">
                  <c:v>40303</c:v>
                </c:pt>
                <c:pt idx="2625">
                  <c:v>40304</c:v>
                </c:pt>
                <c:pt idx="2626">
                  <c:v>40305</c:v>
                </c:pt>
                <c:pt idx="2627">
                  <c:v>40306</c:v>
                </c:pt>
                <c:pt idx="2628">
                  <c:v>40307</c:v>
                </c:pt>
                <c:pt idx="2629">
                  <c:v>40308</c:v>
                </c:pt>
                <c:pt idx="2630">
                  <c:v>40309</c:v>
                </c:pt>
                <c:pt idx="2631">
                  <c:v>40310</c:v>
                </c:pt>
                <c:pt idx="2632">
                  <c:v>40311</c:v>
                </c:pt>
                <c:pt idx="2633">
                  <c:v>40312</c:v>
                </c:pt>
                <c:pt idx="2634">
                  <c:v>40313</c:v>
                </c:pt>
                <c:pt idx="2635">
                  <c:v>40314</c:v>
                </c:pt>
                <c:pt idx="2636">
                  <c:v>40315</c:v>
                </c:pt>
                <c:pt idx="2637">
                  <c:v>40316</c:v>
                </c:pt>
                <c:pt idx="2638">
                  <c:v>40317</c:v>
                </c:pt>
                <c:pt idx="2639">
                  <c:v>40318</c:v>
                </c:pt>
                <c:pt idx="2640">
                  <c:v>40319</c:v>
                </c:pt>
                <c:pt idx="2641">
                  <c:v>40320</c:v>
                </c:pt>
                <c:pt idx="2642">
                  <c:v>40321</c:v>
                </c:pt>
                <c:pt idx="2643">
                  <c:v>40322</c:v>
                </c:pt>
                <c:pt idx="2644">
                  <c:v>40323</c:v>
                </c:pt>
                <c:pt idx="2645">
                  <c:v>40324</c:v>
                </c:pt>
                <c:pt idx="2646">
                  <c:v>40325</c:v>
                </c:pt>
                <c:pt idx="2647">
                  <c:v>40326</c:v>
                </c:pt>
                <c:pt idx="2648">
                  <c:v>40327</c:v>
                </c:pt>
                <c:pt idx="2649">
                  <c:v>40328</c:v>
                </c:pt>
                <c:pt idx="2650">
                  <c:v>40329</c:v>
                </c:pt>
                <c:pt idx="2651">
                  <c:v>40330</c:v>
                </c:pt>
                <c:pt idx="2652">
                  <c:v>40331</c:v>
                </c:pt>
                <c:pt idx="2653">
                  <c:v>40332</c:v>
                </c:pt>
                <c:pt idx="2654">
                  <c:v>40333</c:v>
                </c:pt>
                <c:pt idx="2655">
                  <c:v>40334</c:v>
                </c:pt>
                <c:pt idx="2656">
                  <c:v>40335</c:v>
                </c:pt>
                <c:pt idx="2657">
                  <c:v>40336</c:v>
                </c:pt>
                <c:pt idx="2658">
                  <c:v>40337</c:v>
                </c:pt>
                <c:pt idx="2659">
                  <c:v>40338</c:v>
                </c:pt>
                <c:pt idx="2660">
                  <c:v>40339</c:v>
                </c:pt>
                <c:pt idx="2661">
                  <c:v>40340</c:v>
                </c:pt>
                <c:pt idx="2662">
                  <c:v>40341</c:v>
                </c:pt>
                <c:pt idx="2663">
                  <c:v>40342</c:v>
                </c:pt>
                <c:pt idx="2664">
                  <c:v>40343</c:v>
                </c:pt>
                <c:pt idx="2665">
                  <c:v>40344</c:v>
                </c:pt>
                <c:pt idx="2666">
                  <c:v>40345</c:v>
                </c:pt>
                <c:pt idx="2667">
                  <c:v>40346</c:v>
                </c:pt>
                <c:pt idx="2668">
                  <c:v>40347</c:v>
                </c:pt>
                <c:pt idx="2669">
                  <c:v>40348</c:v>
                </c:pt>
                <c:pt idx="2670">
                  <c:v>40349</c:v>
                </c:pt>
                <c:pt idx="2671">
                  <c:v>40350</c:v>
                </c:pt>
                <c:pt idx="2672">
                  <c:v>40351</c:v>
                </c:pt>
                <c:pt idx="2673">
                  <c:v>40352</c:v>
                </c:pt>
                <c:pt idx="2674">
                  <c:v>40353</c:v>
                </c:pt>
                <c:pt idx="2675">
                  <c:v>40354</c:v>
                </c:pt>
                <c:pt idx="2676">
                  <c:v>40355</c:v>
                </c:pt>
                <c:pt idx="2677">
                  <c:v>40356</c:v>
                </c:pt>
                <c:pt idx="2678">
                  <c:v>40357</c:v>
                </c:pt>
                <c:pt idx="2679">
                  <c:v>40358</c:v>
                </c:pt>
                <c:pt idx="2680">
                  <c:v>40359</c:v>
                </c:pt>
                <c:pt idx="2681">
                  <c:v>40360</c:v>
                </c:pt>
                <c:pt idx="2682">
                  <c:v>40361</c:v>
                </c:pt>
                <c:pt idx="2683">
                  <c:v>40362</c:v>
                </c:pt>
                <c:pt idx="2684">
                  <c:v>40363</c:v>
                </c:pt>
                <c:pt idx="2685">
                  <c:v>40364</c:v>
                </c:pt>
                <c:pt idx="2686">
                  <c:v>40365</c:v>
                </c:pt>
                <c:pt idx="2687">
                  <c:v>40366</c:v>
                </c:pt>
                <c:pt idx="2688">
                  <c:v>40367</c:v>
                </c:pt>
                <c:pt idx="2689">
                  <c:v>40368</c:v>
                </c:pt>
                <c:pt idx="2690">
                  <c:v>40369</c:v>
                </c:pt>
                <c:pt idx="2691">
                  <c:v>40370</c:v>
                </c:pt>
                <c:pt idx="2692">
                  <c:v>40371</c:v>
                </c:pt>
                <c:pt idx="2693">
                  <c:v>40372</c:v>
                </c:pt>
                <c:pt idx="2694">
                  <c:v>40373</c:v>
                </c:pt>
                <c:pt idx="2695">
                  <c:v>40374</c:v>
                </c:pt>
                <c:pt idx="2696">
                  <c:v>40375</c:v>
                </c:pt>
                <c:pt idx="2697">
                  <c:v>40376</c:v>
                </c:pt>
                <c:pt idx="2698">
                  <c:v>40377</c:v>
                </c:pt>
                <c:pt idx="2699">
                  <c:v>40378</c:v>
                </c:pt>
                <c:pt idx="2700">
                  <c:v>40379</c:v>
                </c:pt>
                <c:pt idx="2701">
                  <c:v>40380</c:v>
                </c:pt>
                <c:pt idx="2702">
                  <c:v>40381</c:v>
                </c:pt>
                <c:pt idx="2703">
                  <c:v>40382</c:v>
                </c:pt>
                <c:pt idx="2704">
                  <c:v>40383</c:v>
                </c:pt>
                <c:pt idx="2705">
                  <c:v>40384</c:v>
                </c:pt>
                <c:pt idx="2706">
                  <c:v>40385</c:v>
                </c:pt>
                <c:pt idx="2707">
                  <c:v>40386</c:v>
                </c:pt>
                <c:pt idx="2708">
                  <c:v>40387</c:v>
                </c:pt>
                <c:pt idx="2709">
                  <c:v>40388</c:v>
                </c:pt>
                <c:pt idx="2710">
                  <c:v>40389</c:v>
                </c:pt>
                <c:pt idx="2711">
                  <c:v>40390</c:v>
                </c:pt>
                <c:pt idx="2712">
                  <c:v>40391</c:v>
                </c:pt>
                <c:pt idx="2713">
                  <c:v>40392</c:v>
                </c:pt>
                <c:pt idx="2714">
                  <c:v>40393</c:v>
                </c:pt>
                <c:pt idx="2715">
                  <c:v>40394</c:v>
                </c:pt>
                <c:pt idx="2716">
                  <c:v>40395</c:v>
                </c:pt>
                <c:pt idx="2717">
                  <c:v>40396</c:v>
                </c:pt>
                <c:pt idx="2718">
                  <c:v>40397</c:v>
                </c:pt>
                <c:pt idx="2719">
                  <c:v>40398</c:v>
                </c:pt>
                <c:pt idx="2720">
                  <c:v>40399</c:v>
                </c:pt>
                <c:pt idx="2721">
                  <c:v>40400</c:v>
                </c:pt>
                <c:pt idx="2722">
                  <c:v>40401</c:v>
                </c:pt>
                <c:pt idx="2723">
                  <c:v>40402</c:v>
                </c:pt>
                <c:pt idx="2724">
                  <c:v>40403</c:v>
                </c:pt>
                <c:pt idx="2725">
                  <c:v>40404</c:v>
                </c:pt>
                <c:pt idx="2726">
                  <c:v>40405</c:v>
                </c:pt>
                <c:pt idx="2727">
                  <c:v>40406</c:v>
                </c:pt>
                <c:pt idx="2728">
                  <c:v>40407</c:v>
                </c:pt>
                <c:pt idx="2729">
                  <c:v>40408</c:v>
                </c:pt>
                <c:pt idx="2730">
                  <c:v>40409</c:v>
                </c:pt>
                <c:pt idx="2731">
                  <c:v>40410</c:v>
                </c:pt>
                <c:pt idx="2732">
                  <c:v>40411</c:v>
                </c:pt>
                <c:pt idx="2733">
                  <c:v>40412</c:v>
                </c:pt>
                <c:pt idx="2734">
                  <c:v>40413</c:v>
                </c:pt>
                <c:pt idx="2735">
                  <c:v>40414</c:v>
                </c:pt>
                <c:pt idx="2736">
                  <c:v>40415</c:v>
                </c:pt>
                <c:pt idx="2737">
                  <c:v>40416</c:v>
                </c:pt>
                <c:pt idx="2738">
                  <c:v>40417</c:v>
                </c:pt>
                <c:pt idx="2739">
                  <c:v>40418</c:v>
                </c:pt>
                <c:pt idx="2740">
                  <c:v>40419</c:v>
                </c:pt>
                <c:pt idx="2741">
                  <c:v>40420</c:v>
                </c:pt>
                <c:pt idx="2742">
                  <c:v>40421</c:v>
                </c:pt>
                <c:pt idx="2743">
                  <c:v>40422</c:v>
                </c:pt>
                <c:pt idx="2744">
                  <c:v>40423</c:v>
                </c:pt>
                <c:pt idx="2745">
                  <c:v>40424</c:v>
                </c:pt>
                <c:pt idx="2746">
                  <c:v>40425</c:v>
                </c:pt>
                <c:pt idx="2747">
                  <c:v>40426</c:v>
                </c:pt>
                <c:pt idx="2748">
                  <c:v>40427</c:v>
                </c:pt>
                <c:pt idx="2749">
                  <c:v>40428</c:v>
                </c:pt>
                <c:pt idx="2750">
                  <c:v>40429</c:v>
                </c:pt>
                <c:pt idx="2751">
                  <c:v>40430</c:v>
                </c:pt>
                <c:pt idx="2752">
                  <c:v>40431</c:v>
                </c:pt>
                <c:pt idx="2753">
                  <c:v>40432</c:v>
                </c:pt>
                <c:pt idx="2754">
                  <c:v>40433</c:v>
                </c:pt>
                <c:pt idx="2755">
                  <c:v>40434</c:v>
                </c:pt>
                <c:pt idx="2756">
                  <c:v>40435</c:v>
                </c:pt>
                <c:pt idx="2757">
                  <c:v>40436</c:v>
                </c:pt>
                <c:pt idx="2758">
                  <c:v>40437</c:v>
                </c:pt>
                <c:pt idx="2759">
                  <c:v>40438</c:v>
                </c:pt>
                <c:pt idx="2760">
                  <c:v>40439</c:v>
                </c:pt>
                <c:pt idx="2761">
                  <c:v>40440</c:v>
                </c:pt>
                <c:pt idx="2762">
                  <c:v>40441</c:v>
                </c:pt>
                <c:pt idx="2763">
                  <c:v>40442</c:v>
                </c:pt>
                <c:pt idx="2764">
                  <c:v>40443</c:v>
                </c:pt>
                <c:pt idx="2765">
                  <c:v>40444</c:v>
                </c:pt>
                <c:pt idx="2766">
                  <c:v>40445</c:v>
                </c:pt>
                <c:pt idx="2767">
                  <c:v>40446</c:v>
                </c:pt>
                <c:pt idx="2768">
                  <c:v>40447</c:v>
                </c:pt>
                <c:pt idx="2769">
                  <c:v>40448</c:v>
                </c:pt>
                <c:pt idx="2770">
                  <c:v>40449</c:v>
                </c:pt>
                <c:pt idx="2771">
                  <c:v>40450</c:v>
                </c:pt>
                <c:pt idx="2772">
                  <c:v>40451</c:v>
                </c:pt>
                <c:pt idx="2773">
                  <c:v>40452</c:v>
                </c:pt>
                <c:pt idx="2774">
                  <c:v>40453</c:v>
                </c:pt>
                <c:pt idx="2775">
                  <c:v>40454</c:v>
                </c:pt>
                <c:pt idx="2776">
                  <c:v>40455</c:v>
                </c:pt>
                <c:pt idx="2777">
                  <c:v>40456</c:v>
                </c:pt>
                <c:pt idx="2778">
                  <c:v>40457</c:v>
                </c:pt>
                <c:pt idx="2779">
                  <c:v>40458</c:v>
                </c:pt>
                <c:pt idx="2780">
                  <c:v>40459</c:v>
                </c:pt>
                <c:pt idx="2781">
                  <c:v>40460</c:v>
                </c:pt>
                <c:pt idx="2782">
                  <c:v>40461</c:v>
                </c:pt>
                <c:pt idx="2783">
                  <c:v>40462</c:v>
                </c:pt>
                <c:pt idx="2784">
                  <c:v>40463</c:v>
                </c:pt>
                <c:pt idx="2785">
                  <c:v>40464</c:v>
                </c:pt>
                <c:pt idx="2786">
                  <c:v>40465</c:v>
                </c:pt>
                <c:pt idx="2787">
                  <c:v>40466</c:v>
                </c:pt>
                <c:pt idx="2788">
                  <c:v>40467</c:v>
                </c:pt>
                <c:pt idx="2789">
                  <c:v>40468</c:v>
                </c:pt>
                <c:pt idx="2790">
                  <c:v>40469</c:v>
                </c:pt>
                <c:pt idx="2791">
                  <c:v>40470</c:v>
                </c:pt>
                <c:pt idx="2792">
                  <c:v>40471</c:v>
                </c:pt>
                <c:pt idx="2793">
                  <c:v>40472</c:v>
                </c:pt>
                <c:pt idx="2794">
                  <c:v>40473</c:v>
                </c:pt>
                <c:pt idx="2795">
                  <c:v>40474</c:v>
                </c:pt>
                <c:pt idx="2796">
                  <c:v>40475</c:v>
                </c:pt>
                <c:pt idx="2797">
                  <c:v>40476</c:v>
                </c:pt>
                <c:pt idx="2798">
                  <c:v>40477</c:v>
                </c:pt>
                <c:pt idx="2799">
                  <c:v>40478</c:v>
                </c:pt>
                <c:pt idx="2800">
                  <c:v>40479</c:v>
                </c:pt>
                <c:pt idx="2801">
                  <c:v>40480</c:v>
                </c:pt>
                <c:pt idx="2802">
                  <c:v>40481</c:v>
                </c:pt>
                <c:pt idx="2803">
                  <c:v>40482</c:v>
                </c:pt>
                <c:pt idx="2804">
                  <c:v>40483</c:v>
                </c:pt>
                <c:pt idx="2805">
                  <c:v>40484</c:v>
                </c:pt>
                <c:pt idx="2806">
                  <c:v>40485</c:v>
                </c:pt>
                <c:pt idx="2807">
                  <c:v>40486</c:v>
                </c:pt>
                <c:pt idx="2808">
                  <c:v>40487</c:v>
                </c:pt>
                <c:pt idx="2809">
                  <c:v>40488</c:v>
                </c:pt>
                <c:pt idx="2810">
                  <c:v>40489</c:v>
                </c:pt>
                <c:pt idx="2811">
                  <c:v>40490</c:v>
                </c:pt>
                <c:pt idx="2812">
                  <c:v>40491</c:v>
                </c:pt>
                <c:pt idx="2813">
                  <c:v>40492</c:v>
                </c:pt>
                <c:pt idx="2814">
                  <c:v>40493</c:v>
                </c:pt>
                <c:pt idx="2815">
                  <c:v>40494</c:v>
                </c:pt>
                <c:pt idx="2816">
                  <c:v>40495</c:v>
                </c:pt>
                <c:pt idx="2817">
                  <c:v>40496</c:v>
                </c:pt>
                <c:pt idx="2818">
                  <c:v>40497</c:v>
                </c:pt>
                <c:pt idx="2819">
                  <c:v>40498</c:v>
                </c:pt>
                <c:pt idx="2820">
                  <c:v>40499</c:v>
                </c:pt>
                <c:pt idx="2821">
                  <c:v>40500</c:v>
                </c:pt>
                <c:pt idx="2822">
                  <c:v>40501</c:v>
                </c:pt>
                <c:pt idx="2823">
                  <c:v>40502</c:v>
                </c:pt>
                <c:pt idx="2824">
                  <c:v>40503</c:v>
                </c:pt>
                <c:pt idx="2825">
                  <c:v>40504</c:v>
                </c:pt>
                <c:pt idx="2826">
                  <c:v>40505</c:v>
                </c:pt>
                <c:pt idx="2827">
                  <c:v>40506</c:v>
                </c:pt>
                <c:pt idx="2828">
                  <c:v>40507</c:v>
                </c:pt>
                <c:pt idx="2829">
                  <c:v>40508</c:v>
                </c:pt>
                <c:pt idx="2830">
                  <c:v>40509</c:v>
                </c:pt>
                <c:pt idx="2831">
                  <c:v>40510</c:v>
                </c:pt>
                <c:pt idx="2832">
                  <c:v>40511</c:v>
                </c:pt>
                <c:pt idx="2833">
                  <c:v>40512</c:v>
                </c:pt>
                <c:pt idx="2834">
                  <c:v>40513</c:v>
                </c:pt>
                <c:pt idx="2835">
                  <c:v>40514</c:v>
                </c:pt>
                <c:pt idx="2836">
                  <c:v>40515</c:v>
                </c:pt>
                <c:pt idx="2837">
                  <c:v>40516</c:v>
                </c:pt>
                <c:pt idx="2838">
                  <c:v>40517</c:v>
                </c:pt>
                <c:pt idx="2839">
                  <c:v>40518</c:v>
                </c:pt>
                <c:pt idx="2840">
                  <c:v>40519</c:v>
                </c:pt>
                <c:pt idx="2841">
                  <c:v>40520</c:v>
                </c:pt>
                <c:pt idx="2842">
                  <c:v>40521</c:v>
                </c:pt>
                <c:pt idx="2843">
                  <c:v>40522</c:v>
                </c:pt>
                <c:pt idx="2844">
                  <c:v>40523</c:v>
                </c:pt>
                <c:pt idx="2845">
                  <c:v>40524</c:v>
                </c:pt>
                <c:pt idx="2846">
                  <c:v>40525</c:v>
                </c:pt>
                <c:pt idx="2847">
                  <c:v>40526</c:v>
                </c:pt>
                <c:pt idx="2848">
                  <c:v>40527</c:v>
                </c:pt>
                <c:pt idx="2849">
                  <c:v>40528</c:v>
                </c:pt>
                <c:pt idx="2850">
                  <c:v>40529</c:v>
                </c:pt>
                <c:pt idx="2851">
                  <c:v>40530</c:v>
                </c:pt>
                <c:pt idx="2852">
                  <c:v>40531</c:v>
                </c:pt>
                <c:pt idx="2853">
                  <c:v>40532</c:v>
                </c:pt>
                <c:pt idx="2854">
                  <c:v>40533</c:v>
                </c:pt>
                <c:pt idx="2855">
                  <c:v>40534</c:v>
                </c:pt>
                <c:pt idx="2856">
                  <c:v>40535</c:v>
                </c:pt>
                <c:pt idx="2857">
                  <c:v>40536</c:v>
                </c:pt>
                <c:pt idx="2858">
                  <c:v>40537</c:v>
                </c:pt>
                <c:pt idx="2859">
                  <c:v>40538</c:v>
                </c:pt>
                <c:pt idx="2860">
                  <c:v>40539</c:v>
                </c:pt>
                <c:pt idx="2861">
                  <c:v>40540</c:v>
                </c:pt>
                <c:pt idx="2862">
                  <c:v>40541</c:v>
                </c:pt>
                <c:pt idx="2863">
                  <c:v>40542</c:v>
                </c:pt>
                <c:pt idx="2864">
                  <c:v>40543</c:v>
                </c:pt>
                <c:pt idx="2865">
                  <c:v>40544</c:v>
                </c:pt>
                <c:pt idx="2866">
                  <c:v>40545</c:v>
                </c:pt>
                <c:pt idx="2867">
                  <c:v>40546</c:v>
                </c:pt>
                <c:pt idx="2868">
                  <c:v>40547</c:v>
                </c:pt>
                <c:pt idx="2869">
                  <c:v>40548</c:v>
                </c:pt>
                <c:pt idx="2870">
                  <c:v>40549</c:v>
                </c:pt>
                <c:pt idx="2871">
                  <c:v>40550</c:v>
                </c:pt>
                <c:pt idx="2872">
                  <c:v>40551</c:v>
                </c:pt>
                <c:pt idx="2873">
                  <c:v>40552</c:v>
                </c:pt>
                <c:pt idx="2874">
                  <c:v>40553</c:v>
                </c:pt>
                <c:pt idx="2875">
                  <c:v>40554</c:v>
                </c:pt>
                <c:pt idx="2876">
                  <c:v>40555</c:v>
                </c:pt>
                <c:pt idx="2877">
                  <c:v>40556</c:v>
                </c:pt>
                <c:pt idx="2878">
                  <c:v>40557</c:v>
                </c:pt>
                <c:pt idx="2879">
                  <c:v>40558</c:v>
                </c:pt>
                <c:pt idx="2880">
                  <c:v>40559</c:v>
                </c:pt>
                <c:pt idx="2881">
                  <c:v>40560</c:v>
                </c:pt>
                <c:pt idx="2882">
                  <c:v>40561</c:v>
                </c:pt>
                <c:pt idx="2883">
                  <c:v>40562</c:v>
                </c:pt>
                <c:pt idx="2884">
                  <c:v>40563</c:v>
                </c:pt>
                <c:pt idx="2885">
                  <c:v>40564</c:v>
                </c:pt>
                <c:pt idx="2886">
                  <c:v>40565</c:v>
                </c:pt>
                <c:pt idx="2887">
                  <c:v>40566</c:v>
                </c:pt>
                <c:pt idx="2888">
                  <c:v>40567</c:v>
                </c:pt>
                <c:pt idx="2889">
                  <c:v>40568</c:v>
                </c:pt>
                <c:pt idx="2890">
                  <c:v>40569</c:v>
                </c:pt>
                <c:pt idx="2891">
                  <c:v>40570</c:v>
                </c:pt>
                <c:pt idx="2892">
                  <c:v>40571</c:v>
                </c:pt>
                <c:pt idx="2893">
                  <c:v>40572</c:v>
                </c:pt>
                <c:pt idx="2894">
                  <c:v>40573</c:v>
                </c:pt>
                <c:pt idx="2895">
                  <c:v>40574</c:v>
                </c:pt>
                <c:pt idx="2896">
                  <c:v>40575</c:v>
                </c:pt>
                <c:pt idx="2897">
                  <c:v>40576</c:v>
                </c:pt>
                <c:pt idx="2898">
                  <c:v>40577</c:v>
                </c:pt>
                <c:pt idx="2899">
                  <c:v>40578</c:v>
                </c:pt>
                <c:pt idx="2900">
                  <c:v>40579</c:v>
                </c:pt>
                <c:pt idx="2901">
                  <c:v>40580</c:v>
                </c:pt>
                <c:pt idx="2902">
                  <c:v>40581</c:v>
                </c:pt>
                <c:pt idx="2903">
                  <c:v>40582</c:v>
                </c:pt>
                <c:pt idx="2904">
                  <c:v>40583</c:v>
                </c:pt>
                <c:pt idx="2905">
                  <c:v>40584</c:v>
                </c:pt>
                <c:pt idx="2906">
                  <c:v>40585</c:v>
                </c:pt>
                <c:pt idx="2907">
                  <c:v>40586</c:v>
                </c:pt>
                <c:pt idx="2908">
                  <c:v>40587</c:v>
                </c:pt>
                <c:pt idx="2909">
                  <c:v>40588</c:v>
                </c:pt>
                <c:pt idx="2910">
                  <c:v>40589</c:v>
                </c:pt>
                <c:pt idx="2911">
                  <c:v>40590</c:v>
                </c:pt>
                <c:pt idx="2912">
                  <c:v>40591</c:v>
                </c:pt>
                <c:pt idx="2913">
                  <c:v>40592</c:v>
                </c:pt>
                <c:pt idx="2914">
                  <c:v>40593</c:v>
                </c:pt>
                <c:pt idx="2915">
                  <c:v>40594</c:v>
                </c:pt>
                <c:pt idx="2916">
                  <c:v>40595</c:v>
                </c:pt>
                <c:pt idx="2917">
                  <c:v>40596</c:v>
                </c:pt>
                <c:pt idx="2918">
                  <c:v>40597</c:v>
                </c:pt>
                <c:pt idx="2919">
                  <c:v>40598</c:v>
                </c:pt>
                <c:pt idx="2920">
                  <c:v>40599</c:v>
                </c:pt>
                <c:pt idx="2921">
                  <c:v>40600</c:v>
                </c:pt>
                <c:pt idx="2922">
                  <c:v>40601</c:v>
                </c:pt>
                <c:pt idx="2923">
                  <c:v>40602</c:v>
                </c:pt>
                <c:pt idx="2924">
                  <c:v>40603</c:v>
                </c:pt>
                <c:pt idx="2925">
                  <c:v>40604</c:v>
                </c:pt>
                <c:pt idx="2926">
                  <c:v>40605</c:v>
                </c:pt>
                <c:pt idx="2927">
                  <c:v>40606</c:v>
                </c:pt>
                <c:pt idx="2928">
                  <c:v>40607</c:v>
                </c:pt>
                <c:pt idx="2929">
                  <c:v>40608</c:v>
                </c:pt>
                <c:pt idx="2930">
                  <c:v>40609</c:v>
                </c:pt>
                <c:pt idx="2931">
                  <c:v>40610</c:v>
                </c:pt>
                <c:pt idx="2932">
                  <c:v>40611</c:v>
                </c:pt>
                <c:pt idx="2933">
                  <c:v>40612</c:v>
                </c:pt>
                <c:pt idx="2934">
                  <c:v>40613</c:v>
                </c:pt>
                <c:pt idx="2935">
                  <c:v>40614</c:v>
                </c:pt>
                <c:pt idx="2936">
                  <c:v>40615</c:v>
                </c:pt>
                <c:pt idx="2937">
                  <c:v>40616</c:v>
                </c:pt>
                <c:pt idx="2938">
                  <c:v>40617</c:v>
                </c:pt>
                <c:pt idx="2939">
                  <c:v>40618</c:v>
                </c:pt>
                <c:pt idx="2940">
                  <c:v>40619</c:v>
                </c:pt>
                <c:pt idx="2941">
                  <c:v>40620</c:v>
                </c:pt>
                <c:pt idx="2942">
                  <c:v>40621</c:v>
                </c:pt>
                <c:pt idx="2943">
                  <c:v>40622</c:v>
                </c:pt>
                <c:pt idx="2944">
                  <c:v>40623</c:v>
                </c:pt>
                <c:pt idx="2945">
                  <c:v>40624</c:v>
                </c:pt>
                <c:pt idx="2946">
                  <c:v>40625</c:v>
                </c:pt>
                <c:pt idx="2947">
                  <c:v>40626</c:v>
                </c:pt>
                <c:pt idx="2948">
                  <c:v>40627</c:v>
                </c:pt>
                <c:pt idx="2949">
                  <c:v>40628</c:v>
                </c:pt>
                <c:pt idx="2950">
                  <c:v>40629</c:v>
                </c:pt>
                <c:pt idx="2951">
                  <c:v>40630</c:v>
                </c:pt>
                <c:pt idx="2952">
                  <c:v>40631</c:v>
                </c:pt>
                <c:pt idx="2953">
                  <c:v>40632</c:v>
                </c:pt>
                <c:pt idx="2954">
                  <c:v>40633</c:v>
                </c:pt>
                <c:pt idx="2955">
                  <c:v>40634</c:v>
                </c:pt>
                <c:pt idx="2956">
                  <c:v>40635</c:v>
                </c:pt>
                <c:pt idx="2957">
                  <c:v>40636</c:v>
                </c:pt>
                <c:pt idx="2958">
                  <c:v>40637</c:v>
                </c:pt>
                <c:pt idx="2959">
                  <c:v>40638</c:v>
                </c:pt>
                <c:pt idx="2960">
                  <c:v>40639</c:v>
                </c:pt>
                <c:pt idx="2961">
                  <c:v>40640</c:v>
                </c:pt>
                <c:pt idx="2962">
                  <c:v>40641</c:v>
                </c:pt>
                <c:pt idx="2963">
                  <c:v>40642</c:v>
                </c:pt>
                <c:pt idx="2964">
                  <c:v>40643</c:v>
                </c:pt>
                <c:pt idx="2965">
                  <c:v>40644</c:v>
                </c:pt>
                <c:pt idx="2966">
                  <c:v>40645</c:v>
                </c:pt>
                <c:pt idx="2967">
                  <c:v>40646</c:v>
                </c:pt>
                <c:pt idx="2968">
                  <c:v>40647</c:v>
                </c:pt>
                <c:pt idx="2969">
                  <c:v>40648</c:v>
                </c:pt>
                <c:pt idx="2970">
                  <c:v>40649</c:v>
                </c:pt>
                <c:pt idx="2971">
                  <c:v>40650</c:v>
                </c:pt>
                <c:pt idx="2972">
                  <c:v>40651</c:v>
                </c:pt>
                <c:pt idx="2973">
                  <c:v>40652</c:v>
                </c:pt>
                <c:pt idx="2974">
                  <c:v>40653</c:v>
                </c:pt>
                <c:pt idx="2975">
                  <c:v>40654</c:v>
                </c:pt>
                <c:pt idx="2976">
                  <c:v>40655</c:v>
                </c:pt>
                <c:pt idx="2977">
                  <c:v>40656</c:v>
                </c:pt>
                <c:pt idx="2978">
                  <c:v>40657</c:v>
                </c:pt>
                <c:pt idx="2979">
                  <c:v>40658</c:v>
                </c:pt>
                <c:pt idx="2980">
                  <c:v>40659</c:v>
                </c:pt>
                <c:pt idx="2981">
                  <c:v>40660</c:v>
                </c:pt>
                <c:pt idx="2982">
                  <c:v>40661</c:v>
                </c:pt>
                <c:pt idx="2983">
                  <c:v>40662</c:v>
                </c:pt>
                <c:pt idx="2984">
                  <c:v>40663</c:v>
                </c:pt>
                <c:pt idx="2985">
                  <c:v>40664</c:v>
                </c:pt>
                <c:pt idx="2986">
                  <c:v>40665</c:v>
                </c:pt>
                <c:pt idx="2987">
                  <c:v>40666</c:v>
                </c:pt>
                <c:pt idx="2988">
                  <c:v>40667</c:v>
                </c:pt>
                <c:pt idx="2989">
                  <c:v>40668</c:v>
                </c:pt>
                <c:pt idx="2990">
                  <c:v>40669</c:v>
                </c:pt>
                <c:pt idx="2991">
                  <c:v>40670</c:v>
                </c:pt>
                <c:pt idx="2992">
                  <c:v>40671</c:v>
                </c:pt>
                <c:pt idx="2993">
                  <c:v>40672</c:v>
                </c:pt>
                <c:pt idx="2994">
                  <c:v>40673</c:v>
                </c:pt>
                <c:pt idx="2995">
                  <c:v>40674</c:v>
                </c:pt>
                <c:pt idx="2996">
                  <c:v>40675</c:v>
                </c:pt>
                <c:pt idx="2997">
                  <c:v>40676</c:v>
                </c:pt>
                <c:pt idx="2998">
                  <c:v>40677</c:v>
                </c:pt>
                <c:pt idx="2999">
                  <c:v>40678</c:v>
                </c:pt>
                <c:pt idx="3000">
                  <c:v>40679</c:v>
                </c:pt>
                <c:pt idx="3001">
                  <c:v>40680</c:v>
                </c:pt>
                <c:pt idx="3002">
                  <c:v>40681</c:v>
                </c:pt>
                <c:pt idx="3003">
                  <c:v>40682</c:v>
                </c:pt>
                <c:pt idx="3004">
                  <c:v>40683</c:v>
                </c:pt>
                <c:pt idx="3005">
                  <c:v>40684</c:v>
                </c:pt>
                <c:pt idx="3006">
                  <c:v>40685</c:v>
                </c:pt>
                <c:pt idx="3007">
                  <c:v>40686</c:v>
                </c:pt>
                <c:pt idx="3008">
                  <c:v>40687</c:v>
                </c:pt>
                <c:pt idx="3009">
                  <c:v>40688</c:v>
                </c:pt>
                <c:pt idx="3010">
                  <c:v>40689</c:v>
                </c:pt>
                <c:pt idx="3011">
                  <c:v>40690</c:v>
                </c:pt>
                <c:pt idx="3012">
                  <c:v>40691</c:v>
                </c:pt>
                <c:pt idx="3013">
                  <c:v>40692</c:v>
                </c:pt>
                <c:pt idx="3014">
                  <c:v>40693</c:v>
                </c:pt>
                <c:pt idx="3015">
                  <c:v>40694</c:v>
                </c:pt>
                <c:pt idx="3016">
                  <c:v>40695</c:v>
                </c:pt>
                <c:pt idx="3017">
                  <c:v>40696</c:v>
                </c:pt>
                <c:pt idx="3018">
                  <c:v>40697</c:v>
                </c:pt>
                <c:pt idx="3019">
                  <c:v>40698</c:v>
                </c:pt>
                <c:pt idx="3020">
                  <c:v>40699</c:v>
                </c:pt>
                <c:pt idx="3021">
                  <c:v>40700</c:v>
                </c:pt>
                <c:pt idx="3022">
                  <c:v>40701</c:v>
                </c:pt>
                <c:pt idx="3023">
                  <c:v>40702</c:v>
                </c:pt>
                <c:pt idx="3024">
                  <c:v>40703</c:v>
                </c:pt>
                <c:pt idx="3025">
                  <c:v>40704</c:v>
                </c:pt>
                <c:pt idx="3026">
                  <c:v>40705</c:v>
                </c:pt>
                <c:pt idx="3027">
                  <c:v>40706</c:v>
                </c:pt>
                <c:pt idx="3028">
                  <c:v>40707</c:v>
                </c:pt>
                <c:pt idx="3029">
                  <c:v>40708</c:v>
                </c:pt>
                <c:pt idx="3030">
                  <c:v>40709</c:v>
                </c:pt>
                <c:pt idx="3031">
                  <c:v>40710</c:v>
                </c:pt>
                <c:pt idx="3032">
                  <c:v>40711</c:v>
                </c:pt>
                <c:pt idx="3033">
                  <c:v>40712</c:v>
                </c:pt>
                <c:pt idx="3034">
                  <c:v>40713</c:v>
                </c:pt>
                <c:pt idx="3035">
                  <c:v>40714</c:v>
                </c:pt>
                <c:pt idx="3036">
                  <c:v>40715</c:v>
                </c:pt>
                <c:pt idx="3037">
                  <c:v>40716</c:v>
                </c:pt>
                <c:pt idx="3038">
                  <c:v>40717</c:v>
                </c:pt>
                <c:pt idx="3039">
                  <c:v>40718</c:v>
                </c:pt>
                <c:pt idx="3040">
                  <c:v>40719</c:v>
                </c:pt>
                <c:pt idx="3041">
                  <c:v>40720</c:v>
                </c:pt>
                <c:pt idx="3042">
                  <c:v>40721</c:v>
                </c:pt>
                <c:pt idx="3043">
                  <c:v>40722</c:v>
                </c:pt>
                <c:pt idx="3044">
                  <c:v>40723</c:v>
                </c:pt>
                <c:pt idx="3045">
                  <c:v>40724</c:v>
                </c:pt>
                <c:pt idx="3046">
                  <c:v>40725</c:v>
                </c:pt>
                <c:pt idx="3047">
                  <c:v>40726</c:v>
                </c:pt>
                <c:pt idx="3048">
                  <c:v>40727</c:v>
                </c:pt>
                <c:pt idx="3049">
                  <c:v>40728</c:v>
                </c:pt>
                <c:pt idx="3050">
                  <c:v>40729</c:v>
                </c:pt>
                <c:pt idx="3051">
                  <c:v>40730</c:v>
                </c:pt>
                <c:pt idx="3052">
                  <c:v>40731</c:v>
                </c:pt>
                <c:pt idx="3053">
                  <c:v>40732</c:v>
                </c:pt>
                <c:pt idx="3054">
                  <c:v>40733</c:v>
                </c:pt>
                <c:pt idx="3055">
                  <c:v>40734</c:v>
                </c:pt>
                <c:pt idx="3056">
                  <c:v>40735</c:v>
                </c:pt>
                <c:pt idx="3057">
                  <c:v>40736</c:v>
                </c:pt>
                <c:pt idx="3058">
                  <c:v>40737</c:v>
                </c:pt>
                <c:pt idx="3059">
                  <c:v>40738</c:v>
                </c:pt>
                <c:pt idx="3060">
                  <c:v>40739</c:v>
                </c:pt>
                <c:pt idx="3061">
                  <c:v>40740</c:v>
                </c:pt>
                <c:pt idx="3062">
                  <c:v>40741</c:v>
                </c:pt>
                <c:pt idx="3063">
                  <c:v>40742</c:v>
                </c:pt>
                <c:pt idx="3064">
                  <c:v>40743</c:v>
                </c:pt>
                <c:pt idx="3065">
                  <c:v>40744</c:v>
                </c:pt>
                <c:pt idx="3066">
                  <c:v>40745</c:v>
                </c:pt>
                <c:pt idx="3067">
                  <c:v>40746</c:v>
                </c:pt>
                <c:pt idx="3068">
                  <c:v>40747</c:v>
                </c:pt>
                <c:pt idx="3069">
                  <c:v>40748</c:v>
                </c:pt>
                <c:pt idx="3070">
                  <c:v>40749</c:v>
                </c:pt>
                <c:pt idx="3071">
                  <c:v>40750</c:v>
                </c:pt>
                <c:pt idx="3072">
                  <c:v>40751</c:v>
                </c:pt>
                <c:pt idx="3073">
                  <c:v>40752</c:v>
                </c:pt>
                <c:pt idx="3074">
                  <c:v>40753</c:v>
                </c:pt>
                <c:pt idx="3075">
                  <c:v>40754</c:v>
                </c:pt>
                <c:pt idx="3076">
                  <c:v>40755</c:v>
                </c:pt>
                <c:pt idx="3077">
                  <c:v>40756</c:v>
                </c:pt>
                <c:pt idx="3078">
                  <c:v>40757</c:v>
                </c:pt>
                <c:pt idx="3079">
                  <c:v>40758</c:v>
                </c:pt>
                <c:pt idx="3080">
                  <c:v>40759</c:v>
                </c:pt>
                <c:pt idx="3081">
                  <c:v>40760</c:v>
                </c:pt>
                <c:pt idx="3082">
                  <c:v>40761</c:v>
                </c:pt>
                <c:pt idx="3083">
                  <c:v>40762</c:v>
                </c:pt>
                <c:pt idx="3084">
                  <c:v>40763</c:v>
                </c:pt>
                <c:pt idx="3085">
                  <c:v>40764</c:v>
                </c:pt>
                <c:pt idx="3086">
                  <c:v>40765</c:v>
                </c:pt>
                <c:pt idx="3087">
                  <c:v>40766</c:v>
                </c:pt>
                <c:pt idx="3088">
                  <c:v>40767</c:v>
                </c:pt>
                <c:pt idx="3089">
                  <c:v>40768</c:v>
                </c:pt>
                <c:pt idx="3090">
                  <c:v>40769</c:v>
                </c:pt>
                <c:pt idx="3091">
                  <c:v>40770</c:v>
                </c:pt>
                <c:pt idx="3092">
                  <c:v>40771</c:v>
                </c:pt>
                <c:pt idx="3093">
                  <c:v>40772</c:v>
                </c:pt>
                <c:pt idx="3094">
                  <c:v>40773</c:v>
                </c:pt>
                <c:pt idx="3095">
                  <c:v>40774</c:v>
                </c:pt>
                <c:pt idx="3096">
                  <c:v>40775</c:v>
                </c:pt>
                <c:pt idx="3097">
                  <c:v>40776</c:v>
                </c:pt>
                <c:pt idx="3098">
                  <c:v>40777</c:v>
                </c:pt>
                <c:pt idx="3099">
                  <c:v>40778</c:v>
                </c:pt>
                <c:pt idx="3100">
                  <c:v>40779</c:v>
                </c:pt>
                <c:pt idx="3101">
                  <c:v>40780</c:v>
                </c:pt>
                <c:pt idx="3102">
                  <c:v>40781</c:v>
                </c:pt>
                <c:pt idx="3103">
                  <c:v>40782</c:v>
                </c:pt>
                <c:pt idx="3104">
                  <c:v>40783</c:v>
                </c:pt>
                <c:pt idx="3105">
                  <c:v>40784</c:v>
                </c:pt>
                <c:pt idx="3106">
                  <c:v>40785</c:v>
                </c:pt>
                <c:pt idx="3107">
                  <c:v>40786</c:v>
                </c:pt>
                <c:pt idx="3108">
                  <c:v>40787</c:v>
                </c:pt>
                <c:pt idx="3109">
                  <c:v>40788</c:v>
                </c:pt>
                <c:pt idx="3110">
                  <c:v>40789</c:v>
                </c:pt>
                <c:pt idx="3111">
                  <c:v>40790</c:v>
                </c:pt>
                <c:pt idx="3112">
                  <c:v>40791</c:v>
                </c:pt>
                <c:pt idx="3113">
                  <c:v>40792</c:v>
                </c:pt>
                <c:pt idx="3114">
                  <c:v>40793</c:v>
                </c:pt>
                <c:pt idx="3115">
                  <c:v>40794</c:v>
                </c:pt>
                <c:pt idx="3116">
                  <c:v>40795</c:v>
                </c:pt>
                <c:pt idx="3117">
                  <c:v>40796</c:v>
                </c:pt>
                <c:pt idx="3118">
                  <c:v>40797</c:v>
                </c:pt>
                <c:pt idx="3119">
                  <c:v>40798</c:v>
                </c:pt>
                <c:pt idx="3120">
                  <c:v>40799</c:v>
                </c:pt>
                <c:pt idx="3121">
                  <c:v>40800</c:v>
                </c:pt>
                <c:pt idx="3122">
                  <c:v>40801</c:v>
                </c:pt>
                <c:pt idx="3123">
                  <c:v>40802</c:v>
                </c:pt>
                <c:pt idx="3124">
                  <c:v>40803</c:v>
                </c:pt>
                <c:pt idx="3125">
                  <c:v>40804</c:v>
                </c:pt>
                <c:pt idx="3126">
                  <c:v>40805</c:v>
                </c:pt>
                <c:pt idx="3127">
                  <c:v>40806</c:v>
                </c:pt>
                <c:pt idx="3128">
                  <c:v>40807</c:v>
                </c:pt>
                <c:pt idx="3129">
                  <c:v>40808</c:v>
                </c:pt>
                <c:pt idx="3130">
                  <c:v>40809</c:v>
                </c:pt>
                <c:pt idx="3131">
                  <c:v>40810</c:v>
                </c:pt>
                <c:pt idx="3132">
                  <c:v>40811</c:v>
                </c:pt>
                <c:pt idx="3133">
                  <c:v>40812</c:v>
                </c:pt>
                <c:pt idx="3134">
                  <c:v>40813</c:v>
                </c:pt>
                <c:pt idx="3135">
                  <c:v>40814</c:v>
                </c:pt>
                <c:pt idx="3136">
                  <c:v>40815</c:v>
                </c:pt>
                <c:pt idx="3137">
                  <c:v>40816</c:v>
                </c:pt>
                <c:pt idx="3138">
                  <c:v>40817</c:v>
                </c:pt>
                <c:pt idx="3139">
                  <c:v>40818</c:v>
                </c:pt>
                <c:pt idx="3140">
                  <c:v>40819</c:v>
                </c:pt>
                <c:pt idx="3141">
                  <c:v>40820</c:v>
                </c:pt>
                <c:pt idx="3142">
                  <c:v>40821</c:v>
                </c:pt>
                <c:pt idx="3143">
                  <c:v>40822</c:v>
                </c:pt>
                <c:pt idx="3144">
                  <c:v>40823</c:v>
                </c:pt>
                <c:pt idx="3145">
                  <c:v>40824</c:v>
                </c:pt>
                <c:pt idx="3146">
                  <c:v>40825</c:v>
                </c:pt>
                <c:pt idx="3147">
                  <c:v>40826</c:v>
                </c:pt>
                <c:pt idx="3148">
                  <c:v>40827</c:v>
                </c:pt>
                <c:pt idx="3149">
                  <c:v>40828</c:v>
                </c:pt>
                <c:pt idx="3150">
                  <c:v>40829</c:v>
                </c:pt>
                <c:pt idx="3151">
                  <c:v>40830</c:v>
                </c:pt>
                <c:pt idx="3152">
                  <c:v>40831</c:v>
                </c:pt>
                <c:pt idx="3153">
                  <c:v>40832</c:v>
                </c:pt>
                <c:pt idx="3154">
                  <c:v>40833</c:v>
                </c:pt>
                <c:pt idx="3155">
                  <c:v>40834</c:v>
                </c:pt>
                <c:pt idx="3156">
                  <c:v>40835</c:v>
                </c:pt>
                <c:pt idx="3157">
                  <c:v>40836</c:v>
                </c:pt>
                <c:pt idx="3158">
                  <c:v>40837</c:v>
                </c:pt>
                <c:pt idx="3159">
                  <c:v>40838</c:v>
                </c:pt>
                <c:pt idx="3160">
                  <c:v>40839</c:v>
                </c:pt>
                <c:pt idx="3161">
                  <c:v>40840</c:v>
                </c:pt>
                <c:pt idx="3162">
                  <c:v>40841</c:v>
                </c:pt>
                <c:pt idx="3163">
                  <c:v>40842</c:v>
                </c:pt>
                <c:pt idx="3164">
                  <c:v>40843</c:v>
                </c:pt>
                <c:pt idx="3165">
                  <c:v>40844</c:v>
                </c:pt>
                <c:pt idx="3166">
                  <c:v>40845</c:v>
                </c:pt>
                <c:pt idx="3167">
                  <c:v>40846</c:v>
                </c:pt>
                <c:pt idx="3168">
                  <c:v>40847</c:v>
                </c:pt>
                <c:pt idx="3169">
                  <c:v>40848</c:v>
                </c:pt>
                <c:pt idx="3170">
                  <c:v>40849</c:v>
                </c:pt>
                <c:pt idx="3171">
                  <c:v>40850</c:v>
                </c:pt>
                <c:pt idx="3172">
                  <c:v>40851</c:v>
                </c:pt>
                <c:pt idx="3173">
                  <c:v>40852</c:v>
                </c:pt>
                <c:pt idx="3174">
                  <c:v>40853</c:v>
                </c:pt>
                <c:pt idx="3175">
                  <c:v>40854</c:v>
                </c:pt>
                <c:pt idx="3176">
                  <c:v>40855</c:v>
                </c:pt>
                <c:pt idx="3177">
                  <c:v>40856</c:v>
                </c:pt>
                <c:pt idx="3178">
                  <c:v>40857</c:v>
                </c:pt>
                <c:pt idx="3179">
                  <c:v>40858</c:v>
                </c:pt>
                <c:pt idx="3180">
                  <c:v>40859</c:v>
                </c:pt>
                <c:pt idx="3181">
                  <c:v>40860</c:v>
                </c:pt>
                <c:pt idx="3182">
                  <c:v>40861</c:v>
                </c:pt>
                <c:pt idx="3183">
                  <c:v>40862</c:v>
                </c:pt>
                <c:pt idx="3184">
                  <c:v>40863</c:v>
                </c:pt>
                <c:pt idx="3185">
                  <c:v>40864</c:v>
                </c:pt>
                <c:pt idx="3186">
                  <c:v>40865</c:v>
                </c:pt>
                <c:pt idx="3187">
                  <c:v>40866</c:v>
                </c:pt>
                <c:pt idx="3188">
                  <c:v>40867</c:v>
                </c:pt>
                <c:pt idx="3189">
                  <c:v>40868</c:v>
                </c:pt>
                <c:pt idx="3190">
                  <c:v>40869</c:v>
                </c:pt>
                <c:pt idx="3191">
                  <c:v>40870</c:v>
                </c:pt>
                <c:pt idx="3192">
                  <c:v>40871</c:v>
                </c:pt>
                <c:pt idx="3193">
                  <c:v>40872</c:v>
                </c:pt>
                <c:pt idx="3194">
                  <c:v>40873</c:v>
                </c:pt>
                <c:pt idx="3195">
                  <c:v>40874</c:v>
                </c:pt>
                <c:pt idx="3196">
                  <c:v>40875</c:v>
                </c:pt>
                <c:pt idx="3197">
                  <c:v>40876</c:v>
                </c:pt>
                <c:pt idx="3198">
                  <c:v>40877</c:v>
                </c:pt>
                <c:pt idx="3199">
                  <c:v>40878</c:v>
                </c:pt>
                <c:pt idx="3200">
                  <c:v>40879</c:v>
                </c:pt>
                <c:pt idx="3201">
                  <c:v>40880</c:v>
                </c:pt>
                <c:pt idx="3202">
                  <c:v>40881</c:v>
                </c:pt>
                <c:pt idx="3203">
                  <c:v>40882</c:v>
                </c:pt>
                <c:pt idx="3204">
                  <c:v>40883</c:v>
                </c:pt>
                <c:pt idx="3205">
                  <c:v>40884</c:v>
                </c:pt>
                <c:pt idx="3206">
                  <c:v>40885</c:v>
                </c:pt>
                <c:pt idx="3207">
                  <c:v>40886</c:v>
                </c:pt>
                <c:pt idx="3208">
                  <c:v>40887</c:v>
                </c:pt>
                <c:pt idx="3209">
                  <c:v>40888</c:v>
                </c:pt>
                <c:pt idx="3210">
                  <c:v>40889</c:v>
                </c:pt>
                <c:pt idx="3211">
                  <c:v>40890</c:v>
                </c:pt>
                <c:pt idx="3212">
                  <c:v>40891</c:v>
                </c:pt>
                <c:pt idx="3213">
                  <c:v>40892</c:v>
                </c:pt>
                <c:pt idx="3214">
                  <c:v>40893</c:v>
                </c:pt>
                <c:pt idx="3215">
                  <c:v>40894</c:v>
                </c:pt>
                <c:pt idx="3216">
                  <c:v>40895</c:v>
                </c:pt>
                <c:pt idx="3217">
                  <c:v>40896</c:v>
                </c:pt>
                <c:pt idx="3218">
                  <c:v>40897</c:v>
                </c:pt>
                <c:pt idx="3219">
                  <c:v>40898</c:v>
                </c:pt>
                <c:pt idx="3220">
                  <c:v>40899</c:v>
                </c:pt>
                <c:pt idx="3221">
                  <c:v>40900</c:v>
                </c:pt>
                <c:pt idx="3222">
                  <c:v>40901</c:v>
                </c:pt>
                <c:pt idx="3223">
                  <c:v>40902</c:v>
                </c:pt>
                <c:pt idx="3224">
                  <c:v>40903</c:v>
                </c:pt>
                <c:pt idx="3225">
                  <c:v>40904</c:v>
                </c:pt>
                <c:pt idx="3226">
                  <c:v>40905</c:v>
                </c:pt>
                <c:pt idx="3227">
                  <c:v>40906</c:v>
                </c:pt>
                <c:pt idx="3228">
                  <c:v>40907</c:v>
                </c:pt>
                <c:pt idx="3229">
                  <c:v>40908</c:v>
                </c:pt>
                <c:pt idx="3230">
                  <c:v>40909</c:v>
                </c:pt>
                <c:pt idx="3231">
                  <c:v>40910</c:v>
                </c:pt>
                <c:pt idx="3232">
                  <c:v>40911</c:v>
                </c:pt>
                <c:pt idx="3233">
                  <c:v>40912</c:v>
                </c:pt>
                <c:pt idx="3234">
                  <c:v>40913</c:v>
                </c:pt>
                <c:pt idx="3235">
                  <c:v>40914</c:v>
                </c:pt>
                <c:pt idx="3236">
                  <c:v>40915</c:v>
                </c:pt>
                <c:pt idx="3237">
                  <c:v>40916</c:v>
                </c:pt>
                <c:pt idx="3238">
                  <c:v>40917</c:v>
                </c:pt>
                <c:pt idx="3239">
                  <c:v>40918</c:v>
                </c:pt>
                <c:pt idx="3240">
                  <c:v>40919</c:v>
                </c:pt>
                <c:pt idx="3241">
                  <c:v>40920</c:v>
                </c:pt>
                <c:pt idx="3242">
                  <c:v>40921</c:v>
                </c:pt>
                <c:pt idx="3243">
                  <c:v>40922</c:v>
                </c:pt>
                <c:pt idx="3244">
                  <c:v>40923</c:v>
                </c:pt>
                <c:pt idx="3245">
                  <c:v>40924</c:v>
                </c:pt>
                <c:pt idx="3246">
                  <c:v>40925</c:v>
                </c:pt>
                <c:pt idx="3247">
                  <c:v>40926</c:v>
                </c:pt>
                <c:pt idx="3248">
                  <c:v>40927</c:v>
                </c:pt>
                <c:pt idx="3249">
                  <c:v>40928</c:v>
                </c:pt>
                <c:pt idx="3250">
                  <c:v>40929</c:v>
                </c:pt>
                <c:pt idx="3251">
                  <c:v>40930</c:v>
                </c:pt>
                <c:pt idx="3252">
                  <c:v>40931</c:v>
                </c:pt>
                <c:pt idx="3253">
                  <c:v>40932</c:v>
                </c:pt>
                <c:pt idx="3254">
                  <c:v>40933</c:v>
                </c:pt>
                <c:pt idx="3255">
                  <c:v>40934</c:v>
                </c:pt>
                <c:pt idx="3256">
                  <c:v>40935</c:v>
                </c:pt>
                <c:pt idx="3257">
                  <c:v>40936</c:v>
                </c:pt>
                <c:pt idx="3258">
                  <c:v>40937</c:v>
                </c:pt>
                <c:pt idx="3259">
                  <c:v>40938</c:v>
                </c:pt>
                <c:pt idx="3260">
                  <c:v>40939</c:v>
                </c:pt>
                <c:pt idx="3261">
                  <c:v>40940</c:v>
                </c:pt>
                <c:pt idx="3262">
                  <c:v>40941</c:v>
                </c:pt>
                <c:pt idx="3263">
                  <c:v>40942</c:v>
                </c:pt>
                <c:pt idx="3264">
                  <c:v>40943</c:v>
                </c:pt>
                <c:pt idx="3265">
                  <c:v>40944</c:v>
                </c:pt>
                <c:pt idx="3266">
                  <c:v>40945</c:v>
                </c:pt>
                <c:pt idx="3267">
                  <c:v>40946</c:v>
                </c:pt>
                <c:pt idx="3268">
                  <c:v>40947</c:v>
                </c:pt>
                <c:pt idx="3269">
                  <c:v>40948</c:v>
                </c:pt>
                <c:pt idx="3270">
                  <c:v>40949</c:v>
                </c:pt>
                <c:pt idx="3271">
                  <c:v>40950</c:v>
                </c:pt>
                <c:pt idx="3272">
                  <c:v>40951</c:v>
                </c:pt>
                <c:pt idx="3273">
                  <c:v>40952</c:v>
                </c:pt>
                <c:pt idx="3274">
                  <c:v>40953</c:v>
                </c:pt>
                <c:pt idx="3275">
                  <c:v>40954</c:v>
                </c:pt>
                <c:pt idx="3276">
                  <c:v>40955</c:v>
                </c:pt>
                <c:pt idx="3277">
                  <c:v>40956</c:v>
                </c:pt>
                <c:pt idx="3278">
                  <c:v>40957</c:v>
                </c:pt>
                <c:pt idx="3279">
                  <c:v>40958</c:v>
                </c:pt>
                <c:pt idx="3280">
                  <c:v>40959</c:v>
                </c:pt>
                <c:pt idx="3281">
                  <c:v>40960</c:v>
                </c:pt>
                <c:pt idx="3282">
                  <c:v>40961</c:v>
                </c:pt>
                <c:pt idx="3283">
                  <c:v>40962</c:v>
                </c:pt>
                <c:pt idx="3284">
                  <c:v>40963</c:v>
                </c:pt>
                <c:pt idx="3285">
                  <c:v>40964</c:v>
                </c:pt>
                <c:pt idx="3286">
                  <c:v>40965</c:v>
                </c:pt>
                <c:pt idx="3287">
                  <c:v>40966</c:v>
                </c:pt>
                <c:pt idx="3288">
                  <c:v>40967</c:v>
                </c:pt>
                <c:pt idx="3289">
                  <c:v>40968</c:v>
                </c:pt>
                <c:pt idx="3290">
                  <c:v>40969</c:v>
                </c:pt>
                <c:pt idx="3291">
                  <c:v>40970</c:v>
                </c:pt>
                <c:pt idx="3292">
                  <c:v>40971</c:v>
                </c:pt>
                <c:pt idx="3293">
                  <c:v>40972</c:v>
                </c:pt>
                <c:pt idx="3294">
                  <c:v>40973</c:v>
                </c:pt>
                <c:pt idx="3295">
                  <c:v>40974</c:v>
                </c:pt>
                <c:pt idx="3296">
                  <c:v>40975</c:v>
                </c:pt>
                <c:pt idx="3297">
                  <c:v>40976</c:v>
                </c:pt>
                <c:pt idx="3298">
                  <c:v>40977</c:v>
                </c:pt>
                <c:pt idx="3299">
                  <c:v>40978</c:v>
                </c:pt>
                <c:pt idx="3300">
                  <c:v>40979</c:v>
                </c:pt>
                <c:pt idx="3301">
                  <c:v>40980</c:v>
                </c:pt>
                <c:pt idx="3302">
                  <c:v>40981</c:v>
                </c:pt>
                <c:pt idx="3303">
                  <c:v>40982</c:v>
                </c:pt>
                <c:pt idx="3304">
                  <c:v>40983</c:v>
                </c:pt>
                <c:pt idx="3305">
                  <c:v>40984</c:v>
                </c:pt>
                <c:pt idx="3306">
                  <c:v>40985</c:v>
                </c:pt>
                <c:pt idx="3307">
                  <c:v>40986</c:v>
                </c:pt>
                <c:pt idx="3308">
                  <c:v>40987</c:v>
                </c:pt>
                <c:pt idx="3309">
                  <c:v>40988</c:v>
                </c:pt>
                <c:pt idx="3310">
                  <c:v>40989</c:v>
                </c:pt>
                <c:pt idx="3311">
                  <c:v>40990</c:v>
                </c:pt>
                <c:pt idx="3312">
                  <c:v>40991</c:v>
                </c:pt>
                <c:pt idx="3313">
                  <c:v>40992</c:v>
                </c:pt>
                <c:pt idx="3314">
                  <c:v>40993</c:v>
                </c:pt>
                <c:pt idx="3315">
                  <c:v>40994</c:v>
                </c:pt>
                <c:pt idx="3316">
                  <c:v>40995</c:v>
                </c:pt>
                <c:pt idx="3317">
                  <c:v>40996</c:v>
                </c:pt>
                <c:pt idx="3318">
                  <c:v>40997</c:v>
                </c:pt>
                <c:pt idx="3319">
                  <c:v>40998</c:v>
                </c:pt>
                <c:pt idx="3320">
                  <c:v>40999</c:v>
                </c:pt>
                <c:pt idx="3321">
                  <c:v>41000</c:v>
                </c:pt>
                <c:pt idx="3322">
                  <c:v>41001</c:v>
                </c:pt>
                <c:pt idx="3323">
                  <c:v>41002</c:v>
                </c:pt>
                <c:pt idx="3324">
                  <c:v>41003</c:v>
                </c:pt>
                <c:pt idx="3325">
                  <c:v>41004</c:v>
                </c:pt>
                <c:pt idx="3326">
                  <c:v>41005</c:v>
                </c:pt>
                <c:pt idx="3327">
                  <c:v>41006</c:v>
                </c:pt>
                <c:pt idx="3328">
                  <c:v>41007</c:v>
                </c:pt>
                <c:pt idx="3329">
                  <c:v>41008</c:v>
                </c:pt>
                <c:pt idx="3330">
                  <c:v>41009</c:v>
                </c:pt>
                <c:pt idx="3331">
                  <c:v>41010</c:v>
                </c:pt>
                <c:pt idx="3332">
                  <c:v>41011</c:v>
                </c:pt>
                <c:pt idx="3333">
                  <c:v>41012</c:v>
                </c:pt>
                <c:pt idx="3334">
                  <c:v>41013</c:v>
                </c:pt>
                <c:pt idx="3335">
                  <c:v>41014</c:v>
                </c:pt>
                <c:pt idx="3336">
                  <c:v>41015</c:v>
                </c:pt>
                <c:pt idx="3337">
                  <c:v>41016</c:v>
                </c:pt>
                <c:pt idx="3338">
                  <c:v>41017</c:v>
                </c:pt>
                <c:pt idx="3339">
                  <c:v>41018</c:v>
                </c:pt>
                <c:pt idx="3340">
                  <c:v>41019</c:v>
                </c:pt>
                <c:pt idx="3341">
                  <c:v>41020</c:v>
                </c:pt>
                <c:pt idx="3342">
                  <c:v>41021</c:v>
                </c:pt>
                <c:pt idx="3343">
                  <c:v>41022</c:v>
                </c:pt>
                <c:pt idx="3344">
                  <c:v>41023</c:v>
                </c:pt>
                <c:pt idx="3345">
                  <c:v>41024</c:v>
                </c:pt>
                <c:pt idx="3346">
                  <c:v>41025</c:v>
                </c:pt>
                <c:pt idx="3347">
                  <c:v>41026</c:v>
                </c:pt>
                <c:pt idx="3348">
                  <c:v>41027</c:v>
                </c:pt>
                <c:pt idx="3349">
                  <c:v>41028</c:v>
                </c:pt>
                <c:pt idx="3350">
                  <c:v>41029</c:v>
                </c:pt>
                <c:pt idx="3351">
                  <c:v>41030</c:v>
                </c:pt>
                <c:pt idx="3352">
                  <c:v>41031</c:v>
                </c:pt>
                <c:pt idx="3353">
                  <c:v>41032</c:v>
                </c:pt>
                <c:pt idx="3354">
                  <c:v>41033</c:v>
                </c:pt>
                <c:pt idx="3355">
                  <c:v>41034</c:v>
                </c:pt>
                <c:pt idx="3356">
                  <c:v>41035</c:v>
                </c:pt>
                <c:pt idx="3357">
                  <c:v>41036</c:v>
                </c:pt>
                <c:pt idx="3358">
                  <c:v>41037</c:v>
                </c:pt>
                <c:pt idx="3359">
                  <c:v>41038</c:v>
                </c:pt>
                <c:pt idx="3360">
                  <c:v>41039</c:v>
                </c:pt>
                <c:pt idx="3361">
                  <c:v>41040</c:v>
                </c:pt>
                <c:pt idx="3362">
                  <c:v>41041</c:v>
                </c:pt>
                <c:pt idx="3363">
                  <c:v>41042</c:v>
                </c:pt>
                <c:pt idx="3364">
                  <c:v>41043</c:v>
                </c:pt>
                <c:pt idx="3365">
                  <c:v>41044</c:v>
                </c:pt>
                <c:pt idx="3366">
                  <c:v>41045</c:v>
                </c:pt>
                <c:pt idx="3367">
                  <c:v>41046</c:v>
                </c:pt>
                <c:pt idx="3368">
                  <c:v>41047</c:v>
                </c:pt>
                <c:pt idx="3369">
                  <c:v>41048</c:v>
                </c:pt>
                <c:pt idx="3370">
                  <c:v>41049</c:v>
                </c:pt>
                <c:pt idx="3371">
                  <c:v>41050</c:v>
                </c:pt>
                <c:pt idx="3372">
                  <c:v>41051</c:v>
                </c:pt>
                <c:pt idx="3373">
                  <c:v>41052</c:v>
                </c:pt>
                <c:pt idx="3374">
                  <c:v>41053</c:v>
                </c:pt>
                <c:pt idx="3375">
                  <c:v>41054</c:v>
                </c:pt>
                <c:pt idx="3376">
                  <c:v>41055</c:v>
                </c:pt>
                <c:pt idx="3377">
                  <c:v>41056</c:v>
                </c:pt>
                <c:pt idx="3378">
                  <c:v>41057</c:v>
                </c:pt>
                <c:pt idx="3379">
                  <c:v>41058</c:v>
                </c:pt>
                <c:pt idx="3380">
                  <c:v>41059</c:v>
                </c:pt>
                <c:pt idx="3381">
                  <c:v>41060</c:v>
                </c:pt>
                <c:pt idx="3382">
                  <c:v>41061</c:v>
                </c:pt>
                <c:pt idx="3383">
                  <c:v>41062</c:v>
                </c:pt>
                <c:pt idx="3384">
                  <c:v>41063</c:v>
                </c:pt>
                <c:pt idx="3385">
                  <c:v>41064</c:v>
                </c:pt>
                <c:pt idx="3386">
                  <c:v>41065</c:v>
                </c:pt>
                <c:pt idx="3387">
                  <c:v>41066</c:v>
                </c:pt>
                <c:pt idx="3388">
                  <c:v>41067</c:v>
                </c:pt>
                <c:pt idx="3389">
                  <c:v>41068</c:v>
                </c:pt>
                <c:pt idx="3390">
                  <c:v>41069</c:v>
                </c:pt>
                <c:pt idx="3391">
                  <c:v>41070</c:v>
                </c:pt>
                <c:pt idx="3392">
                  <c:v>41071</c:v>
                </c:pt>
                <c:pt idx="3393">
                  <c:v>41072</c:v>
                </c:pt>
                <c:pt idx="3394">
                  <c:v>41073</c:v>
                </c:pt>
                <c:pt idx="3395">
                  <c:v>41074</c:v>
                </c:pt>
                <c:pt idx="3396">
                  <c:v>41075</c:v>
                </c:pt>
                <c:pt idx="3397">
                  <c:v>41076</c:v>
                </c:pt>
                <c:pt idx="3398">
                  <c:v>41077</c:v>
                </c:pt>
                <c:pt idx="3399">
                  <c:v>41078</c:v>
                </c:pt>
                <c:pt idx="3400">
                  <c:v>41079</c:v>
                </c:pt>
                <c:pt idx="3401">
                  <c:v>41080</c:v>
                </c:pt>
                <c:pt idx="3402">
                  <c:v>41081</c:v>
                </c:pt>
                <c:pt idx="3403">
                  <c:v>41082</c:v>
                </c:pt>
                <c:pt idx="3404">
                  <c:v>41083</c:v>
                </c:pt>
                <c:pt idx="3405">
                  <c:v>41084</c:v>
                </c:pt>
                <c:pt idx="3406">
                  <c:v>41085</c:v>
                </c:pt>
                <c:pt idx="3407">
                  <c:v>41086</c:v>
                </c:pt>
                <c:pt idx="3408">
                  <c:v>41087</c:v>
                </c:pt>
                <c:pt idx="3409">
                  <c:v>41088</c:v>
                </c:pt>
                <c:pt idx="3410">
                  <c:v>41089</c:v>
                </c:pt>
                <c:pt idx="3411">
                  <c:v>41090</c:v>
                </c:pt>
                <c:pt idx="3412">
                  <c:v>41091</c:v>
                </c:pt>
                <c:pt idx="3413">
                  <c:v>41092</c:v>
                </c:pt>
                <c:pt idx="3414">
                  <c:v>41093</c:v>
                </c:pt>
                <c:pt idx="3415">
                  <c:v>41094</c:v>
                </c:pt>
                <c:pt idx="3416">
                  <c:v>41095</c:v>
                </c:pt>
                <c:pt idx="3417">
                  <c:v>41096</c:v>
                </c:pt>
                <c:pt idx="3418">
                  <c:v>41097</c:v>
                </c:pt>
                <c:pt idx="3419">
                  <c:v>41098</c:v>
                </c:pt>
                <c:pt idx="3420">
                  <c:v>41099</c:v>
                </c:pt>
                <c:pt idx="3421">
                  <c:v>41100</c:v>
                </c:pt>
                <c:pt idx="3422">
                  <c:v>41101</c:v>
                </c:pt>
                <c:pt idx="3423">
                  <c:v>41102</c:v>
                </c:pt>
                <c:pt idx="3424">
                  <c:v>41103</c:v>
                </c:pt>
                <c:pt idx="3425">
                  <c:v>41104</c:v>
                </c:pt>
                <c:pt idx="3426">
                  <c:v>41105</c:v>
                </c:pt>
                <c:pt idx="3427">
                  <c:v>41106</c:v>
                </c:pt>
                <c:pt idx="3428">
                  <c:v>41107</c:v>
                </c:pt>
                <c:pt idx="3429">
                  <c:v>41108</c:v>
                </c:pt>
                <c:pt idx="3430">
                  <c:v>41109</c:v>
                </c:pt>
                <c:pt idx="3431">
                  <c:v>41110</c:v>
                </c:pt>
                <c:pt idx="3432">
                  <c:v>41111</c:v>
                </c:pt>
                <c:pt idx="3433">
                  <c:v>41112</c:v>
                </c:pt>
                <c:pt idx="3434">
                  <c:v>41113</c:v>
                </c:pt>
                <c:pt idx="3435">
                  <c:v>41114</c:v>
                </c:pt>
                <c:pt idx="3436">
                  <c:v>41115</c:v>
                </c:pt>
                <c:pt idx="3437">
                  <c:v>41116</c:v>
                </c:pt>
                <c:pt idx="3438">
                  <c:v>41117</c:v>
                </c:pt>
                <c:pt idx="3439">
                  <c:v>41118</c:v>
                </c:pt>
                <c:pt idx="3440">
                  <c:v>41119</c:v>
                </c:pt>
                <c:pt idx="3441">
                  <c:v>41120</c:v>
                </c:pt>
                <c:pt idx="3442">
                  <c:v>41121</c:v>
                </c:pt>
                <c:pt idx="3443">
                  <c:v>41122</c:v>
                </c:pt>
                <c:pt idx="3444">
                  <c:v>41123</c:v>
                </c:pt>
                <c:pt idx="3445">
                  <c:v>41124</c:v>
                </c:pt>
                <c:pt idx="3446">
                  <c:v>41125</c:v>
                </c:pt>
                <c:pt idx="3447">
                  <c:v>41126</c:v>
                </c:pt>
                <c:pt idx="3448">
                  <c:v>41127</c:v>
                </c:pt>
                <c:pt idx="3449">
                  <c:v>41128</c:v>
                </c:pt>
                <c:pt idx="3450">
                  <c:v>41129</c:v>
                </c:pt>
                <c:pt idx="3451">
                  <c:v>41130</c:v>
                </c:pt>
                <c:pt idx="3452">
                  <c:v>41131</c:v>
                </c:pt>
                <c:pt idx="3453">
                  <c:v>41132</c:v>
                </c:pt>
                <c:pt idx="3454">
                  <c:v>41133</c:v>
                </c:pt>
                <c:pt idx="3455">
                  <c:v>41134</c:v>
                </c:pt>
                <c:pt idx="3456">
                  <c:v>41135</c:v>
                </c:pt>
                <c:pt idx="3457">
                  <c:v>41136</c:v>
                </c:pt>
                <c:pt idx="3458">
                  <c:v>41137</c:v>
                </c:pt>
                <c:pt idx="3459">
                  <c:v>41138</c:v>
                </c:pt>
                <c:pt idx="3460">
                  <c:v>41139</c:v>
                </c:pt>
                <c:pt idx="3461">
                  <c:v>41140</c:v>
                </c:pt>
                <c:pt idx="3462">
                  <c:v>41141</c:v>
                </c:pt>
                <c:pt idx="3463">
                  <c:v>41142</c:v>
                </c:pt>
                <c:pt idx="3464">
                  <c:v>41143</c:v>
                </c:pt>
                <c:pt idx="3465">
                  <c:v>41144</c:v>
                </c:pt>
                <c:pt idx="3466">
                  <c:v>41145</c:v>
                </c:pt>
                <c:pt idx="3467">
                  <c:v>41146</c:v>
                </c:pt>
                <c:pt idx="3468">
                  <c:v>41147</c:v>
                </c:pt>
                <c:pt idx="3469">
                  <c:v>41148</c:v>
                </c:pt>
                <c:pt idx="3470">
                  <c:v>41149</c:v>
                </c:pt>
                <c:pt idx="3471">
                  <c:v>41150</c:v>
                </c:pt>
                <c:pt idx="3472">
                  <c:v>41151</c:v>
                </c:pt>
                <c:pt idx="3473">
                  <c:v>41152</c:v>
                </c:pt>
                <c:pt idx="3474">
                  <c:v>41153</c:v>
                </c:pt>
                <c:pt idx="3475">
                  <c:v>41154</c:v>
                </c:pt>
                <c:pt idx="3476">
                  <c:v>41155</c:v>
                </c:pt>
                <c:pt idx="3477">
                  <c:v>41156</c:v>
                </c:pt>
                <c:pt idx="3478">
                  <c:v>41157</c:v>
                </c:pt>
                <c:pt idx="3479">
                  <c:v>41158</c:v>
                </c:pt>
                <c:pt idx="3480">
                  <c:v>41159</c:v>
                </c:pt>
                <c:pt idx="3481">
                  <c:v>41160</c:v>
                </c:pt>
                <c:pt idx="3482">
                  <c:v>41161</c:v>
                </c:pt>
                <c:pt idx="3483">
                  <c:v>41162</c:v>
                </c:pt>
                <c:pt idx="3484">
                  <c:v>41163</c:v>
                </c:pt>
                <c:pt idx="3485">
                  <c:v>41164</c:v>
                </c:pt>
                <c:pt idx="3486">
                  <c:v>41165</c:v>
                </c:pt>
                <c:pt idx="3487">
                  <c:v>41166</c:v>
                </c:pt>
                <c:pt idx="3488">
                  <c:v>41167</c:v>
                </c:pt>
                <c:pt idx="3489">
                  <c:v>41168</c:v>
                </c:pt>
                <c:pt idx="3490">
                  <c:v>41169</c:v>
                </c:pt>
                <c:pt idx="3491">
                  <c:v>41170</c:v>
                </c:pt>
                <c:pt idx="3492">
                  <c:v>41171</c:v>
                </c:pt>
                <c:pt idx="3493">
                  <c:v>41172</c:v>
                </c:pt>
                <c:pt idx="3494">
                  <c:v>41173</c:v>
                </c:pt>
                <c:pt idx="3495">
                  <c:v>41174</c:v>
                </c:pt>
                <c:pt idx="3496">
                  <c:v>41175</c:v>
                </c:pt>
                <c:pt idx="3497">
                  <c:v>41176</c:v>
                </c:pt>
                <c:pt idx="3498">
                  <c:v>41177</c:v>
                </c:pt>
                <c:pt idx="3499">
                  <c:v>41178</c:v>
                </c:pt>
                <c:pt idx="3500">
                  <c:v>41179</c:v>
                </c:pt>
                <c:pt idx="3501">
                  <c:v>41180</c:v>
                </c:pt>
                <c:pt idx="3502">
                  <c:v>41181</c:v>
                </c:pt>
                <c:pt idx="3503">
                  <c:v>41182</c:v>
                </c:pt>
                <c:pt idx="3504">
                  <c:v>41183</c:v>
                </c:pt>
                <c:pt idx="3505">
                  <c:v>41184</c:v>
                </c:pt>
                <c:pt idx="3506">
                  <c:v>41185</c:v>
                </c:pt>
                <c:pt idx="3507">
                  <c:v>41186</c:v>
                </c:pt>
                <c:pt idx="3508">
                  <c:v>41187</c:v>
                </c:pt>
                <c:pt idx="3509">
                  <c:v>41188</c:v>
                </c:pt>
                <c:pt idx="3510">
                  <c:v>41189</c:v>
                </c:pt>
                <c:pt idx="3511">
                  <c:v>41190</c:v>
                </c:pt>
                <c:pt idx="3512">
                  <c:v>41191</c:v>
                </c:pt>
                <c:pt idx="3513">
                  <c:v>41192</c:v>
                </c:pt>
                <c:pt idx="3514">
                  <c:v>41193</c:v>
                </c:pt>
                <c:pt idx="3515">
                  <c:v>41194</c:v>
                </c:pt>
                <c:pt idx="3516">
                  <c:v>41195</c:v>
                </c:pt>
                <c:pt idx="3517">
                  <c:v>41196</c:v>
                </c:pt>
                <c:pt idx="3518">
                  <c:v>41197</c:v>
                </c:pt>
                <c:pt idx="3519">
                  <c:v>41198</c:v>
                </c:pt>
                <c:pt idx="3520">
                  <c:v>41199</c:v>
                </c:pt>
                <c:pt idx="3521">
                  <c:v>41200</c:v>
                </c:pt>
                <c:pt idx="3522">
                  <c:v>41201</c:v>
                </c:pt>
                <c:pt idx="3523">
                  <c:v>41202</c:v>
                </c:pt>
                <c:pt idx="3524">
                  <c:v>41203</c:v>
                </c:pt>
                <c:pt idx="3525">
                  <c:v>41204</c:v>
                </c:pt>
                <c:pt idx="3526">
                  <c:v>41205</c:v>
                </c:pt>
                <c:pt idx="3527">
                  <c:v>41206</c:v>
                </c:pt>
                <c:pt idx="3528">
                  <c:v>41207</c:v>
                </c:pt>
                <c:pt idx="3529">
                  <c:v>41208</c:v>
                </c:pt>
                <c:pt idx="3530">
                  <c:v>41209</c:v>
                </c:pt>
                <c:pt idx="3531">
                  <c:v>41210</c:v>
                </c:pt>
                <c:pt idx="3532">
                  <c:v>41211</c:v>
                </c:pt>
                <c:pt idx="3533">
                  <c:v>41212</c:v>
                </c:pt>
                <c:pt idx="3534">
                  <c:v>41213</c:v>
                </c:pt>
                <c:pt idx="3535">
                  <c:v>41214</c:v>
                </c:pt>
                <c:pt idx="3536">
                  <c:v>41215</c:v>
                </c:pt>
                <c:pt idx="3537">
                  <c:v>41216</c:v>
                </c:pt>
                <c:pt idx="3538">
                  <c:v>41217</c:v>
                </c:pt>
                <c:pt idx="3539">
                  <c:v>41218</c:v>
                </c:pt>
                <c:pt idx="3540">
                  <c:v>41219</c:v>
                </c:pt>
                <c:pt idx="3541">
                  <c:v>41220</c:v>
                </c:pt>
                <c:pt idx="3542">
                  <c:v>41221</c:v>
                </c:pt>
                <c:pt idx="3543">
                  <c:v>41222</c:v>
                </c:pt>
                <c:pt idx="3544">
                  <c:v>41223</c:v>
                </c:pt>
                <c:pt idx="3545">
                  <c:v>41224</c:v>
                </c:pt>
                <c:pt idx="3546">
                  <c:v>41225</c:v>
                </c:pt>
                <c:pt idx="3547">
                  <c:v>41226</c:v>
                </c:pt>
                <c:pt idx="3548">
                  <c:v>41227</c:v>
                </c:pt>
                <c:pt idx="3549">
                  <c:v>41228</c:v>
                </c:pt>
                <c:pt idx="3550">
                  <c:v>41229</c:v>
                </c:pt>
                <c:pt idx="3551">
                  <c:v>41230</c:v>
                </c:pt>
                <c:pt idx="3552">
                  <c:v>41231</c:v>
                </c:pt>
                <c:pt idx="3553">
                  <c:v>41232</c:v>
                </c:pt>
                <c:pt idx="3554">
                  <c:v>41233</c:v>
                </c:pt>
                <c:pt idx="3555">
                  <c:v>41234</c:v>
                </c:pt>
                <c:pt idx="3556">
                  <c:v>41235</c:v>
                </c:pt>
                <c:pt idx="3557">
                  <c:v>41236</c:v>
                </c:pt>
                <c:pt idx="3558">
                  <c:v>41237</c:v>
                </c:pt>
                <c:pt idx="3559">
                  <c:v>41238</c:v>
                </c:pt>
                <c:pt idx="3560">
                  <c:v>41239</c:v>
                </c:pt>
                <c:pt idx="3561">
                  <c:v>41240</c:v>
                </c:pt>
                <c:pt idx="3562">
                  <c:v>41241</c:v>
                </c:pt>
                <c:pt idx="3563">
                  <c:v>41242</c:v>
                </c:pt>
                <c:pt idx="3564">
                  <c:v>41243</c:v>
                </c:pt>
                <c:pt idx="3565">
                  <c:v>41244</c:v>
                </c:pt>
                <c:pt idx="3566">
                  <c:v>41245</c:v>
                </c:pt>
                <c:pt idx="3567">
                  <c:v>41246</c:v>
                </c:pt>
                <c:pt idx="3568">
                  <c:v>41247</c:v>
                </c:pt>
                <c:pt idx="3569">
                  <c:v>41248</c:v>
                </c:pt>
                <c:pt idx="3570">
                  <c:v>41249</c:v>
                </c:pt>
                <c:pt idx="3571">
                  <c:v>41250</c:v>
                </c:pt>
                <c:pt idx="3572">
                  <c:v>41251</c:v>
                </c:pt>
                <c:pt idx="3573">
                  <c:v>41252</c:v>
                </c:pt>
                <c:pt idx="3574">
                  <c:v>41253</c:v>
                </c:pt>
                <c:pt idx="3575">
                  <c:v>41254</c:v>
                </c:pt>
                <c:pt idx="3576">
                  <c:v>41255</c:v>
                </c:pt>
                <c:pt idx="3577">
                  <c:v>41256</c:v>
                </c:pt>
                <c:pt idx="3578">
                  <c:v>41257</c:v>
                </c:pt>
                <c:pt idx="3579">
                  <c:v>41258</c:v>
                </c:pt>
                <c:pt idx="3580">
                  <c:v>41259</c:v>
                </c:pt>
                <c:pt idx="3581">
                  <c:v>41260</c:v>
                </c:pt>
                <c:pt idx="3582">
                  <c:v>41261</c:v>
                </c:pt>
                <c:pt idx="3583">
                  <c:v>41262</c:v>
                </c:pt>
                <c:pt idx="3584">
                  <c:v>41263</c:v>
                </c:pt>
                <c:pt idx="3585">
                  <c:v>41264</c:v>
                </c:pt>
                <c:pt idx="3586">
                  <c:v>41265</c:v>
                </c:pt>
                <c:pt idx="3587">
                  <c:v>41266</c:v>
                </c:pt>
                <c:pt idx="3588">
                  <c:v>41267</c:v>
                </c:pt>
                <c:pt idx="3589">
                  <c:v>41268</c:v>
                </c:pt>
                <c:pt idx="3590">
                  <c:v>41269</c:v>
                </c:pt>
                <c:pt idx="3591">
                  <c:v>41270</c:v>
                </c:pt>
                <c:pt idx="3592">
                  <c:v>41271</c:v>
                </c:pt>
                <c:pt idx="3593">
                  <c:v>41272</c:v>
                </c:pt>
                <c:pt idx="3594">
                  <c:v>41273</c:v>
                </c:pt>
                <c:pt idx="3595">
                  <c:v>41274</c:v>
                </c:pt>
                <c:pt idx="3596">
                  <c:v>41275</c:v>
                </c:pt>
                <c:pt idx="3597">
                  <c:v>41276</c:v>
                </c:pt>
                <c:pt idx="3598">
                  <c:v>41277</c:v>
                </c:pt>
                <c:pt idx="3599">
                  <c:v>41278</c:v>
                </c:pt>
                <c:pt idx="3600">
                  <c:v>41279</c:v>
                </c:pt>
                <c:pt idx="3601">
                  <c:v>41280</c:v>
                </c:pt>
                <c:pt idx="3602">
                  <c:v>41281</c:v>
                </c:pt>
                <c:pt idx="3603">
                  <c:v>41282</c:v>
                </c:pt>
                <c:pt idx="3604">
                  <c:v>41283</c:v>
                </c:pt>
                <c:pt idx="3605">
                  <c:v>41284</c:v>
                </c:pt>
                <c:pt idx="3606">
                  <c:v>41285</c:v>
                </c:pt>
                <c:pt idx="3607">
                  <c:v>41286</c:v>
                </c:pt>
                <c:pt idx="3608">
                  <c:v>41287</c:v>
                </c:pt>
                <c:pt idx="3609">
                  <c:v>41288</c:v>
                </c:pt>
                <c:pt idx="3610">
                  <c:v>41289</c:v>
                </c:pt>
                <c:pt idx="3611">
                  <c:v>41290</c:v>
                </c:pt>
                <c:pt idx="3612">
                  <c:v>41291</c:v>
                </c:pt>
                <c:pt idx="3613">
                  <c:v>41292</c:v>
                </c:pt>
                <c:pt idx="3614">
                  <c:v>41293</c:v>
                </c:pt>
                <c:pt idx="3615">
                  <c:v>41294</c:v>
                </c:pt>
                <c:pt idx="3616">
                  <c:v>41295</c:v>
                </c:pt>
                <c:pt idx="3617">
                  <c:v>41296</c:v>
                </c:pt>
                <c:pt idx="3618">
                  <c:v>41297</c:v>
                </c:pt>
                <c:pt idx="3619">
                  <c:v>41298</c:v>
                </c:pt>
                <c:pt idx="3620">
                  <c:v>41299</c:v>
                </c:pt>
                <c:pt idx="3621">
                  <c:v>41300</c:v>
                </c:pt>
                <c:pt idx="3622">
                  <c:v>41301</c:v>
                </c:pt>
                <c:pt idx="3623">
                  <c:v>41302</c:v>
                </c:pt>
                <c:pt idx="3624">
                  <c:v>41303</c:v>
                </c:pt>
                <c:pt idx="3625">
                  <c:v>41304</c:v>
                </c:pt>
                <c:pt idx="3626">
                  <c:v>41305</c:v>
                </c:pt>
                <c:pt idx="3627">
                  <c:v>41306</c:v>
                </c:pt>
                <c:pt idx="3628">
                  <c:v>41307</c:v>
                </c:pt>
                <c:pt idx="3629">
                  <c:v>41308</c:v>
                </c:pt>
                <c:pt idx="3630">
                  <c:v>41309</c:v>
                </c:pt>
                <c:pt idx="3631">
                  <c:v>41310</c:v>
                </c:pt>
                <c:pt idx="3632">
                  <c:v>41311</c:v>
                </c:pt>
                <c:pt idx="3633">
                  <c:v>41312</c:v>
                </c:pt>
                <c:pt idx="3634">
                  <c:v>41313</c:v>
                </c:pt>
                <c:pt idx="3635">
                  <c:v>41314</c:v>
                </c:pt>
                <c:pt idx="3636">
                  <c:v>41315</c:v>
                </c:pt>
                <c:pt idx="3637">
                  <c:v>41316</c:v>
                </c:pt>
                <c:pt idx="3638">
                  <c:v>41317</c:v>
                </c:pt>
                <c:pt idx="3639">
                  <c:v>41318</c:v>
                </c:pt>
                <c:pt idx="3640">
                  <c:v>41319</c:v>
                </c:pt>
                <c:pt idx="3641">
                  <c:v>41320</c:v>
                </c:pt>
                <c:pt idx="3642">
                  <c:v>41321</c:v>
                </c:pt>
                <c:pt idx="3643">
                  <c:v>41322</c:v>
                </c:pt>
                <c:pt idx="3644">
                  <c:v>41323</c:v>
                </c:pt>
                <c:pt idx="3645">
                  <c:v>41324</c:v>
                </c:pt>
                <c:pt idx="3646">
                  <c:v>41325</c:v>
                </c:pt>
                <c:pt idx="3647">
                  <c:v>41326</c:v>
                </c:pt>
                <c:pt idx="3648">
                  <c:v>41327</c:v>
                </c:pt>
                <c:pt idx="3649">
                  <c:v>41328</c:v>
                </c:pt>
                <c:pt idx="3650">
                  <c:v>41329</c:v>
                </c:pt>
                <c:pt idx="3651">
                  <c:v>41330</c:v>
                </c:pt>
                <c:pt idx="3652">
                  <c:v>41331</c:v>
                </c:pt>
                <c:pt idx="3653">
                  <c:v>41332</c:v>
                </c:pt>
                <c:pt idx="3654">
                  <c:v>41333</c:v>
                </c:pt>
                <c:pt idx="3655">
                  <c:v>41334</c:v>
                </c:pt>
                <c:pt idx="3656">
                  <c:v>41335</c:v>
                </c:pt>
                <c:pt idx="3657">
                  <c:v>41336</c:v>
                </c:pt>
                <c:pt idx="3658">
                  <c:v>41337</c:v>
                </c:pt>
                <c:pt idx="3659">
                  <c:v>41338</c:v>
                </c:pt>
                <c:pt idx="3660">
                  <c:v>41339</c:v>
                </c:pt>
                <c:pt idx="3661">
                  <c:v>41340</c:v>
                </c:pt>
                <c:pt idx="3662">
                  <c:v>41341</c:v>
                </c:pt>
                <c:pt idx="3663">
                  <c:v>41342</c:v>
                </c:pt>
                <c:pt idx="3664">
                  <c:v>41343</c:v>
                </c:pt>
                <c:pt idx="3665">
                  <c:v>41344</c:v>
                </c:pt>
                <c:pt idx="3666">
                  <c:v>41345</c:v>
                </c:pt>
                <c:pt idx="3667">
                  <c:v>41346</c:v>
                </c:pt>
                <c:pt idx="3668">
                  <c:v>41347</c:v>
                </c:pt>
                <c:pt idx="3669">
                  <c:v>41348</c:v>
                </c:pt>
                <c:pt idx="3670">
                  <c:v>41349</c:v>
                </c:pt>
                <c:pt idx="3671">
                  <c:v>41350</c:v>
                </c:pt>
                <c:pt idx="3672">
                  <c:v>41351</c:v>
                </c:pt>
                <c:pt idx="3673">
                  <c:v>41352</c:v>
                </c:pt>
                <c:pt idx="3674">
                  <c:v>41353</c:v>
                </c:pt>
                <c:pt idx="3675">
                  <c:v>41354</c:v>
                </c:pt>
                <c:pt idx="3676">
                  <c:v>41355</c:v>
                </c:pt>
                <c:pt idx="3677">
                  <c:v>41356</c:v>
                </c:pt>
                <c:pt idx="3678">
                  <c:v>41357</c:v>
                </c:pt>
                <c:pt idx="3679">
                  <c:v>41358</c:v>
                </c:pt>
                <c:pt idx="3680">
                  <c:v>41359</c:v>
                </c:pt>
                <c:pt idx="3681">
                  <c:v>41360</c:v>
                </c:pt>
                <c:pt idx="3682">
                  <c:v>41361</c:v>
                </c:pt>
                <c:pt idx="3683">
                  <c:v>41362</c:v>
                </c:pt>
                <c:pt idx="3684">
                  <c:v>41363</c:v>
                </c:pt>
                <c:pt idx="3685">
                  <c:v>41364</c:v>
                </c:pt>
                <c:pt idx="3686">
                  <c:v>41365</c:v>
                </c:pt>
                <c:pt idx="3687">
                  <c:v>41366</c:v>
                </c:pt>
                <c:pt idx="3688">
                  <c:v>41367</c:v>
                </c:pt>
                <c:pt idx="3689">
                  <c:v>41368</c:v>
                </c:pt>
                <c:pt idx="3690">
                  <c:v>41369</c:v>
                </c:pt>
                <c:pt idx="3691">
                  <c:v>41370</c:v>
                </c:pt>
                <c:pt idx="3692">
                  <c:v>41371</c:v>
                </c:pt>
                <c:pt idx="3693">
                  <c:v>41372</c:v>
                </c:pt>
                <c:pt idx="3694">
                  <c:v>41373</c:v>
                </c:pt>
                <c:pt idx="3695">
                  <c:v>41374</c:v>
                </c:pt>
                <c:pt idx="3696">
                  <c:v>41375</c:v>
                </c:pt>
                <c:pt idx="3697">
                  <c:v>41376</c:v>
                </c:pt>
                <c:pt idx="3698">
                  <c:v>41377</c:v>
                </c:pt>
                <c:pt idx="3699">
                  <c:v>41378</c:v>
                </c:pt>
                <c:pt idx="3700">
                  <c:v>41379</c:v>
                </c:pt>
                <c:pt idx="3701">
                  <c:v>41380</c:v>
                </c:pt>
                <c:pt idx="3702">
                  <c:v>41381</c:v>
                </c:pt>
                <c:pt idx="3703">
                  <c:v>41382</c:v>
                </c:pt>
                <c:pt idx="3704">
                  <c:v>41383</c:v>
                </c:pt>
                <c:pt idx="3705">
                  <c:v>41384</c:v>
                </c:pt>
                <c:pt idx="3706">
                  <c:v>41385</c:v>
                </c:pt>
                <c:pt idx="3707">
                  <c:v>41386</c:v>
                </c:pt>
                <c:pt idx="3708">
                  <c:v>41387</c:v>
                </c:pt>
                <c:pt idx="3709">
                  <c:v>41388</c:v>
                </c:pt>
                <c:pt idx="3710">
                  <c:v>41389</c:v>
                </c:pt>
                <c:pt idx="3711">
                  <c:v>41390</c:v>
                </c:pt>
                <c:pt idx="3712">
                  <c:v>41391</c:v>
                </c:pt>
                <c:pt idx="3713">
                  <c:v>41392</c:v>
                </c:pt>
                <c:pt idx="3714">
                  <c:v>41393</c:v>
                </c:pt>
                <c:pt idx="3715">
                  <c:v>41394</c:v>
                </c:pt>
                <c:pt idx="3716">
                  <c:v>41395</c:v>
                </c:pt>
                <c:pt idx="3717">
                  <c:v>41396</c:v>
                </c:pt>
                <c:pt idx="3718">
                  <c:v>41397</c:v>
                </c:pt>
                <c:pt idx="3719">
                  <c:v>41398</c:v>
                </c:pt>
                <c:pt idx="3720">
                  <c:v>41399</c:v>
                </c:pt>
                <c:pt idx="3721">
                  <c:v>41400</c:v>
                </c:pt>
                <c:pt idx="3722">
                  <c:v>41401</c:v>
                </c:pt>
                <c:pt idx="3723">
                  <c:v>41402</c:v>
                </c:pt>
                <c:pt idx="3724">
                  <c:v>41403</c:v>
                </c:pt>
                <c:pt idx="3725">
                  <c:v>41404</c:v>
                </c:pt>
                <c:pt idx="3726">
                  <c:v>41405</c:v>
                </c:pt>
                <c:pt idx="3727">
                  <c:v>41406</c:v>
                </c:pt>
                <c:pt idx="3728">
                  <c:v>41407</c:v>
                </c:pt>
                <c:pt idx="3729">
                  <c:v>41408</c:v>
                </c:pt>
                <c:pt idx="3730">
                  <c:v>41409</c:v>
                </c:pt>
                <c:pt idx="3731">
                  <c:v>41410</c:v>
                </c:pt>
                <c:pt idx="3732">
                  <c:v>41411</c:v>
                </c:pt>
                <c:pt idx="3733">
                  <c:v>41412</c:v>
                </c:pt>
                <c:pt idx="3734">
                  <c:v>41413</c:v>
                </c:pt>
                <c:pt idx="3735">
                  <c:v>41414</c:v>
                </c:pt>
                <c:pt idx="3736">
                  <c:v>41415</c:v>
                </c:pt>
                <c:pt idx="3737">
                  <c:v>41416</c:v>
                </c:pt>
                <c:pt idx="3738">
                  <c:v>41417</c:v>
                </c:pt>
                <c:pt idx="3739">
                  <c:v>41418</c:v>
                </c:pt>
                <c:pt idx="3740">
                  <c:v>41419</c:v>
                </c:pt>
                <c:pt idx="3741">
                  <c:v>41420</c:v>
                </c:pt>
                <c:pt idx="3742">
                  <c:v>41421</c:v>
                </c:pt>
                <c:pt idx="3743">
                  <c:v>41422</c:v>
                </c:pt>
                <c:pt idx="3744">
                  <c:v>41423</c:v>
                </c:pt>
                <c:pt idx="3745">
                  <c:v>41424</c:v>
                </c:pt>
                <c:pt idx="3746">
                  <c:v>41425</c:v>
                </c:pt>
                <c:pt idx="3747">
                  <c:v>41426</c:v>
                </c:pt>
                <c:pt idx="3748">
                  <c:v>41427</c:v>
                </c:pt>
                <c:pt idx="3749">
                  <c:v>41428</c:v>
                </c:pt>
                <c:pt idx="3750">
                  <c:v>41429</c:v>
                </c:pt>
                <c:pt idx="3751">
                  <c:v>41430</c:v>
                </c:pt>
                <c:pt idx="3752">
                  <c:v>41431</c:v>
                </c:pt>
                <c:pt idx="3753">
                  <c:v>41432</c:v>
                </c:pt>
                <c:pt idx="3754">
                  <c:v>41433</c:v>
                </c:pt>
                <c:pt idx="3755">
                  <c:v>41434</c:v>
                </c:pt>
                <c:pt idx="3756">
                  <c:v>41435</c:v>
                </c:pt>
                <c:pt idx="3757">
                  <c:v>41436</c:v>
                </c:pt>
                <c:pt idx="3758">
                  <c:v>41437</c:v>
                </c:pt>
                <c:pt idx="3759">
                  <c:v>41438</c:v>
                </c:pt>
                <c:pt idx="3760">
                  <c:v>41439</c:v>
                </c:pt>
                <c:pt idx="3761">
                  <c:v>41440</c:v>
                </c:pt>
                <c:pt idx="3762">
                  <c:v>41441</c:v>
                </c:pt>
                <c:pt idx="3763">
                  <c:v>41442</c:v>
                </c:pt>
                <c:pt idx="3764">
                  <c:v>41443</c:v>
                </c:pt>
                <c:pt idx="3765">
                  <c:v>41444</c:v>
                </c:pt>
                <c:pt idx="3766">
                  <c:v>41445</c:v>
                </c:pt>
                <c:pt idx="3767">
                  <c:v>41446</c:v>
                </c:pt>
                <c:pt idx="3768">
                  <c:v>41447</c:v>
                </c:pt>
                <c:pt idx="3769">
                  <c:v>41448</c:v>
                </c:pt>
                <c:pt idx="3770">
                  <c:v>41449</c:v>
                </c:pt>
                <c:pt idx="3771">
                  <c:v>41450</c:v>
                </c:pt>
                <c:pt idx="3772">
                  <c:v>41451</c:v>
                </c:pt>
                <c:pt idx="3773">
                  <c:v>41452</c:v>
                </c:pt>
                <c:pt idx="3774">
                  <c:v>41453</c:v>
                </c:pt>
                <c:pt idx="3775">
                  <c:v>41454</c:v>
                </c:pt>
                <c:pt idx="3776">
                  <c:v>41455</c:v>
                </c:pt>
                <c:pt idx="3777">
                  <c:v>41456</c:v>
                </c:pt>
                <c:pt idx="3778">
                  <c:v>41457</c:v>
                </c:pt>
                <c:pt idx="3779">
                  <c:v>41458</c:v>
                </c:pt>
                <c:pt idx="3780">
                  <c:v>41459</c:v>
                </c:pt>
                <c:pt idx="3781">
                  <c:v>41460</c:v>
                </c:pt>
                <c:pt idx="3782">
                  <c:v>41461</c:v>
                </c:pt>
                <c:pt idx="3783">
                  <c:v>41462</c:v>
                </c:pt>
                <c:pt idx="3784">
                  <c:v>41463</c:v>
                </c:pt>
                <c:pt idx="3785">
                  <c:v>41464</c:v>
                </c:pt>
                <c:pt idx="3786">
                  <c:v>41465</c:v>
                </c:pt>
                <c:pt idx="3787">
                  <c:v>41466</c:v>
                </c:pt>
                <c:pt idx="3788">
                  <c:v>41467</c:v>
                </c:pt>
                <c:pt idx="3789">
                  <c:v>41468</c:v>
                </c:pt>
                <c:pt idx="3790">
                  <c:v>41469</c:v>
                </c:pt>
                <c:pt idx="3791">
                  <c:v>41470</c:v>
                </c:pt>
                <c:pt idx="3792">
                  <c:v>41471</c:v>
                </c:pt>
                <c:pt idx="3793">
                  <c:v>41472</c:v>
                </c:pt>
                <c:pt idx="3794">
                  <c:v>41473</c:v>
                </c:pt>
                <c:pt idx="3795">
                  <c:v>41474</c:v>
                </c:pt>
                <c:pt idx="3796">
                  <c:v>41475</c:v>
                </c:pt>
                <c:pt idx="3797">
                  <c:v>41476</c:v>
                </c:pt>
                <c:pt idx="3798">
                  <c:v>41477</c:v>
                </c:pt>
                <c:pt idx="3799">
                  <c:v>41478</c:v>
                </c:pt>
                <c:pt idx="3800">
                  <c:v>41479</c:v>
                </c:pt>
                <c:pt idx="3801">
                  <c:v>41480</c:v>
                </c:pt>
                <c:pt idx="3802">
                  <c:v>41481</c:v>
                </c:pt>
                <c:pt idx="3803">
                  <c:v>41482</c:v>
                </c:pt>
                <c:pt idx="3804">
                  <c:v>41483</c:v>
                </c:pt>
                <c:pt idx="3805">
                  <c:v>41484</c:v>
                </c:pt>
                <c:pt idx="3806">
                  <c:v>41485</c:v>
                </c:pt>
                <c:pt idx="3807">
                  <c:v>41486</c:v>
                </c:pt>
                <c:pt idx="3808">
                  <c:v>41487</c:v>
                </c:pt>
                <c:pt idx="3809">
                  <c:v>41488</c:v>
                </c:pt>
                <c:pt idx="3810">
                  <c:v>41489</c:v>
                </c:pt>
                <c:pt idx="3811">
                  <c:v>41490</c:v>
                </c:pt>
                <c:pt idx="3812">
                  <c:v>41491</c:v>
                </c:pt>
                <c:pt idx="3813">
                  <c:v>41492</c:v>
                </c:pt>
                <c:pt idx="3814">
                  <c:v>41493</c:v>
                </c:pt>
                <c:pt idx="3815">
                  <c:v>41494</c:v>
                </c:pt>
                <c:pt idx="3816">
                  <c:v>41495</c:v>
                </c:pt>
                <c:pt idx="3817">
                  <c:v>41496</c:v>
                </c:pt>
                <c:pt idx="3818">
                  <c:v>41497</c:v>
                </c:pt>
                <c:pt idx="3819">
                  <c:v>41498</c:v>
                </c:pt>
                <c:pt idx="3820">
                  <c:v>41499</c:v>
                </c:pt>
                <c:pt idx="3821">
                  <c:v>41500</c:v>
                </c:pt>
                <c:pt idx="3822">
                  <c:v>41501</c:v>
                </c:pt>
                <c:pt idx="3823">
                  <c:v>41502</c:v>
                </c:pt>
                <c:pt idx="3824">
                  <c:v>41503</c:v>
                </c:pt>
                <c:pt idx="3825">
                  <c:v>41504</c:v>
                </c:pt>
                <c:pt idx="3826">
                  <c:v>41505</c:v>
                </c:pt>
                <c:pt idx="3827">
                  <c:v>41506</c:v>
                </c:pt>
                <c:pt idx="3828">
                  <c:v>41507</c:v>
                </c:pt>
                <c:pt idx="3829">
                  <c:v>41508</c:v>
                </c:pt>
                <c:pt idx="3830">
                  <c:v>41509</c:v>
                </c:pt>
                <c:pt idx="3831">
                  <c:v>41510</c:v>
                </c:pt>
                <c:pt idx="3832">
                  <c:v>41511</c:v>
                </c:pt>
                <c:pt idx="3833">
                  <c:v>41512</c:v>
                </c:pt>
                <c:pt idx="3834">
                  <c:v>41513</c:v>
                </c:pt>
                <c:pt idx="3835">
                  <c:v>41514</c:v>
                </c:pt>
                <c:pt idx="3836">
                  <c:v>41515</c:v>
                </c:pt>
                <c:pt idx="3837">
                  <c:v>41516</c:v>
                </c:pt>
                <c:pt idx="3838">
                  <c:v>41517</c:v>
                </c:pt>
                <c:pt idx="3839">
                  <c:v>41518</c:v>
                </c:pt>
                <c:pt idx="3840">
                  <c:v>41519</c:v>
                </c:pt>
                <c:pt idx="3841">
                  <c:v>41520</c:v>
                </c:pt>
                <c:pt idx="3842">
                  <c:v>41521</c:v>
                </c:pt>
                <c:pt idx="3843">
                  <c:v>41522</c:v>
                </c:pt>
                <c:pt idx="3844">
                  <c:v>41523</c:v>
                </c:pt>
                <c:pt idx="3845">
                  <c:v>41524</c:v>
                </c:pt>
                <c:pt idx="3846">
                  <c:v>41525</c:v>
                </c:pt>
                <c:pt idx="3847">
                  <c:v>41526</c:v>
                </c:pt>
                <c:pt idx="3848">
                  <c:v>41527</c:v>
                </c:pt>
                <c:pt idx="3849">
                  <c:v>41528</c:v>
                </c:pt>
                <c:pt idx="3850">
                  <c:v>41529</c:v>
                </c:pt>
                <c:pt idx="3851">
                  <c:v>41530</c:v>
                </c:pt>
                <c:pt idx="3852">
                  <c:v>41531</c:v>
                </c:pt>
                <c:pt idx="3853">
                  <c:v>41532</c:v>
                </c:pt>
                <c:pt idx="3854">
                  <c:v>41533</c:v>
                </c:pt>
                <c:pt idx="3855">
                  <c:v>41534</c:v>
                </c:pt>
                <c:pt idx="3856">
                  <c:v>41535</c:v>
                </c:pt>
                <c:pt idx="3857">
                  <c:v>41536</c:v>
                </c:pt>
                <c:pt idx="3858">
                  <c:v>41537</c:v>
                </c:pt>
                <c:pt idx="3859">
                  <c:v>41538</c:v>
                </c:pt>
                <c:pt idx="3860">
                  <c:v>41539</c:v>
                </c:pt>
                <c:pt idx="3861">
                  <c:v>41540</c:v>
                </c:pt>
                <c:pt idx="3862">
                  <c:v>41541</c:v>
                </c:pt>
                <c:pt idx="3863">
                  <c:v>41542</c:v>
                </c:pt>
                <c:pt idx="3864">
                  <c:v>41543</c:v>
                </c:pt>
                <c:pt idx="3865">
                  <c:v>41544</c:v>
                </c:pt>
                <c:pt idx="3866">
                  <c:v>41545</c:v>
                </c:pt>
                <c:pt idx="3867">
                  <c:v>41546</c:v>
                </c:pt>
                <c:pt idx="3868">
                  <c:v>41547</c:v>
                </c:pt>
                <c:pt idx="3869">
                  <c:v>41548</c:v>
                </c:pt>
                <c:pt idx="3870">
                  <c:v>41549</c:v>
                </c:pt>
                <c:pt idx="3871">
                  <c:v>41550</c:v>
                </c:pt>
                <c:pt idx="3872">
                  <c:v>41551</c:v>
                </c:pt>
                <c:pt idx="3873">
                  <c:v>41552</c:v>
                </c:pt>
                <c:pt idx="3874">
                  <c:v>41553</c:v>
                </c:pt>
                <c:pt idx="3875">
                  <c:v>41554</c:v>
                </c:pt>
                <c:pt idx="3876">
                  <c:v>41555</c:v>
                </c:pt>
                <c:pt idx="3877">
                  <c:v>41556</c:v>
                </c:pt>
                <c:pt idx="3878">
                  <c:v>41557</c:v>
                </c:pt>
                <c:pt idx="3879">
                  <c:v>41558</c:v>
                </c:pt>
                <c:pt idx="3880">
                  <c:v>41559</c:v>
                </c:pt>
                <c:pt idx="3881">
                  <c:v>41560</c:v>
                </c:pt>
                <c:pt idx="3882">
                  <c:v>41561</c:v>
                </c:pt>
                <c:pt idx="3883">
                  <c:v>41562</c:v>
                </c:pt>
                <c:pt idx="3884">
                  <c:v>41563</c:v>
                </c:pt>
                <c:pt idx="3885">
                  <c:v>41564</c:v>
                </c:pt>
                <c:pt idx="3886">
                  <c:v>41565</c:v>
                </c:pt>
                <c:pt idx="3887">
                  <c:v>41566</c:v>
                </c:pt>
                <c:pt idx="3888">
                  <c:v>41567</c:v>
                </c:pt>
                <c:pt idx="3889">
                  <c:v>41568</c:v>
                </c:pt>
                <c:pt idx="3890">
                  <c:v>41569</c:v>
                </c:pt>
                <c:pt idx="3891">
                  <c:v>41570</c:v>
                </c:pt>
                <c:pt idx="3892">
                  <c:v>41571</c:v>
                </c:pt>
                <c:pt idx="3893">
                  <c:v>41572</c:v>
                </c:pt>
                <c:pt idx="3894">
                  <c:v>41573</c:v>
                </c:pt>
                <c:pt idx="3895">
                  <c:v>41574</c:v>
                </c:pt>
                <c:pt idx="3896">
                  <c:v>41575</c:v>
                </c:pt>
                <c:pt idx="3897">
                  <c:v>41576</c:v>
                </c:pt>
                <c:pt idx="3898">
                  <c:v>41577</c:v>
                </c:pt>
                <c:pt idx="3899">
                  <c:v>41578</c:v>
                </c:pt>
                <c:pt idx="3900">
                  <c:v>41579</c:v>
                </c:pt>
                <c:pt idx="3901">
                  <c:v>41580</c:v>
                </c:pt>
                <c:pt idx="3902">
                  <c:v>41581</c:v>
                </c:pt>
                <c:pt idx="3903">
                  <c:v>41582</c:v>
                </c:pt>
                <c:pt idx="3904">
                  <c:v>41583</c:v>
                </c:pt>
                <c:pt idx="3905">
                  <c:v>41584</c:v>
                </c:pt>
                <c:pt idx="3906">
                  <c:v>41585</c:v>
                </c:pt>
                <c:pt idx="3907">
                  <c:v>41586</c:v>
                </c:pt>
                <c:pt idx="3908">
                  <c:v>41587</c:v>
                </c:pt>
                <c:pt idx="3909">
                  <c:v>41588</c:v>
                </c:pt>
                <c:pt idx="3910">
                  <c:v>41589</c:v>
                </c:pt>
                <c:pt idx="3911">
                  <c:v>41590</c:v>
                </c:pt>
                <c:pt idx="3912">
                  <c:v>41591</c:v>
                </c:pt>
                <c:pt idx="3913">
                  <c:v>41592</c:v>
                </c:pt>
                <c:pt idx="3914">
                  <c:v>41593</c:v>
                </c:pt>
                <c:pt idx="3915">
                  <c:v>41594</c:v>
                </c:pt>
                <c:pt idx="3916">
                  <c:v>41595</c:v>
                </c:pt>
                <c:pt idx="3917">
                  <c:v>41596</c:v>
                </c:pt>
                <c:pt idx="3918">
                  <c:v>41597</c:v>
                </c:pt>
                <c:pt idx="3919">
                  <c:v>41598</c:v>
                </c:pt>
                <c:pt idx="3920">
                  <c:v>41599</c:v>
                </c:pt>
                <c:pt idx="3921">
                  <c:v>41600</c:v>
                </c:pt>
                <c:pt idx="3922">
                  <c:v>41601</c:v>
                </c:pt>
                <c:pt idx="3923">
                  <c:v>41602</c:v>
                </c:pt>
                <c:pt idx="3924">
                  <c:v>41603</c:v>
                </c:pt>
                <c:pt idx="3925">
                  <c:v>41604</c:v>
                </c:pt>
                <c:pt idx="3926">
                  <c:v>41605</c:v>
                </c:pt>
                <c:pt idx="3927">
                  <c:v>41606</c:v>
                </c:pt>
                <c:pt idx="3928">
                  <c:v>41607</c:v>
                </c:pt>
                <c:pt idx="3929">
                  <c:v>41608</c:v>
                </c:pt>
                <c:pt idx="3930">
                  <c:v>41609</c:v>
                </c:pt>
                <c:pt idx="3931">
                  <c:v>41610</c:v>
                </c:pt>
                <c:pt idx="3932">
                  <c:v>41611</c:v>
                </c:pt>
                <c:pt idx="3933">
                  <c:v>41612</c:v>
                </c:pt>
                <c:pt idx="3934">
                  <c:v>41613</c:v>
                </c:pt>
                <c:pt idx="3935">
                  <c:v>41614</c:v>
                </c:pt>
                <c:pt idx="3936">
                  <c:v>41615</c:v>
                </c:pt>
                <c:pt idx="3937">
                  <c:v>41616</c:v>
                </c:pt>
                <c:pt idx="3938">
                  <c:v>41617</c:v>
                </c:pt>
                <c:pt idx="3939">
                  <c:v>41618</c:v>
                </c:pt>
                <c:pt idx="3940">
                  <c:v>41619</c:v>
                </c:pt>
                <c:pt idx="3941">
                  <c:v>41620</c:v>
                </c:pt>
                <c:pt idx="3942">
                  <c:v>41621</c:v>
                </c:pt>
                <c:pt idx="3943">
                  <c:v>41622</c:v>
                </c:pt>
                <c:pt idx="3944">
                  <c:v>41623</c:v>
                </c:pt>
                <c:pt idx="3945">
                  <c:v>41624</c:v>
                </c:pt>
                <c:pt idx="3946">
                  <c:v>41625</c:v>
                </c:pt>
                <c:pt idx="3947">
                  <c:v>41626</c:v>
                </c:pt>
                <c:pt idx="3948">
                  <c:v>41627</c:v>
                </c:pt>
                <c:pt idx="3949">
                  <c:v>41628</c:v>
                </c:pt>
                <c:pt idx="3950">
                  <c:v>41629</c:v>
                </c:pt>
                <c:pt idx="3951">
                  <c:v>41630</c:v>
                </c:pt>
                <c:pt idx="3952">
                  <c:v>41631</c:v>
                </c:pt>
                <c:pt idx="3953">
                  <c:v>41632</c:v>
                </c:pt>
                <c:pt idx="3954">
                  <c:v>41633</c:v>
                </c:pt>
                <c:pt idx="3955">
                  <c:v>41634</c:v>
                </c:pt>
                <c:pt idx="3956">
                  <c:v>41635</c:v>
                </c:pt>
                <c:pt idx="3957">
                  <c:v>41636</c:v>
                </c:pt>
                <c:pt idx="3958">
                  <c:v>41637</c:v>
                </c:pt>
                <c:pt idx="3959">
                  <c:v>41638</c:v>
                </c:pt>
                <c:pt idx="3960">
                  <c:v>41639</c:v>
                </c:pt>
                <c:pt idx="3961">
                  <c:v>41640</c:v>
                </c:pt>
                <c:pt idx="3962">
                  <c:v>41641</c:v>
                </c:pt>
                <c:pt idx="3963">
                  <c:v>41642</c:v>
                </c:pt>
                <c:pt idx="3964">
                  <c:v>41643</c:v>
                </c:pt>
                <c:pt idx="3965">
                  <c:v>41644</c:v>
                </c:pt>
                <c:pt idx="3966">
                  <c:v>41645</c:v>
                </c:pt>
                <c:pt idx="3967">
                  <c:v>41646</c:v>
                </c:pt>
                <c:pt idx="3968">
                  <c:v>41647</c:v>
                </c:pt>
                <c:pt idx="3969">
                  <c:v>41648</c:v>
                </c:pt>
                <c:pt idx="3970">
                  <c:v>41649</c:v>
                </c:pt>
                <c:pt idx="3971">
                  <c:v>41650</c:v>
                </c:pt>
                <c:pt idx="3972">
                  <c:v>41651</c:v>
                </c:pt>
                <c:pt idx="3973">
                  <c:v>41652</c:v>
                </c:pt>
                <c:pt idx="3974">
                  <c:v>41653</c:v>
                </c:pt>
                <c:pt idx="3975">
                  <c:v>41654</c:v>
                </c:pt>
                <c:pt idx="3976">
                  <c:v>41655</c:v>
                </c:pt>
                <c:pt idx="3977">
                  <c:v>41656</c:v>
                </c:pt>
                <c:pt idx="3978">
                  <c:v>41657</c:v>
                </c:pt>
                <c:pt idx="3979">
                  <c:v>41658</c:v>
                </c:pt>
                <c:pt idx="3980">
                  <c:v>41659</c:v>
                </c:pt>
                <c:pt idx="3981">
                  <c:v>41660</c:v>
                </c:pt>
                <c:pt idx="3982">
                  <c:v>41661</c:v>
                </c:pt>
                <c:pt idx="3983">
                  <c:v>41662</c:v>
                </c:pt>
                <c:pt idx="3984">
                  <c:v>41663</c:v>
                </c:pt>
                <c:pt idx="3985">
                  <c:v>41664</c:v>
                </c:pt>
                <c:pt idx="3986">
                  <c:v>41665</c:v>
                </c:pt>
                <c:pt idx="3987">
                  <c:v>41666</c:v>
                </c:pt>
                <c:pt idx="3988">
                  <c:v>41667</c:v>
                </c:pt>
                <c:pt idx="3989">
                  <c:v>41668</c:v>
                </c:pt>
                <c:pt idx="3990">
                  <c:v>41669</c:v>
                </c:pt>
                <c:pt idx="3991">
                  <c:v>41670</c:v>
                </c:pt>
                <c:pt idx="3992">
                  <c:v>41671</c:v>
                </c:pt>
                <c:pt idx="3993">
                  <c:v>41672</c:v>
                </c:pt>
                <c:pt idx="3994">
                  <c:v>41673</c:v>
                </c:pt>
                <c:pt idx="3995">
                  <c:v>41674</c:v>
                </c:pt>
                <c:pt idx="3996">
                  <c:v>41675</c:v>
                </c:pt>
                <c:pt idx="3997">
                  <c:v>41676</c:v>
                </c:pt>
                <c:pt idx="3998">
                  <c:v>41677</c:v>
                </c:pt>
                <c:pt idx="3999">
                  <c:v>41678</c:v>
                </c:pt>
                <c:pt idx="4000">
                  <c:v>41679</c:v>
                </c:pt>
                <c:pt idx="4001">
                  <c:v>41680</c:v>
                </c:pt>
                <c:pt idx="4002">
                  <c:v>41681</c:v>
                </c:pt>
                <c:pt idx="4003">
                  <c:v>41682</c:v>
                </c:pt>
                <c:pt idx="4004">
                  <c:v>41683</c:v>
                </c:pt>
                <c:pt idx="4005">
                  <c:v>41684</c:v>
                </c:pt>
                <c:pt idx="4006">
                  <c:v>41685</c:v>
                </c:pt>
                <c:pt idx="4007">
                  <c:v>41686</c:v>
                </c:pt>
                <c:pt idx="4008">
                  <c:v>41687</c:v>
                </c:pt>
                <c:pt idx="4009">
                  <c:v>41688</c:v>
                </c:pt>
                <c:pt idx="4010">
                  <c:v>41689</c:v>
                </c:pt>
                <c:pt idx="4011">
                  <c:v>41690</c:v>
                </c:pt>
                <c:pt idx="4012">
                  <c:v>41691</c:v>
                </c:pt>
                <c:pt idx="4013">
                  <c:v>41692</c:v>
                </c:pt>
                <c:pt idx="4014">
                  <c:v>41693</c:v>
                </c:pt>
                <c:pt idx="4015">
                  <c:v>41694</c:v>
                </c:pt>
                <c:pt idx="4016">
                  <c:v>41695</c:v>
                </c:pt>
                <c:pt idx="4017">
                  <c:v>41696</c:v>
                </c:pt>
                <c:pt idx="4018">
                  <c:v>41697</c:v>
                </c:pt>
                <c:pt idx="4019">
                  <c:v>41698</c:v>
                </c:pt>
                <c:pt idx="4020">
                  <c:v>41699</c:v>
                </c:pt>
                <c:pt idx="4021">
                  <c:v>41700</c:v>
                </c:pt>
                <c:pt idx="4022">
                  <c:v>41701</c:v>
                </c:pt>
                <c:pt idx="4023">
                  <c:v>41702</c:v>
                </c:pt>
                <c:pt idx="4024">
                  <c:v>41703</c:v>
                </c:pt>
                <c:pt idx="4025">
                  <c:v>41704</c:v>
                </c:pt>
                <c:pt idx="4026">
                  <c:v>41705</c:v>
                </c:pt>
                <c:pt idx="4027">
                  <c:v>41706</c:v>
                </c:pt>
                <c:pt idx="4028">
                  <c:v>41707</c:v>
                </c:pt>
                <c:pt idx="4029">
                  <c:v>41708</c:v>
                </c:pt>
                <c:pt idx="4030">
                  <c:v>41709</c:v>
                </c:pt>
                <c:pt idx="4031">
                  <c:v>41710</c:v>
                </c:pt>
                <c:pt idx="4032">
                  <c:v>41711</c:v>
                </c:pt>
                <c:pt idx="4033">
                  <c:v>41712</c:v>
                </c:pt>
                <c:pt idx="4034">
                  <c:v>41713</c:v>
                </c:pt>
                <c:pt idx="4035">
                  <c:v>41714</c:v>
                </c:pt>
                <c:pt idx="4036">
                  <c:v>41715</c:v>
                </c:pt>
                <c:pt idx="4037">
                  <c:v>41716</c:v>
                </c:pt>
                <c:pt idx="4038">
                  <c:v>41717</c:v>
                </c:pt>
                <c:pt idx="4039">
                  <c:v>41718</c:v>
                </c:pt>
                <c:pt idx="4040">
                  <c:v>41719</c:v>
                </c:pt>
                <c:pt idx="4041">
                  <c:v>41720</c:v>
                </c:pt>
                <c:pt idx="4042">
                  <c:v>41721</c:v>
                </c:pt>
                <c:pt idx="4043">
                  <c:v>41722</c:v>
                </c:pt>
                <c:pt idx="4044">
                  <c:v>41723</c:v>
                </c:pt>
                <c:pt idx="4045">
                  <c:v>41724</c:v>
                </c:pt>
                <c:pt idx="4046">
                  <c:v>41725</c:v>
                </c:pt>
                <c:pt idx="4047">
                  <c:v>41726</c:v>
                </c:pt>
                <c:pt idx="4048">
                  <c:v>41727</c:v>
                </c:pt>
                <c:pt idx="4049">
                  <c:v>41728</c:v>
                </c:pt>
                <c:pt idx="4050">
                  <c:v>41729</c:v>
                </c:pt>
                <c:pt idx="4051">
                  <c:v>41730</c:v>
                </c:pt>
                <c:pt idx="4052">
                  <c:v>41731</c:v>
                </c:pt>
                <c:pt idx="4053">
                  <c:v>41732</c:v>
                </c:pt>
                <c:pt idx="4054">
                  <c:v>41733</c:v>
                </c:pt>
                <c:pt idx="4055">
                  <c:v>41734</c:v>
                </c:pt>
                <c:pt idx="4056">
                  <c:v>41735</c:v>
                </c:pt>
                <c:pt idx="4057">
                  <c:v>41736</c:v>
                </c:pt>
                <c:pt idx="4058">
                  <c:v>41737</c:v>
                </c:pt>
                <c:pt idx="4059">
                  <c:v>41738</c:v>
                </c:pt>
                <c:pt idx="4060">
                  <c:v>41739</c:v>
                </c:pt>
                <c:pt idx="4061">
                  <c:v>41740</c:v>
                </c:pt>
                <c:pt idx="4062">
                  <c:v>41741</c:v>
                </c:pt>
                <c:pt idx="4063">
                  <c:v>41742</c:v>
                </c:pt>
                <c:pt idx="4064">
                  <c:v>41743</c:v>
                </c:pt>
                <c:pt idx="4065">
                  <c:v>41744</c:v>
                </c:pt>
                <c:pt idx="4066">
                  <c:v>41745</c:v>
                </c:pt>
                <c:pt idx="4067">
                  <c:v>41746</c:v>
                </c:pt>
                <c:pt idx="4068">
                  <c:v>41747</c:v>
                </c:pt>
                <c:pt idx="4069">
                  <c:v>41748</c:v>
                </c:pt>
                <c:pt idx="4070">
                  <c:v>41749</c:v>
                </c:pt>
                <c:pt idx="4071">
                  <c:v>41750</c:v>
                </c:pt>
                <c:pt idx="4072">
                  <c:v>41751</c:v>
                </c:pt>
                <c:pt idx="4073">
                  <c:v>41752</c:v>
                </c:pt>
                <c:pt idx="4074">
                  <c:v>41753</c:v>
                </c:pt>
                <c:pt idx="4075">
                  <c:v>41754</c:v>
                </c:pt>
                <c:pt idx="4076">
                  <c:v>41755</c:v>
                </c:pt>
                <c:pt idx="4077">
                  <c:v>41756</c:v>
                </c:pt>
                <c:pt idx="4078">
                  <c:v>41757</c:v>
                </c:pt>
                <c:pt idx="4079">
                  <c:v>41758</c:v>
                </c:pt>
                <c:pt idx="4080">
                  <c:v>41759</c:v>
                </c:pt>
                <c:pt idx="4081">
                  <c:v>41760</c:v>
                </c:pt>
                <c:pt idx="4082">
                  <c:v>41761</c:v>
                </c:pt>
                <c:pt idx="4083">
                  <c:v>41762</c:v>
                </c:pt>
                <c:pt idx="4084">
                  <c:v>41763</c:v>
                </c:pt>
                <c:pt idx="4085">
                  <c:v>41764</c:v>
                </c:pt>
                <c:pt idx="4086">
                  <c:v>41765</c:v>
                </c:pt>
                <c:pt idx="4087">
                  <c:v>41766</c:v>
                </c:pt>
                <c:pt idx="4088">
                  <c:v>41767</c:v>
                </c:pt>
                <c:pt idx="4089">
                  <c:v>41768</c:v>
                </c:pt>
                <c:pt idx="4090">
                  <c:v>41769</c:v>
                </c:pt>
                <c:pt idx="4091">
                  <c:v>41770</c:v>
                </c:pt>
                <c:pt idx="4092">
                  <c:v>41771</c:v>
                </c:pt>
                <c:pt idx="4093">
                  <c:v>41772</c:v>
                </c:pt>
                <c:pt idx="4094">
                  <c:v>41773</c:v>
                </c:pt>
                <c:pt idx="4095">
                  <c:v>41774</c:v>
                </c:pt>
                <c:pt idx="4096">
                  <c:v>41775</c:v>
                </c:pt>
                <c:pt idx="4097">
                  <c:v>41776</c:v>
                </c:pt>
                <c:pt idx="4098">
                  <c:v>41777</c:v>
                </c:pt>
                <c:pt idx="4099">
                  <c:v>41778</c:v>
                </c:pt>
                <c:pt idx="4100">
                  <c:v>41779</c:v>
                </c:pt>
                <c:pt idx="4101">
                  <c:v>41780</c:v>
                </c:pt>
                <c:pt idx="4102">
                  <c:v>41781</c:v>
                </c:pt>
                <c:pt idx="4103">
                  <c:v>41782</c:v>
                </c:pt>
                <c:pt idx="4104">
                  <c:v>41783</c:v>
                </c:pt>
                <c:pt idx="4105">
                  <c:v>41784</c:v>
                </c:pt>
                <c:pt idx="4106">
                  <c:v>41785</c:v>
                </c:pt>
                <c:pt idx="4107">
                  <c:v>41786</c:v>
                </c:pt>
                <c:pt idx="4108">
                  <c:v>41787</c:v>
                </c:pt>
                <c:pt idx="4109">
                  <c:v>41788</c:v>
                </c:pt>
                <c:pt idx="4110">
                  <c:v>41789</c:v>
                </c:pt>
                <c:pt idx="4111">
                  <c:v>41790</c:v>
                </c:pt>
                <c:pt idx="4112">
                  <c:v>41791</c:v>
                </c:pt>
                <c:pt idx="4113">
                  <c:v>41792</c:v>
                </c:pt>
                <c:pt idx="4114">
                  <c:v>41793</c:v>
                </c:pt>
                <c:pt idx="4115">
                  <c:v>41794</c:v>
                </c:pt>
                <c:pt idx="4116">
                  <c:v>41795</c:v>
                </c:pt>
                <c:pt idx="4117">
                  <c:v>41796</c:v>
                </c:pt>
                <c:pt idx="4118">
                  <c:v>41797</c:v>
                </c:pt>
                <c:pt idx="4119">
                  <c:v>41798</c:v>
                </c:pt>
                <c:pt idx="4120">
                  <c:v>41799</c:v>
                </c:pt>
                <c:pt idx="4121">
                  <c:v>41800</c:v>
                </c:pt>
                <c:pt idx="4122">
                  <c:v>41801</c:v>
                </c:pt>
                <c:pt idx="4123">
                  <c:v>41802</c:v>
                </c:pt>
                <c:pt idx="4124">
                  <c:v>41803</c:v>
                </c:pt>
                <c:pt idx="4125">
                  <c:v>41804</c:v>
                </c:pt>
                <c:pt idx="4126">
                  <c:v>41805</c:v>
                </c:pt>
                <c:pt idx="4127">
                  <c:v>41806</c:v>
                </c:pt>
                <c:pt idx="4128">
                  <c:v>41807</c:v>
                </c:pt>
                <c:pt idx="4129">
                  <c:v>41808</c:v>
                </c:pt>
                <c:pt idx="4130">
                  <c:v>41809</c:v>
                </c:pt>
                <c:pt idx="4131">
                  <c:v>41810</c:v>
                </c:pt>
                <c:pt idx="4132">
                  <c:v>41811</c:v>
                </c:pt>
                <c:pt idx="4133">
                  <c:v>41812</c:v>
                </c:pt>
                <c:pt idx="4134">
                  <c:v>41813</c:v>
                </c:pt>
                <c:pt idx="4135">
                  <c:v>41814</c:v>
                </c:pt>
                <c:pt idx="4136">
                  <c:v>41815</c:v>
                </c:pt>
                <c:pt idx="4137">
                  <c:v>41816</c:v>
                </c:pt>
                <c:pt idx="4138">
                  <c:v>41817</c:v>
                </c:pt>
                <c:pt idx="4139">
                  <c:v>41818</c:v>
                </c:pt>
                <c:pt idx="4140">
                  <c:v>41819</c:v>
                </c:pt>
                <c:pt idx="4141">
                  <c:v>41820</c:v>
                </c:pt>
                <c:pt idx="4142">
                  <c:v>41821</c:v>
                </c:pt>
                <c:pt idx="4143">
                  <c:v>41822</c:v>
                </c:pt>
                <c:pt idx="4144">
                  <c:v>41823</c:v>
                </c:pt>
                <c:pt idx="4145">
                  <c:v>41824</c:v>
                </c:pt>
                <c:pt idx="4146">
                  <c:v>41825</c:v>
                </c:pt>
                <c:pt idx="4147">
                  <c:v>41826</c:v>
                </c:pt>
                <c:pt idx="4148">
                  <c:v>41827</c:v>
                </c:pt>
                <c:pt idx="4149">
                  <c:v>41828</c:v>
                </c:pt>
                <c:pt idx="4150">
                  <c:v>41829</c:v>
                </c:pt>
                <c:pt idx="4151">
                  <c:v>41830</c:v>
                </c:pt>
                <c:pt idx="4152">
                  <c:v>41831</c:v>
                </c:pt>
                <c:pt idx="4153">
                  <c:v>41832</c:v>
                </c:pt>
                <c:pt idx="4154">
                  <c:v>41833</c:v>
                </c:pt>
                <c:pt idx="4155">
                  <c:v>41834</c:v>
                </c:pt>
                <c:pt idx="4156">
                  <c:v>41835</c:v>
                </c:pt>
                <c:pt idx="4157">
                  <c:v>41836</c:v>
                </c:pt>
                <c:pt idx="4158">
                  <c:v>41837</c:v>
                </c:pt>
                <c:pt idx="4159">
                  <c:v>41838</c:v>
                </c:pt>
                <c:pt idx="4160">
                  <c:v>41839</c:v>
                </c:pt>
                <c:pt idx="4161">
                  <c:v>41840</c:v>
                </c:pt>
                <c:pt idx="4162">
                  <c:v>41841</c:v>
                </c:pt>
                <c:pt idx="4163">
                  <c:v>41842</c:v>
                </c:pt>
                <c:pt idx="4164">
                  <c:v>41843</c:v>
                </c:pt>
                <c:pt idx="4165">
                  <c:v>41844</c:v>
                </c:pt>
                <c:pt idx="4166">
                  <c:v>41845</c:v>
                </c:pt>
                <c:pt idx="4167">
                  <c:v>41846</c:v>
                </c:pt>
                <c:pt idx="4168">
                  <c:v>41847</c:v>
                </c:pt>
                <c:pt idx="4169">
                  <c:v>41848</c:v>
                </c:pt>
                <c:pt idx="4170">
                  <c:v>41849</c:v>
                </c:pt>
                <c:pt idx="4171">
                  <c:v>41850</c:v>
                </c:pt>
                <c:pt idx="4172">
                  <c:v>41851</c:v>
                </c:pt>
                <c:pt idx="4173">
                  <c:v>41852</c:v>
                </c:pt>
                <c:pt idx="4174">
                  <c:v>41853</c:v>
                </c:pt>
                <c:pt idx="4175">
                  <c:v>41854</c:v>
                </c:pt>
                <c:pt idx="4176">
                  <c:v>41855</c:v>
                </c:pt>
                <c:pt idx="4177">
                  <c:v>41856</c:v>
                </c:pt>
                <c:pt idx="4178">
                  <c:v>41857</c:v>
                </c:pt>
                <c:pt idx="4179">
                  <c:v>41858</c:v>
                </c:pt>
                <c:pt idx="4180">
                  <c:v>41859</c:v>
                </c:pt>
                <c:pt idx="4181">
                  <c:v>41860</c:v>
                </c:pt>
                <c:pt idx="4182">
                  <c:v>41861</c:v>
                </c:pt>
                <c:pt idx="4183">
                  <c:v>41862</c:v>
                </c:pt>
                <c:pt idx="4184">
                  <c:v>41863</c:v>
                </c:pt>
                <c:pt idx="4185">
                  <c:v>41864</c:v>
                </c:pt>
                <c:pt idx="4186">
                  <c:v>41865</c:v>
                </c:pt>
                <c:pt idx="4187">
                  <c:v>41866</c:v>
                </c:pt>
                <c:pt idx="4188">
                  <c:v>41867</c:v>
                </c:pt>
                <c:pt idx="4189">
                  <c:v>41868</c:v>
                </c:pt>
                <c:pt idx="4190">
                  <c:v>41869</c:v>
                </c:pt>
                <c:pt idx="4191">
                  <c:v>41870</c:v>
                </c:pt>
                <c:pt idx="4192">
                  <c:v>41871</c:v>
                </c:pt>
                <c:pt idx="4193">
                  <c:v>41872</c:v>
                </c:pt>
                <c:pt idx="4194">
                  <c:v>41873</c:v>
                </c:pt>
                <c:pt idx="4195">
                  <c:v>41874</c:v>
                </c:pt>
                <c:pt idx="4196">
                  <c:v>41875</c:v>
                </c:pt>
                <c:pt idx="4197">
                  <c:v>41876</c:v>
                </c:pt>
                <c:pt idx="4198">
                  <c:v>41877</c:v>
                </c:pt>
                <c:pt idx="4199">
                  <c:v>41878</c:v>
                </c:pt>
                <c:pt idx="4200">
                  <c:v>41879</c:v>
                </c:pt>
                <c:pt idx="4201">
                  <c:v>41880</c:v>
                </c:pt>
                <c:pt idx="4202">
                  <c:v>41881</c:v>
                </c:pt>
                <c:pt idx="4203">
                  <c:v>41882</c:v>
                </c:pt>
                <c:pt idx="4204">
                  <c:v>41883</c:v>
                </c:pt>
                <c:pt idx="4205">
                  <c:v>41884</c:v>
                </c:pt>
                <c:pt idx="4206">
                  <c:v>41885</c:v>
                </c:pt>
                <c:pt idx="4207">
                  <c:v>41886</c:v>
                </c:pt>
                <c:pt idx="4208">
                  <c:v>41887</c:v>
                </c:pt>
                <c:pt idx="4209">
                  <c:v>41888</c:v>
                </c:pt>
                <c:pt idx="4210">
                  <c:v>41889</c:v>
                </c:pt>
                <c:pt idx="4211">
                  <c:v>41890</c:v>
                </c:pt>
                <c:pt idx="4212">
                  <c:v>41891</c:v>
                </c:pt>
                <c:pt idx="4213">
                  <c:v>41892</c:v>
                </c:pt>
                <c:pt idx="4214">
                  <c:v>41893</c:v>
                </c:pt>
                <c:pt idx="4215">
                  <c:v>41894</c:v>
                </c:pt>
                <c:pt idx="4216">
                  <c:v>41895</c:v>
                </c:pt>
                <c:pt idx="4217">
                  <c:v>41896</c:v>
                </c:pt>
                <c:pt idx="4218">
                  <c:v>41897</c:v>
                </c:pt>
                <c:pt idx="4219">
                  <c:v>41898</c:v>
                </c:pt>
                <c:pt idx="4220">
                  <c:v>41899</c:v>
                </c:pt>
                <c:pt idx="4221">
                  <c:v>41900</c:v>
                </c:pt>
                <c:pt idx="4222">
                  <c:v>41901</c:v>
                </c:pt>
                <c:pt idx="4223">
                  <c:v>41902</c:v>
                </c:pt>
                <c:pt idx="4224">
                  <c:v>41903</c:v>
                </c:pt>
                <c:pt idx="4225">
                  <c:v>41904</c:v>
                </c:pt>
                <c:pt idx="4226">
                  <c:v>41905</c:v>
                </c:pt>
                <c:pt idx="4227">
                  <c:v>41906</c:v>
                </c:pt>
                <c:pt idx="4228">
                  <c:v>41907</c:v>
                </c:pt>
                <c:pt idx="4229">
                  <c:v>41908</c:v>
                </c:pt>
                <c:pt idx="4230">
                  <c:v>41909</c:v>
                </c:pt>
                <c:pt idx="4231">
                  <c:v>41910</c:v>
                </c:pt>
                <c:pt idx="4232">
                  <c:v>41911</c:v>
                </c:pt>
                <c:pt idx="4233">
                  <c:v>41912</c:v>
                </c:pt>
                <c:pt idx="4234">
                  <c:v>41913</c:v>
                </c:pt>
                <c:pt idx="4235">
                  <c:v>41914</c:v>
                </c:pt>
                <c:pt idx="4236">
                  <c:v>41915</c:v>
                </c:pt>
                <c:pt idx="4237">
                  <c:v>41916</c:v>
                </c:pt>
                <c:pt idx="4238">
                  <c:v>41917</c:v>
                </c:pt>
                <c:pt idx="4239">
                  <c:v>41918</c:v>
                </c:pt>
                <c:pt idx="4240">
                  <c:v>41919</c:v>
                </c:pt>
                <c:pt idx="4241">
                  <c:v>41920</c:v>
                </c:pt>
                <c:pt idx="4242">
                  <c:v>41921</c:v>
                </c:pt>
                <c:pt idx="4243">
                  <c:v>41922</c:v>
                </c:pt>
                <c:pt idx="4244">
                  <c:v>41923</c:v>
                </c:pt>
                <c:pt idx="4245">
                  <c:v>41924</c:v>
                </c:pt>
                <c:pt idx="4246">
                  <c:v>41925</c:v>
                </c:pt>
                <c:pt idx="4247">
                  <c:v>41926</c:v>
                </c:pt>
                <c:pt idx="4248">
                  <c:v>41927</c:v>
                </c:pt>
                <c:pt idx="4249">
                  <c:v>41928</c:v>
                </c:pt>
                <c:pt idx="4250">
                  <c:v>41929</c:v>
                </c:pt>
                <c:pt idx="4251">
                  <c:v>41930</c:v>
                </c:pt>
                <c:pt idx="4252">
                  <c:v>41931</c:v>
                </c:pt>
                <c:pt idx="4253">
                  <c:v>41932</c:v>
                </c:pt>
                <c:pt idx="4254">
                  <c:v>41933</c:v>
                </c:pt>
                <c:pt idx="4255">
                  <c:v>41934</c:v>
                </c:pt>
                <c:pt idx="4256">
                  <c:v>41935</c:v>
                </c:pt>
                <c:pt idx="4257">
                  <c:v>41936</c:v>
                </c:pt>
                <c:pt idx="4258">
                  <c:v>41937</c:v>
                </c:pt>
                <c:pt idx="4259">
                  <c:v>41938</c:v>
                </c:pt>
                <c:pt idx="4260">
                  <c:v>41939</c:v>
                </c:pt>
                <c:pt idx="4261">
                  <c:v>41940</c:v>
                </c:pt>
                <c:pt idx="4262">
                  <c:v>41941</c:v>
                </c:pt>
                <c:pt idx="4263">
                  <c:v>41942</c:v>
                </c:pt>
                <c:pt idx="4264">
                  <c:v>41943</c:v>
                </c:pt>
                <c:pt idx="4265">
                  <c:v>41944</c:v>
                </c:pt>
                <c:pt idx="4266">
                  <c:v>41945</c:v>
                </c:pt>
                <c:pt idx="4267">
                  <c:v>41946</c:v>
                </c:pt>
                <c:pt idx="4268">
                  <c:v>41947</c:v>
                </c:pt>
                <c:pt idx="4269">
                  <c:v>41948</c:v>
                </c:pt>
                <c:pt idx="4270">
                  <c:v>41949</c:v>
                </c:pt>
                <c:pt idx="4271">
                  <c:v>41950</c:v>
                </c:pt>
                <c:pt idx="4272">
                  <c:v>41951</c:v>
                </c:pt>
                <c:pt idx="4273">
                  <c:v>41952</c:v>
                </c:pt>
                <c:pt idx="4274">
                  <c:v>41953</c:v>
                </c:pt>
                <c:pt idx="4275">
                  <c:v>41954</c:v>
                </c:pt>
                <c:pt idx="4276">
                  <c:v>41955</c:v>
                </c:pt>
                <c:pt idx="4277">
                  <c:v>41956</c:v>
                </c:pt>
                <c:pt idx="4278">
                  <c:v>41957</c:v>
                </c:pt>
                <c:pt idx="4279">
                  <c:v>41958</c:v>
                </c:pt>
                <c:pt idx="4280">
                  <c:v>41959</c:v>
                </c:pt>
                <c:pt idx="4281">
                  <c:v>41960</c:v>
                </c:pt>
                <c:pt idx="4282">
                  <c:v>41961</c:v>
                </c:pt>
                <c:pt idx="4283">
                  <c:v>41962</c:v>
                </c:pt>
                <c:pt idx="4284">
                  <c:v>41963</c:v>
                </c:pt>
                <c:pt idx="4285">
                  <c:v>41964</c:v>
                </c:pt>
                <c:pt idx="4286">
                  <c:v>41965</c:v>
                </c:pt>
                <c:pt idx="4287">
                  <c:v>41966</c:v>
                </c:pt>
                <c:pt idx="4288">
                  <c:v>41967</c:v>
                </c:pt>
                <c:pt idx="4289">
                  <c:v>41968</c:v>
                </c:pt>
                <c:pt idx="4290">
                  <c:v>41969</c:v>
                </c:pt>
                <c:pt idx="4291">
                  <c:v>41970</c:v>
                </c:pt>
                <c:pt idx="4292">
                  <c:v>41971</c:v>
                </c:pt>
                <c:pt idx="4293">
                  <c:v>41972</c:v>
                </c:pt>
                <c:pt idx="4294">
                  <c:v>41973</c:v>
                </c:pt>
                <c:pt idx="4295">
                  <c:v>41974</c:v>
                </c:pt>
                <c:pt idx="4296">
                  <c:v>41975</c:v>
                </c:pt>
                <c:pt idx="4297">
                  <c:v>41976</c:v>
                </c:pt>
                <c:pt idx="4298">
                  <c:v>41977</c:v>
                </c:pt>
                <c:pt idx="4299">
                  <c:v>41978</c:v>
                </c:pt>
                <c:pt idx="4300">
                  <c:v>41979</c:v>
                </c:pt>
                <c:pt idx="4301">
                  <c:v>41980</c:v>
                </c:pt>
                <c:pt idx="4302">
                  <c:v>41981</c:v>
                </c:pt>
                <c:pt idx="4303">
                  <c:v>41982</c:v>
                </c:pt>
                <c:pt idx="4304">
                  <c:v>41983</c:v>
                </c:pt>
                <c:pt idx="4305">
                  <c:v>41984</c:v>
                </c:pt>
                <c:pt idx="4306">
                  <c:v>41985</c:v>
                </c:pt>
                <c:pt idx="4307">
                  <c:v>41986</c:v>
                </c:pt>
                <c:pt idx="4308">
                  <c:v>41987</c:v>
                </c:pt>
                <c:pt idx="4309">
                  <c:v>41988</c:v>
                </c:pt>
                <c:pt idx="4310">
                  <c:v>41989</c:v>
                </c:pt>
                <c:pt idx="4311">
                  <c:v>41990</c:v>
                </c:pt>
                <c:pt idx="4312">
                  <c:v>41991</c:v>
                </c:pt>
                <c:pt idx="4313">
                  <c:v>41992</c:v>
                </c:pt>
                <c:pt idx="4314">
                  <c:v>41993</c:v>
                </c:pt>
                <c:pt idx="4315">
                  <c:v>41994</c:v>
                </c:pt>
                <c:pt idx="4316">
                  <c:v>41995</c:v>
                </c:pt>
                <c:pt idx="4317">
                  <c:v>41996</c:v>
                </c:pt>
                <c:pt idx="4318">
                  <c:v>41997</c:v>
                </c:pt>
                <c:pt idx="4319">
                  <c:v>41998</c:v>
                </c:pt>
                <c:pt idx="4320">
                  <c:v>41999</c:v>
                </c:pt>
                <c:pt idx="4321">
                  <c:v>42000</c:v>
                </c:pt>
                <c:pt idx="4322">
                  <c:v>42001</c:v>
                </c:pt>
                <c:pt idx="4323">
                  <c:v>42002</c:v>
                </c:pt>
                <c:pt idx="4324">
                  <c:v>42003</c:v>
                </c:pt>
                <c:pt idx="4325">
                  <c:v>42004</c:v>
                </c:pt>
                <c:pt idx="4326">
                  <c:v>42005</c:v>
                </c:pt>
                <c:pt idx="4327">
                  <c:v>42006</c:v>
                </c:pt>
                <c:pt idx="4328">
                  <c:v>42007</c:v>
                </c:pt>
                <c:pt idx="4329">
                  <c:v>42008</c:v>
                </c:pt>
                <c:pt idx="4330">
                  <c:v>42009</c:v>
                </c:pt>
                <c:pt idx="4331">
                  <c:v>42010</c:v>
                </c:pt>
                <c:pt idx="4332">
                  <c:v>42011</c:v>
                </c:pt>
                <c:pt idx="4333">
                  <c:v>42012</c:v>
                </c:pt>
                <c:pt idx="4334">
                  <c:v>42013</c:v>
                </c:pt>
                <c:pt idx="4335">
                  <c:v>42014</c:v>
                </c:pt>
                <c:pt idx="4336">
                  <c:v>42015</c:v>
                </c:pt>
                <c:pt idx="4337">
                  <c:v>42016</c:v>
                </c:pt>
                <c:pt idx="4338">
                  <c:v>42017</c:v>
                </c:pt>
                <c:pt idx="4339">
                  <c:v>42018</c:v>
                </c:pt>
                <c:pt idx="4340">
                  <c:v>42019</c:v>
                </c:pt>
                <c:pt idx="4341">
                  <c:v>42020</c:v>
                </c:pt>
                <c:pt idx="4342">
                  <c:v>42021</c:v>
                </c:pt>
                <c:pt idx="4343">
                  <c:v>42022</c:v>
                </c:pt>
                <c:pt idx="4344">
                  <c:v>42023</c:v>
                </c:pt>
                <c:pt idx="4345">
                  <c:v>42024</c:v>
                </c:pt>
                <c:pt idx="4346">
                  <c:v>42025</c:v>
                </c:pt>
                <c:pt idx="4347">
                  <c:v>42026</c:v>
                </c:pt>
                <c:pt idx="4348">
                  <c:v>42027</c:v>
                </c:pt>
                <c:pt idx="4349">
                  <c:v>42028</c:v>
                </c:pt>
                <c:pt idx="4350">
                  <c:v>42029</c:v>
                </c:pt>
                <c:pt idx="4351">
                  <c:v>42030</c:v>
                </c:pt>
                <c:pt idx="4352">
                  <c:v>42031</c:v>
                </c:pt>
                <c:pt idx="4353">
                  <c:v>42032</c:v>
                </c:pt>
                <c:pt idx="4354">
                  <c:v>42033</c:v>
                </c:pt>
                <c:pt idx="4355">
                  <c:v>42034</c:v>
                </c:pt>
                <c:pt idx="4356">
                  <c:v>42035</c:v>
                </c:pt>
                <c:pt idx="4357">
                  <c:v>42036</c:v>
                </c:pt>
                <c:pt idx="4358">
                  <c:v>42037</c:v>
                </c:pt>
                <c:pt idx="4359">
                  <c:v>42038</c:v>
                </c:pt>
                <c:pt idx="4360">
                  <c:v>42039</c:v>
                </c:pt>
                <c:pt idx="4361">
                  <c:v>42040</c:v>
                </c:pt>
                <c:pt idx="4362">
                  <c:v>42041</c:v>
                </c:pt>
                <c:pt idx="4363">
                  <c:v>42042</c:v>
                </c:pt>
                <c:pt idx="4364">
                  <c:v>42043</c:v>
                </c:pt>
                <c:pt idx="4365">
                  <c:v>42044</c:v>
                </c:pt>
                <c:pt idx="4366">
                  <c:v>42045</c:v>
                </c:pt>
                <c:pt idx="4367">
                  <c:v>42046</c:v>
                </c:pt>
                <c:pt idx="4368">
                  <c:v>42047</c:v>
                </c:pt>
                <c:pt idx="4369">
                  <c:v>42048</c:v>
                </c:pt>
                <c:pt idx="4370">
                  <c:v>42049</c:v>
                </c:pt>
                <c:pt idx="4371">
                  <c:v>42050</c:v>
                </c:pt>
                <c:pt idx="4372">
                  <c:v>42051</c:v>
                </c:pt>
                <c:pt idx="4373">
                  <c:v>42052</c:v>
                </c:pt>
                <c:pt idx="4374">
                  <c:v>42053</c:v>
                </c:pt>
                <c:pt idx="4375">
                  <c:v>42054</c:v>
                </c:pt>
                <c:pt idx="4376">
                  <c:v>42055</c:v>
                </c:pt>
                <c:pt idx="4377">
                  <c:v>42056</c:v>
                </c:pt>
                <c:pt idx="4378">
                  <c:v>42057</c:v>
                </c:pt>
                <c:pt idx="4379">
                  <c:v>42058</c:v>
                </c:pt>
                <c:pt idx="4380">
                  <c:v>42059</c:v>
                </c:pt>
                <c:pt idx="4381">
                  <c:v>42060</c:v>
                </c:pt>
                <c:pt idx="4382">
                  <c:v>42061</c:v>
                </c:pt>
                <c:pt idx="4383">
                  <c:v>42062</c:v>
                </c:pt>
                <c:pt idx="4384">
                  <c:v>42063</c:v>
                </c:pt>
                <c:pt idx="4385">
                  <c:v>42064</c:v>
                </c:pt>
                <c:pt idx="4386">
                  <c:v>42065</c:v>
                </c:pt>
                <c:pt idx="4387">
                  <c:v>42066</c:v>
                </c:pt>
                <c:pt idx="4388">
                  <c:v>42067</c:v>
                </c:pt>
                <c:pt idx="4389">
                  <c:v>42068</c:v>
                </c:pt>
                <c:pt idx="4390">
                  <c:v>42069</c:v>
                </c:pt>
                <c:pt idx="4391">
                  <c:v>42070</c:v>
                </c:pt>
                <c:pt idx="4392">
                  <c:v>42071</c:v>
                </c:pt>
                <c:pt idx="4393">
                  <c:v>42072</c:v>
                </c:pt>
                <c:pt idx="4394">
                  <c:v>42073</c:v>
                </c:pt>
                <c:pt idx="4395">
                  <c:v>42074</c:v>
                </c:pt>
                <c:pt idx="4396">
                  <c:v>42075</c:v>
                </c:pt>
                <c:pt idx="4397">
                  <c:v>42076</c:v>
                </c:pt>
                <c:pt idx="4398">
                  <c:v>42077</c:v>
                </c:pt>
                <c:pt idx="4399">
                  <c:v>42078</c:v>
                </c:pt>
                <c:pt idx="4400">
                  <c:v>42079</c:v>
                </c:pt>
                <c:pt idx="4401">
                  <c:v>42080</c:v>
                </c:pt>
                <c:pt idx="4402">
                  <c:v>42081</c:v>
                </c:pt>
                <c:pt idx="4403">
                  <c:v>42082</c:v>
                </c:pt>
                <c:pt idx="4404">
                  <c:v>42083</c:v>
                </c:pt>
                <c:pt idx="4405">
                  <c:v>42084</c:v>
                </c:pt>
                <c:pt idx="4406">
                  <c:v>42085</c:v>
                </c:pt>
                <c:pt idx="4407">
                  <c:v>42086</c:v>
                </c:pt>
                <c:pt idx="4408">
                  <c:v>42087</c:v>
                </c:pt>
                <c:pt idx="4409">
                  <c:v>42088</c:v>
                </c:pt>
                <c:pt idx="4410">
                  <c:v>42089</c:v>
                </c:pt>
                <c:pt idx="4411">
                  <c:v>42090</c:v>
                </c:pt>
                <c:pt idx="4412">
                  <c:v>42091</c:v>
                </c:pt>
                <c:pt idx="4413">
                  <c:v>42092</c:v>
                </c:pt>
                <c:pt idx="4414">
                  <c:v>42093</c:v>
                </c:pt>
                <c:pt idx="4415">
                  <c:v>42094</c:v>
                </c:pt>
                <c:pt idx="4416">
                  <c:v>42095</c:v>
                </c:pt>
                <c:pt idx="4417">
                  <c:v>42096</c:v>
                </c:pt>
                <c:pt idx="4418">
                  <c:v>42097</c:v>
                </c:pt>
                <c:pt idx="4419">
                  <c:v>42098</c:v>
                </c:pt>
                <c:pt idx="4420">
                  <c:v>42099</c:v>
                </c:pt>
                <c:pt idx="4421">
                  <c:v>42100</c:v>
                </c:pt>
                <c:pt idx="4422">
                  <c:v>42101</c:v>
                </c:pt>
                <c:pt idx="4423">
                  <c:v>42102</c:v>
                </c:pt>
                <c:pt idx="4424">
                  <c:v>42103</c:v>
                </c:pt>
                <c:pt idx="4425">
                  <c:v>42104</c:v>
                </c:pt>
                <c:pt idx="4426">
                  <c:v>42105</c:v>
                </c:pt>
                <c:pt idx="4427">
                  <c:v>42106</c:v>
                </c:pt>
                <c:pt idx="4428">
                  <c:v>42107</c:v>
                </c:pt>
                <c:pt idx="4429">
                  <c:v>42108</c:v>
                </c:pt>
                <c:pt idx="4430">
                  <c:v>42109</c:v>
                </c:pt>
                <c:pt idx="4431">
                  <c:v>42110</c:v>
                </c:pt>
                <c:pt idx="4432">
                  <c:v>42111</c:v>
                </c:pt>
                <c:pt idx="4433">
                  <c:v>42112</c:v>
                </c:pt>
                <c:pt idx="4434">
                  <c:v>42113</c:v>
                </c:pt>
                <c:pt idx="4435">
                  <c:v>42114</c:v>
                </c:pt>
                <c:pt idx="4436">
                  <c:v>42115</c:v>
                </c:pt>
                <c:pt idx="4437">
                  <c:v>42116</c:v>
                </c:pt>
                <c:pt idx="4438">
                  <c:v>42117</c:v>
                </c:pt>
                <c:pt idx="4439">
                  <c:v>42118</c:v>
                </c:pt>
                <c:pt idx="4440">
                  <c:v>42119</c:v>
                </c:pt>
                <c:pt idx="4441">
                  <c:v>42120</c:v>
                </c:pt>
                <c:pt idx="4442">
                  <c:v>42121</c:v>
                </c:pt>
                <c:pt idx="4443">
                  <c:v>42122</c:v>
                </c:pt>
                <c:pt idx="4444">
                  <c:v>42123</c:v>
                </c:pt>
                <c:pt idx="4445">
                  <c:v>42124</c:v>
                </c:pt>
                <c:pt idx="4446">
                  <c:v>42125</c:v>
                </c:pt>
                <c:pt idx="4447">
                  <c:v>42126</c:v>
                </c:pt>
                <c:pt idx="4448">
                  <c:v>42127</c:v>
                </c:pt>
                <c:pt idx="4449">
                  <c:v>42128</c:v>
                </c:pt>
                <c:pt idx="4450">
                  <c:v>42129</c:v>
                </c:pt>
                <c:pt idx="4451">
                  <c:v>42130</c:v>
                </c:pt>
                <c:pt idx="4452">
                  <c:v>42131</c:v>
                </c:pt>
                <c:pt idx="4453">
                  <c:v>42132</c:v>
                </c:pt>
                <c:pt idx="4454">
                  <c:v>42133</c:v>
                </c:pt>
                <c:pt idx="4455">
                  <c:v>42134</c:v>
                </c:pt>
                <c:pt idx="4456">
                  <c:v>42135</c:v>
                </c:pt>
                <c:pt idx="4457">
                  <c:v>42136</c:v>
                </c:pt>
                <c:pt idx="4458">
                  <c:v>42137</c:v>
                </c:pt>
                <c:pt idx="4459">
                  <c:v>42138</c:v>
                </c:pt>
                <c:pt idx="4460">
                  <c:v>42139</c:v>
                </c:pt>
                <c:pt idx="4461">
                  <c:v>42140</c:v>
                </c:pt>
                <c:pt idx="4462">
                  <c:v>42141</c:v>
                </c:pt>
                <c:pt idx="4463">
                  <c:v>42142</c:v>
                </c:pt>
                <c:pt idx="4464">
                  <c:v>42143</c:v>
                </c:pt>
                <c:pt idx="4465">
                  <c:v>42144</c:v>
                </c:pt>
                <c:pt idx="4466">
                  <c:v>42145</c:v>
                </c:pt>
                <c:pt idx="4467">
                  <c:v>42146</c:v>
                </c:pt>
                <c:pt idx="4468">
                  <c:v>42147</c:v>
                </c:pt>
                <c:pt idx="4469">
                  <c:v>42148</c:v>
                </c:pt>
                <c:pt idx="4470">
                  <c:v>42149</c:v>
                </c:pt>
                <c:pt idx="4471">
                  <c:v>42150</c:v>
                </c:pt>
                <c:pt idx="4472">
                  <c:v>42151</c:v>
                </c:pt>
                <c:pt idx="4473">
                  <c:v>42152</c:v>
                </c:pt>
                <c:pt idx="4474">
                  <c:v>42153</c:v>
                </c:pt>
                <c:pt idx="4475">
                  <c:v>42154</c:v>
                </c:pt>
                <c:pt idx="4476">
                  <c:v>42155</c:v>
                </c:pt>
                <c:pt idx="4477">
                  <c:v>42156</c:v>
                </c:pt>
                <c:pt idx="4478">
                  <c:v>42157</c:v>
                </c:pt>
                <c:pt idx="4479">
                  <c:v>42158</c:v>
                </c:pt>
                <c:pt idx="4480">
                  <c:v>42159</c:v>
                </c:pt>
                <c:pt idx="4481">
                  <c:v>42160</c:v>
                </c:pt>
                <c:pt idx="4482">
                  <c:v>42161</c:v>
                </c:pt>
                <c:pt idx="4483">
                  <c:v>42162</c:v>
                </c:pt>
                <c:pt idx="4484">
                  <c:v>42163</c:v>
                </c:pt>
                <c:pt idx="4485">
                  <c:v>42164</c:v>
                </c:pt>
                <c:pt idx="4486">
                  <c:v>42165</c:v>
                </c:pt>
                <c:pt idx="4487">
                  <c:v>42166</c:v>
                </c:pt>
                <c:pt idx="4488">
                  <c:v>42167</c:v>
                </c:pt>
                <c:pt idx="4489">
                  <c:v>42168</c:v>
                </c:pt>
                <c:pt idx="4490">
                  <c:v>42169</c:v>
                </c:pt>
                <c:pt idx="4491">
                  <c:v>42170</c:v>
                </c:pt>
                <c:pt idx="4492">
                  <c:v>42171</c:v>
                </c:pt>
                <c:pt idx="4493">
                  <c:v>42172</c:v>
                </c:pt>
                <c:pt idx="4494">
                  <c:v>42173</c:v>
                </c:pt>
                <c:pt idx="4495">
                  <c:v>42174</c:v>
                </c:pt>
                <c:pt idx="4496">
                  <c:v>42175</c:v>
                </c:pt>
                <c:pt idx="4497">
                  <c:v>42176</c:v>
                </c:pt>
                <c:pt idx="4498">
                  <c:v>42177</c:v>
                </c:pt>
                <c:pt idx="4499">
                  <c:v>42178</c:v>
                </c:pt>
                <c:pt idx="4500">
                  <c:v>42179</c:v>
                </c:pt>
                <c:pt idx="4501">
                  <c:v>42180</c:v>
                </c:pt>
                <c:pt idx="4502">
                  <c:v>42181</c:v>
                </c:pt>
                <c:pt idx="4503">
                  <c:v>42182</c:v>
                </c:pt>
                <c:pt idx="4504">
                  <c:v>42183</c:v>
                </c:pt>
                <c:pt idx="4505">
                  <c:v>42184</c:v>
                </c:pt>
                <c:pt idx="4506">
                  <c:v>42185</c:v>
                </c:pt>
                <c:pt idx="4507">
                  <c:v>42186</c:v>
                </c:pt>
                <c:pt idx="4508">
                  <c:v>42187</c:v>
                </c:pt>
                <c:pt idx="4509">
                  <c:v>42188</c:v>
                </c:pt>
                <c:pt idx="4510">
                  <c:v>42189</c:v>
                </c:pt>
                <c:pt idx="4511">
                  <c:v>42190</c:v>
                </c:pt>
                <c:pt idx="4512">
                  <c:v>42191</c:v>
                </c:pt>
                <c:pt idx="4513">
                  <c:v>42192</c:v>
                </c:pt>
                <c:pt idx="4514">
                  <c:v>42193</c:v>
                </c:pt>
                <c:pt idx="4515">
                  <c:v>42194</c:v>
                </c:pt>
                <c:pt idx="4516">
                  <c:v>42195</c:v>
                </c:pt>
                <c:pt idx="4517">
                  <c:v>42196</c:v>
                </c:pt>
                <c:pt idx="4518">
                  <c:v>42197</c:v>
                </c:pt>
                <c:pt idx="4519">
                  <c:v>42198</c:v>
                </c:pt>
                <c:pt idx="4520">
                  <c:v>42199</c:v>
                </c:pt>
                <c:pt idx="4521">
                  <c:v>42200</c:v>
                </c:pt>
                <c:pt idx="4522">
                  <c:v>42201</c:v>
                </c:pt>
                <c:pt idx="4523">
                  <c:v>42202</c:v>
                </c:pt>
                <c:pt idx="4524">
                  <c:v>42203</c:v>
                </c:pt>
                <c:pt idx="4525">
                  <c:v>42204</c:v>
                </c:pt>
                <c:pt idx="4526">
                  <c:v>42205</c:v>
                </c:pt>
                <c:pt idx="4527">
                  <c:v>42206</c:v>
                </c:pt>
                <c:pt idx="4528">
                  <c:v>42207</c:v>
                </c:pt>
                <c:pt idx="4529">
                  <c:v>42208</c:v>
                </c:pt>
                <c:pt idx="4530">
                  <c:v>42209</c:v>
                </c:pt>
                <c:pt idx="4531">
                  <c:v>42210</c:v>
                </c:pt>
                <c:pt idx="4532">
                  <c:v>42211</c:v>
                </c:pt>
                <c:pt idx="4533">
                  <c:v>42212</c:v>
                </c:pt>
                <c:pt idx="4534">
                  <c:v>42213</c:v>
                </c:pt>
                <c:pt idx="4535">
                  <c:v>42214</c:v>
                </c:pt>
                <c:pt idx="4536">
                  <c:v>42215</c:v>
                </c:pt>
                <c:pt idx="4537">
                  <c:v>42216</c:v>
                </c:pt>
                <c:pt idx="4538">
                  <c:v>42217</c:v>
                </c:pt>
                <c:pt idx="4539">
                  <c:v>42218</c:v>
                </c:pt>
                <c:pt idx="4540">
                  <c:v>42219</c:v>
                </c:pt>
                <c:pt idx="4541">
                  <c:v>42220</c:v>
                </c:pt>
                <c:pt idx="4542">
                  <c:v>42221</c:v>
                </c:pt>
                <c:pt idx="4543">
                  <c:v>42222</c:v>
                </c:pt>
                <c:pt idx="4544">
                  <c:v>42223</c:v>
                </c:pt>
                <c:pt idx="4545">
                  <c:v>42224</c:v>
                </c:pt>
                <c:pt idx="4546">
                  <c:v>42225</c:v>
                </c:pt>
                <c:pt idx="4547">
                  <c:v>42226</c:v>
                </c:pt>
                <c:pt idx="4548">
                  <c:v>42227</c:v>
                </c:pt>
                <c:pt idx="4549">
                  <c:v>42228</c:v>
                </c:pt>
                <c:pt idx="4550">
                  <c:v>42229</c:v>
                </c:pt>
                <c:pt idx="4551">
                  <c:v>42230</c:v>
                </c:pt>
                <c:pt idx="4552">
                  <c:v>42231</c:v>
                </c:pt>
                <c:pt idx="4553">
                  <c:v>42232</c:v>
                </c:pt>
                <c:pt idx="4554">
                  <c:v>42233</c:v>
                </c:pt>
                <c:pt idx="4555">
                  <c:v>42234</c:v>
                </c:pt>
                <c:pt idx="4556">
                  <c:v>42235</c:v>
                </c:pt>
                <c:pt idx="4557">
                  <c:v>42236</c:v>
                </c:pt>
                <c:pt idx="4558">
                  <c:v>42237</c:v>
                </c:pt>
                <c:pt idx="4559">
                  <c:v>42238</c:v>
                </c:pt>
                <c:pt idx="4560">
                  <c:v>42239</c:v>
                </c:pt>
                <c:pt idx="4561">
                  <c:v>42240</c:v>
                </c:pt>
                <c:pt idx="4562">
                  <c:v>42241</c:v>
                </c:pt>
                <c:pt idx="4563">
                  <c:v>42242</c:v>
                </c:pt>
                <c:pt idx="4564">
                  <c:v>42243</c:v>
                </c:pt>
                <c:pt idx="4565">
                  <c:v>42244</c:v>
                </c:pt>
                <c:pt idx="4566">
                  <c:v>42245</c:v>
                </c:pt>
                <c:pt idx="4567">
                  <c:v>42246</c:v>
                </c:pt>
                <c:pt idx="4568">
                  <c:v>42247</c:v>
                </c:pt>
                <c:pt idx="4569">
                  <c:v>42248</c:v>
                </c:pt>
                <c:pt idx="4570">
                  <c:v>42249</c:v>
                </c:pt>
                <c:pt idx="4571">
                  <c:v>42250</c:v>
                </c:pt>
                <c:pt idx="4572">
                  <c:v>42251</c:v>
                </c:pt>
                <c:pt idx="4573">
                  <c:v>42252</c:v>
                </c:pt>
                <c:pt idx="4574">
                  <c:v>42253</c:v>
                </c:pt>
                <c:pt idx="4575">
                  <c:v>42254</c:v>
                </c:pt>
                <c:pt idx="4576">
                  <c:v>42255</c:v>
                </c:pt>
                <c:pt idx="4577">
                  <c:v>42256</c:v>
                </c:pt>
                <c:pt idx="4578">
                  <c:v>42257</c:v>
                </c:pt>
                <c:pt idx="4579">
                  <c:v>42258</c:v>
                </c:pt>
                <c:pt idx="4580">
                  <c:v>42259</c:v>
                </c:pt>
                <c:pt idx="4581">
                  <c:v>42260</c:v>
                </c:pt>
                <c:pt idx="4582">
                  <c:v>42261</c:v>
                </c:pt>
                <c:pt idx="4583">
                  <c:v>42262</c:v>
                </c:pt>
                <c:pt idx="4584">
                  <c:v>42263</c:v>
                </c:pt>
                <c:pt idx="4585">
                  <c:v>42264</c:v>
                </c:pt>
                <c:pt idx="4586">
                  <c:v>42265</c:v>
                </c:pt>
                <c:pt idx="4587">
                  <c:v>42266</c:v>
                </c:pt>
                <c:pt idx="4588">
                  <c:v>42267</c:v>
                </c:pt>
                <c:pt idx="4589">
                  <c:v>42268</c:v>
                </c:pt>
                <c:pt idx="4590">
                  <c:v>42269</c:v>
                </c:pt>
                <c:pt idx="4591">
                  <c:v>42270</c:v>
                </c:pt>
                <c:pt idx="4592">
                  <c:v>42271</c:v>
                </c:pt>
                <c:pt idx="4593">
                  <c:v>42272</c:v>
                </c:pt>
                <c:pt idx="4594">
                  <c:v>42273</c:v>
                </c:pt>
                <c:pt idx="4595">
                  <c:v>42274</c:v>
                </c:pt>
                <c:pt idx="4596">
                  <c:v>42275</c:v>
                </c:pt>
                <c:pt idx="4597">
                  <c:v>42276</c:v>
                </c:pt>
                <c:pt idx="4598">
                  <c:v>42277</c:v>
                </c:pt>
                <c:pt idx="4599">
                  <c:v>42278</c:v>
                </c:pt>
                <c:pt idx="4600">
                  <c:v>42279</c:v>
                </c:pt>
                <c:pt idx="4601">
                  <c:v>42280</c:v>
                </c:pt>
                <c:pt idx="4602">
                  <c:v>42281</c:v>
                </c:pt>
                <c:pt idx="4603">
                  <c:v>42282</c:v>
                </c:pt>
                <c:pt idx="4604">
                  <c:v>42283</c:v>
                </c:pt>
                <c:pt idx="4605">
                  <c:v>42284</c:v>
                </c:pt>
                <c:pt idx="4606">
                  <c:v>42285</c:v>
                </c:pt>
                <c:pt idx="4607">
                  <c:v>42286</c:v>
                </c:pt>
                <c:pt idx="4608">
                  <c:v>42287</c:v>
                </c:pt>
                <c:pt idx="4609">
                  <c:v>42288</c:v>
                </c:pt>
                <c:pt idx="4610">
                  <c:v>42289</c:v>
                </c:pt>
                <c:pt idx="4611">
                  <c:v>42290</c:v>
                </c:pt>
                <c:pt idx="4612">
                  <c:v>42291</c:v>
                </c:pt>
                <c:pt idx="4613">
                  <c:v>42292</c:v>
                </c:pt>
                <c:pt idx="4614">
                  <c:v>42293</c:v>
                </c:pt>
                <c:pt idx="4615">
                  <c:v>42294</c:v>
                </c:pt>
                <c:pt idx="4616">
                  <c:v>42295</c:v>
                </c:pt>
                <c:pt idx="4617">
                  <c:v>42296</c:v>
                </c:pt>
                <c:pt idx="4618">
                  <c:v>42297</c:v>
                </c:pt>
                <c:pt idx="4619">
                  <c:v>42298</c:v>
                </c:pt>
                <c:pt idx="4620">
                  <c:v>42299</c:v>
                </c:pt>
                <c:pt idx="4621">
                  <c:v>42300</c:v>
                </c:pt>
                <c:pt idx="4622">
                  <c:v>42301</c:v>
                </c:pt>
                <c:pt idx="4623">
                  <c:v>42302</c:v>
                </c:pt>
                <c:pt idx="4624">
                  <c:v>42303</c:v>
                </c:pt>
                <c:pt idx="4625">
                  <c:v>42304</c:v>
                </c:pt>
                <c:pt idx="4626">
                  <c:v>42305</c:v>
                </c:pt>
                <c:pt idx="4627">
                  <c:v>42306</c:v>
                </c:pt>
                <c:pt idx="4628">
                  <c:v>42307</c:v>
                </c:pt>
                <c:pt idx="4629">
                  <c:v>42308</c:v>
                </c:pt>
                <c:pt idx="4630">
                  <c:v>42309</c:v>
                </c:pt>
                <c:pt idx="4631">
                  <c:v>42310</c:v>
                </c:pt>
                <c:pt idx="4632">
                  <c:v>42311</c:v>
                </c:pt>
                <c:pt idx="4633">
                  <c:v>42312</c:v>
                </c:pt>
                <c:pt idx="4634">
                  <c:v>42313</c:v>
                </c:pt>
                <c:pt idx="4635">
                  <c:v>42314</c:v>
                </c:pt>
                <c:pt idx="4636">
                  <c:v>42315</c:v>
                </c:pt>
                <c:pt idx="4637">
                  <c:v>42316</c:v>
                </c:pt>
                <c:pt idx="4638">
                  <c:v>42317</c:v>
                </c:pt>
                <c:pt idx="4639">
                  <c:v>42318</c:v>
                </c:pt>
                <c:pt idx="4640">
                  <c:v>42319</c:v>
                </c:pt>
                <c:pt idx="4641">
                  <c:v>42320</c:v>
                </c:pt>
                <c:pt idx="4642">
                  <c:v>42321</c:v>
                </c:pt>
                <c:pt idx="4643">
                  <c:v>42322</c:v>
                </c:pt>
                <c:pt idx="4644">
                  <c:v>42323</c:v>
                </c:pt>
                <c:pt idx="4645">
                  <c:v>42324</c:v>
                </c:pt>
                <c:pt idx="4646">
                  <c:v>42325</c:v>
                </c:pt>
                <c:pt idx="4647">
                  <c:v>42326</c:v>
                </c:pt>
                <c:pt idx="4648">
                  <c:v>42327</c:v>
                </c:pt>
                <c:pt idx="4649">
                  <c:v>42328</c:v>
                </c:pt>
                <c:pt idx="4650">
                  <c:v>42329</c:v>
                </c:pt>
                <c:pt idx="4651">
                  <c:v>42330</c:v>
                </c:pt>
                <c:pt idx="4652">
                  <c:v>42331</c:v>
                </c:pt>
                <c:pt idx="4653">
                  <c:v>42332</c:v>
                </c:pt>
                <c:pt idx="4654">
                  <c:v>42333</c:v>
                </c:pt>
                <c:pt idx="4655">
                  <c:v>42334</c:v>
                </c:pt>
                <c:pt idx="4656">
                  <c:v>42335</c:v>
                </c:pt>
                <c:pt idx="4657">
                  <c:v>42336</c:v>
                </c:pt>
                <c:pt idx="4658">
                  <c:v>42337</c:v>
                </c:pt>
                <c:pt idx="4659">
                  <c:v>42338</c:v>
                </c:pt>
                <c:pt idx="4660">
                  <c:v>42339</c:v>
                </c:pt>
                <c:pt idx="4661">
                  <c:v>42340</c:v>
                </c:pt>
                <c:pt idx="4662">
                  <c:v>42341</c:v>
                </c:pt>
                <c:pt idx="4663">
                  <c:v>42342</c:v>
                </c:pt>
                <c:pt idx="4664">
                  <c:v>42343</c:v>
                </c:pt>
                <c:pt idx="4665">
                  <c:v>42344</c:v>
                </c:pt>
                <c:pt idx="4666">
                  <c:v>42345</c:v>
                </c:pt>
                <c:pt idx="4667">
                  <c:v>42346</c:v>
                </c:pt>
                <c:pt idx="4668">
                  <c:v>42347</c:v>
                </c:pt>
                <c:pt idx="4669">
                  <c:v>42348</c:v>
                </c:pt>
                <c:pt idx="4670">
                  <c:v>42349</c:v>
                </c:pt>
                <c:pt idx="4671">
                  <c:v>42350</c:v>
                </c:pt>
                <c:pt idx="4672">
                  <c:v>42351</c:v>
                </c:pt>
                <c:pt idx="4673">
                  <c:v>42352</c:v>
                </c:pt>
                <c:pt idx="4674">
                  <c:v>42353</c:v>
                </c:pt>
                <c:pt idx="4675">
                  <c:v>42354</c:v>
                </c:pt>
                <c:pt idx="4676">
                  <c:v>42355</c:v>
                </c:pt>
                <c:pt idx="4677">
                  <c:v>42356</c:v>
                </c:pt>
                <c:pt idx="4678">
                  <c:v>42357</c:v>
                </c:pt>
                <c:pt idx="4679">
                  <c:v>42358</c:v>
                </c:pt>
                <c:pt idx="4680">
                  <c:v>42359</c:v>
                </c:pt>
                <c:pt idx="4681">
                  <c:v>42360</c:v>
                </c:pt>
                <c:pt idx="4682">
                  <c:v>42361</c:v>
                </c:pt>
                <c:pt idx="4683">
                  <c:v>42362</c:v>
                </c:pt>
                <c:pt idx="4684">
                  <c:v>42363</c:v>
                </c:pt>
                <c:pt idx="4685">
                  <c:v>42364</c:v>
                </c:pt>
                <c:pt idx="4686">
                  <c:v>42365</c:v>
                </c:pt>
                <c:pt idx="4687">
                  <c:v>42366</c:v>
                </c:pt>
                <c:pt idx="4688">
                  <c:v>42367</c:v>
                </c:pt>
                <c:pt idx="4689">
                  <c:v>42368</c:v>
                </c:pt>
                <c:pt idx="4690">
                  <c:v>42369</c:v>
                </c:pt>
                <c:pt idx="4691">
                  <c:v>42370</c:v>
                </c:pt>
                <c:pt idx="4692">
                  <c:v>42371</c:v>
                </c:pt>
                <c:pt idx="4693">
                  <c:v>42372</c:v>
                </c:pt>
                <c:pt idx="4694">
                  <c:v>42373</c:v>
                </c:pt>
                <c:pt idx="4695">
                  <c:v>42374</c:v>
                </c:pt>
                <c:pt idx="4696">
                  <c:v>42375</c:v>
                </c:pt>
                <c:pt idx="4697">
                  <c:v>42376</c:v>
                </c:pt>
                <c:pt idx="4698">
                  <c:v>42377</c:v>
                </c:pt>
                <c:pt idx="4699">
                  <c:v>42378</c:v>
                </c:pt>
                <c:pt idx="4700">
                  <c:v>42379</c:v>
                </c:pt>
                <c:pt idx="4701">
                  <c:v>42380</c:v>
                </c:pt>
                <c:pt idx="4702">
                  <c:v>42381</c:v>
                </c:pt>
                <c:pt idx="4703">
                  <c:v>42382</c:v>
                </c:pt>
                <c:pt idx="4704">
                  <c:v>42383</c:v>
                </c:pt>
                <c:pt idx="4705">
                  <c:v>42384</c:v>
                </c:pt>
                <c:pt idx="4706">
                  <c:v>42385</c:v>
                </c:pt>
                <c:pt idx="4707">
                  <c:v>42386</c:v>
                </c:pt>
                <c:pt idx="4708">
                  <c:v>42387</c:v>
                </c:pt>
                <c:pt idx="4709">
                  <c:v>42388</c:v>
                </c:pt>
                <c:pt idx="4710">
                  <c:v>42389</c:v>
                </c:pt>
                <c:pt idx="4711">
                  <c:v>42390</c:v>
                </c:pt>
                <c:pt idx="4712">
                  <c:v>42391</c:v>
                </c:pt>
                <c:pt idx="4713">
                  <c:v>42392</c:v>
                </c:pt>
                <c:pt idx="4714">
                  <c:v>42393</c:v>
                </c:pt>
                <c:pt idx="4715">
                  <c:v>42394</c:v>
                </c:pt>
                <c:pt idx="4716">
                  <c:v>42395</c:v>
                </c:pt>
                <c:pt idx="4717">
                  <c:v>42396</c:v>
                </c:pt>
                <c:pt idx="4718">
                  <c:v>42397</c:v>
                </c:pt>
                <c:pt idx="4719">
                  <c:v>42398</c:v>
                </c:pt>
                <c:pt idx="4720">
                  <c:v>42399</c:v>
                </c:pt>
                <c:pt idx="4721">
                  <c:v>42400</c:v>
                </c:pt>
                <c:pt idx="4722">
                  <c:v>42401</c:v>
                </c:pt>
                <c:pt idx="4723">
                  <c:v>42402</c:v>
                </c:pt>
                <c:pt idx="4724">
                  <c:v>42403</c:v>
                </c:pt>
                <c:pt idx="4725">
                  <c:v>42404</c:v>
                </c:pt>
                <c:pt idx="4726">
                  <c:v>42405</c:v>
                </c:pt>
                <c:pt idx="4727">
                  <c:v>42406</c:v>
                </c:pt>
                <c:pt idx="4728">
                  <c:v>42407</c:v>
                </c:pt>
                <c:pt idx="4729">
                  <c:v>42408</c:v>
                </c:pt>
                <c:pt idx="4730">
                  <c:v>42409</c:v>
                </c:pt>
                <c:pt idx="4731">
                  <c:v>42410</c:v>
                </c:pt>
                <c:pt idx="4732">
                  <c:v>42411</c:v>
                </c:pt>
                <c:pt idx="4733">
                  <c:v>42412</c:v>
                </c:pt>
                <c:pt idx="4734">
                  <c:v>42413</c:v>
                </c:pt>
                <c:pt idx="4735">
                  <c:v>42414</c:v>
                </c:pt>
                <c:pt idx="4736">
                  <c:v>42415</c:v>
                </c:pt>
                <c:pt idx="4737">
                  <c:v>42416</c:v>
                </c:pt>
                <c:pt idx="4738">
                  <c:v>42417</c:v>
                </c:pt>
                <c:pt idx="4739">
                  <c:v>42418</c:v>
                </c:pt>
                <c:pt idx="4740">
                  <c:v>42419</c:v>
                </c:pt>
                <c:pt idx="4741">
                  <c:v>42420</c:v>
                </c:pt>
                <c:pt idx="4742">
                  <c:v>42421</c:v>
                </c:pt>
                <c:pt idx="4743">
                  <c:v>42422</c:v>
                </c:pt>
                <c:pt idx="4744">
                  <c:v>42423</c:v>
                </c:pt>
                <c:pt idx="4745">
                  <c:v>42424</c:v>
                </c:pt>
                <c:pt idx="4746">
                  <c:v>42425</c:v>
                </c:pt>
                <c:pt idx="4747">
                  <c:v>42426</c:v>
                </c:pt>
                <c:pt idx="4748">
                  <c:v>42427</c:v>
                </c:pt>
                <c:pt idx="4749">
                  <c:v>42428</c:v>
                </c:pt>
                <c:pt idx="4750">
                  <c:v>42429</c:v>
                </c:pt>
                <c:pt idx="4751">
                  <c:v>42430</c:v>
                </c:pt>
                <c:pt idx="4752">
                  <c:v>42431</c:v>
                </c:pt>
                <c:pt idx="4753">
                  <c:v>42432</c:v>
                </c:pt>
                <c:pt idx="4754">
                  <c:v>42433</c:v>
                </c:pt>
                <c:pt idx="4755">
                  <c:v>42434</c:v>
                </c:pt>
                <c:pt idx="4756">
                  <c:v>42435</c:v>
                </c:pt>
                <c:pt idx="4757">
                  <c:v>42436</c:v>
                </c:pt>
                <c:pt idx="4758">
                  <c:v>42437</c:v>
                </c:pt>
                <c:pt idx="4759">
                  <c:v>42438</c:v>
                </c:pt>
                <c:pt idx="4760">
                  <c:v>42439</c:v>
                </c:pt>
                <c:pt idx="4761">
                  <c:v>42440</c:v>
                </c:pt>
                <c:pt idx="4762">
                  <c:v>42441</c:v>
                </c:pt>
                <c:pt idx="4763">
                  <c:v>42442</c:v>
                </c:pt>
                <c:pt idx="4764">
                  <c:v>42443</c:v>
                </c:pt>
                <c:pt idx="4765">
                  <c:v>42444</c:v>
                </c:pt>
                <c:pt idx="4766">
                  <c:v>42445</c:v>
                </c:pt>
                <c:pt idx="4767">
                  <c:v>42446</c:v>
                </c:pt>
                <c:pt idx="4768">
                  <c:v>42447</c:v>
                </c:pt>
                <c:pt idx="4769">
                  <c:v>42448</c:v>
                </c:pt>
                <c:pt idx="4770">
                  <c:v>42449</c:v>
                </c:pt>
                <c:pt idx="4771">
                  <c:v>42450</c:v>
                </c:pt>
                <c:pt idx="4772">
                  <c:v>42451</c:v>
                </c:pt>
                <c:pt idx="4773">
                  <c:v>42452</c:v>
                </c:pt>
                <c:pt idx="4774">
                  <c:v>42453</c:v>
                </c:pt>
                <c:pt idx="4775">
                  <c:v>42454</c:v>
                </c:pt>
                <c:pt idx="4776">
                  <c:v>42455</c:v>
                </c:pt>
                <c:pt idx="4777">
                  <c:v>42456</c:v>
                </c:pt>
                <c:pt idx="4778">
                  <c:v>42457</c:v>
                </c:pt>
                <c:pt idx="4779">
                  <c:v>42458</c:v>
                </c:pt>
                <c:pt idx="4780">
                  <c:v>42459</c:v>
                </c:pt>
                <c:pt idx="4781">
                  <c:v>42460</c:v>
                </c:pt>
                <c:pt idx="4782">
                  <c:v>42461</c:v>
                </c:pt>
                <c:pt idx="4783">
                  <c:v>42462</c:v>
                </c:pt>
                <c:pt idx="4784">
                  <c:v>42463</c:v>
                </c:pt>
                <c:pt idx="4785">
                  <c:v>42464</c:v>
                </c:pt>
                <c:pt idx="4786">
                  <c:v>42465</c:v>
                </c:pt>
                <c:pt idx="4787">
                  <c:v>42466</c:v>
                </c:pt>
                <c:pt idx="4788">
                  <c:v>42467</c:v>
                </c:pt>
                <c:pt idx="4789">
                  <c:v>42468</c:v>
                </c:pt>
                <c:pt idx="4790">
                  <c:v>42469</c:v>
                </c:pt>
                <c:pt idx="4791">
                  <c:v>42470</c:v>
                </c:pt>
                <c:pt idx="4792">
                  <c:v>42471</c:v>
                </c:pt>
                <c:pt idx="4793">
                  <c:v>42472</c:v>
                </c:pt>
                <c:pt idx="4794">
                  <c:v>42473</c:v>
                </c:pt>
                <c:pt idx="4795">
                  <c:v>42474</c:v>
                </c:pt>
                <c:pt idx="4796">
                  <c:v>42475</c:v>
                </c:pt>
                <c:pt idx="4797">
                  <c:v>42476</c:v>
                </c:pt>
                <c:pt idx="4798">
                  <c:v>42477</c:v>
                </c:pt>
                <c:pt idx="4799">
                  <c:v>42478</c:v>
                </c:pt>
                <c:pt idx="4800">
                  <c:v>42479</c:v>
                </c:pt>
                <c:pt idx="4801">
                  <c:v>42480</c:v>
                </c:pt>
                <c:pt idx="4802">
                  <c:v>42481</c:v>
                </c:pt>
                <c:pt idx="4803">
                  <c:v>42482</c:v>
                </c:pt>
                <c:pt idx="4804">
                  <c:v>42483</c:v>
                </c:pt>
                <c:pt idx="4805">
                  <c:v>42484</c:v>
                </c:pt>
                <c:pt idx="4806">
                  <c:v>42485</c:v>
                </c:pt>
                <c:pt idx="4807">
                  <c:v>42486</c:v>
                </c:pt>
                <c:pt idx="4808">
                  <c:v>42487</c:v>
                </c:pt>
                <c:pt idx="4809">
                  <c:v>42488</c:v>
                </c:pt>
                <c:pt idx="4810">
                  <c:v>42489</c:v>
                </c:pt>
                <c:pt idx="4811">
                  <c:v>42490</c:v>
                </c:pt>
                <c:pt idx="4812">
                  <c:v>42491</c:v>
                </c:pt>
                <c:pt idx="4813">
                  <c:v>42492</c:v>
                </c:pt>
                <c:pt idx="4814">
                  <c:v>42493</c:v>
                </c:pt>
                <c:pt idx="4815">
                  <c:v>42494</c:v>
                </c:pt>
                <c:pt idx="4816">
                  <c:v>42495</c:v>
                </c:pt>
                <c:pt idx="4817">
                  <c:v>42496</c:v>
                </c:pt>
                <c:pt idx="4818">
                  <c:v>42497</c:v>
                </c:pt>
                <c:pt idx="4819">
                  <c:v>42498</c:v>
                </c:pt>
                <c:pt idx="4820">
                  <c:v>42499</c:v>
                </c:pt>
                <c:pt idx="4821">
                  <c:v>42500</c:v>
                </c:pt>
                <c:pt idx="4822">
                  <c:v>42501</c:v>
                </c:pt>
                <c:pt idx="4823">
                  <c:v>42502</c:v>
                </c:pt>
                <c:pt idx="4824">
                  <c:v>42503</c:v>
                </c:pt>
                <c:pt idx="4825">
                  <c:v>42504</c:v>
                </c:pt>
                <c:pt idx="4826">
                  <c:v>42505</c:v>
                </c:pt>
                <c:pt idx="4827">
                  <c:v>42506</c:v>
                </c:pt>
                <c:pt idx="4828">
                  <c:v>42507</c:v>
                </c:pt>
                <c:pt idx="4829">
                  <c:v>42508</c:v>
                </c:pt>
                <c:pt idx="4830">
                  <c:v>42509</c:v>
                </c:pt>
                <c:pt idx="4831">
                  <c:v>42510</c:v>
                </c:pt>
                <c:pt idx="4832">
                  <c:v>42511</c:v>
                </c:pt>
                <c:pt idx="4833">
                  <c:v>42512</c:v>
                </c:pt>
                <c:pt idx="4834">
                  <c:v>42513</c:v>
                </c:pt>
                <c:pt idx="4835">
                  <c:v>42514</c:v>
                </c:pt>
                <c:pt idx="4836">
                  <c:v>42515</c:v>
                </c:pt>
                <c:pt idx="4837">
                  <c:v>42516</c:v>
                </c:pt>
                <c:pt idx="4838">
                  <c:v>42517</c:v>
                </c:pt>
                <c:pt idx="4839">
                  <c:v>42518</c:v>
                </c:pt>
                <c:pt idx="4840">
                  <c:v>42519</c:v>
                </c:pt>
                <c:pt idx="4841">
                  <c:v>42520</c:v>
                </c:pt>
                <c:pt idx="4842">
                  <c:v>42521</c:v>
                </c:pt>
                <c:pt idx="4843">
                  <c:v>42522</c:v>
                </c:pt>
                <c:pt idx="4844">
                  <c:v>42523</c:v>
                </c:pt>
                <c:pt idx="4845">
                  <c:v>42524</c:v>
                </c:pt>
                <c:pt idx="4846">
                  <c:v>42525</c:v>
                </c:pt>
                <c:pt idx="4847">
                  <c:v>42526</c:v>
                </c:pt>
                <c:pt idx="4848">
                  <c:v>42527</c:v>
                </c:pt>
                <c:pt idx="4849">
                  <c:v>42528</c:v>
                </c:pt>
                <c:pt idx="4850">
                  <c:v>42529</c:v>
                </c:pt>
                <c:pt idx="4851">
                  <c:v>42530</c:v>
                </c:pt>
                <c:pt idx="4852">
                  <c:v>42531</c:v>
                </c:pt>
                <c:pt idx="4853">
                  <c:v>42532</c:v>
                </c:pt>
                <c:pt idx="4854">
                  <c:v>42533</c:v>
                </c:pt>
                <c:pt idx="4855">
                  <c:v>42534</c:v>
                </c:pt>
                <c:pt idx="4856">
                  <c:v>42535</c:v>
                </c:pt>
                <c:pt idx="4857">
                  <c:v>42536</c:v>
                </c:pt>
                <c:pt idx="4858">
                  <c:v>42537</c:v>
                </c:pt>
                <c:pt idx="4859">
                  <c:v>42538</c:v>
                </c:pt>
                <c:pt idx="4860">
                  <c:v>42539</c:v>
                </c:pt>
                <c:pt idx="4861">
                  <c:v>42540</c:v>
                </c:pt>
                <c:pt idx="4862">
                  <c:v>42541</c:v>
                </c:pt>
                <c:pt idx="4863">
                  <c:v>42542</c:v>
                </c:pt>
                <c:pt idx="4864">
                  <c:v>42543</c:v>
                </c:pt>
                <c:pt idx="4865">
                  <c:v>42544</c:v>
                </c:pt>
                <c:pt idx="4866">
                  <c:v>42545</c:v>
                </c:pt>
                <c:pt idx="4867">
                  <c:v>42546</c:v>
                </c:pt>
                <c:pt idx="4868">
                  <c:v>42547</c:v>
                </c:pt>
                <c:pt idx="4869">
                  <c:v>42548</c:v>
                </c:pt>
                <c:pt idx="4870">
                  <c:v>42549</c:v>
                </c:pt>
                <c:pt idx="4871">
                  <c:v>42550</c:v>
                </c:pt>
                <c:pt idx="4872">
                  <c:v>42551</c:v>
                </c:pt>
                <c:pt idx="4873">
                  <c:v>42552</c:v>
                </c:pt>
                <c:pt idx="4874">
                  <c:v>42553</c:v>
                </c:pt>
                <c:pt idx="4875">
                  <c:v>42554</c:v>
                </c:pt>
                <c:pt idx="4876">
                  <c:v>42555</c:v>
                </c:pt>
                <c:pt idx="4877">
                  <c:v>42556</c:v>
                </c:pt>
                <c:pt idx="4878">
                  <c:v>42557</c:v>
                </c:pt>
                <c:pt idx="4879">
                  <c:v>42558</c:v>
                </c:pt>
                <c:pt idx="4880">
                  <c:v>42559</c:v>
                </c:pt>
                <c:pt idx="4881">
                  <c:v>42560</c:v>
                </c:pt>
                <c:pt idx="4882">
                  <c:v>42561</c:v>
                </c:pt>
                <c:pt idx="4883">
                  <c:v>42562</c:v>
                </c:pt>
                <c:pt idx="4884">
                  <c:v>42563</c:v>
                </c:pt>
                <c:pt idx="4885">
                  <c:v>42564</c:v>
                </c:pt>
                <c:pt idx="4886">
                  <c:v>42565</c:v>
                </c:pt>
                <c:pt idx="4887">
                  <c:v>42566</c:v>
                </c:pt>
                <c:pt idx="4888">
                  <c:v>42567</c:v>
                </c:pt>
                <c:pt idx="4889">
                  <c:v>42568</c:v>
                </c:pt>
                <c:pt idx="4890">
                  <c:v>42569</c:v>
                </c:pt>
                <c:pt idx="4891">
                  <c:v>42570</c:v>
                </c:pt>
                <c:pt idx="4892">
                  <c:v>42571</c:v>
                </c:pt>
                <c:pt idx="4893">
                  <c:v>42572</c:v>
                </c:pt>
                <c:pt idx="4894">
                  <c:v>42573</c:v>
                </c:pt>
                <c:pt idx="4895">
                  <c:v>42574</c:v>
                </c:pt>
                <c:pt idx="4896">
                  <c:v>42575</c:v>
                </c:pt>
                <c:pt idx="4897">
                  <c:v>42576</c:v>
                </c:pt>
                <c:pt idx="4898">
                  <c:v>42577</c:v>
                </c:pt>
                <c:pt idx="4899">
                  <c:v>42578</c:v>
                </c:pt>
                <c:pt idx="4900">
                  <c:v>42579</c:v>
                </c:pt>
                <c:pt idx="4901">
                  <c:v>42580</c:v>
                </c:pt>
                <c:pt idx="4902">
                  <c:v>42581</c:v>
                </c:pt>
                <c:pt idx="4903">
                  <c:v>42582</c:v>
                </c:pt>
                <c:pt idx="4904">
                  <c:v>42583</c:v>
                </c:pt>
                <c:pt idx="4905">
                  <c:v>42584</c:v>
                </c:pt>
                <c:pt idx="4906">
                  <c:v>42585</c:v>
                </c:pt>
                <c:pt idx="4907">
                  <c:v>42586</c:v>
                </c:pt>
                <c:pt idx="4908">
                  <c:v>42587</c:v>
                </c:pt>
                <c:pt idx="4909">
                  <c:v>42588</c:v>
                </c:pt>
                <c:pt idx="4910">
                  <c:v>42589</c:v>
                </c:pt>
                <c:pt idx="4911">
                  <c:v>42590</c:v>
                </c:pt>
                <c:pt idx="4912">
                  <c:v>42591</c:v>
                </c:pt>
                <c:pt idx="4913">
                  <c:v>42592</c:v>
                </c:pt>
                <c:pt idx="4914">
                  <c:v>42593</c:v>
                </c:pt>
                <c:pt idx="4915">
                  <c:v>42594</c:v>
                </c:pt>
                <c:pt idx="4916">
                  <c:v>42595</c:v>
                </c:pt>
                <c:pt idx="4917">
                  <c:v>42596</c:v>
                </c:pt>
                <c:pt idx="4918">
                  <c:v>42597</c:v>
                </c:pt>
                <c:pt idx="4919">
                  <c:v>42598</c:v>
                </c:pt>
                <c:pt idx="4920">
                  <c:v>42599</c:v>
                </c:pt>
                <c:pt idx="4921">
                  <c:v>42600</c:v>
                </c:pt>
                <c:pt idx="4922">
                  <c:v>42601</c:v>
                </c:pt>
                <c:pt idx="4923">
                  <c:v>42602</c:v>
                </c:pt>
                <c:pt idx="4924">
                  <c:v>42603</c:v>
                </c:pt>
                <c:pt idx="4925">
                  <c:v>42604</c:v>
                </c:pt>
                <c:pt idx="4926">
                  <c:v>42605</c:v>
                </c:pt>
                <c:pt idx="4927">
                  <c:v>42606</c:v>
                </c:pt>
                <c:pt idx="4928">
                  <c:v>42607</c:v>
                </c:pt>
                <c:pt idx="4929">
                  <c:v>42608</c:v>
                </c:pt>
                <c:pt idx="4930">
                  <c:v>42609</c:v>
                </c:pt>
                <c:pt idx="4931">
                  <c:v>42610</c:v>
                </c:pt>
                <c:pt idx="4932">
                  <c:v>42611</c:v>
                </c:pt>
                <c:pt idx="4933">
                  <c:v>42612</c:v>
                </c:pt>
                <c:pt idx="4934">
                  <c:v>42613</c:v>
                </c:pt>
                <c:pt idx="4935">
                  <c:v>42614</c:v>
                </c:pt>
                <c:pt idx="4936">
                  <c:v>42615</c:v>
                </c:pt>
                <c:pt idx="4937">
                  <c:v>42616</c:v>
                </c:pt>
                <c:pt idx="4938">
                  <c:v>42617</c:v>
                </c:pt>
                <c:pt idx="4939">
                  <c:v>42618</c:v>
                </c:pt>
                <c:pt idx="4940">
                  <c:v>42619</c:v>
                </c:pt>
                <c:pt idx="4941">
                  <c:v>42620</c:v>
                </c:pt>
                <c:pt idx="4942">
                  <c:v>42621</c:v>
                </c:pt>
                <c:pt idx="4943">
                  <c:v>42622</c:v>
                </c:pt>
                <c:pt idx="4944">
                  <c:v>42623</c:v>
                </c:pt>
                <c:pt idx="4945">
                  <c:v>42624</c:v>
                </c:pt>
                <c:pt idx="4946">
                  <c:v>42625</c:v>
                </c:pt>
                <c:pt idx="4947">
                  <c:v>42626</c:v>
                </c:pt>
                <c:pt idx="4948">
                  <c:v>42627</c:v>
                </c:pt>
                <c:pt idx="4949">
                  <c:v>42628</c:v>
                </c:pt>
                <c:pt idx="4950">
                  <c:v>42629</c:v>
                </c:pt>
                <c:pt idx="4951">
                  <c:v>42630</c:v>
                </c:pt>
                <c:pt idx="4952">
                  <c:v>42631</c:v>
                </c:pt>
                <c:pt idx="4953">
                  <c:v>42632</c:v>
                </c:pt>
                <c:pt idx="4954">
                  <c:v>42633</c:v>
                </c:pt>
                <c:pt idx="4955">
                  <c:v>42634</c:v>
                </c:pt>
                <c:pt idx="4956">
                  <c:v>42635</c:v>
                </c:pt>
                <c:pt idx="4957">
                  <c:v>42636</c:v>
                </c:pt>
                <c:pt idx="4958">
                  <c:v>42637</c:v>
                </c:pt>
                <c:pt idx="4959">
                  <c:v>42638</c:v>
                </c:pt>
                <c:pt idx="4960">
                  <c:v>42639</c:v>
                </c:pt>
                <c:pt idx="4961">
                  <c:v>42640</c:v>
                </c:pt>
                <c:pt idx="4962">
                  <c:v>42641</c:v>
                </c:pt>
                <c:pt idx="4963">
                  <c:v>42642</c:v>
                </c:pt>
                <c:pt idx="4964">
                  <c:v>42643</c:v>
                </c:pt>
                <c:pt idx="4965">
                  <c:v>42644</c:v>
                </c:pt>
                <c:pt idx="4966">
                  <c:v>42645</c:v>
                </c:pt>
                <c:pt idx="4967">
                  <c:v>42646</c:v>
                </c:pt>
                <c:pt idx="4968">
                  <c:v>42647</c:v>
                </c:pt>
                <c:pt idx="4969">
                  <c:v>42648</c:v>
                </c:pt>
                <c:pt idx="4970">
                  <c:v>42649</c:v>
                </c:pt>
                <c:pt idx="4971">
                  <c:v>42650</c:v>
                </c:pt>
                <c:pt idx="4972">
                  <c:v>42651</c:v>
                </c:pt>
                <c:pt idx="4973">
                  <c:v>42652</c:v>
                </c:pt>
                <c:pt idx="4974">
                  <c:v>42653</c:v>
                </c:pt>
                <c:pt idx="4975">
                  <c:v>42654</c:v>
                </c:pt>
                <c:pt idx="4976">
                  <c:v>42655</c:v>
                </c:pt>
                <c:pt idx="4977">
                  <c:v>42656</c:v>
                </c:pt>
                <c:pt idx="4978">
                  <c:v>42657</c:v>
                </c:pt>
                <c:pt idx="4979">
                  <c:v>42658</c:v>
                </c:pt>
                <c:pt idx="4980">
                  <c:v>42659</c:v>
                </c:pt>
                <c:pt idx="4981">
                  <c:v>42660</c:v>
                </c:pt>
                <c:pt idx="4982">
                  <c:v>42661</c:v>
                </c:pt>
                <c:pt idx="4983">
                  <c:v>42662</c:v>
                </c:pt>
                <c:pt idx="4984">
                  <c:v>42663</c:v>
                </c:pt>
                <c:pt idx="4985">
                  <c:v>42664</c:v>
                </c:pt>
                <c:pt idx="4986">
                  <c:v>42665</c:v>
                </c:pt>
                <c:pt idx="4987">
                  <c:v>42666</c:v>
                </c:pt>
                <c:pt idx="4988">
                  <c:v>42667</c:v>
                </c:pt>
                <c:pt idx="4989">
                  <c:v>42668</c:v>
                </c:pt>
                <c:pt idx="4990">
                  <c:v>42669</c:v>
                </c:pt>
                <c:pt idx="4991">
                  <c:v>42670</c:v>
                </c:pt>
                <c:pt idx="4992">
                  <c:v>42671</c:v>
                </c:pt>
                <c:pt idx="4993">
                  <c:v>42672</c:v>
                </c:pt>
                <c:pt idx="4994">
                  <c:v>42673</c:v>
                </c:pt>
                <c:pt idx="4995">
                  <c:v>42674</c:v>
                </c:pt>
                <c:pt idx="4996">
                  <c:v>42675</c:v>
                </c:pt>
                <c:pt idx="4997">
                  <c:v>42676</c:v>
                </c:pt>
                <c:pt idx="4998">
                  <c:v>42677</c:v>
                </c:pt>
                <c:pt idx="4999">
                  <c:v>42678</c:v>
                </c:pt>
                <c:pt idx="5000">
                  <c:v>42679</c:v>
                </c:pt>
                <c:pt idx="5001">
                  <c:v>42680</c:v>
                </c:pt>
                <c:pt idx="5002">
                  <c:v>42681</c:v>
                </c:pt>
                <c:pt idx="5003">
                  <c:v>42682</c:v>
                </c:pt>
                <c:pt idx="5004">
                  <c:v>42683</c:v>
                </c:pt>
                <c:pt idx="5005">
                  <c:v>42684</c:v>
                </c:pt>
                <c:pt idx="5006">
                  <c:v>42685</c:v>
                </c:pt>
                <c:pt idx="5007">
                  <c:v>42686</c:v>
                </c:pt>
                <c:pt idx="5008">
                  <c:v>42687</c:v>
                </c:pt>
                <c:pt idx="5009">
                  <c:v>42688</c:v>
                </c:pt>
                <c:pt idx="5010">
                  <c:v>42689</c:v>
                </c:pt>
                <c:pt idx="5011">
                  <c:v>42690</c:v>
                </c:pt>
                <c:pt idx="5012">
                  <c:v>42691</c:v>
                </c:pt>
                <c:pt idx="5013">
                  <c:v>42692</c:v>
                </c:pt>
                <c:pt idx="5014">
                  <c:v>42693</c:v>
                </c:pt>
                <c:pt idx="5015">
                  <c:v>42694</c:v>
                </c:pt>
                <c:pt idx="5016">
                  <c:v>42695</c:v>
                </c:pt>
                <c:pt idx="5017">
                  <c:v>42696</c:v>
                </c:pt>
                <c:pt idx="5018">
                  <c:v>42697</c:v>
                </c:pt>
                <c:pt idx="5019">
                  <c:v>42698</c:v>
                </c:pt>
                <c:pt idx="5020">
                  <c:v>42699</c:v>
                </c:pt>
                <c:pt idx="5021">
                  <c:v>42700</c:v>
                </c:pt>
                <c:pt idx="5022">
                  <c:v>42701</c:v>
                </c:pt>
                <c:pt idx="5023">
                  <c:v>42702</c:v>
                </c:pt>
                <c:pt idx="5024">
                  <c:v>42703</c:v>
                </c:pt>
                <c:pt idx="5025">
                  <c:v>42704</c:v>
                </c:pt>
                <c:pt idx="5026">
                  <c:v>42705</c:v>
                </c:pt>
                <c:pt idx="5027">
                  <c:v>42706</c:v>
                </c:pt>
                <c:pt idx="5028">
                  <c:v>42707</c:v>
                </c:pt>
                <c:pt idx="5029">
                  <c:v>42708</c:v>
                </c:pt>
                <c:pt idx="5030">
                  <c:v>42709</c:v>
                </c:pt>
                <c:pt idx="5031">
                  <c:v>42710</c:v>
                </c:pt>
                <c:pt idx="5032">
                  <c:v>42711</c:v>
                </c:pt>
                <c:pt idx="5033">
                  <c:v>42712</c:v>
                </c:pt>
                <c:pt idx="5034">
                  <c:v>42713</c:v>
                </c:pt>
                <c:pt idx="5035">
                  <c:v>42714</c:v>
                </c:pt>
                <c:pt idx="5036">
                  <c:v>42715</c:v>
                </c:pt>
                <c:pt idx="5037">
                  <c:v>42716</c:v>
                </c:pt>
                <c:pt idx="5038">
                  <c:v>42717</c:v>
                </c:pt>
                <c:pt idx="5039">
                  <c:v>42718</c:v>
                </c:pt>
                <c:pt idx="5040">
                  <c:v>42719</c:v>
                </c:pt>
                <c:pt idx="5041">
                  <c:v>42720</c:v>
                </c:pt>
                <c:pt idx="5042">
                  <c:v>42721</c:v>
                </c:pt>
                <c:pt idx="5043">
                  <c:v>42722</c:v>
                </c:pt>
                <c:pt idx="5044">
                  <c:v>42723</c:v>
                </c:pt>
                <c:pt idx="5045">
                  <c:v>42724</c:v>
                </c:pt>
                <c:pt idx="5046">
                  <c:v>42725</c:v>
                </c:pt>
                <c:pt idx="5047">
                  <c:v>42726</c:v>
                </c:pt>
                <c:pt idx="5048">
                  <c:v>42727</c:v>
                </c:pt>
                <c:pt idx="5049">
                  <c:v>42728</c:v>
                </c:pt>
                <c:pt idx="5050">
                  <c:v>42729</c:v>
                </c:pt>
                <c:pt idx="5051">
                  <c:v>42730</c:v>
                </c:pt>
                <c:pt idx="5052">
                  <c:v>42731</c:v>
                </c:pt>
                <c:pt idx="5053">
                  <c:v>42732</c:v>
                </c:pt>
                <c:pt idx="5054">
                  <c:v>42733</c:v>
                </c:pt>
                <c:pt idx="5055">
                  <c:v>42734</c:v>
                </c:pt>
                <c:pt idx="5056">
                  <c:v>42735</c:v>
                </c:pt>
                <c:pt idx="5057">
                  <c:v>42736</c:v>
                </c:pt>
                <c:pt idx="5058">
                  <c:v>42737</c:v>
                </c:pt>
                <c:pt idx="5059">
                  <c:v>42738</c:v>
                </c:pt>
                <c:pt idx="5060">
                  <c:v>42739</c:v>
                </c:pt>
                <c:pt idx="5061">
                  <c:v>42740</c:v>
                </c:pt>
                <c:pt idx="5062">
                  <c:v>42741</c:v>
                </c:pt>
                <c:pt idx="5063">
                  <c:v>42742</c:v>
                </c:pt>
                <c:pt idx="5064">
                  <c:v>42743</c:v>
                </c:pt>
                <c:pt idx="5065">
                  <c:v>42744</c:v>
                </c:pt>
                <c:pt idx="5066">
                  <c:v>42745</c:v>
                </c:pt>
                <c:pt idx="5067">
                  <c:v>42746</c:v>
                </c:pt>
                <c:pt idx="5068">
                  <c:v>42747</c:v>
                </c:pt>
                <c:pt idx="5069">
                  <c:v>42748</c:v>
                </c:pt>
                <c:pt idx="5070">
                  <c:v>42749</c:v>
                </c:pt>
                <c:pt idx="5071">
                  <c:v>42750</c:v>
                </c:pt>
                <c:pt idx="5072">
                  <c:v>42751</c:v>
                </c:pt>
                <c:pt idx="5073">
                  <c:v>42752</c:v>
                </c:pt>
                <c:pt idx="5074">
                  <c:v>42753</c:v>
                </c:pt>
                <c:pt idx="5075">
                  <c:v>42754</c:v>
                </c:pt>
                <c:pt idx="5076">
                  <c:v>42755</c:v>
                </c:pt>
                <c:pt idx="5077">
                  <c:v>42756</c:v>
                </c:pt>
                <c:pt idx="5078">
                  <c:v>42757</c:v>
                </c:pt>
                <c:pt idx="5079">
                  <c:v>42758</c:v>
                </c:pt>
                <c:pt idx="5080">
                  <c:v>42759</c:v>
                </c:pt>
                <c:pt idx="5081">
                  <c:v>42760</c:v>
                </c:pt>
                <c:pt idx="5082">
                  <c:v>42761</c:v>
                </c:pt>
                <c:pt idx="5083">
                  <c:v>42762</c:v>
                </c:pt>
                <c:pt idx="5084">
                  <c:v>42763</c:v>
                </c:pt>
                <c:pt idx="5085">
                  <c:v>42764</c:v>
                </c:pt>
                <c:pt idx="5086">
                  <c:v>42765</c:v>
                </c:pt>
                <c:pt idx="5087">
                  <c:v>42766</c:v>
                </c:pt>
                <c:pt idx="5088">
                  <c:v>42767</c:v>
                </c:pt>
                <c:pt idx="5089">
                  <c:v>42768</c:v>
                </c:pt>
                <c:pt idx="5090">
                  <c:v>42769</c:v>
                </c:pt>
                <c:pt idx="5091">
                  <c:v>42770</c:v>
                </c:pt>
                <c:pt idx="5092">
                  <c:v>42771</c:v>
                </c:pt>
                <c:pt idx="5093">
                  <c:v>42772</c:v>
                </c:pt>
                <c:pt idx="5094">
                  <c:v>42773</c:v>
                </c:pt>
                <c:pt idx="5095">
                  <c:v>42774</c:v>
                </c:pt>
                <c:pt idx="5096">
                  <c:v>42775</c:v>
                </c:pt>
                <c:pt idx="5097">
                  <c:v>42776</c:v>
                </c:pt>
                <c:pt idx="5098">
                  <c:v>42777</c:v>
                </c:pt>
                <c:pt idx="5099">
                  <c:v>42778</c:v>
                </c:pt>
                <c:pt idx="5100">
                  <c:v>42779</c:v>
                </c:pt>
                <c:pt idx="5101">
                  <c:v>42780</c:v>
                </c:pt>
                <c:pt idx="5102">
                  <c:v>42781</c:v>
                </c:pt>
                <c:pt idx="5103">
                  <c:v>42782</c:v>
                </c:pt>
                <c:pt idx="5104">
                  <c:v>42783</c:v>
                </c:pt>
                <c:pt idx="5105">
                  <c:v>42784</c:v>
                </c:pt>
                <c:pt idx="5106">
                  <c:v>42785</c:v>
                </c:pt>
                <c:pt idx="5107">
                  <c:v>42786</c:v>
                </c:pt>
                <c:pt idx="5108">
                  <c:v>42787</c:v>
                </c:pt>
                <c:pt idx="5109">
                  <c:v>42788</c:v>
                </c:pt>
                <c:pt idx="5110">
                  <c:v>42789</c:v>
                </c:pt>
                <c:pt idx="5111">
                  <c:v>42790</c:v>
                </c:pt>
                <c:pt idx="5112">
                  <c:v>42791</c:v>
                </c:pt>
                <c:pt idx="5113">
                  <c:v>42792</c:v>
                </c:pt>
                <c:pt idx="5114">
                  <c:v>42793</c:v>
                </c:pt>
                <c:pt idx="5115">
                  <c:v>42794</c:v>
                </c:pt>
                <c:pt idx="5116">
                  <c:v>42795</c:v>
                </c:pt>
                <c:pt idx="5117">
                  <c:v>42796</c:v>
                </c:pt>
                <c:pt idx="5118">
                  <c:v>42797</c:v>
                </c:pt>
                <c:pt idx="5119">
                  <c:v>42798</c:v>
                </c:pt>
                <c:pt idx="5120">
                  <c:v>42799</c:v>
                </c:pt>
                <c:pt idx="5121">
                  <c:v>42800</c:v>
                </c:pt>
                <c:pt idx="5122">
                  <c:v>42801</c:v>
                </c:pt>
                <c:pt idx="5123">
                  <c:v>42802</c:v>
                </c:pt>
                <c:pt idx="5124">
                  <c:v>42803</c:v>
                </c:pt>
                <c:pt idx="5125">
                  <c:v>42804</c:v>
                </c:pt>
                <c:pt idx="5126">
                  <c:v>42805</c:v>
                </c:pt>
                <c:pt idx="5127">
                  <c:v>42806</c:v>
                </c:pt>
                <c:pt idx="5128">
                  <c:v>42807</c:v>
                </c:pt>
                <c:pt idx="5129">
                  <c:v>42808</c:v>
                </c:pt>
                <c:pt idx="5130">
                  <c:v>42809</c:v>
                </c:pt>
                <c:pt idx="5131">
                  <c:v>42810</c:v>
                </c:pt>
                <c:pt idx="5132">
                  <c:v>42811</c:v>
                </c:pt>
                <c:pt idx="5133">
                  <c:v>42812</c:v>
                </c:pt>
                <c:pt idx="5134">
                  <c:v>42813</c:v>
                </c:pt>
                <c:pt idx="5135">
                  <c:v>42814</c:v>
                </c:pt>
                <c:pt idx="5136">
                  <c:v>42815</c:v>
                </c:pt>
                <c:pt idx="5137">
                  <c:v>42816</c:v>
                </c:pt>
                <c:pt idx="5138">
                  <c:v>42817</c:v>
                </c:pt>
                <c:pt idx="5139">
                  <c:v>42818</c:v>
                </c:pt>
                <c:pt idx="5140">
                  <c:v>42819</c:v>
                </c:pt>
                <c:pt idx="5141">
                  <c:v>42820</c:v>
                </c:pt>
                <c:pt idx="5142">
                  <c:v>42821</c:v>
                </c:pt>
                <c:pt idx="5143">
                  <c:v>42822</c:v>
                </c:pt>
                <c:pt idx="5144">
                  <c:v>42823</c:v>
                </c:pt>
                <c:pt idx="5145">
                  <c:v>42824</c:v>
                </c:pt>
                <c:pt idx="5146">
                  <c:v>42825</c:v>
                </c:pt>
                <c:pt idx="5147">
                  <c:v>42826</c:v>
                </c:pt>
                <c:pt idx="5148">
                  <c:v>42827</c:v>
                </c:pt>
                <c:pt idx="5149">
                  <c:v>42828</c:v>
                </c:pt>
                <c:pt idx="5150">
                  <c:v>42829</c:v>
                </c:pt>
                <c:pt idx="5151">
                  <c:v>42830</c:v>
                </c:pt>
                <c:pt idx="5152">
                  <c:v>42831</c:v>
                </c:pt>
                <c:pt idx="5153">
                  <c:v>42832</c:v>
                </c:pt>
                <c:pt idx="5154">
                  <c:v>42833</c:v>
                </c:pt>
                <c:pt idx="5155">
                  <c:v>42834</c:v>
                </c:pt>
                <c:pt idx="5156">
                  <c:v>42835</c:v>
                </c:pt>
                <c:pt idx="5157">
                  <c:v>42836</c:v>
                </c:pt>
                <c:pt idx="5158">
                  <c:v>42837</c:v>
                </c:pt>
                <c:pt idx="5159">
                  <c:v>42838</c:v>
                </c:pt>
                <c:pt idx="5160">
                  <c:v>42839</c:v>
                </c:pt>
                <c:pt idx="5161">
                  <c:v>42840</c:v>
                </c:pt>
                <c:pt idx="5162">
                  <c:v>42841</c:v>
                </c:pt>
                <c:pt idx="5163">
                  <c:v>42842</c:v>
                </c:pt>
                <c:pt idx="5164">
                  <c:v>42843</c:v>
                </c:pt>
                <c:pt idx="5165">
                  <c:v>42844</c:v>
                </c:pt>
                <c:pt idx="5166">
                  <c:v>42845</c:v>
                </c:pt>
                <c:pt idx="5167">
                  <c:v>42846</c:v>
                </c:pt>
                <c:pt idx="5168">
                  <c:v>42847</c:v>
                </c:pt>
                <c:pt idx="5169">
                  <c:v>42848</c:v>
                </c:pt>
                <c:pt idx="5170">
                  <c:v>42849</c:v>
                </c:pt>
                <c:pt idx="5171">
                  <c:v>42850</c:v>
                </c:pt>
                <c:pt idx="5172">
                  <c:v>42851</c:v>
                </c:pt>
                <c:pt idx="5173">
                  <c:v>42852</c:v>
                </c:pt>
                <c:pt idx="5174">
                  <c:v>42853</c:v>
                </c:pt>
                <c:pt idx="5175">
                  <c:v>42854</c:v>
                </c:pt>
                <c:pt idx="5176">
                  <c:v>42855</c:v>
                </c:pt>
                <c:pt idx="5177">
                  <c:v>42856</c:v>
                </c:pt>
                <c:pt idx="5178">
                  <c:v>42857</c:v>
                </c:pt>
                <c:pt idx="5179">
                  <c:v>42858</c:v>
                </c:pt>
                <c:pt idx="5180">
                  <c:v>42859</c:v>
                </c:pt>
                <c:pt idx="5181">
                  <c:v>42860</c:v>
                </c:pt>
                <c:pt idx="5182">
                  <c:v>42861</c:v>
                </c:pt>
                <c:pt idx="5183">
                  <c:v>42862</c:v>
                </c:pt>
                <c:pt idx="5184">
                  <c:v>42863</c:v>
                </c:pt>
                <c:pt idx="5185">
                  <c:v>42864</c:v>
                </c:pt>
                <c:pt idx="5186">
                  <c:v>42865</c:v>
                </c:pt>
                <c:pt idx="5187">
                  <c:v>42866</c:v>
                </c:pt>
                <c:pt idx="5188">
                  <c:v>42867</c:v>
                </c:pt>
                <c:pt idx="5189">
                  <c:v>42868</c:v>
                </c:pt>
                <c:pt idx="5190">
                  <c:v>42869</c:v>
                </c:pt>
                <c:pt idx="5191">
                  <c:v>42870</c:v>
                </c:pt>
                <c:pt idx="5192">
                  <c:v>42871</c:v>
                </c:pt>
                <c:pt idx="5193">
                  <c:v>42872</c:v>
                </c:pt>
                <c:pt idx="5194">
                  <c:v>42873</c:v>
                </c:pt>
                <c:pt idx="5195">
                  <c:v>42874</c:v>
                </c:pt>
                <c:pt idx="5196">
                  <c:v>42875</c:v>
                </c:pt>
                <c:pt idx="5197">
                  <c:v>42876</c:v>
                </c:pt>
                <c:pt idx="5198">
                  <c:v>42877</c:v>
                </c:pt>
                <c:pt idx="5199">
                  <c:v>42878</c:v>
                </c:pt>
                <c:pt idx="5200">
                  <c:v>42879</c:v>
                </c:pt>
                <c:pt idx="5201">
                  <c:v>42880</c:v>
                </c:pt>
                <c:pt idx="5202">
                  <c:v>42881</c:v>
                </c:pt>
                <c:pt idx="5203">
                  <c:v>42882</c:v>
                </c:pt>
                <c:pt idx="5204">
                  <c:v>42883</c:v>
                </c:pt>
                <c:pt idx="5205">
                  <c:v>42884</c:v>
                </c:pt>
                <c:pt idx="5206">
                  <c:v>42885</c:v>
                </c:pt>
                <c:pt idx="5207">
                  <c:v>42886</c:v>
                </c:pt>
                <c:pt idx="5208">
                  <c:v>42887</c:v>
                </c:pt>
                <c:pt idx="5209">
                  <c:v>42888</c:v>
                </c:pt>
                <c:pt idx="5210">
                  <c:v>42889</c:v>
                </c:pt>
                <c:pt idx="5211">
                  <c:v>42890</c:v>
                </c:pt>
                <c:pt idx="5212">
                  <c:v>42891</c:v>
                </c:pt>
                <c:pt idx="5213">
                  <c:v>42892</c:v>
                </c:pt>
                <c:pt idx="5214">
                  <c:v>42893</c:v>
                </c:pt>
                <c:pt idx="5215">
                  <c:v>42894</c:v>
                </c:pt>
                <c:pt idx="5216">
                  <c:v>42895</c:v>
                </c:pt>
                <c:pt idx="5217">
                  <c:v>42896</c:v>
                </c:pt>
                <c:pt idx="5218">
                  <c:v>42897</c:v>
                </c:pt>
                <c:pt idx="5219">
                  <c:v>42898</c:v>
                </c:pt>
                <c:pt idx="5220">
                  <c:v>42899</c:v>
                </c:pt>
                <c:pt idx="5221">
                  <c:v>42900</c:v>
                </c:pt>
                <c:pt idx="5222">
                  <c:v>42901</c:v>
                </c:pt>
                <c:pt idx="5223">
                  <c:v>42902</c:v>
                </c:pt>
                <c:pt idx="5224">
                  <c:v>42903</c:v>
                </c:pt>
                <c:pt idx="5225">
                  <c:v>42904</c:v>
                </c:pt>
                <c:pt idx="5226">
                  <c:v>42905</c:v>
                </c:pt>
                <c:pt idx="5227">
                  <c:v>42906</c:v>
                </c:pt>
                <c:pt idx="5228">
                  <c:v>42907</c:v>
                </c:pt>
                <c:pt idx="5229">
                  <c:v>42908</c:v>
                </c:pt>
                <c:pt idx="5230">
                  <c:v>42909</c:v>
                </c:pt>
                <c:pt idx="5231">
                  <c:v>42910</c:v>
                </c:pt>
                <c:pt idx="5232">
                  <c:v>42911</c:v>
                </c:pt>
                <c:pt idx="5233">
                  <c:v>42912</c:v>
                </c:pt>
                <c:pt idx="5234">
                  <c:v>42913</c:v>
                </c:pt>
                <c:pt idx="5235">
                  <c:v>42914</c:v>
                </c:pt>
                <c:pt idx="5236">
                  <c:v>42915</c:v>
                </c:pt>
                <c:pt idx="5237">
                  <c:v>42916</c:v>
                </c:pt>
                <c:pt idx="5238">
                  <c:v>42917</c:v>
                </c:pt>
                <c:pt idx="5239">
                  <c:v>42918</c:v>
                </c:pt>
                <c:pt idx="5240">
                  <c:v>42919</c:v>
                </c:pt>
                <c:pt idx="5241">
                  <c:v>42920</c:v>
                </c:pt>
                <c:pt idx="5242">
                  <c:v>42921</c:v>
                </c:pt>
                <c:pt idx="5243">
                  <c:v>42922</c:v>
                </c:pt>
                <c:pt idx="5244">
                  <c:v>42923</c:v>
                </c:pt>
                <c:pt idx="5245">
                  <c:v>42924</c:v>
                </c:pt>
                <c:pt idx="5246">
                  <c:v>42925</c:v>
                </c:pt>
                <c:pt idx="5247">
                  <c:v>42926</c:v>
                </c:pt>
                <c:pt idx="5248">
                  <c:v>42927</c:v>
                </c:pt>
                <c:pt idx="5249">
                  <c:v>42928</c:v>
                </c:pt>
                <c:pt idx="5250">
                  <c:v>42929</c:v>
                </c:pt>
                <c:pt idx="5251">
                  <c:v>42930</c:v>
                </c:pt>
                <c:pt idx="5252">
                  <c:v>42931</c:v>
                </c:pt>
                <c:pt idx="5253">
                  <c:v>42932</c:v>
                </c:pt>
                <c:pt idx="5254">
                  <c:v>42933</c:v>
                </c:pt>
                <c:pt idx="5255">
                  <c:v>42934</c:v>
                </c:pt>
                <c:pt idx="5256">
                  <c:v>42935</c:v>
                </c:pt>
                <c:pt idx="5257">
                  <c:v>42936</c:v>
                </c:pt>
                <c:pt idx="5258">
                  <c:v>42937</c:v>
                </c:pt>
                <c:pt idx="5259">
                  <c:v>42938</c:v>
                </c:pt>
                <c:pt idx="5260">
                  <c:v>42939</c:v>
                </c:pt>
                <c:pt idx="5261">
                  <c:v>42940</c:v>
                </c:pt>
                <c:pt idx="5262">
                  <c:v>42941</c:v>
                </c:pt>
                <c:pt idx="5263">
                  <c:v>42942</c:v>
                </c:pt>
                <c:pt idx="5264">
                  <c:v>42943</c:v>
                </c:pt>
                <c:pt idx="5265">
                  <c:v>42944</c:v>
                </c:pt>
                <c:pt idx="5266">
                  <c:v>42945</c:v>
                </c:pt>
                <c:pt idx="5267">
                  <c:v>42946</c:v>
                </c:pt>
                <c:pt idx="5268">
                  <c:v>42947</c:v>
                </c:pt>
                <c:pt idx="5269">
                  <c:v>42948</c:v>
                </c:pt>
                <c:pt idx="5270">
                  <c:v>42949</c:v>
                </c:pt>
                <c:pt idx="5271">
                  <c:v>42950</c:v>
                </c:pt>
                <c:pt idx="5272">
                  <c:v>42951</c:v>
                </c:pt>
                <c:pt idx="5273">
                  <c:v>42952</c:v>
                </c:pt>
                <c:pt idx="5274">
                  <c:v>42953</c:v>
                </c:pt>
                <c:pt idx="5275">
                  <c:v>42954</c:v>
                </c:pt>
                <c:pt idx="5276">
                  <c:v>42955</c:v>
                </c:pt>
                <c:pt idx="5277">
                  <c:v>42956</c:v>
                </c:pt>
                <c:pt idx="5278">
                  <c:v>42957</c:v>
                </c:pt>
                <c:pt idx="5279">
                  <c:v>42958</c:v>
                </c:pt>
                <c:pt idx="5280">
                  <c:v>42959</c:v>
                </c:pt>
                <c:pt idx="5281">
                  <c:v>42960</c:v>
                </c:pt>
                <c:pt idx="5282">
                  <c:v>42961</c:v>
                </c:pt>
                <c:pt idx="5283">
                  <c:v>42962</c:v>
                </c:pt>
                <c:pt idx="5284">
                  <c:v>42963</c:v>
                </c:pt>
                <c:pt idx="5285">
                  <c:v>42964</c:v>
                </c:pt>
                <c:pt idx="5286">
                  <c:v>42965</c:v>
                </c:pt>
                <c:pt idx="5287">
                  <c:v>42966</c:v>
                </c:pt>
                <c:pt idx="5288">
                  <c:v>42967</c:v>
                </c:pt>
                <c:pt idx="5289">
                  <c:v>42968</c:v>
                </c:pt>
                <c:pt idx="5290">
                  <c:v>42969</c:v>
                </c:pt>
                <c:pt idx="5291">
                  <c:v>42970</c:v>
                </c:pt>
                <c:pt idx="5292">
                  <c:v>42971</c:v>
                </c:pt>
                <c:pt idx="5293">
                  <c:v>42972</c:v>
                </c:pt>
                <c:pt idx="5294">
                  <c:v>42973</c:v>
                </c:pt>
                <c:pt idx="5295">
                  <c:v>42974</c:v>
                </c:pt>
                <c:pt idx="5296">
                  <c:v>42975</c:v>
                </c:pt>
                <c:pt idx="5297">
                  <c:v>42976</c:v>
                </c:pt>
                <c:pt idx="5298">
                  <c:v>42977</c:v>
                </c:pt>
                <c:pt idx="5299">
                  <c:v>42978</c:v>
                </c:pt>
                <c:pt idx="5300">
                  <c:v>42979</c:v>
                </c:pt>
                <c:pt idx="5301">
                  <c:v>42980</c:v>
                </c:pt>
                <c:pt idx="5302">
                  <c:v>42981</c:v>
                </c:pt>
                <c:pt idx="5303">
                  <c:v>42982</c:v>
                </c:pt>
                <c:pt idx="5304">
                  <c:v>42983</c:v>
                </c:pt>
                <c:pt idx="5305">
                  <c:v>42984</c:v>
                </c:pt>
                <c:pt idx="5306">
                  <c:v>42985</c:v>
                </c:pt>
                <c:pt idx="5307">
                  <c:v>42986</c:v>
                </c:pt>
                <c:pt idx="5308">
                  <c:v>42987</c:v>
                </c:pt>
                <c:pt idx="5309">
                  <c:v>42988</c:v>
                </c:pt>
                <c:pt idx="5310">
                  <c:v>42989</c:v>
                </c:pt>
                <c:pt idx="5311">
                  <c:v>42990</c:v>
                </c:pt>
                <c:pt idx="5312">
                  <c:v>42991</c:v>
                </c:pt>
                <c:pt idx="5313">
                  <c:v>42992</c:v>
                </c:pt>
                <c:pt idx="5314">
                  <c:v>42993</c:v>
                </c:pt>
                <c:pt idx="5315">
                  <c:v>42994</c:v>
                </c:pt>
                <c:pt idx="5316">
                  <c:v>42995</c:v>
                </c:pt>
                <c:pt idx="5317">
                  <c:v>42996</c:v>
                </c:pt>
                <c:pt idx="5318">
                  <c:v>42997</c:v>
                </c:pt>
                <c:pt idx="5319">
                  <c:v>42998</c:v>
                </c:pt>
                <c:pt idx="5320">
                  <c:v>42999</c:v>
                </c:pt>
                <c:pt idx="5321">
                  <c:v>43000</c:v>
                </c:pt>
                <c:pt idx="5322">
                  <c:v>43001</c:v>
                </c:pt>
                <c:pt idx="5323">
                  <c:v>43002</c:v>
                </c:pt>
                <c:pt idx="5324">
                  <c:v>43003</c:v>
                </c:pt>
                <c:pt idx="5325">
                  <c:v>43004</c:v>
                </c:pt>
                <c:pt idx="5326">
                  <c:v>43005</c:v>
                </c:pt>
                <c:pt idx="5327">
                  <c:v>43006</c:v>
                </c:pt>
                <c:pt idx="5328">
                  <c:v>43007</c:v>
                </c:pt>
                <c:pt idx="5329">
                  <c:v>43008</c:v>
                </c:pt>
                <c:pt idx="5330">
                  <c:v>43009</c:v>
                </c:pt>
                <c:pt idx="5331">
                  <c:v>43010</c:v>
                </c:pt>
                <c:pt idx="5332">
                  <c:v>43011</c:v>
                </c:pt>
                <c:pt idx="5333">
                  <c:v>43012</c:v>
                </c:pt>
                <c:pt idx="5334">
                  <c:v>43013</c:v>
                </c:pt>
                <c:pt idx="5335">
                  <c:v>43014</c:v>
                </c:pt>
                <c:pt idx="5336">
                  <c:v>43015</c:v>
                </c:pt>
                <c:pt idx="5337">
                  <c:v>43016</c:v>
                </c:pt>
                <c:pt idx="5338">
                  <c:v>43017</c:v>
                </c:pt>
                <c:pt idx="5339">
                  <c:v>43018</c:v>
                </c:pt>
                <c:pt idx="5340">
                  <c:v>43019</c:v>
                </c:pt>
                <c:pt idx="5341">
                  <c:v>43020</c:v>
                </c:pt>
                <c:pt idx="5342">
                  <c:v>43021</c:v>
                </c:pt>
                <c:pt idx="5343">
                  <c:v>43022</c:v>
                </c:pt>
                <c:pt idx="5344">
                  <c:v>43023</c:v>
                </c:pt>
                <c:pt idx="5345">
                  <c:v>43024</c:v>
                </c:pt>
                <c:pt idx="5346">
                  <c:v>43025</c:v>
                </c:pt>
                <c:pt idx="5347">
                  <c:v>43026</c:v>
                </c:pt>
                <c:pt idx="5348">
                  <c:v>43027</c:v>
                </c:pt>
                <c:pt idx="5349">
                  <c:v>43028</c:v>
                </c:pt>
                <c:pt idx="5350">
                  <c:v>43029</c:v>
                </c:pt>
                <c:pt idx="5351">
                  <c:v>43030</c:v>
                </c:pt>
                <c:pt idx="5352">
                  <c:v>43031</c:v>
                </c:pt>
                <c:pt idx="5353">
                  <c:v>43032</c:v>
                </c:pt>
                <c:pt idx="5354">
                  <c:v>43033</c:v>
                </c:pt>
                <c:pt idx="5355">
                  <c:v>43034</c:v>
                </c:pt>
                <c:pt idx="5356">
                  <c:v>43035</c:v>
                </c:pt>
                <c:pt idx="5357">
                  <c:v>43036</c:v>
                </c:pt>
                <c:pt idx="5358">
                  <c:v>43037</c:v>
                </c:pt>
                <c:pt idx="5359">
                  <c:v>43038</c:v>
                </c:pt>
                <c:pt idx="5360">
                  <c:v>43039</c:v>
                </c:pt>
                <c:pt idx="5361">
                  <c:v>43040</c:v>
                </c:pt>
                <c:pt idx="5362">
                  <c:v>43041</c:v>
                </c:pt>
                <c:pt idx="5363">
                  <c:v>43042</c:v>
                </c:pt>
                <c:pt idx="5364">
                  <c:v>43043</c:v>
                </c:pt>
                <c:pt idx="5365">
                  <c:v>43044</c:v>
                </c:pt>
                <c:pt idx="5366">
                  <c:v>43045</c:v>
                </c:pt>
                <c:pt idx="5367">
                  <c:v>43046</c:v>
                </c:pt>
                <c:pt idx="5368">
                  <c:v>43047</c:v>
                </c:pt>
                <c:pt idx="5369">
                  <c:v>43048</c:v>
                </c:pt>
                <c:pt idx="5370">
                  <c:v>43049</c:v>
                </c:pt>
                <c:pt idx="5371">
                  <c:v>43050</c:v>
                </c:pt>
                <c:pt idx="5372">
                  <c:v>43051</c:v>
                </c:pt>
                <c:pt idx="5373">
                  <c:v>43052</c:v>
                </c:pt>
                <c:pt idx="5374">
                  <c:v>43053</c:v>
                </c:pt>
                <c:pt idx="5375">
                  <c:v>43054</c:v>
                </c:pt>
                <c:pt idx="5376">
                  <c:v>43055</c:v>
                </c:pt>
                <c:pt idx="5377">
                  <c:v>43056</c:v>
                </c:pt>
                <c:pt idx="5378">
                  <c:v>43057</c:v>
                </c:pt>
                <c:pt idx="5379">
                  <c:v>43058</c:v>
                </c:pt>
                <c:pt idx="5380">
                  <c:v>43059</c:v>
                </c:pt>
                <c:pt idx="5381">
                  <c:v>43060</c:v>
                </c:pt>
                <c:pt idx="5382">
                  <c:v>43061</c:v>
                </c:pt>
                <c:pt idx="5383">
                  <c:v>43062</c:v>
                </c:pt>
                <c:pt idx="5384">
                  <c:v>43063</c:v>
                </c:pt>
                <c:pt idx="5385">
                  <c:v>43064</c:v>
                </c:pt>
                <c:pt idx="5386">
                  <c:v>43065</c:v>
                </c:pt>
                <c:pt idx="5387">
                  <c:v>43066</c:v>
                </c:pt>
                <c:pt idx="5388">
                  <c:v>43067</c:v>
                </c:pt>
                <c:pt idx="5389">
                  <c:v>43068</c:v>
                </c:pt>
                <c:pt idx="5390">
                  <c:v>43069</c:v>
                </c:pt>
                <c:pt idx="5391">
                  <c:v>43070</c:v>
                </c:pt>
                <c:pt idx="5392">
                  <c:v>43071</c:v>
                </c:pt>
                <c:pt idx="5393">
                  <c:v>43072</c:v>
                </c:pt>
                <c:pt idx="5394">
                  <c:v>43073</c:v>
                </c:pt>
                <c:pt idx="5395">
                  <c:v>43074</c:v>
                </c:pt>
                <c:pt idx="5396">
                  <c:v>43075</c:v>
                </c:pt>
                <c:pt idx="5397">
                  <c:v>43076</c:v>
                </c:pt>
                <c:pt idx="5398">
                  <c:v>43077</c:v>
                </c:pt>
                <c:pt idx="5399">
                  <c:v>43078</c:v>
                </c:pt>
                <c:pt idx="5400">
                  <c:v>43079</c:v>
                </c:pt>
                <c:pt idx="5401">
                  <c:v>43080</c:v>
                </c:pt>
                <c:pt idx="5402">
                  <c:v>43081</c:v>
                </c:pt>
                <c:pt idx="5403">
                  <c:v>43082</c:v>
                </c:pt>
                <c:pt idx="5404">
                  <c:v>43083</c:v>
                </c:pt>
                <c:pt idx="5405">
                  <c:v>43084</c:v>
                </c:pt>
                <c:pt idx="5406">
                  <c:v>43085</c:v>
                </c:pt>
                <c:pt idx="5407">
                  <c:v>43086</c:v>
                </c:pt>
                <c:pt idx="5408">
                  <c:v>43087</c:v>
                </c:pt>
                <c:pt idx="5409">
                  <c:v>43088</c:v>
                </c:pt>
                <c:pt idx="5410">
                  <c:v>43089</c:v>
                </c:pt>
                <c:pt idx="5411">
                  <c:v>43090</c:v>
                </c:pt>
                <c:pt idx="5412">
                  <c:v>43091</c:v>
                </c:pt>
                <c:pt idx="5413">
                  <c:v>43092</c:v>
                </c:pt>
                <c:pt idx="5414">
                  <c:v>43093</c:v>
                </c:pt>
                <c:pt idx="5415">
                  <c:v>43094</c:v>
                </c:pt>
                <c:pt idx="5416">
                  <c:v>43095</c:v>
                </c:pt>
                <c:pt idx="5417">
                  <c:v>43096</c:v>
                </c:pt>
                <c:pt idx="5418">
                  <c:v>43097</c:v>
                </c:pt>
                <c:pt idx="5419">
                  <c:v>43098</c:v>
                </c:pt>
                <c:pt idx="5420">
                  <c:v>43099</c:v>
                </c:pt>
                <c:pt idx="5421">
                  <c:v>43100</c:v>
                </c:pt>
                <c:pt idx="5422">
                  <c:v>43101</c:v>
                </c:pt>
                <c:pt idx="5423">
                  <c:v>43102</c:v>
                </c:pt>
                <c:pt idx="5424">
                  <c:v>43103</c:v>
                </c:pt>
                <c:pt idx="5425">
                  <c:v>43104</c:v>
                </c:pt>
                <c:pt idx="5426">
                  <c:v>43105</c:v>
                </c:pt>
                <c:pt idx="5427">
                  <c:v>43106</c:v>
                </c:pt>
                <c:pt idx="5428">
                  <c:v>43107</c:v>
                </c:pt>
                <c:pt idx="5429">
                  <c:v>43108</c:v>
                </c:pt>
                <c:pt idx="5430">
                  <c:v>43109</c:v>
                </c:pt>
                <c:pt idx="5431">
                  <c:v>43110</c:v>
                </c:pt>
                <c:pt idx="5432">
                  <c:v>43111</c:v>
                </c:pt>
                <c:pt idx="5433">
                  <c:v>43112</c:v>
                </c:pt>
                <c:pt idx="5434">
                  <c:v>43113</c:v>
                </c:pt>
                <c:pt idx="5435">
                  <c:v>43114</c:v>
                </c:pt>
                <c:pt idx="5436">
                  <c:v>43115</c:v>
                </c:pt>
                <c:pt idx="5437">
                  <c:v>43116</c:v>
                </c:pt>
                <c:pt idx="5438">
                  <c:v>43117</c:v>
                </c:pt>
                <c:pt idx="5439">
                  <c:v>43118</c:v>
                </c:pt>
                <c:pt idx="5440">
                  <c:v>43119</c:v>
                </c:pt>
                <c:pt idx="5441">
                  <c:v>43120</c:v>
                </c:pt>
                <c:pt idx="5442">
                  <c:v>43121</c:v>
                </c:pt>
                <c:pt idx="5443">
                  <c:v>43122</c:v>
                </c:pt>
                <c:pt idx="5444">
                  <c:v>43123</c:v>
                </c:pt>
                <c:pt idx="5445">
                  <c:v>43124</c:v>
                </c:pt>
                <c:pt idx="5446">
                  <c:v>43125</c:v>
                </c:pt>
                <c:pt idx="5447">
                  <c:v>43126</c:v>
                </c:pt>
                <c:pt idx="5448">
                  <c:v>43127</c:v>
                </c:pt>
                <c:pt idx="5449">
                  <c:v>43128</c:v>
                </c:pt>
                <c:pt idx="5450">
                  <c:v>43129</c:v>
                </c:pt>
                <c:pt idx="5451">
                  <c:v>43130</c:v>
                </c:pt>
                <c:pt idx="5452">
                  <c:v>43131</c:v>
                </c:pt>
                <c:pt idx="5453">
                  <c:v>43132</c:v>
                </c:pt>
                <c:pt idx="5454">
                  <c:v>43133</c:v>
                </c:pt>
                <c:pt idx="5455">
                  <c:v>43134</c:v>
                </c:pt>
                <c:pt idx="5456">
                  <c:v>43135</c:v>
                </c:pt>
                <c:pt idx="5457">
                  <c:v>43136</c:v>
                </c:pt>
                <c:pt idx="5458">
                  <c:v>43137</c:v>
                </c:pt>
                <c:pt idx="5459">
                  <c:v>43138</c:v>
                </c:pt>
                <c:pt idx="5460">
                  <c:v>43139</c:v>
                </c:pt>
                <c:pt idx="5461">
                  <c:v>43140</c:v>
                </c:pt>
                <c:pt idx="5462">
                  <c:v>43141</c:v>
                </c:pt>
                <c:pt idx="5463">
                  <c:v>43142</c:v>
                </c:pt>
                <c:pt idx="5464">
                  <c:v>43143</c:v>
                </c:pt>
                <c:pt idx="5465">
                  <c:v>43144</c:v>
                </c:pt>
                <c:pt idx="5466">
                  <c:v>43145</c:v>
                </c:pt>
                <c:pt idx="5467">
                  <c:v>43146</c:v>
                </c:pt>
                <c:pt idx="5468">
                  <c:v>43147</c:v>
                </c:pt>
                <c:pt idx="5469">
                  <c:v>43148</c:v>
                </c:pt>
                <c:pt idx="5470">
                  <c:v>43149</c:v>
                </c:pt>
                <c:pt idx="5471">
                  <c:v>43150</c:v>
                </c:pt>
                <c:pt idx="5472">
                  <c:v>43151</c:v>
                </c:pt>
                <c:pt idx="5473">
                  <c:v>43152</c:v>
                </c:pt>
                <c:pt idx="5474">
                  <c:v>43153</c:v>
                </c:pt>
                <c:pt idx="5475">
                  <c:v>43154</c:v>
                </c:pt>
                <c:pt idx="5476">
                  <c:v>43155</c:v>
                </c:pt>
                <c:pt idx="5477">
                  <c:v>43156</c:v>
                </c:pt>
                <c:pt idx="5478">
                  <c:v>43157</c:v>
                </c:pt>
                <c:pt idx="5479">
                  <c:v>43158</c:v>
                </c:pt>
                <c:pt idx="5480">
                  <c:v>43159</c:v>
                </c:pt>
                <c:pt idx="5481">
                  <c:v>43160</c:v>
                </c:pt>
                <c:pt idx="5482">
                  <c:v>43161</c:v>
                </c:pt>
                <c:pt idx="5483">
                  <c:v>43162</c:v>
                </c:pt>
                <c:pt idx="5484">
                  <c:v>43163</c:v>
                </c:pt>
                <c:pt idx="5485">
                  <c:v>43164</c:v>
                </c:pt>
                <c:pt idx="5486">
                  <c:v>43165</c:v>
                </c:pt>
                <c:pt idx="5487">
                  <c:v>43166</c:v>
                </c:pt>
                <c:pt idx="5488">
                  <c:v>43167</c:v>
                </c:pt>
                <c:pt idx="5489">
                  <c:v>43168</c:v>
                </c:pt>
                <c:pt idx="5490">
                  <c:v>43169</c:v>
                </c:pt>
                <c:pt idx="5491">
                  <c:v>43170</c:v>
                </c:pt>
                <c:pt idx="5492">
                  <c:v>43171</c:v>
                </c:pt>
                <c:pt idx="5493">
                  <c:v>43172</c:v>
                </c:pt>
                <c:pt idx="5494">
                  <c:v>43173</c:v>
                </c:pt>
                <c:pt idx="5495">
                  <c:v>43174</c:v>
                </c:pt>
                <c:pt idx="5496">
                  <c:v>43175</c:v>
                </c:pt>
                <c:pt idx="5497">
                  <c:v>43176</c:v>
                </c:pt>
                <c:pt idx="5498">
                  <c:v>43177</c:v>
                </c:pt>
                <c:pt idx="5499">
                  <c:v>43178</c:v>
                </c:pt>
                <c:pt idx="5500">
                  <c:v>43179</c:v>
                </c:pt>
                <c:pt idx="5501">
                  <c:v>43180</c:v>
                </c:pt>
                <c:pt idx="5502">
                  <c:v>43181</c:v>
                </c:pt>
                <c:pt idx="5503">
                  <c:v>43182</c:v>
                </c:pt>
                <c:pt idx="5504">
                  <c:v>43183</c:v>
                </c:pt>
                <c:pt idx="5505">
                  <c:v>43184</c:v>
                </c:pt>
                <c:pt idx="5506">
                  <c:v>43185</c:v>
                </c:pt>
                <c:pt idx="5507">
                  <c:v>43186</c:v>
                </c:pt>
                <c:pt idx="5508">
                  <c:v>43187</c:v>
                </c:pt>
                <c:pt idx="5509">
                  <c:v>43188</c:v>
                </c:pt>
                <c:pt idx="5510">
                  <c:v>43189</c:v>
                </c:pt>
                <c:pt idx="5511">
                  <c:v>43190</c:v>
                </c:pt>
                <c:pt idx="5512">
                  <c:v>43191</c:v>
                </c:pt>
                <c:pt idx="5513">
                  <c:v>43192</c:v>
                </c:pt>
                <c:pt idx="5514">
                  <c:v>43193</c:v>
                </c:pt>
                <c:pt idx="5515">
                  <c:v>43194</c:v>
                </c:pt>
                <c:pt idx="5516">
                  <c:v>43195</c:v>
                </c:pt>
                <c:pt idx="5517">
                  <c:v>43196</c:v>
                </c:pt>
                <c:pt idx="5518">
                  <c:v>43197</c:v>
                </c:pt>
                <c:pt idx="5519">
                  <c:v>43198</c:v>
                </c:pt>
                <c:pt idx="5520">
                  <c:v>43199</c:v>
                </c:pt>
                <c:pt idx="5521">
                  <c:v>43200</c:v>
                </c:pt>
                <c:pt idx="5522">
                  <c:v>43201</c:v>
                </c:pt>
                <c:pt idx="5523">
                  <c:v>43202</c:v>
                </c:pt>
                <c:pt idx="5524">
                  <c:v>43203</c:v>
                </c:pt>
                <c:pt idx="5525">
                  <c:v>43204</c:v>
                </c:pt>
                <c:pt idx="5526">
                  <c:v>43205</c:v>
                </c:pt>
                <c:pt idx="5527">
                  <c:v>43206</c:v>
                </c:pt>
                <c:pt idx="5528">
                  <c:v>43207</c:v>
                </c:pt>
                <c:pt idx="5529">
                  <c:v>43208</c:v>
                </c:pt>
                <c:pt idx="5530">
                  <c:v>43209</c:v>
                </c:pt>
                <c:pt idx="5531">
                  <c:v>43210</c:v>
                </c:pt>
                <c:pt idx="5532">
                  <c:v>43211</c:v>
                </c:pt>
                <c:pt idx="5533">
                  <c:v>43212</c:v>
                </c:pt>
                <c:pt idx="5534">
                  <c:v>43213</c:v>
                </c:pt>
                <c:pt idx="5535">
                  <c:v>43214</c:v>
                </c:pt>
                <c:pt idx="5536">
                  <c:v>43215</c:v>
                </c:pt>
                <c:pt idx="5537">
                  <c:v>43216</c:v>
                </c:pt>
                <c:pt idx="5538">
                  <c:v>43217</c:v>
                </c:pt>
                <c:pt idx="5539">
                  <c:v>43218</c:v>
                </c:pt>
                <c:pt idx="5540">
                  <c:v>43219</c:v>
                </c:pt>
                <c:pt idx="5541">
                  <c:v>43220</c:v>
                </c:pt>
                <c:pt idx="5542">
                  <c:v>43221</c:v>
                </c:pt>
                <c:pt idx="5543">
                  <c:v>43222</c:v>
                </c:pt>
                <c:pt idx="5544">
                  <c:v>43223</c:v>
                </c:pt>
                <c:pt idx="5545">
                  <c:v>43224</c:v>
                </c:pt>
                <c:pt idx="5546">
                  <c:v>43225</c:v>
                </c:pt>
                <c:pt idx="5547">
                  <c:v>43226</c:v>
                </c:pt>
                <c:pt idx="5548">
                  <c:v>43227</c:v>
                </c:pt>
                <c:pt idx="5549">
                  <c:v>43228</c:v>
                </c:pt>
                <c:pt idx="5550">
                  <c:v>43229</c:v>
                </c:pt>
                <c:pt idx="5551">
                  <c:v>43230</c:v>
                </c:pt>
                <c:pt idx="5552">
                  <c:v>43231</c:v>
                </c:pt>
                <c:pt idx="5553">
                  <c:v>43232</c:v>
                </c:pt>
                <c:pt idx="5554">
                  <c:v>43233</c:v>
                </c:pt>
                <c:pt idx="5555">
                  <c:v>43234</c:v>
                </c:pt>
                <c:pt idx="5556">
                  <c:v>43235</c:v>
                </c:pt>
                <c:pt idx="5557">
                  <c:v>43236</c:v>
                </c:pt>
                <c:pt idx="5558">
                  <c:v>43237</c:v>
                </c:pt>
                <c:pt idx="5559">
                  <c:v>43238</c:v>
                </c:pt>
                <c:pt idx="5560">
                  <c:v>43239</c:v>
                </c:pt>
                <c:pt idx="5561">
                  <c:v>43240</c:v>
                </c:pt>
                <c:pt idx="5562">
                  <c:v>43241</c:v>
                </c:pt>
                <c:pt idx="5563">
                  <c:v>43242</c:v>
                </c:pt>
                <c:pt idx="5564">
                  <c:v>43243</c:v>
                </c:pt>
                <c:pt idx="5565">
                  <c:v>43244</c:v>
                </c:pt>
                <c:pt idx="5566">
                  <c:v>43245</c:v>
                </c:pt>
                <c:pt idx="5567">
                  <c:v>43246</c:v>
                </c:pt>
                <c:pt idx="5568">
                  <c:v>43247</c:v>
                </c:pt>
                <c:pt idx="5569">
                  <c:v>43248</c:v>
                </c:pt>
                <c:pt idx="5570">
                  <c:v>43249</c:v>
                </c:pt>
                <c:pt idx="5571">
                  <c:v>43250</c:v>
                </c:pt>
                <c:pt idx="5572">
                  <c:v>43251</c:v>
                </c:pt>
                <c:pt idx="5573">
                  <c:v>43252</c:v>
                </c:pt>
                <c:pt idx="5574">
                  <c:v>43253</c:v>
                </c:pt>
                <c:pt idx="5575">
                  <c:v>43254</c:v>
                </c:pt>
                <c:pt idx="5576">
                  <c:v>43255</c:v>
                </c:pt>
                <c:pt idx="5577">
                  <c:v>43256</c:v>
                </c:pt>
                <c:pt idx="5578">
                  <c:v>43257</c:v>
                </c:pt>
                <c:pt idx="5579">
                  <c:v>43258</c:v>
                </c:pt>
                <c:pt idx="5580">
                  <c:v>43259</c:v>
                </c:pt>
                <c:pt idx="5581">
                  <c:v>43260</c:v>
                </c:pt>
                <c:pt idx="5582">
                  <c:v>43261</c:v>
                </c:pt>
                <c:pt idx="5583">
                  <c:v>43262</c:v>
                </c:pt>
                <c:pt idx="5584">
                  <c:v>43263</c:v>
                </c:pt>
                <c:pt idx="5585">
                  <c:v>43264</c:v>
                </c:pt>
                <c:pt idx="5586">
                  <c:v>43265</c:v>
                </c:pt>
                <c:pt idx="5587">
                  <c:v>43266</c:v>
                </c:pt>
                <c:pt idx="5588">
                  <c:v>43267</c:v>
                </c:pt>
                <c:pt idx="5589">
                  <c:v>43268</c:v>
                </c:pt>
                <c:pt idx="5590">
                  <c:v>43269</c:v>
                </c:pt>
                <c:pt idx="5591">
                  <c:v>43270</c:v>
                </c:pt>
                <c:pt idx="5592">
                  <c:v>43271</c:v>
                </c:pt>
                <c:pt idx="5593">
                  <c:v>43272</c:v>
                </c:pt>
                <c:pt idx="5594">
                  <c:v>43273</c:v>
                </c:pt>
                <c:pt idx="5595">
                  <c:v>43274</c:v>
                </c:pt>
                <c:pt idx="5596">
                  <c:v>43275</c:v>
                </c:pt>
                <c:pt idx="5597">
                  <c:v>43276</c:v>
                </c:pt>
                <c:pt idx="5598">
                  <c:v>43277</c:v>
                </c:pt>
                <c:pt idx="5599">
                  <c:v>43278</c:v>
                </c:pt>
                <c:pt idx="5600">
                  <c:v>43279</c:v>
                </c:pt>
                <c:pt idx="5601">
                  <c:v>43280</c:v>
                </c:pt>
                <c:pt idx="5602">
                  <c:v>43281</c:v>
                </c:pt>
                <c:pt idx="5603">
                  <c:v>43282</c:v>
                </c:pt>
                <c:pt idx="5604">
                  <c:v>43283</c:v>
                </c:pt>
                <c:pt idx="5605">
                  <c:v>43284</c:v>
                </c:pt>
                <c:pt idx="5606">
                  <c:v>43285</c:v>
                </c:pt>
                <c:pt idx="5607">
                  <c:v>43286</c:v>
                </c:pt>
                <c:pt idx="5608">
                  <c:v>43287</c:v>
                </c:pt>
                <c:pt idx="5609">
                  <c:v>43288</c:v>
                </c:pt>
                <c:pt idx="5610">
                  <c:v>43289</c:v>
                </c:pt>
                <c:pt idx="5611">
                  <c:v>43290</c:v>
                </c:pt>
                <c:pt idx="5612">
                  <c:v>43291</c:v>
                </c:pt>
                <c:pt idx="5613">
                  <c:v>43292</c:v>
                </c:pt>
                <c:pt idx="5614">
                  <c:v>43293</c:v>
                </c:pt>
                <c:pt idx="5615">
                  <c:v>43294</c:v>
                </c:pt>
                <c:pt idx="5616">
                  <c:v>43295</c:v>
                </c:pt>
                <c:pt idx="5617">
                  <c:v>43296</c:v>
                </c:pt>
                <c:pt idx="5618">
                  <c:v>43297</c:v>
                </c:pt>
                <c:pt idx="5619">
                  <c:v>43298</c:v>
                </c:pt>
                <c:pt idx="5620">
                  <c:v>43299</c:v>
                </c:pt>
                <c:pt idx="5621">
                  <c:v>43300</c:v>
                </c:pt>
                <c:pt idx="5622">
                  <c:v>43301</c:v>
                </c:pt>
                <c:pt idx="5623">
                  <c:v>43302</c:v>
                </c:pt>
                <c:pt idx="5624">
                  <c:v>43303</c:v>
                </c:pt>
                <c:pt idx="5625">
                  <c:v>43304</c:v>
                </c:pt>
                <c:pt idx="5626">
                  <c:v>43305</c:v>
                </c:pt>
                <c:pt idx="5627">
                  <c:v>43306</c:v>
                </c:pt>
                <c:pt idx="5628">
                  <c:v>43307</c:v>
                </c:pt>
                <c:pt idx="5629">
                  <c:v>43308</c:v>
                </c:pt>
                <c:pt idx="5630">
                  <c:v>43309</c:v>
                </c:pt>
                <c:pt idx="5631">
                  <c:v>43310</c:v>
                </c:pt>
                <c:pt idx="5632">
                  <c:v>43311</c:v>
                </c:pt>
                <c:pt idx="5633">
                  <c:v>43312</c:v>
                </c:pt>
                <c:pt idx="5634">
                  <c:v>43313</c:v>
                </c:pt>
                <c:pt idx="5635">
                  <c:v>43314</c:v>
                </c:pt>
                <c:pt idx="5636">
                  <c:v>43315</c:v>
                </c:pt>
                <c:pt idx="5637">
                  <c:v>43316</c:v>
                </c:pt>
                <c:pt idx="5638">
                  <c:v>43317</c:v>
                </c:pt>
                <c:pt idx="5639">
                  <c:v>43318</c:v>
                </c:pt>
                <c:pt idx="5640">
                  <c:v>43319</c:v>
                </c:pt>
                <c:pt idx="5641">
                  <c:v>43320</c:v>
                </c:pt>
                <c:pt idx="5642">
                  <c:v>43321</c:v>
                </c:pt>
                <c:pt idx="5643">
                  <c:v>43322</c:v>
                </c:pt>
                <c:pt idx="5644">
                  <c:v>43323</c:v>
                </c:pt>
                <c:pt idx="5645">
                  <c:v>43324</c:v>
                </c:pt>
                <c:pt idx="5646">
                  <c:v>43325</c:v>
                </c:pt>
                <c:pt idx="5647">
                  <c:v>43326</c:v>
                </c:pt>
                <c:pt idx="5648">
                  <c:v>43327</c:v>
                </c:pt>
                <c:pt idx="5649">
                  <c:v>43328</c:v>
                </c:pt>
                <c:pt idx="5650">
                  <c:v>43329</c:v>
                </c:pt>
                <c:pt idx="5651">
                  <c:v>43330</c:v>
                </c:pt>
                <c:pt idx="5652">
                  <c:v>43331</c:v>
                </c:pt>
                <c:pt idx="5653">
                  <c:v>43332</c:v>
                </c:pt>
                <c:pt idx="5654">
                  <c:v>43333</c:v>
                </c:pt>
                <c:pt idx="5655">
                  <c:v>43334</c:v>
                </c:pt>
                <c:pt idx="5656">
                  <c:v>43335</c:v>
                </c:pt>
                <c:pt idx="5657">
                  <c:v>43336</c:v>
                </c:pt>
                <c:pt idx="5658">
                  <c:v>43337</c:v>
                </c:pt>
                <c:pt idx="5659">
                  <c:v>43338</c:v>
                </c:pt>
                <c:pt idx="5660">
                  <c:v>43339</c:v>
                </c:pt>
                <c:pt idx="5661">
                  <c:v>43340</c:v>
                </c:pt>
                <c:pt idx="5662">
                  <c:v>43341</c:v>
                </c:pt>
                <c:pt idx="5663">
                  <c:v>43342</c:v>
                </c:pt>
                <c:pt idx="5664">
                  <c:v>43343</c:v>
                </c:pt>
                <c:pt idx="5665">
                  <c:v>43344</c:v>
                </c:pt>
                <c:pt idx="5666">
                  <c:v>43345</c:v>
                </c:pt>
                <c:pt idx="5667">
                  <c:v>43346</c:v>
                </c:pt>
                <c:pt idx="5668">
                  <c:v>43347</c:v>
                </c:pt>
                <c:pt idx="5669">
                  <c:v>43348</c:v>
                </c:pt>
                <c:pt idx="5670">
                  <c:v>43349</c:v>
                </c:pt>
                <c:pt idx="5671">
                  <c:v>43350</c:v>
                </c:pt>
                <c:pt idx="5672">
                  <c:v>43351</c:v>
                </c:pt>
                <c:pt idx="5673">
                  <c:v>43352</c:v>
                </c:pt>
                <c:pt idx="5674">
                  <c:v>43353</c:v>
                </c:pt>
                <c:pt idx="5675">
                  <c:v>43354</c:v>
                </c:pt>
                <c:pt idx="5676">
                  <c:v>43355</c:v>
                </c:pt>
                <c:pt idx="5677">
                  <c:v>43356</c:v>
                </c:pt>
                <c:pt idx="5678">
                  <c:v>43357</c:v>
                </c:pt>
                <c:pt idx="5679">
                  <c:v>43358</c:v>
                </c:pt>
                <c:pt idx="5680">
                  <c:v>43359</c:v>
                </c:pt>
                <c:pt idx="5681">
                  <c:v>43360</c:v>
                </c:pt>
                <c:pt idx="5682">
                  <c:v>43361</c:v>
                </c:pt>
                <c:pt idx="5683">
                  <c:v>43362</c:v>
                </c:pt>
                <c:pt idx="5684">
                  <c:v>43363</c:v>
                </c:pt>
                <c:pt idx="5685">
                  <c:v>43364</c:v>
                </c:pt>
                <c:pt idx="5686">
                  <c:v>43365</c:v>
                </c:pt>
                <c:pt idx="5687">
                  <c:v>43366</c:v>
                </c:pt>
                <c:pt idx="5688">
                  <c:v>43367</c:v>
                </c:pt>
                <c:pt idx="5689">
                  <c:v>43368</c:v>
                </c:pt>
                <c:pt idx="5690">
                  <c:v>43369</c:v>
                </c:pt>
                <c:pt idx="5691">
                  <c:v>43370</c:v>
                </c:pt>
                <c:pt idx="5692">
                  <c:v>43371</c:v>
                </c:pt>
                <c:pt idx="5693">
                  <c:v>43372</c:v>
                </c:pt>
                <c:pt idx="5694">
                  <c:v>43373</c:v>
                </c:pt>
                <c:pt idx="5695">
                  <c:v>43374</c:v>
                </c:pt>
                <c:pt idx="5696">
                  <c:v>43375</c:v>
                </c:pt>
                <c:pt idx="5697">
                  <c:v>43376</c:v>
                </c:pt>
                <c:pt idx="5698">
                  <c:v>43377</c:v>
                </c:pt>
                <c:pt idx="5699">
                  <c:v>43378</c:v>
                </c:pt>
                <c:pt idx="5700">
                  <c:v>43379</c:v>
                </c:pt>
                <c:pt idx="5701">
                  <c:v>43380</c:v>
                </c:pt>
                <c:pt idx="5702">
                  <c:v>43381</c:v>
                </c:pt>
                <c:pt idx="5703">
                  <c:v>43382</c:v>
                </c:pt>
                <c:pt idx="5704">
                  <c:v>43383</c:v>
                </c:pt>
                <c:pt idx="5705">
                  <c:v>43384</c:v>
                </c:pt>
                <c:pt idx="5706">
                  <c:v>43385</c:v>
                </c:pt>
                <c:pt idx="5707">
                  <c:v>43386</c:v>
                </c:pt>
                <c:pt idx="5708">
                  <c:v>43387</c:v>
                </c:pt>
                <c:pt idx="5709">
                  <c:v>43388</c:v>
                </c:pt>
                <c:pt idx="5710">
                  <c:v>43389</c:v>
                </c:pt>
                <c:pt idx="5711">
                  <c:v>43390</c:v>
                </c:pt>
                <c:pt idx="5712">
                  <c:v>43391</c:v>
                </c:pt>
                <c:pt idx="5713">
                  <c:v>43392</c:v>
                </c:pt>
                <c:pt idx="5714">
                  <c:v>43393</c:v>
                </c:pt>
                <c:pt idx="5715">
                  <c:v>43394</c:v>
                </c:pt>
                <c:pt idx="5716">
                  <c:v>43395</c:v>
                </c:pt>
                <c:pt idx="5717">
                  <c:v>43396</c:v>
                </c:pt>
                <c:pt idx="5718">
                  <c:v>43397</c:v>
                </c:pt>
                <c:pt idx="5719">
                  <c:v>43398</c:v>
                </c:pt>
                <c:pt idx="5720">
                  <c:v>43399</c:v>
                </c:pt>
                <c:pt idx="5721">
                  <c:v>43400</c:v>
                </c:pt>
                <c:pt idx="5722">
                  <c:v>43401</c:v>
                </c:pt>
                <c:pt idx="5723">
                  <c:v>43402</c:v>
                </c:pt>
                <c:pt idx="5724">
                  <c:v>43403</c:v>
                </c:pt>
                <c:pt idx="5725">
                  <c:v>43404</c:v>
                </c:pt>
                <c:pt idx="5726">
                  <c:v>43405</c:v>
                </c:pt>
                <c:pt idx="5727">
                  <c:v>43406</c:v>
                </c:pt>
                <c:pt idx="5728">
                  <c:v>43407</c:v>
                </c:pt>
                <c:pt idx="5729">
                  <c:v>43408</c:v>
                </c:pt>
                <c:pt idx="5730">
                  <c:v>43409</c:v>
                </c:pt>
                <c:pt idx="5731">
                  <c:v>43410</c:v>
                </c:pt>
                <c:pt idx="5732">
                  <c:v>43411</c:v>
                </c:pt>
                <c:pt idx="5733">
                  <c:v>43412</c:v>
                </c:pt>
                <c:pt idx="5734">
                  <c:v>43413</c:v>
                </c:pt>
                <c:pt idx="5735">
                  <c:v>43414</c:v>
                </c:pt>
                <c:pt idx="5736">
                  <c:v>43415</c:v>
                </c:pt>
                <c:pt idx="5737">
                  <c:v>43416</c:v>
                </c:pt>
                <c:pt idx="5738">
                  <c:v>43417</c:v>
                </c:pt>
                <c:pt idx="5739">
                  <c:v>43418</c:v>
                </c:pt>
                <c:pt idx="5740">
                  <c:v>43419</c:v>
                </c:pt>
                <c:pt idx="5741">
                  <c:v>43420</c:v>
                </c:pt>
                <c:pt idx="5742">
                  <c:v>43421</c:v>
                </c:pt>
                <c:pt idx="5743">
                  <c:v>43422</c:v>
                </c:pt>
                <c:pt idx="5744">
                  <c:v>43423</c:v>
                </c:pt>
                <c:pt idx="5745">
                  <c:v>43424</c:v>
                </c:pt>
                <c:pt idx="5746">
                  <c:v>43425</c:v>
                </c:pt>
                <c:pt idx="5747">
                  <c:v>43426</c:v>
                </c:pt>
                <c:pt idx="5748">
                  <c:v>43427</c:v>
                </c:pt>
                <c:pt idx="5749">
                  <c:v>43428</c:v>
                </c:pt>
                <c:pt idx="5750">
                  <c:v>43429</c:v>
                </c:pt>
                <c:pt idx="5751">
                  <c:v>43430</c:v>
                </c:pt>
                <c:pt idx="5752">
                  <c:v>43431</c:v>
                </c:pt>
                <c:pt idx="5753">
                  <c:v>43432</c:v>
                </c:pt>
                <c:pt idx="5754">
                  <c:v>43433</c:v>
                </c:pt>
                <c:pt idx="5755">
                  <c:v>43434</c:v>
                </c:pt>
                <c:pt idx="5756">
                  <c:v>43435</c:v>
                </c:pt>
                <c:pt idx="5757">
                  <c:v>43436</c:v>
                </c:pt>
                <c:pt idx="5758">
                  <c:v>43437</c:v>
                </c:pt>
                <c:pt idx="5759">
                  <c:v>43438</c:v>
                </c:pt>
                <c:pt idx="5760">
                  <c:v>43439</c:v>
                </c:pt>
                <c:pt idx="5761">
                  <c:v>43440</c:v>
                </c:pt>
                <c:pt idx="5762">
                  <c:v>43441</c:v>
                </c:pt>
                <c:pt idx="5763">
                  <c:v>43442</c:v>
                </c:pt>
                <c:pt idx="5764">
                  <c:v>43443</c:v>
                </c:pt>
                <c:pt idx="5765">
                  <c:v>43444</c:v>
                </c:pt>
                <c:pt idx="5766">
                  <c:v>43445</c:v>
                </c:pt>
                <c:pt idx="5767">
                  <c:v>43446</c:v>
                </c:pt>
                <c:pt idx="5768">
                  <c:v>43447</c:v>
                </c:pt>
                <c:pt idx="5769">
                  <c:v>43448</c:v>
                </c:pt>
                <c:pt idx="5770">
                  <c:v>43449</c:v>
                </c:pt>
                <c:pt idx="5771">
                  <c:v>43450</c:v>
                </c:pt>
                <c:pt idx="5772">
                  <c:v>43451</c:v>
                </c:pt>
                <c:pt idx="5773">
                  <c:v>43452</c:v>
                </c:pt>
                <c:pt idx="5774">
                  <c:v>43453</c:v>
                </c:pt>
                <c:pt idx="5775">
                  <c:v>43454</c:v>
                </c:pt>
                <c:pt idx="5776">
                  <c:v>43455</c:v>
                </c:pt>
                <c:pt idx="5777">
                  <c:v>43456</c:v>
                </c:pt>
                <c:pt idx="5778">
                  <c:v>43457</c:v>
                </c:pt>
                <c:pt idx="5779">
                  <c:v>43458</c:v>
                </c:pt>
                <c:pt idx="5780">
                  <c:v>43459</c:v>
                </c:pt>
                <c:pt idx="5781">
                  <c:v>43460</c:v>
                </c:pt>
                <c:pt idx="5782">
                  <c:v>43461</c:v>
                </c:pt>
                <c:pt idx="5783">
                  <c:v>43462</c:v>
                </c:pt>
                <c:pt idx="5784">
                  <c:v>43463</c:v>
                </c:pt>
                <c:pt idx="5785">
                  <c:v>43464</c:v>
                </c:pt>
                <c:pt idx="5786">
                  <c:v>43465</c:v>
                </c:pt>
                <c:pt idx="5787">
                  <c:v>43466</c:v>
                </c:pt>
                <c:pt idx="5788">
                  <c:v>43467</c:v>
                </c:pt>
                <c:pt idx="5789">
                  <c:v>43468</c:v>
                </c:pt>
                <c:pt idx="5790">
                  <c:v>43469</c:v>
                </c:pt>
                <c:pt idx="5791">
                  <c:v>43470</c:v>
                </c:pt>
                <c:pt idx="5792">
                  <c:v>43471</c:v>
                </c:pt>
                <c:pt idx="5793">
                  <c:v>43472</c:v>
                </c:pt>
                <c:pt idx="5794">
                  <c:v>43473</c:v>
                </c:pt>
                <c:pt idx="5795">
                  <c:v>43474</c:v>
                </c:pt>
                <c:pt idx="5796">
                  <c:v>43475</c:v>
                </c:pt>
                <c:pt idx="5797">
                  <c:v>43476</c:v>
                </c:pt>
                <c:pt idx="5798">
                  <c:v>43477</c:v>
                </c:pt>
                <c:pt idx="5799">
                  <c:v>43478</c:v>
                </c:pt>
                <c:pt idx="5800">
                  <c:v>43479</c:v>
                </c:pt>
                <c:pt idx="5801">
                  <c:v>43480</c:v>
                </c:pt>
                <c:pt idx="5802">
                  <c:v>43481</c:v>
                </c:pt>
                <c:pt idx="5803">
                  <c:v>43482</c:v>
                </c:pt>
                <c:pt idx="5804">
                  <c:v>43483</c:v>
                </c:pt>
                <c:pt idx="5805">
                  <c:v>43484</c:v>
                </c:pt>
                <c:pt idx="5806">
                  <c:v>43485</c:v>
                </c:pt>
                <c:pt idx="5807">
                  <c:v>43486</c:v>
                </c:pt>
                <c:pt idx="5808">
                  <c:v>43487</c:v>
                </c:pt>
                <c:pt idx="5809">
                  <c:v>43488</c:v>
                </c:pt>
                <c:pt idx="5810">
                  <c:v>43489</c:v>
                </c:pt>
                <c:pt idx="5811">
                  <c:v>43490</c:v>
                </c:pt>
                <c:pt idx="5812">
                  <c:v>43491</c:v>
                </c:pt>
                <c:pt idx="5813">
                  <c:v>43492</c:v>
                </c:pt>
                <c:pt idx="5814">
                  <c:v>43493</c:v>
                </c:pt>
                <c:pt idx="5815">
                  <c:v>43494</c:v>
                </c:pt>
                <c:pt idx="5816">
                  <c:v>43495</c:v>
                </c:pt>
                <c:pt idx="5817">
                  <c:v>43496</c:v>
                </c:pt>
                <c:pt idx="5818">
                  <c:v>43497</c:v>
                </c:pt>
                <c:pt idx="5819">
                  <c:v>43498</c:v>
                </c:pt>
                <c:pt idx="5820">
                  <c:v>43499</c:v>
                </c:pt>
                <c:pt idx="5821">
                  <c:v>43500</c:v>
                </c:pt>
                <c:pt idx="5822">
                  <c:v>43501</c:v>
                </c:pt>
                <c:pt idx="5823">
                  <c:v>43502</c:v>
                </c:pt>
                <c:pt idx="5824">
                  <c:v>43503</c:v>
                </c:pt>
                <c:pt idx="5825">
                  <c:v>43504</c:v>
                </c:pt>
                <c:pt idx="5826">
                  <c:v>43505</c:v>
                </c:pt>
                <c:pt idx="5827">
                  <c:v>43506</c:v>
                </c:pt>
                <c:pt idx="5828">
                  <c:v>43507</c:v>
                </c:pt>
                <c:pt idx="5829">
                  <c:v>43508</c:v>
                </c:pt>
                <c:pt idx="5830">
                  <c:v>43509</c:v>
                </c:pt>
                <c:pt idx="5831">
                  <c:v>43510</c:v>
                </c:pt>
                <c:pt idx="5832">
                  <c:v>43511</c:v>
                </c:pt>
                <c:pt idx="5833">
                  <c:v>43512</c:v>
                </c:pt>
                <c:pt idx="5834">
                  <c:v>43513</c:v>
                </c:pt>
                <c:pt idx="5835">
                  <c:v>43514</c:v>
                </c:pt>
                <c:pt idx="5836">
                  <c:v>43515</c:v>
                </c:pt>
                <c:pt idx="5837">
                  <c:v>43516</c:v>
                </c:pt>
                <c:pt idx="5838">
                  <c:v>43517</c:v>
                </c:pt>
                <c:pt idx="5839">
                  <c:v>43518</c:v>
                </c:pt>
                <c:pt idx="5840">
                  <c:v>43519</c:v>
                </c:pt>
                <c:pt idx="5841">
                  <c:v>43520</c:v>
                </c:pt>
                <c:pt idx="5842">
                  <c:v>43521</c:v>
                </c:pt>
                <c:pt idx="5843">
                  <c:v>43522</c:v>
                </c:pt>
                <c:pt idx="5844">
                  <c:v>43523</c:v>
                </c:pt>
                <c:pt idx="5845">
                  <c:v>43524</c:v>
                </c:pt>
                <c:pt idx="5846">
                  <c:v>43525</c:v>
                </c:pt>
                <c:pt idx="5847">
                  <c:v>43526</c:v>
                </c:pt>
                <c:pt idx="5848">
                  <c:v>43527</c:v>
                </c:pt>
                <c:pt idx="5849">
                  <c:v>43528</c:v>
                </c:pt>
                <c:pt idx="5850">
                  <c:v>43529</c:v>
                </c:pt>
                <c:pt idx="5851">
                  <c:v>43530</c:v>
                </c:pt>
                <c:pt idx="5852">
                  <c:v>43531</c:v>
                </c:pt>
                <c:pt idx="5853">
                  <c:v>43532</c:v>
                </c:pt>
                <c:pt idx="5854">
                  <c:v>43533</c:v>
                </c:pt>
                <c:pt idx="5855">
                  <c:v>43534</c:v>
                </c:pt>
                <c:pt idx="5856">
                  <c:v>43535</c:v>
                </c:pt>
                <c:pt idx="5857">
                  <c:v>43536</c:v>
                </c:pt>
                <c:pt idx="5858">
                  <c:v>43537</c:v>
                </c:pt>
                <c:pt idx="5859">
                  <c:v>43538</c:v>
                </c:pt>
                <c:pt idx="5860">
                  <c:v>43539</c:v>
                </c:pt>
                <c:pt idx="5861">
                  <c:v>43540</c:v>
                </c:pt>
                <c:pt idx="5862">
                  <c:v>43541</c:v>
                </c:pt>
                <c:pt idx="5863">
                  <c:v>43542</c:v>
                </c:pt>
                <c:pt idx="5864">
                  <c:v>43543</c:v>
                </c:pt>
                <c:pt idx="5865">
                  <c:v>43544</c:v>
                </c:pt>
                <c:pt idx="5866">
                  <c:v>43545</c:v>
                </c:pt>
                <c:pt idx="5867">
                  <c:v>43546</c:v>
                </c:pt>
                <c:pt idx="5868">
                  <c:v>43547</c:v>
                </c:pt>
                <c:pt idx="5869">
                  <c:v>43548</c:v>
                </c:pt>
                <c:pt idx="5870">
                  <c:v>43549</c:v>
                </c:pt>
                <c:pt idx="5871">
                  <c:v>43550</c:v>
                </c:pt>
                <c:pt idx="5872">
                  <c:v>43551</c:v>
                </c:pt>
                <c:pt idx="5873">
                  <c:v>43552</c:v>
                </c:pt>
                <c:pt idx="5874">
                  <c:v>43553</c:v>
                </c:pt>
                <c:pt idx="5875">
                  <c:v>43554</c:v>
                </c:pt>
                <c:pt idx="5876">
                  <c:v>43555</c:v>
                </c:pt>
                <c:pt idx="5877">
                  <c:v>43556</c:v>
                </c:pt>
                <c:pt idx="5878">
                  <c:v>43557</c:v>
                </c:pt>
                <c:pt idx="5879">
                  <c:v>43558</c:v>
                </c:pt>
                <c:pt idx="5880">
                  <c:v>43559</c:v>
                </c:pt>
                <c:pt idx="5881">
                  <c:v>43560</c:v>
                </c:pt>
                <c:pt idx="5882">
                  <c:v>43561</c:v>
                </c:pt>
                <c:pt idx="5883">
                  <c:v>43562</c:v>
                </c:pt>
                <c:pt idx="5884">
                  <c:v>43563</c:v>
                </c:pt>
                <c:pt idx="5885">
                  <c:v>43564</c:v>
                </c:pt>
                <c:pt idx="5886">
                  <c:v>43565</c:v>
                </c:pt>
                <c:pt idx="5887">
                  <c:v>43566</c:v>
                </c:pt>
                <c:pt idx="5888">
                  <c:v>43567</c:v>
                </c:pt>
                <c:pt idx="5889">
                  <c:v>43568</c:v>
                </c:pt>
                <c:pt idx="5890">
                  <c:v>43569</c:v>
                </c:pt>
                <c:pt idx="5891">
                  <c:v>43570</c:v>
                </c:pt>
                <c:pt idx="5892">
                  <c:v>43571</c:v>
                </c:pt>
                <c:pt idx="5893">
                  <c:v>43572</c:v>
                </c:pt>
                <c:pt idx="5894">
                  <c:v>43573</c:v>
                </c:pt>
                <c:pt idx="5895">
                  <c:v>43574</c:v>
                </c:pt>
                <c:pt idx="5896">
                  <c:v>43575</c:v>
                </c:pt>
                <c:pt idx="5897">
                  <c:v>43576</c:v>
                </c:pt>
                <c:pt idx="5898">
                  <c:v>43577</c:v>
                </c:pt>
                <c:pt idx="5899">
                  <c:v>43578</c:v>
                </c:pt>
                <c:pt idx="5900">
                  <c:v>43579</c:v>
                </c:pt>
                <c:pt idx="5901">
                  <c:v>43580</c:v>
                </c:pt>
                <c:pt idx="5902">
                  <c:v>43581</c:v>
                </c:pt>
                <c:pt idx="5903">
                  <c:v>43582</c:v>
                </c:pt>
                <c:pt idx="5904">
                  <c:v>43583</c:v>
                </c:pt>
                <c:pt idx="5905">
                  <c:v>43584</c:v>
                </c:pt>
                <c:pt idx="5906">
                  <c:v>43585</c:v>
                </c:pt>
                <c:pt idx="5907">
                  <c:v>43586</c:v>
                </c:pt>
                <c:pt idx="5908">
                  <c:v>43587</c:v>
                </c:pt>
                <c:pt idx="5909">
                  <c:v>43588</c:v>
                </c:pt>
                <c:pt idx="5910">
                  <c:v>43589</c:v>
                </c:pt>
                <c:pt idx="5911">
                  <c:v>43590</c:v>
                </c:pt>
                <c:pt idx="5912">
                  <c:v>43591</c:v>
                </c:pt>
                <c:pt idx="5913">
                  <c:v>43592</c:v>
                </c:pt>
                <c:pt idx="5914">
                  <c:v>43593</c:v>
                </c:pt>
                <c:pt idx="5915">
                  <c:v>43594</c:v>
                </c:pt>
                <c:pt idx="5916">
                  <c:v>43595</c:v>
                </c:pt>
                <c:pt idx="5917">
                  <c:v>43596</c:v>
                </c:pt>
                <c:pt idx="5918">
                  <c:v>43597</c:v>
                </c:pt>
                <c:pt idx="5919">
                  <c:v>43598</c:v>
                </c:pt>
                <c:pt idx="5920">
                  <c:v>43599</c:v>
                </c:pt>
                <c:pt idx="5921">
                  <c:v>43600</c:v>
                </c:pt>
                <c:pt idx="5922">
                  <c:v>43601</c:v>
                </c:pt>
                <c:pt idx="5923">
                  <c:v>43602</c:v>
                </c:pt>
                <c:pt idx="5924">
                  <c:v>43603</c:v>
                </c:pt>
                <c:pt idx="5925">
                  <c:v>43604</c:v>
                </c:pt>
                <c:pt idx="5926">
                  <c:v>43605</c:v>
                </c:pt>
                <c:pt idx="5927">
                  <c:v>43606</c:v>
                </c:pt>
                <c:pt idx="5928">
                  <c:v>43607</c:v>
                </c:pt>
                <c:pt idx="5929">
                  <c:v>43608</c:v>
                </c:pt>
                <c:pt idx="5930">
                  <c:v>43609</c:v>
                </c:pt>
                <c:pt idx="5931">
                  <c:v>43610</c:v>
                </c:pt>
                <c:pt idx="5932">
                  <c:v>43611</c:v>
                </c:pt>
                <c:pt idx="5933">
                  <c:v>43612</c:v>
                </c:pt>
                <c:pt idx="5934">
                  <c:v>43613</c:v>
                </c:pt>
                <c:pt idx="5935">
                  <c:v>43614</c:v>
                </c:pt>
                <c:pt idx="5936">
                  <c:v>43615</c:v>
                </c:pt>
                <c:pt idx="5937">
                  <c:v>43616</c:v>
                </c:pt>
                <c:pt idx="5938">
                  <c:v>43617</c:v>
                </c:pt>
                <c:pt idx="5939">
                  <c:v>43618</c:v>
                </c:pt>
                <c:pt idx="5940">
                  <c:v>43619</c:v>
                </c:pt>
                <c:pt idx="5941">
                  <c:v>43620</c:v>
                </c:pt>
                <c:pt idx="5942">
                  <c:v>43621</c:v>
                </c:pt>
                <c:pt idx="5943">
                  <c:v>43622</c:v>
                </c:pt>
                <c:pt idx="5944">
                  <c:v>43623</c:v>
                </c:pt>
                <c:pt idx="5945">
                  <c:v>43624</c:v>
                </c:pt>
                <c:pt idx="5946">
                  <c:v>43625</c:v>
                </c:pt>
                <c:pt idx="5947">
                  <c:v>43626</c:v>
                </c:pt>
                <c:pt idx="5948">
                  <c:v>43627</c:v>
                </c:pt>
                <c:pt idx="5949">
                  <c:v>43628</c:v>
                </c:pt>
                <c:pt idx="5950">
                  <c:v>43629</c:v>
                </c:pt>
                <c:pt idx="5951">
                  <c:v>43630</c:v>
                </c:pt>
                <c:pt idx="5952">
                  <c:v>43631</c:v>
                </c:pt>
                <c:pt idx="5953">
                  <c:v>43632</c:v>
                </c:pt>
                <c:pt idx="5954">
                  <c:v>43633</c:v>
                </c:pt>
                <c:pt idx="5955">
                  <c:v>43634</c:v>
                </c:pt>
                <c:pt idx="5956">
                  <c:v>43635</c:v>
                </c:pt>
                <c:pt idx="5957">
                  <c:v>43636</c:v>
                </c:pt>
                <c:pt idx="5958">
                  <c:v>43637</c:v>
                </c:pt>
                <c:pt idx="5959">
                  <c:v>43638</c:v>
                </c:pt>
                <c:pt idx="5960">
                  <c:v>43639</c:v>
                </c:pt>
                <c:pt idx="5961">
                  <c:v>43640</c:v>
                </c:pt>
                <c:pt idx="5962">
                  <c:v>43641</c:v>
                </c:pt>
                <c:pt idx="5963">
                  <c:v>43642</c:v>
                </c:pt>
                <c:pt idx="5964">
                  <c:v>43643</c:v>
                </c:pt>
                <c:pt idx="5965">
                  <c:v>43644</c:v>
                </c:pt>
                <c:pt idx="5966">
                  <c:v>43645</c:v>
                </c:pt>
                <c:pt idx="5967">
                  <c:v>43646</c:v>
                </c:pt>
                <c:pt idx="5968">
                  <c:v>43647</c:v>
                </c:pt>
                <c:pt idx="5969">
                  <c:v>43648</c:v>
                </c:pt>
                <c:pt idx="5970">
                  <c:v>43649</c:v>
                </c:pt>
                <c:pt idx="5971">
                  <c:v>43650</c:v>
                </c:pt>
                <c:pt idx="5972">
                  <c:v>43651</c:v>
                </c:pt>
                <c:pt idx="5973">
                  <c:v>43652</c:v>
                </c:pt>
                <c:pt idx="5974">
                  <c:v>43653</c:v>
                </c:pt>
                <c:pt idx="5975">
                  <c:v>43654</c:v>
                </c:pt>
                <c:pt idx="5976">
                  <c:v>43655</c:v>
                </c:pt>
                <c:pt idx="5977">
                  <c:v>43656</c:v>
                </c:pt>
                <c:pt idx="5978">
                  <c:v>43657</c:v>
                </c:pt>
                <c:pt idx="5979">
                  <c:v>43658</c:v>
                </c:pt>
                <c:pt idx="5980">
                  <c:v>43659</c:v>
                </c:pt>
                <c:pt idx="5981">
                  <c:v>43660</c:v>
                </c:pt>
                <c:pt idx="5982">
                  <c:v>43661</c:v>
                </c:pt>
                <c:pt idx="5983">
                  <c:v>43662</c:v>
                </c:pt>
                <c:pt idx="5984">
                  <c:v>43663</c:v>
                </c:pt>
                <c:pt idx="5985">
                  <c:v>43664</c:v>
                </c:pt>
                <c:pt idx="5986">
                  <c:v>43665</c:v>
                </c:pt>
                <c:pt idx="5987">
                  <c:v>43666</c:v>
                </c:pt>
                <c:pt idx="5988">
                  <c:v>43667</c:v>
                </c:pt>
                <c:pt idx="5989">
                  <c:v>43668</c:v>
                </c:pt>
                <c:pt idx="5990">
                  <c:v>43669</c:v>
                </c:pt>
                <c:pt idx="5991">
                  <c:v>43670</c:v>
                </c:pt>
                <c:pt idx="5992">
                  <c:v>43671</c:v>
                </c:pt>
                <c:pt idx="5993">
                  <c:v>43672</c:v>
                </c:pt>
                <c:pt idx="5994">
                  <c:v>43673</c:v>
                </c:pt>
                <c:pt idx="5995">
                  <c:v>43674</c:v>
                </c:pt>
                <c:pt idx="5996">
                  <c:v>43675</c:v>
                </c:pt>
                <c:pt idx="5997">
                  <c:v>43676</c:v>
                </c:pt>
                <c:pt idx="5998">
                  <c:v>43677</c:v>
                </c:pt>
                <c:pt idx="5999">
                  <c:v>43678</c:v>
                </c:pt>
                <c:pt idx="6000">
                  <c:v>43679</c:v>
                </c:pt>
                <c:pt idx="6001">
                  <c:v>43680</c:v>
                </c:pt>
                <c:pt idx="6002">
                  <c:v>43681</c:v>
                </c:pt>
                <c:pt idx="6003">
                  <c:v>43682</c:v>
                </c:pt>
                <c:pt idx="6004">
                  <c:v>43683</c:v>
                </c:pt>
                <c:pt idx="6005">
                  <c:v>43684</c:v>
                </c:pt>
                <c:pt idx="6006">
                  <c:v>43685</c:v>
                </c:pt>
                <c:pt idx="6007">
                  <c:v>43686</c:v>
                </c:pt>
                <c:pt idx="6008">
                  <c:v>43687</c:v>
                </c:pt>
                <c:pt idx="6009">
                  <c:v>43688</c:v>
                </c:pt>
                <c:pt idx="6010">
                  <c:v>43689</c:v>
                </c:pt>
                <c:pt idx="6011">
                  <c:v>43690</c:v>
                </c:pt>
                <c:pt idx="6012">
                  <c:v>43691</c:v>
                </c:pt>
                <c:pt idx="6013">
                  <c:v>43692</c:v>
                </c:pt>
                <c:pt idx="6014">
                  <c:v>43693</c:v>
                </c:pt>
                <c:pt idx="6015">
                  <c:v>43694</c:v>
                </c:pt>
                <c:pt idx="6016">
                  <c:v>43695</c:v>
                </c:pt>
                <c:pt idx="6017">
                  <c:v>43696</c:v>
                </c:pt>
                <c:pt idx="6018">
                  <c:v>43697</c:v>
                </c:pt>
                <c:pt idx="6019">
                  <c:v>43698</c:v>
                </c:pt>
                <c:pt idx="6020">
                  <c:v>43699</c:v>
                </c:pt>
                <c:pt idx="6021">
                  <c:v>43700</c:v>
                </c:pt>
                <c:pt idx="6022">
                  <c:v>43701</c:v>
                </c:pt>
                <c:pt idx="6023">
                  <c:v>43702</c:v>
                </c:pt>
                <c:pt idx="6024">
                  <c:v>43703</c:v>
                </c:pt>
                <c:pt idx="6025">
                  <c:v>43704</c:v>
                </c:pt>
                <c:pt idx="6026">
                  <c:v>43705</c:v>
                </c:pt>
                <c:pt idx="6027">
                  <c:v>43706</c:v>
                </c:pt>
                <c:pt idx="6028">
                  <c:v>43707</c:v>
                </c:pt>
                <c:pt idx="6029">
                  <c:v>43708</c:v>
                </c:pt>
                <c:pt idx="6030">
                  <c:v>43709</c:v>
                </c:pt>
                <c:pt idx="6031">
                  <c:v>43710</c:v>
                </c:pt>
                <c:pt idx="6032">
                  <c:v>43711</c:v>
                </c:pt>
                <c:pt idx="6033">
                  <c:v>43712</c:v>
                </c:pt>
                <c:pt idx="6034">
                  <c:v>43713</c:v>
                </c:pt>
                <c:pt idx="6035">
                  <c:v>43714</c:v>
                </c:pt>
                <c:pt idx="6036">
                  <c:v>43715</c:v>
                </c:pt>
                <c:pt idx="6037">
                  <c:v>43716</c:v>
                </c:pt>
                <c:pt idx="6038">
                  <c:v>43717</c:v>
                </c:pt>
                <c:pt idx="6039">
                  <c:v>43718</c:v>
                </c:pt>
                <c:pt idx="6040">
                  <c:v>43719</c:v>
                </c:pt>
                <c:pt idx="6041">
                  <c:v>43720</c:v>
                </c:pt>
                <c:pt idx="6042">
                  <c:v>43721</c:v>
                </c:pt>
                <c:pt idx="6043">
                  <c:v>43722</c:v>
                </c:pt>
                <c:pt idx="6044">
                  <c:v>43723</c:v>
                </c:pt>
                <c:pt idx="6045">
                  <c:v>43724</c:v>
                </c:pt>
                <c:pt idx="6046">
                  <c:v>43725</c:v>
                </c:pt>
                <c:pt idx="6047">
                  <c:v>43726</c:v>
                </c:pt>
                <c:pt idx="6048">
                  <c:v>43727</c:v>
                </c:pt>
                <c:pt idx="6049">
                  <c:v>43728</c:v>
                </c:pt>
                <c:pt idx="6050">
                  <c:v>43729</c:v>
                </c:pt>
                <c:pt idx="6051">
                  <c:v>43730</c:v>
                </c:pt>
                <c:pt idx="6052">
                  <c:v>43731</c:v>
                </c:pt>
                <c:pt idx="6053">
                  <c:v>43732</c:v>
                </c:pt>
                <c:pt idx="6054">
                  <c:v>43733</c:v>
                </c:pt>
                <c:pt idx="6055">
                  <c:v>43734</c:v>
                </c:pt>
                <c:pt idx="6056">
                  <c:v>43735</c:v>
                </c:pt>
                <c:pt idx="6057">
                  <c:v>43736</c:v>
                </c:pt>
                <c:pt idx="6058">
                  <c:v>43737</c:v>
                </c:pt>
                <c:pt idx="6059">
                  <c:v>43738</c:v>
                </c:pt>
                <c:pt idx="6060">
                  <c:v>43739</c:v>
                </c:pt>
                <c:pt idx="6061">
                  <c:v>43740</c:v>
                </c:pt>
                <c:pt idx="6062">
                  <c:v>43741</c:v>
                </c:pt>
                <c:pt idx="6063">
                  <c:v>43742</c:v>
                </c:pt>
                <c:pt idx="6064">
                  <c:v>43743</c:v>
                </c:pt>
                <c:pt idx="6065">
                  <c:v>43744</c:v>
                </c:pt>
                <c:pt idx="6066">
                  <c:v>43745</c:v>
                </c:pt>
                <c:pt idx="6067">
                  <c:v>43746</c:v>
                </c:pt>
                <c:pt idx="6068">
                  <c:v>43747</c:v>
                </c:pt>
                <c:pt idx="6069">
                  <c:v>43748</c:v>
                </c:pt>
                <c:pt idx="6070">
                  <c:v>43749</c:v>
                </c:pt>
                <c:pt idx="6071">
                  <c:v>43750</c:v>
                </c:pt>
                <c:pt idx="6072">
                  <c:v>43751</c:v>
                </c:pt>
                <c:pt idx="6073">
                  <c:v>43752</c:v>
                </c:pt>
                <c:pt idx="6074">
                  <c:v>43753</c:v>
                </c:pt>
                <c:pt idx="6075">
                  <c:v>43754</c:v>
                </c:pt>
                <c:pt idx="6076">
                  <c:v>43755</c:v>
                </c:pt>
                <c:pt idx="6077">
                  <c:v>43756</c:v>
                </c:pt>
                <c:pt idx="6078">
                  <c:v>43757</c:v>
                </c:pt>
                <c:pt idx="6079">
                  <c:v>43758</c:v>
                </c:pt>
                <c:pt idx="6080">
                  <c:v>43759</c:v>
                </c:pt>
                <c:pt idx="6081">
                  <c:v>43760</c:v>
                </c:pt>
                <c:pt idx="6082">
                  <c:v>43761</c:v>
                </c:pt>
                <c:pt idx="6083">
                  <c:v>43762</c:v>
                </c:pt>
                <c:pt idx="6084">
                  <c:v>43763</c:v>
                </c:pt>
                <c:pt idx="6085">
                  <c:v>43764</c:v>
                </c:pt>
                <c:pt idx="6086">
                  <c:v>43765</c:v>
                </c:pt>
                <c:pt idx="6087">
                  <c:v>43766</c:v>
                </c:pt>
                <c:pt idx="6088">
                  <c:v>43767</c:v>
                </c:pt>
                <c:pt idx="6089">
                  <c:v>43768</c:v>
                </c:pt>
                <c:pt idx="6090">
                  <c:v>43769</c:v>
                </c:pt>
                <c:pt idx="6091">
                  <c:v>43770</c:v>
                </c:pt>
                <c:pt idx="6092">
                  <c:v>43771</c:v>
                </c:pt>
                <c:pt idx="6093">
                  <c:v>43772</c:v>
                </c:pt>
                <c:pt idx="6094">
                  <c:v>43773</c:v>
                </c:pt>
                <c:pt idx="6095">
                  <c:v>43774</c:v>
                </c:pt>
                <c:pt idx="6096">
                  <c:v>43775</c:v>
                </c:pt>
                <c:pt idx="6097">
                  <c:v>43776</c:v>
                </c:pt>
                <c:pt idx="6098">
                  <c:v>43777</c:v>
                </c:pt>
                <c:pt idx="6099">
                  <c:v>43778</c:v>
                </c:pt>
                <c:pt idx="6100">
                  <c:v>43779</c:v>
                </c:pt>
                <c:pt idx="6101">
                  <c:v>43780</c:v>
                </c:pt>
                <c:pt idx="6102">
                  <c:v>43781</c:v>
                </c:pt>
                <c:pt idx="6103">
                  <c:v>43782</c:v>
                </c:pt>
                <c:pt idx="6104">
                  <c:v>43783</c:v>
                </c:pt>
                <c:pt idx="6105">
                  <c:v>43784</c:v>
                </c:pt>
                <c:pt idx="6106">
                  <c:v>43785</c:v>
                </c:pt>
                <c:pt idx="6107">
                  <c:v>43786</c:v>
                </c:pt>
                <c:pt idx="6108">
                  <c:v>43787</c:v>
                </c:pt>
                <c:pt idx="6109">
                  <c:v>43788</c:v>
                </c:pt>
                <c:pt idx="6110">
                  <c:v>43789</c:v>
                </c:pt>
                <c:pt idx="6111">
                  <c:v>43790</c:v>
                </c:pt>
                <c:pt idx="6112">
                  <c:v>43791</c:v>
                </c:pt>
                <c:pt idx="6113">
                  <c:v>43792</c:v>
                </c:pt>
                <c:pt idx="6114">
                  <c:v>43793</c:v>
                </c:pt>
                <c:pt idx="6115">
                  <c:v>43794</c:v>
                </c:pt>
                <c:pt idx="6116">
                  <c:v>43795</c:v>
                </c:pt>
                <c:pt idx="6117">
                  <c:v>43796</c:v>
                </c:pt>
                <c:pt idx="6118">
                  <c:v>43797</c:v>
                </c:pt>
                <c:pt idx="6119">
                  <c:v>43798</c:v>
                </c:pt>
                <c:pt idx="6120">
                  <c:v>43799</c:v>
                </c:pt>
                <c:pt idx="6121">
                  <c:v>43800</c:v>
                </c:pt>
                <c:pt idx="6122">
                  <c:v>43801</c:v>
                </c:pt>
                <c:pt idx="6123">
                  <c:v>43802</c:v>
                </c:pt>
                <c:pt idx="6124">
                  <c:v>43803</c:v>
                </c:pt>
                <c:pt idx="6125">
                  <c:v>43804</c:v>
                </c:pt>
                <c:pt idx="6126">
                  <c:v>43805</c:v>
                </c:pt>
                <c:pt idx="6127">
                  <c:v>43806</c:v>
                </c:pt>
                <c:pt idx="6128">
                  <c:v>43807</c:v>
                </c:pt>
                <c:pt idx="6129">
                  <c:v>43808</c:v>
                </c:pt>
                <c:pt idx="6130">
                  <c:v>43809</c:v>
                </c:pt>
                <c:pt idx="6131">
                  <c:v>43810</c:v>
                </c:pt>
                <c:pt idx="6132">
                  <c:v>43811</c:v>
                </c:pt>
                <c:pt idx="6133">
                  <c:v>43812</c:v>
                </c:pt>
                <c:pt idx="6134">
                  <c:v>43813</c:v>
                </c:pt>
                <c:pt idx="6135">
                  <c:v>43814</c:v>
                </c:pt>
                <c:pt idx="6136">
                  <c:v>43815</c:v>
                </c:pt>
                <c:pt idx="6137">
                  <c:v>43816</c:v>
                </c:pt>
                <c:pt idx="6138">
                  <c:v>43817</c:v>
                </c:pt>
                <c:pt idx="6139">
                  <c:v>43818</c:v>
                </c:pt>
                <c:pt idx="6140">
                  <c:v>43819</c:v>
                </c:pt>
                <c:pt idx="6141">
                  <c:v>43820</c:v>
                </c:pt>
                <c:pt idx="6142">
                  <c:v>43821</c:v>
                </c:pt>
                <c:pt idx="6143">
                  <c:v>43822</c:v>
                </c:pt>
                <c:pt idx="6144">
                  <c:v>43823</c:v>
                </c:pt>
                <c:pt idx="6145">
                  <c:v>43824</c:v>
                </c:pt>
                <c:pt idx="6146">
                  <c:v>43825</c:v>
                </c:pt>
                <c:pt idx="6147">
                  <c:v>43826</c:v>
                </c:pt>
                <c:pt idx="6148">
                  <c:v>43827</c:v>
                </c:pt>
                <c:pt idx="6149">
                  <c:v>43828</c:v>
                </c:pt>
                <c:pt idx="6150">
                  <c:v>43829</c:v>
                </c:pt>
                <c:pt idx="6151">
                  <c:v>43830</c:v>
                </c:pt>
                <c:pt idx="6152">
                  <c:v>43831</c:v>
                </c:pt>
                <c:pt idx="6153">
                  <c:v>43832</c:v>
                </c:pt>
                <c:pt idx="6154">
                  <c:v>43833</c:v>
                </c:pt>
                <c:pt idx="6155">
                  <c:v>43834</c:v>
                </c:pt>
                <c:pt idx="6156">
                  <c:v>43835</c:v>
                </c:pt>
                <c:pt idx="6157">
                  <c:v>43836</c:v>
                </c:pt>
                <c:pt idx="6158">
                  <c:v>43837</c:v>
                </c:pt>
                <c:pt idx="6159">
                  <c:v>43838</c:v>
                </c:pt>
                <c:pt idx="6160">
                  <c:v>43839</c:v>
                </c:pt>
                <c:pt idx="6161">
                  <c:v>43841</c:v>
                </c:pt>
                <c:pt idx="6162">
                  <c:v>43842</c:v>
                </c:pt>
                <c:pt idx="6163">
                  <c:v>43843</c:v>
                </c:pt>
                <c:pt idx="6164">
                  <c:v>43844</c:v>
                </c:pt>
                <c:pt idx="6165">
                  <c:v>43845</c:v>
                </c:pt>
                <c:pt idx="6166">
                  <c:v>43846</c:v>
                </c:pt>
                <c:pt idx="6167">
                  <c:v>43847</c:v>
                </c:pt>
                <c:pt idx="6168">
                  <c:v>43848</c:v>
                </c:pt>
                <c:pt idx="6169">
                  <c:v>43849</c:v>
                </c:pt>
                <c:pt idx="6170">
                  <c:v>43850</c:v>
                </c:pt>
                <c:pt idx="6171">
                  <c:v>43851</c:v>
                </c:pt>
                <c:pt idx="6172">
                  <c:v>43852</c:v>
                </c:pt>
                <c:pt idx="6173">
                  <c:v>43853</c:v>
                </c:pt>
                <c:pt idx="6174">
                  <c:v>43854</c:v>
                </c:pt>
                <c:pt idx="6175">
                  <c:v>43855</c:v>
                </c:pt>
                <c:pt idx="6176">
                  <c:v>43856</c:v>
                </c:pt>
                <c:pt idx="6177">
                  <c:v>43857</c:v>
                </c:pt>
                <c:pt idx="6178">
                  <c:v>43858</c:v>
                </c:pt>
                <c:pt idx="6179">
                  <c:v>43859</c:v>
                </c:pt>
                <c:pt idx="6180">
                  <c:v>43860</c:v>
                </c:pt>
                <c:pt idx="6181">
                  <c:v>43861</c:v>
                </c:pt>
                <c:pt idx="6182">
                  <c:v>43862</c:v>
                </c:pt>
                <c:pt idx="6183">
                  <c:v>43863</c:v>
                </c:pt>
                <c:pt idx="6184">
                  <c:v>43864</c:v>
                </c:pt>
                <c:pt idx="6185">
                  <c:v>43865</c:v>
                </c:pt>
                <c:pt idx="6186">
                  <c:v>43866</c:v>
                </c:pt>
                <c:pt idx="6187">
                  <c:v>43867</c:v>
                </c:pt>
                <c:pt idx="6188">
                  <c:v>43868</c:v>
                </c:pt>
                <c:pt idx="6189">
                  <c:v>43869</c:v>
                </c:pt>
                <c:pt idx="6190">
                  <c:v>43870</c:v>
                </c:pt>
                <c:pt idx="6191">
                  <c:v>43871</c:v>
                </c:pt>
                <c:pt idx="6192">
                  <c:v>43872</c:v>
                </c:pt>
                <c:pt idx="6193">
                  <c:v>43873</c:v>
                </c:pt>
                <c:pt idx="6194">
                  <c:v>43874</c:v>
                </c:pt>
                <c:pt idx="6195">
                  <c:v>43875</c:v>
                </c:pt>
                <c:pt idx="6196">
                  <c:v>43876</c:v>
                </c:pt>
                <c:pt idx="6197">
                  <c:v>43877</c:v>
                </c:pt>
                <c:pt idx="6198">
                  <c:v>43878</c:v>
                </c:pt>
                <c:pt idx="6199">
                  <c:v>43879</c:v>
                </c:pt>
                <c:pt idx="6200">
                  <c:v>43880</c:v>
                </c:pt>
                <c:pt idx="6201">
                  <c:v>43881</c:v>
                </c:pt>
                <c:pt idx="6202">
                  <c:v>43882</c:v>
                </c:pt>
                <c:pt idx="6203">
                  <c:v>43883</c:v>
                </c:pt>
                <c:pt idx="6204">
                  <c:v>43884</c:v>
                </c:pt>
                <c:pt idx="6205">
                  <c:v>43885</c:v>
                </c:pt>
                <c:pt idx="6206">
                  <c:v>43886</c:v>
                </c:pt>
                <c:pt idx="6207">
                  <c:v>43887</c:v>
                </c:pt>
                <c:pt idx="6208">
                  <c:v>43888</c:v>
                </c:pt>
                <c:pt idx="6209">
                  <c:v>43889</c:v>
                </c:pt>
                <c:pt idx="6210">
                  <c:v>43890</c:v>
                </c:pt>
                <c:pt idx="6211">
                  <c:v>43891</c:v>
                </c:pt>
                <c:pt idx="6212">
                  <c:v>43892</c:v>
                </c:pt>
                <c:pt idx="6213">
                  <c:v>43893</c:v>
                </c:pt>
                <c:pt idx="6214">
                  <c:v>43894</c:v>
                </c:pt>
                <c:pt idx="6215">
                  <c:v>43895</c:v>
                </c:pt>
                <c:pt idx="6216">
                  <c:v>43896</c:v>
                </c:pt>
                <c:pt idx="6217">
                  <c:v>43897</c:v>
                </c:pt>
                <c:pt idx="6218">
                  <c:v>43898</c:v>
                </c:pt>
                <c:pt idx="6219">
                  <c:v>43899</c:v>
                </c:pt>
                <c:pt idx="6220">
                  <c:v>43900</c:v>
                </c:pt>
                <c:pt idx="6221">
                  <c:v>43901</c:v>
                </c:pt>
                <c:pt idx="6222">
                  <c:v>43902</c:v>
                </c:pt>
                <c:pt idx="6223">
                  <c:v>43903</c:v>
                </c:pt>
                <c:pt idx="6224">
                  <c:v>43904</c:v>
                </c:pt>
                <c:pt idx="6225">
                  <c:v>43905</c:v>
                </c:pt>
                <c:pt idx="6226">
                  <c:v>43906</c:v>
                </c:pt>
                <c:pt idx="6227">
                  <c:v>43907</c:v>
                </c:pt>
                <c:pt idx="6228">
                  <c:v>43908</c:v>
                </c:pt>
                <c:pt idx="6229">
                  <c:v>43909</c:v>
                </c:pt>
                <c:pt idx="6230">
                  <c:v>43910</c:v>
                </c:pt>
                <c:pt idx="6231">
                  <c:v>43911</c:v>
                </c:pt>
                <c:pt idx="6232">
                  <c:v>43912</c:v>
                </c:pt>
                <c:pt idx="6233">
                  <c:v>43913</c:v>
                </c:pt>
                <c:pt idx="6234">
                  <c:v>43914</c:v>
                </c:pt>
                <c:pt idx="6235">
                  <c:v>43915</c:v>
                </c:pt>
                <c:pt idx="6236">
                  <c:v>43916</c:v>
                </c:pt>
                <c:pt idx="6237">
                  <c:v>43917</c:v>
                </c:pt>
                <c:pt idx="6238">
                  <c:v>43918</c:v>
                </c:pt>
                <c:pt idx="6239">
                  <c:v>43919</c:v>
                </c:pt>
                <c:pt idx="6240">
                  <c:v>43920</c:v>
                </c:pt>
                <c:pt idx="6241">
                  <c:v>43921</c:v>
                </c:pt>
                <c:pt idx="6242">
                  <c:v>43922</c:v>
                </c:pt>
                <c:pt idx="6243">
                  <c:v>43923</c:v>
                </c:pt>
                <c:pt idx="6244">
                  <c:v>43924</c:v>
                </c:pt>
                <c:pt idx="6245">
                  <c:v>43925</c:v>
                </c:pt>
                <c:pt idx="6246">
                  <c:v>43926</c:v>
                </c:pt>
                <c:pt idx="6247">
                  <c:v>43927</c:v>
                </c:pt>
                <c:pt idx="6248">
                  <c:v>43928</c:v>
                </c:pt>
                <c:pt idx="6249">
                  <c:v>43929</c:v>
                </c:pt>
                <c:pt idx="6250">
                  <c:v>43930</c:v>
                </c:pt>
                <c:pt idx="6251">
                  <c:v>43931</c:v>
                </c:pt>
                <c:pt idx="6252">
                  <c:v>43932</c:v>
                </c:pt>
                <c:pt idx="6253">
                  <c:v>43933</c:v>
                </c:pt>
                <c:pt idx="6254">
                  <c:v>43934</c:v>
                </c:pt>
                <c:pt idx="6255">
                  <c:v>43935</c:v>
                </c:pt>
                <c:pt idx="6256">
                  <c:v>43936</c:v>
                </c:pt>
                <c:pt idx="6257">
                  <c:v>43937</c:v>
                </c:pt>
                <c:pt idx="6258">
                  <c:v>43938</c:v>
                </c:pt>
                <c:pt idx="6259">
                  <c:v>43939</c:v>
                </c:pt>
                <c:pt idx="6260">
                  <c:v>43940</c:v>
                </c:pt>
                <c:pt idx="6261">
                  <c:v>43941</c:v>
                </c:pt>
                <c:pt idx="6262">
                  <c:v>43942</c:v>
                </c:pt>
                <c:pt idx="6263">
                  <c:v>43943</c:v>
                </c:pt>
                <c:pt idx="6264">
                  <c:v>43944</c:v>
                </c:pt>
                <c:pt idx="6265">
                  <c:v>43945</c:v>
                </c:pt>
                <c:pt idx="6266">
                  <c:v>43946</c:v>
                </c:pt>
                <c:pt idx="6267">
                  <c:v>43947</c:v>
                </c:pt>
                <c:pt idx="6268">
                  <c:v>43948</c:v>
                </c:pt>
                <c:pt idx="6269">
                  <c:v>43949</c:v>
                </c:pt>
                <c:pt idx="6270">
                  <c:v>43950</c:v>
                </c:pt>
                <c:pt idx="6271">
                  <c:v>43951</c:v>
                </c:pt>
                <c:pt idx="6272">
                  <c:v>43952</c:v>
                </c:pt>
                <c:pt idx="6273">
                  <c:v>43953</c:v>
                </c:pt>
                <c:pt idx="6274">
                  <c:v>43954</c:v>
                </c:pt>
                <c:pt idx="6275">
                  <c:v>43955</c:v>
                </c:pt>
                <c:pt idx="6276">
                  <c:v>43956</c:v>
                </c:pt>
                <c:pt idx="6277">
                  <c:v>43957</c:v>
                </c:pt>
                <c:pt idx="6278">
                  <c:v>43958</c:v>
                </c:pt>
                <c:pt idx="6279">
                  <c:v>43959</c:v>
                </c:pt>
                <c:pt idx="6280">
                  <c:v>43960</c:v>
                </c:pt>
                <c:pt idx="6281">
                  <c:v>43961</c:v>
                </c:pt>
                <c:pt idx="6282">
                  <c:v>43962</c:v>
                </c:pt>
                <c:pt idx="6283">
                  <c:v>43963</c:v>
                </c:pt>
                <c:pt idx="6284">
                  <c:v>43964</c:v>
                </c:pt>
                <c:pt idx="6285">
                  <c:v>43965</c:v>
                </c:pt>
                <c:pt idx="6286">
                  <c:v>43966</c:v>
                </c:pt>
                <c:pt idx="6287">
                  <c:v>43967</c:v>
                </c:pt>
                <c:pt idx="6288">
                  <c:v>43968</c:v>
                </c:pt>
                <c:pt idx="6289">
                  <c:v>43969</c:v>
                </c:pt>
                <c:pt idx="6290">
                  <c:v>43970</c:v>
                </c:pt>
                <c:pt idx="6291">
                  <c:v>43971</c:v>
                </c:pt>
                <c:pt idx="6292">
                  <c:v>43972</c:v>
                </c:pt>
                <c:pt idx="6293">
                  <c:v>43973</c:v>
                </c:pt>
                <c:pt idx="6294">
                  <c:v>43974</c:v>
                </c:pt>
                <c:pt idx="6295">
                  <c:v>43975</c:v>
                </c:pt>
                <c:pt idx="6296">
                  <c:v>43976</c:v>
                </c:pt>
                <c:pt idx="6297">
                  <c:v>43977</c:v>
                </c:pt>
                <c:pt idx="6298">
                  <c:v>43978</c:v>
                </c:pt>
                <c:pt idx="6299">
                  <c:v>43979</c:v>
                </c:pt>
                <c:pt idx="6300">
                  <c:v>43980</c:v>
                </c:pt>
                <c:pt idx="6301">
                  <c:v>43981</c:v>
                </c:pt>
                <c:pt idx="6302">
                  <c:v>43982</c:v>
                </c:pt>
                <c:pt idx="6303">
                  <c:v>43983</c:v>
                </c:pt>
                <c:pt idx="6304">
                  <c:v>43984</c:v>
                </c:pt>
                <c:pt idx="6305">
                  <c:v>43985</c:v>
                </c:pt>
                <c:pt idx="6306">
                  <c:v>43986</c:v>
                </c:pt>
                <c:pt idx="6307">
                  <c:v>43987</c:v>
                </c:pt>
                <c:pt idx="6308">
                  <c:v>43988</c:v>
                </c:pt>
                <c:pt idx="6309">
                  <c:v>43989</c:v>
                </c:pt>
                <c:pt idx="6310">
                  <c:v>43990</c:v>
                </c:pt>
                <c:pt idx="6311">
                  <c:v>43991</c:v>
                </c:pt>
                <c:pt idx="6312">
                  <c:v>43992</c:v>
                </c:pt>
                <c:pt idx="6313">
                  <c:v>43993</c:v>
                </c:pt>
                <c:pt idx="6314">
                  <c:v>43994</c:v>
                </c:pt>
                <c:pt idx="6315">
                  <c:v>43995</c:v>
                </c:pt>
                <c:pt idx="6316">
                  <c:v>43996</c:v>
                </c:pt>
                <c:pt idx="6317">
                  <c:v>43997</c:v>
                </c:pt>
                <c:pt idx="6318">
                  <c:v>43998</c:v>
                </c:pt>
                <c:pt idx="6319">
                  <c:v>43999</c:v>
                </c:pt>
                <c:pt idx="6320">
                  <c:v>44000</c:v>
                </c:pt>
                <c:pt idx="6321">
                  <c:v>44001</c:v>
                </c:pt>
                <c:pt idx="6322">
                  <c:v>44002</c:v>
                </c:pt>
                <c:pt idx="6323">
                  <c:v>44003</c:v>
                </c:pt>
                <c:pt idx="6324">
                  <c:v>44004</c:v>
                </c:pt>
                <c:pt idx="6325">
                  <c:v>44005</c:v>
                </c:pt>
                <c:pt idx="6326">
                  <c:v>44006</c:v>
                </c:pt>
                <c:pt idx="6327">
                  <c:v>44007</c:v>
                </c:pt>
                <c:pt idx="6328">
                  <c:v>44008</c:v>
                </c:pt>
                <c:pt idx="6329">
                  <c:v>44009</c:v>
                </c:pt>
                <c:pt idx="6330">
                  <c:v>44010</c:v>
                </c:pt>
                <c:pt idx="6331">
                  <c:v>44011</c:v>
                </c:pt>
                <c:pt idx="6332">
                  <c:v>44012</c:v>
                </c:pt>
                <c:pt idx="6333">
                  <c:v>44013</c:v>
                </c:pt>
                <c:pt idx="6334">
                  <c:v>44014</c:v>
                </c:pt>
                <c:pt idx="6335">
                  <c:v>44015</c:v>
                </c:pt>
                <c:pt idx="6336">
                  <c:v>44016</c:v>
                </c:pt>
                <c:pt idx="6337">
                  <c:v>44017</c:v>
                </c:pt>
                <c:pt idx="6338">
                  <c:v>44018</c:v>
                </c:pt>
                <c:pt idx="6339">
                  <c:v>44019</c:v>
                </c:pt>
                <c:pt idx="6340">
                  <c:v>44020</c:v>
                </c:pt>
                <c:pt idx="6341">
                  <c:v>44021</c:v>
                </c:pt>
                <c:pt idx="6342">
                  <c:v>44022</c:v>
                </c:pt>
                <c:pt idx="6343">
                  <c:v>44023</c:v>
                </c:pt>
                <c:pt idx="6344">
                  <c:v>44024</c:v>
                </c:pt>
                <c:pt idx="6345">
                  <c:v>44025</c:v>
                </c:pt>
                <c:pt idx="6346">
                  <c:v>44026</c:v>
                </c:pt>
                <c:pt idx="6347">
                  <c:v>44027</c:v>
                </c:pt>
                <c:pt idx="6348">
                  <c:v>44028</c:v>
                </c:pt>
                <c:pt idx="6349">
                  <c:v>44029</c:v>
                </c:pt>
                <c:pt idx="6350">
                  <c:v>44030</c:v>
                </c:pt>
                <c:pt idx="6351">
                  <c:v>44031</c:v>
                </c:pt>
                <c:pt idx="6352">
                  <c:v>44032</c:v>
                </c:pt>
                <c:pt idx="6353">
                  <c:v>44033</c:v>
                </c:pt>
                <c:pt idx="6354">
                  <c:v>44034</c:v>
                </c:pt>
                <c:pt idx="6355">
                  <c:v>44035</c:v>
                </c:pt>
                <c:pt idx="6356">
                  <c:v>44036</c:v>
                </c:pt>
                <c:pt idx="6357">
                  <c:v>44037</c:v>
                </c:pt>
                <c:pt idx="6358">
                  <c:v>44038</c:v>
                </c:pt>
                <c:pt idx="6359">
                  <c:v>44039</c:v>
                </c:pt>
                <c:pt idx="6360">
                  <c:v>44040</c:v>
                </c:pt>
                <c:pt idx="6361">
                  <c:v>44041</c:v>
                </c:pt>
                <c:pt idx="6362">
                  <c:v>44042</c:v>
                </c:pt>
                <c:pt idx="6363">
                  <c:v>44043</c:v>
                </c:pt>
                <c:pt idx="6364">
                  <c:v>44044</c:v>
                </c:pt>
                <c:pt idx="6365">
                  <c:v>44045</c:v>
                </c:pt>
                <c:pt idx="6366">
                  <c:v>44046</c:v>
                </c:pt>
                <c:pt idx="6367">
                  <c:v>44047</c:v>
                </c:pt>
                <c:pt idx="6368">
                  <c:v>44048</c:v>
                </c:pt>
                <c:pt idx="6369">
                  <c:v>44049</c:v>
                </c:pt>
                <c:pt idx="6370">
                  <c:v>44050</c:v>
                </c:pt>
                <c:pt idx="6371">
                  <c:v>44051</c:v>
                </c:pt>
                <c:pt idx="6372">
                  <c:v>44052</c:v>
                </c:pt>
                <c:pt idx="6373">
                  <c:v>44053</c:v>
                </c:pt>
                <c:pt idx="6374">
                  <c:v>44054</c:v>
                </c:pt>
                <c:pt idx="6375">
                  <c:v>44055</c:v>
                </c:pt>
                <c:pt idx="6376">
                  <c:v>44056</c:v>
                </c:pt>
                <c:pt idx="6377">
                  <c:v>44057</c:v>
                </c:pt>
                <c:pt idx="6378">
                  <c:v>44058</c:v>
                </c:pt>
                <c:pt idx="6379">
                  <c:v>44059</c:v>
                </c:pt>
                <c:pt idx="6380">
                  <c:v>44060</c:v>
                </c:pt>
                <c:pt idx="6381">
                  <c:v>44061</c:v>
                </c:pt>
                <c:pt idx="6382">
                  <c:v>44062</c:v>
                </c:pt>
                <c:pt idx="6383">
                  <c:v>44063</c:v>
                </c:pt>
                <c:pt idx="6384">
                  <c:v>44064</c:v>
                </c:pt>
                <c:pt idx="6385">
                  <c:v>44065</c:v>
                </c:pt>
                <c:pt idx="6386">
                  <c:v>44066</c:v>
                </c:pt>
                <c:pt idx="6387">
                  <c:v>44067</c:v>
                </c:pt>
                <c:pt idx="6388">
                  <c:v>44068</c:v>
                </c:pt>
                <c:pt idx="6389">
                  <c:v>44069</c:v>
                </c:pt>
                <c:pt idx="6390">
                  <c:v>44070</c:v>
                </c:pt>
                <c:pt idx="6391">
                  <c:v>44071</c:v>
                </c:pt>
                <c:pt idx="6392">
                  <c:v>44072</c:v>
                </c:pt>
                <c:pt idx="6393">
                  <c:v>44073</c:v>
                </c:pt>
                <c:pt idx="6394">
                  <c:v>44074</c:v>
                </c:pt>
                <c:pt idx="6395">
                  <c:v>44075</c:v>
                </c:pt>
                <c:pt idx="6396">
                  <c:v>44076</c:v>
                </c:pt>
                <c:pt idx="6397">
                  <c:v>44077</c:v>
                </c:pt>
                <c:pt idx="6398">
                  <c:v>44078</c:v>
                </c:pt>
                <c:pt idx="6399">
                  <c:v>44079</c:v>
                </c:pt>
                <c:pt idx="6400">
                  <c:v>44080</c:v>
                </c:pt>
                <c:pt idx="6401">
                  <c:v>44081</c:v>
                </c:pt>
                <c:pt idx="6402">
                  <c:v>44082</c:v>
                </c:pt>
                <c:pt idx="6403">
                  <c:v>44083</c:v>
                </c:pt>
                <c:pt idx="6404">
                  <c:v>44084</c:v>
                </c:pt>
                <c:pt idx="6405">
                  <c:v>44085</c:v>
                </c:pt>
                <c:pt idx="6406">
                  <c:v>44086</c:v>
                </c:pt>
                <c:pt idx="6407">
                  <c:v>44087</c:v>
                </c:pt>
                <c:pt idx="6408">
                  <c:v>44088</c:v>
                </c:pt>
                <c:pt idx="6409">
                  <c:v>44089</c:v>
                </c:pt>
                <c:pt idx="6410">
                  <c:v>44090</c:v>
                </c:pt>
                <c:pt idx="6411">
                  <c:v>44091</c:v>
                </c:pt>
                <c:pt idx="6412">
                  <c:v>44092</c:v>
                </c:pt>
                <c:pt idx="6413">
                  <c:v>44093</c:v>
                </c:pt>
                <c:pt idx="6414">
                  <c:v>44094</c:v>
                </c:pt>
                <c:pt idx="6415">
                  <c:v>44095</c:v>
                </c:pt>
                <c:pt idx="6416">
                  <c:v>44096</c:v>
                </c:pt>
                <c:pt idx="6417">
                  <c:v>44097</c:v>
                </c:pt>
                <c:pt idx="6418">
                  <c:v>44098</c:v>
                </c:pt>
                <c:pt idx="6419">
                  <c:v>44099</c:v>
                </c:pt>
                <c:pt idx="6420">
                  <c:v>44100</c:v>
                </c:pt>
                <c:pt idx="6421">
                  <c:v>44101</c:v>
                </c:pt>
                <c:pt idx="6422">
                  <c:v>44102</c:v>
                </c:pt>
                <c:pt idx="6423">
                  <c:v>44103</c:v>
                </c:pt>
                <c:pt idx="6424">
                  <c:v>44104</c:v>
                </c:pt>
                <c:pt idx="6425">
                  <c:v>44105</c:v>
                </c:pt>
                <c:pt idx="6426">
                  <c:v>44106</c:v>
                </c:pt>
                <c:pt idx="6427">
                  <c:v>44107</c:v>
                </c:pt>
                <c:pt idx="6428">
                  <c:v>44108</c:v>
                </c:pt>
                <c:pt idx="6429">
                  <c:v>44109</c:v>
                </c:pt>
                <c:pt idx="6430">
                  <c:v>44110</c:v>
                </c:pt>
                <c:pt idx="6431">
                  <c:v>44111</c:v>
                </c:pt>
                <c:pt idx="6432">
                  <c:v>44112</c:v>
                </c:pt>
                <c:pt idx="6433">
                  <c:v>44113</c:v>
                </c:pt>
                <c:pt idx="6434">
                  <c:v>44114</c:v>
                </c:pt>
                <c:pt idx="6435">
                  <c:v>44115</c:v>
                </c:pt>
                <c:pt idx="6436">
                  <c:v>44116</c:v>
                </c:pt>
                <c:pt idx="6437">
                  <c:v>44117</c:v>
                </c:pt>
                <c:pt idx="6438">
                  <c:v>44118</c:v>
                </c:pt>
                <c:pt idx="6439">
                  <c:v>44119</c:v>
                </c:pt>
                <c:pt idx="6440">
                  <c:v>44120</c:v>
                </c:pt>
                <c:pt idx="6441">
                  <c:v>44121</c:v>
                </c:pt>
                <c:pt idx="6442">
                  <c:v>44122</c:v>
                </c:pt>
                <c:pt idx="6443">
                  <c:v>44123</c:v>
                </c:pt>
                <c:pt idx="6444">
                  <c:v>44124</c:v>
                </c:pt>
                <c:pt idx="6445">
                  <c:v>44125</c:v>
                </c:pt>
                <c:pt idx="6446">
                  <c:v>44126</c:v>
                </c:pt>
                <c:pt idx="6447">
                  <c:v>44127</c:v>
                </c:pt>
                <c:pt idx="6448">
                  <c:v>44128</c:v>
                </c:pt>
                <c:pt idx="6449">
                  <c:v>44129</c:v>
                </c:pt>
                <c:pt idx="6450">
                  <c:v>44130</c:v>
                </c:pt>
                <c:pt idx="6451">
                  <c:v>44131</c:v>
                </c:pt>
                <c:pt idx="6452">
                  <c:v>44132</c:v>
                </c:pt>
                <c:pt idx="6453">
                  <c:v>44133</c:v>
                </c:pt>
                <c:pt idx="6454">
                  <c:v>44134</c:v>
                </c:pt>
                <c:pt idx="6455">
                  <c:v>44135</c:v>
                </c:pt>
                <c:pt idx="6456">
                  <c:v>44136</c:v>
                </c:pt>
                <c:pt idx="6457">
                  <c:v>44137</c:v>
                </c:pt>
                <c:pt idx="6458">
                  <c:v>44138</c:v>
                </c:pt>
                <c:pt idx="6459">
                  <c:v>44139</c:v>
                </c:pt>
                <c:pt idx="6460">
                  <c:v>44140</c:v>
                </c:pt>
                <c:pt idx="6461">
                  <c:v>44141</c:v>
                </c:pt>
                <c:pt idx="6462">
                  <c:v>44142</c:v>
                </c:pt>
                <c:pt idx="6463">
                  <c:v>44143</c:v>
                </c:pt>
                <c:pt idx="6464">
                  <c:v>44144</c:v>
                </c:pt>
                <c:pt idx="6465">
                  <c:v>44145</c:v>
                </c:pt>
                <c:pt idx="6466">
                  <c:v>44146</c:v>
                </c:pt>
                <c:pt idx="6467">
                  <c:v>44147</c:v>
                </c:pt>
                <c:pt idx="6468">
                  <c:v>44148</c:v>
                </c:pt>
                <c:pt idx="6469">
                  <c:v>44149</c:v>
                </c:pt>
                <c:pt idx="6470">
                  <c:v>44150</c:v>
                </c:pt>
                <c:pt idx="6471">
                  <c:v>44151</c:v>
                </c:pt>
                <c:pt idx="6472">
                  <c:v>44152</c:v>
                </c:pt>
                <c:pt idx="6473">
                  <c:v>44153</c:v>
                </c:pt>
                <c:pt idx="6474">
                  <c:v>44154</c:v>
                </c:pt>
                <c:pt idx="6475">
                  <c:v>44155</c:v>
                </c:pt>
                <c:pt idx="6476">
                  <c:v>44156</c:v>
                </c:pt>
                <c:pt idx="6477">
                  <c:v>44157</c:v>
                </c:pt>
                <c:pt idx="6478">
                  <c:v>44158</c:v>
                </c:pt>
                <c:pt idx="6479">
                  <c:v>44159</c:v>
                </c:pt>
                <c:pt idx="6480">
                  <c:v>44160</c:v>
                </c:pt>
                <c:pt idx="6481">
                  <c:v>44161</c:v>
                </c:pt>
                <c:pt idx="6482">
                  <c:v>44162</c:v>
                </c:pt>
                <c:pt idx="6483">
                  <c:v>44163</c:v>
                </c:pt>
                <c:pt idx="6484">
                  <c:v>44164</c:v>
                </c:pt>
                <c:pt idx="6485">
                  <c:v>44165</c:v>
                </c:pt>
                <c:pt idx="6486">
                  <c:v>44166</c:v>
                </c:pt>
                <c:pt idx="6487">
                  <c:v>44167</c:v>
                </c:pt>
                <c:pt idx="6488">
                  <c:v>44168</c:v>
                </c:pt>
                <c:pt idx="6489">
                  <c:v>44169</c:v>
                </c:pt>
                <c:pt idx="6490">
                  <c:v>44170</c:v>
                </c:pt>
                <c:pt idx="6491">
                  <c:v>44171</c:v>
                </c:pt>
                <c:pt idx="6492">
                  <c:v>44172</c:v>
                </c:pt>
                <c:pt idx="6493">
                  <c:v>44173</c:v>
                </c:pt>
                <c:pt idx="6494">
                  <c:v>44174</c:v>
                </c:pt>
                <c:pt idx="6495">
                  <c:v>44175</c:v>
                </c:pt>
                <c:pt idx="6496">
                  <c:v>44176</c:v>
                </c:pt>
                <c:pt idx="6497">
                  <c:v>44177</c:v>
                </c:pt>
                <c:pt idx="6498">
                  <c:v>44178</c:v>
                </c:pt>
                <c:pt idx="6499">
                  <c:v>44179</c:v>
                </c:pt>
                <c:pt idx="6500">
                  <c:v>44180</c:v>
                </c:pt>
                <c:pt idx="6501">
                  <c:v>44181</c:v>
                </c:pt>
                <c:pt idx="6502">
                  <c:v>44182</c:v>
                </c:pt>
                <c:pt idx="6503">
                  <c:v>44183</c:v>
                </c:pt>
                <c:pt idx="6504">
                  <c:v>44184</c:v>
                </c:pt>
                <c:pt idx="6505">
                  <c:v>44185</c:v>
                </c:pt>
                <c:pt idx="6506">
                  <c:v>44186</c:v>
                </c:pt>
                <c:pt idx="6507">
                  <c:v>44187</c:v>
                </c:pt>
                <c:pt idx="6508">
                  <c:v>44188</c:v>
                </c:pt>
                <c:pt idx="6509">
                  <c:v>44189</c:v>
                </c:pt>
                <c:pt idx="6510">
                  <c:v>44190</c:v>
                </c:pt>
                <c:pt idx="6511">
                  <c:v>44191</c:v>
                </c:pt>
                <c:pt idx="6512">
                  <c:v>44192</c:v>
                </c:pt>
                <c:pt idx="6513">
                  <c:v>44193</c:v>
                </c:pt>
                <c:pt idx="6514">
                  <c:v>44194</c:v>
                </c:pt>
                <c:pt idx="6515">
                  <c:v>44195</c:v>
                </c:pt>
                <c:pt idx="6516">
                  <c:v>44196</c:v>
                </c:pt>
                <c:pt idx="6517">
                  <c:v>44197</c:v>
                </c:pt>
                <c:pt idx="6518">
                  <c:v>44198</c:v>
                </c:pt>
                <c:pt idx="6519">
                  <c:v>44199</c:v>
                </c:pt>
                <c:pt idx="6520">
                  <c:v>44200</c:v>
                </c:pt>
                <c:pt idx="6521">
                  <c:v>44201</c:v>
                </c:pt>
                <c:pt idx="6522">
                  <c:v>44202</c:v>
                </c:pt>
                <c:pt idx="6523">
                  <c:v>44203</c:v>
                </c:pt>
                <c:pt idx="6524">
                  <c:v>44204</c:v>
                </c:pt>
                <c:pt idx="6525">
                  <c:v>44205</c:v>
                </c:pt>
                <c:pt idx="6526">
                  <c:v>44206</c:v>
                </c:pt>
                <c:pt idx="6527">
                  <c:v>44207</c:v>
                </c:pt>
                <c:pt idx="6528">
                  <c:v>44208</c:v>
                </c:pt>
                <c:pt idx="6529">
                  <c:v>44209</c:v>
                </c:pt>
                <c:pt idx="6530">
                  <c:v>44210</c:v>
                </c:pt>
                <c:pt idx="6531">
                  <c:v>44211</c:v>
                </c:pt>
                <c:pt idx="6532">
                  <c:v>44212</c:v>
                </c:pt>
                <c:pt idx="6533">
                  <c:v>44213</c:v>
                </c:pt>
                <c:pt idx="6534">
                  <c:v>44214</c:v>
                </c:pt>
                <c:pt idx="6535">
                  <c:v>44215</c:v>
                </c:pt>
                <c:pt idx="6536">
                  <c:v>44216</c:v>
                </c:pt>
                <c:pt idx="6537">
                  <c:v>44217</c:v>
                </c:pt>
                <c:pt idx="6538">
                  <c:v>44218</c:v>
                </c:pt>
                <c:pt idx="6539">
                  <c:v>44219</c:v>
                </c:pt>
                <c:pt idx="6540">
                  <c:v>44220</c:v>
                </c:pt>
                <c:pt idx="6541">
                  <c:v>44221</c:v>
                </c:pt>
                <c:pt idx="6542">
                  <c:v>44222</c:v>
                </c:pt>
                <c:pt idx="6543">
                  <c:v>44223</c:v>
                </c:pt>
                <c:pt idx="6544">
                  <c:v>44224</c:v>
                </c:pt>
                <c:pt idx="6545">
                  <c:v>44225</c:v>
                </c:pt>
                <c:pt idx="6546">
                  <c:v>44226</c:v>
                </c:pt>
                <c:pt idx="6547">
                  <c:v>44227</c:v>
                </c:pt>
                <c:pt idx="6548">
                  <c:v>44228</c:v>
                </c:pt>
                <c:pt idx="6549">
                  <c:v>44229</c:v>
                </c:pt>
                <c:pt idx="6550">
                  <c:v>44230</c:v>
                </c:pt>
                <c:pt idx="6551">
                  <c:v>44231</c:v>
                </c:pt>
                <c:pt idx="6552">
                  <c:v>44232</c:v>
                </c:pt>
                <c:pt idx="6553">
                  <c:v>44233</c:v>
                </c:pt>
                <c:pt idx="6554">
                  <c:v>44234</c:v>
                </c:pt>
                <c:pt idx="6555">
                  <c:v>44235</c:v>
                </c:pt>
                <c:pt idx="6556">
                  <c:v>44236</c:v>
                </c:pt>
                <c:pt idx="6557">
                  <c:v>44237</c:v>
                </c:pt>
                <c:pt idx="6558">
                  <c:v>44238</c:v>
                </c:pt>
                <c:pt idx="6559">
                  <c:v>44239</c:v>
                </c:pt>
                <c:pt idx="6560">
                  <c:v>44240</c:v>
                </c:pt>
                <c:pt idx="6561">
                  <c:v>44241</c:v>
                </c:pt>
                <c:pt idx="6562">
                  <c:v>44242</c:v>
                </c:pt>
                <c:pt idx="6563">
                  <c:v>44243</c:v>
                </c:pt>
                <c:pt idx="6564">
                  <c:v>44244</c:v>
                </c:pt>
                <c:pt idx="6565">
                  <c:v>44245</c:v>
                </c:pt>
                <c:pt idx="6566">
                  <c:v>44246</c:v>
                </c:pt>
                <c:pt idx="6567">
                  <c:v>44247</c:v>
                </c:pt>
                <c:pt idx="6568">
                  <c:v>44248</c:v>
                </c:pt>
                <c:pt idx="6569">
                  <c:v>44249</c:v>
                </c:pt>
                <c:pt idx="6570">
                  <c:v>44250</c:v>
                </c:pt>
                <c:pt idx="6571">
                  <c:v>44251</c:v>
                </c:pt>
                <c:pt idx="6572">
                  <c:v>44252</c:v>
                </c:pt>
                <c:pt idx="6573">
                  <c:v>44253</c:v>
                </c:pt>
                <c:pt idx="6574">
                  <c:v>44254</c:v>
                </c:pt>
                <c:pt idx="6575">
                  <c:v>44255</c:v>
                </c:pt>
                <c:pt idx="6576">
                  <c:v>44256</c:v>
                </c:pt>
                <c:pt idx="6577">
                  <c:v>44257</c:v>
                </c:pt>
                <c:pt idx="6578">
                  <c:v>44258</c:v>
                </c:pt>
                <c:pt idx="6579">
                  <c:v>44259</c:v>
                </c:pt>
                <c:pt idx="6580">
                  <c:v>44260</c:v>
                </c:pt>
                <c:pt idx="6581">
                  <c:v>44261</c:v>
                </c:pt>
                <c:pt idx="6582">
                  <c:v>44262</c:v>
                </c:pt>
                <c:pt idx="6583">
                  <c:v>44263</c:v>
                </c:pt>
                <c:pt idx="6584">
                  <c:v>44264</c:v>
                </c:pt>
                <c:pt idx="6585">
                  <c:v>44265</c:v>
                </c:pt>
                <c:pt idx="6586">
                  <c:v>44266</c:v>
                </c:pt>
                <c:pt idx="6587">
                  <c:v>44267</c:v>
                </c:pt>
                <c:pt idx="6588">
                  <c:v>44268</c:v>
                </c:pt>
                <c:pt idx="6589">
                  <c:v>44269</c:v>
                </c:pt>
                <c:pt idx="6590">
                  <c:v>44270</c:v>
                </c:pt>
                <c:pt idx="6591">
                  <c:v>44271</c:v>
                </c:pt>
                <c:pt idx="6592">
                  <c:v>44272</c:v>
                </c:pt>
                <c:pt idx="6593">
                  <c:v>44273</c:v>
                </c:pt>
                <c:pt idx="6594">
                  <c:v>44274</c:v>
                </c:pt>
                <c:pt idx="6595">
                  <c:v>44275</c:v>
                </c:pt>
                <c:pt idx="6596">
                  <c:v>44276</c:v>
                </c:pt>
                <c:pt idx="6597">
                  <c:v>44277</c:v>
                </c:pt>
                <c:pt idx="6598">
                  <c:v>44278</c:v>
                </c:pt>
                <c:pt idx="6599">
                  <c:v>44279</c:v>
                </c:pt>
                <c:pt idx="6600">
                  <c:v>44280</c:v>
                </c:pt>
                <c:pt idx="6601">
                  <c:v>44281</c:v>
                </c:pt>
                <c:pt idx="6602">
                  <c:v>44282</c:v>
                </c:pt>
                <c:pt idx="6603">
                  <c:v>44283</c:v>
                </c:pt>
                <c:pt idx="6604">
                  <c:v>44284</c:v>
                </c:pt>
                <c:pt idx="6605">
                  <c:v>44285</c:v>
                </c:pt>
                <c:pt idx="6606">
                  <c:v>44286</c:v>
                </c:pt>
                <c:pt idx="6607">
                  <c:v>44287</c:v>
                </c:pt>
                <c:pt idx="6608">
                  <c:v>44288</c:v>
                </c:pt>
                <c:pt idx="6609">
                  <c:v>44289</c:v>
                </c:pt>
                <c:pt idx="6610">
                  <c:v>44290</c:v>
                </c:pt>
                <c:pt idx="6611">
                  <c:v>44291</c:v>
                </c:pt>
                <c:pt idx="6612">
                  <c:v>44292</c:v>
                </c:pt>
                <c:pt idx="6613">
                  <c:v>44293</c:v>
                </c:pt>
                <c:pt idx="6614">
                  <c:v>44294</c:v>
                </c:pt>
                <c:pt idx="6615">
                  <c:v>44295</c:v>
                </c:pt>
                <c:pt idx="6616">
                  <c:v>44296</c:v>
                </c:pt>
                <c:pt idx="6617">
                  <c:v>44297</c:v>
                </c:pt>
                <c:pt idx="6618">
                  <c:v>44298</c:v>
                </c:pt>
                <c:pt idx="6619">
                  <c:v>44299</c:v>
                </c:pt>
                <c:pt idx="6620">
                  <c:v>44300</c:v>
                </c:pt>
                <c:pt idx="6621">
                  <c:v>44301</c:v>
                </c:pt>
                <c:pt idx="6622">
                  <c:v>44302</c:v>
                </c:pt>
                <c:pt idx="6623">
                  <c:v>44303</c:v>
                </c:pt>
                <c:pt idx="6624">
                  <c:v>44304</c:v>
                </c:pt>
                <c:pt idx="6625">
                  <c:v>44305</c:v>
                </c:pt>
                <c:pt idx="6626">
                  <c:v>44306</c:v>
                </c:pt>
                <c:pt idx="6627">
                  <c:v>44307</c:v>
                </c:pt>
                <c:pt idx="6628">
                  <c:v>44308</c:v>
                </c:pt>
                <c:pt idx="6629">
                  <c:v>44309</c:v>
                </c:pt>
                <c:pt idx="6630">
                  <c:v>44310</c:v>
                </c:pt>
                <c:pt idx="6631">
                  <c:v>44311</c:v>
                </c:pt>
                <c:pt idx="6632">
                  <c:v>44312</c:v>
                </c:pt>
                <c:pt idx="6633">
                  <c:v>44313</c:v>
                </c:pt>
                <c:pt idx="6634">
                  <c:v>44314</c:v>
                </c:pt>
                <c:pt idx="6635">
                  <c:v>44315</c:v>
                </c:pt>
                <c:pt idx="6636">
                  <c:v>44316</c:v>
                </c:pt>
                <c:pt idx="6637">
                  <c:v>44317</c:v>
                </c:pt>
                <c:pt idx="6638">
                  <c:v>44318</c:v>
                </c:pt>
                <c:pt idx="6639">
                  <c:v>44319</c:v>
                </c:pt>
                <c:pt idx="6640">
                  <c:v>44320</c:v>
                </c:pt>
                <c:pt idx="6641">
                  <c:v>44321</c:v>
                </c:pt>
                <c:pt idx="6642">
                  <c:v>44322</c:v>
                </c:pt>
                <c:pt idx="6643">
                  <c:v>44323</c:v>
                </c:pt>
                <c:pt idx="6644">
                  <c:v>44324</c:v>
                </c:pt>
                <c:pt idx="6645">
                  <c:v>44325</c:v>
                </c:pt>
                <c:pt idx="6646">
                  <c:v>44326</c:v>
                </c:pt>
                <c:pt idx="6647">
                  <c:v>44327</c:v>
                </c:pt>
                <c:pt idx="6648">
                  <c:v>44328</c:v>
                </c:pt>
                <c:pt idx="6649">
                  <c:v>44329</c:v>
                </c:pt>
                <c:pt idx="6650">
                  <c:v>44330</c:v>
                </c:pt>
                <c:pt idx="6651">
                  <c:v>44331</c:v>
                </c:pt>
                <c:pt idx="6652">
                  <c:v>44332</c:v>
                </c:pt>
                <c:pt idx="6653">
                  <c:v>44333</c:v>
                </c:pt>
                <c:pt idx="6654">
                  <c:v>44334</c:v>
                </c:pt>
                <c:pt idx="6655">
                  <c:v>44335</c:v>
                </c:pt>
                <c:pt idx="6656">
                  <c:v>44336</c:v>
                </c:pt>
                <c:pt idx="6657">
                  <c:v>44337</c:v>
                </c:pt>
                <c:pt idx="6658">
                  <c:v>44338</c:v>
                </c:pt>
                <c:pt idx="6659">
                  <c:v>44339</c:v>
                </c:pt>
                <c:pt idx="6660">
                  <c:v>44340</c:v>
                </c:pt>
                <c:pt idx="6661">
                  <c:v>44341</c:v>
                </c:pt>
                <c:pt idx="6662">
                  <c:v>44342</c:v>
                </c:pt>
                <c:pt idx="6663">
                  <c:v>44343</c:v>
                </c:pt>
                <c:pt idx="6664">
                  <c:v>44344</c:v>
                </c:pt>
                <c:pt idx="6665">
                  <c:v>44345</c:v>
                </c:pt>
                <c:pt idx="6666">
                  <c:v>44346</c:v>
                </c:pt>
                <c:pt idx="6667">
                  <c:v>44347</c:v>
                </c:pt>
                <c:pt idx="6668">
                  <c:v>44348</c:v>
                </c:pt>
                <c:pt idx="6669">
                  <c:v>44349</c:v>
                </c:pt>
                <c:pt idx="6670">
                  <c:v>44350</c:v>
                </c:pt>
                <c:pt idx="6671">
                  <c:v>44351</c:v>
                </c:pt>
                <c:pt idx="6672">
                  <c:v>44352</c:v>
                </c:pt>
                <c:pt idx="6673">
                  <c:v>44353</c:v>
                </c:pt>
                <c:pt idx="6674">
                  <c:v>44354</c:v>
                </c:pt>
                <c:pt idx="6675">
                  <c:v>44355</c:v>
                </c:pt>
                <c:pt idx="6676">
                  <c:v>44356</c:v>
                </c:pt>
                <c:pt idx="6677">
                  <c:v>44357</c:v>
                </c:pt>
                <c:pt idx="6678">
                  <c:v>44358</c:v>
                </c:pt>
                <c:pt idx="6679">
                  <c:v>44359</c:v>
                </c:pt>
                <c:pt idx="6680">
                  <c:v>44360</c:v>
                </c:pt>
                <c:pt idx="6681">
                  <c:v>44361</c:v>
                </c:pt>
                <c:pt idx="6682">
                  <c:v>44362</c:v>
                </c:pt>
                <c:pt idx="6683">
                  <c:v>44363</c:v>
                </c:pt>
                <c:pt idx="6684">
                  <c:v>44364</c:v>
                </c:pt>
                <c:pt idx="6685">
                  <c:v>44365</c:v>
                </c:pt>
                <c:pt idx="6686">
                  <c:v>44366</c:v>
                </c:pt>
                <c:pt idx="6687">
                  <c:v>44367</c:v>
                </c:pt>
                <c:pt idx="6688">
                  <c:v>44368</c:v>
                </c:pt>
                <c:pt idx="6689">
                  <c:v>44369</c:v>
                </c:pt>
                <c:pt idx="6690">
                  <c:v>44370</c:v>
                </c:pt>
                <c:pt idx="6691">
                  <c:v>44371</c:v>
                </c:pt>
                <c:pt idx="6692">
                  <c:v>44372</c:v>
                </c:pt>
                <c:pt idx="6693">
                  <c:v>44373</c:v>
                </c:pt>
                <c:pt idx="6694">
                  <c:v>44374</c:v>
                </c:pt>
                <c:pt idx="6695">
                  <c:v>44375</c:v>
                </c:pt>
                <c:pt idx="6696">
                  <c:v>44376</c:v>
                </c:pt>
                <c:pt idx="6697">
                  <c:v>44377</c:v>
                </c:pt>
                <c:pt idx="6698">
                  <c:v>44378</c:v>
                </c:pt>
                <c:pt idx="6699">
                  <c:v>44379</c:v>
                </c:pt>
                <c:pt idx="6700">
                  <c:v>44380</c:v>
                </c:pt>
                <c:pt idx="6701">
                  <c:v>44381</c:v>
                </c:pt>
                <c:pt idx="6702">
                  <c:v>44382</c:v>
                </c:pt>
                <c:pt idx="6703">
                  <c:v>44383</c:v>
                </c:pt>
                <c:pt idx="6704">
                  <c:v>44384</c:v>
                </c:pt>
                <c:pt idx="6705">
                  <c:v>44385</c:v>
                </c:pt>
                <c:pt idx="6706">
                  <c:v>44386</c:v>
                </c:pt>
                <c:pt idx="6707">
                  <c:v>44387</c:v>
                </c:pt>
                <c:pt idx="6708">
                  <c:v>44388</c:v>
                </c:pt>
                <c:pt idx="6709">
                  <c:v>44389</c:v>
                </c:pt>
                <c:pt idx="6710">
                  <c:v>44390</c:v>
                </c:pt>
                <c:pt idx="6711">
                  <c:v>44391</c:v>
                </c:pt>
                <c:pt idx="6712">
                  <c:v>44392</c:v>
                </c:pt>
                <c:pt idx="6713">
                  <c:v>44393</c:v>
                </c:pt>
                <c:pt idx="6714">
                  <c:v>44394</c:v>
                </c:pt>
                <c:pt idx="6715">
                  <c:v>44395</c:v>
                </c:pt>
                <c:pt idx="6716">
                  <c:v>44396</c:v>
                </c:pt>
                <c:pt idx="6717">
                  <c:v>44397</c:v>
                </c:pt>
                <c:pt idx="6718">
                  <c:v>44398</c:v>
                </c:pt>
                <c:pt idx="6719">
                  <c:v>44399</c:v>
                </c:pt>
                <c:pt idx="6720">
                  <c:v>44400</c:v>
                </c:pt>
                <c:pt idx="6721">
                  <c:v>44401</c:v>
                </c:pt>
                <c:pt idx="6722">
                  <c:v>44402</c:v>
                </c:pt>
                <c:pt idx="6723">
                  <c:v>44403</c:v>
                </c:pt>
                <c:pt idx="6724">
                  <c:v>44404</c:v>
                </c:pt>
                <c:pt idx="6725">
                  <c:v>44405</c:v>
                </c:pt>
                <c:pt idx="6726">
                  <c:v>44406</c:v>
                </c:pt>
                <c:pt idx="6727">
                  <c:v>44407</c:v>
                </c:pt>
                <c:pt idx="6728">
                  <c:v>44408</c:v>
                </c:pt>
                <c:pt idx="6729">
                  <c:v>44409</c:v>
                </c:pt>
                <c:pt idx="6730">
                  <c:v>44410</c:v>
                </c:pt>
                <c:pt idx="6731">
                  <c:v>44411</c:v>
                </c:pt>
                <c:pt idx="6732">
                  <c:v>44412</c:v>
                </c:pt>
                <c:pt idx="6733">
                  <c:v>44413</c:v>
                </c:pt>
                <c:pt idx="6734">
                  <c:v>44414</c:v>
                </c:pt>
                <c:pt idx="6735">
                  <c:v>44415</c:v>
                </c:pt>
                <c:pt idx="6736">
                  <c:v>44416</c:v>
                </c:pt>
                <c:pt idx="6737">
                  <c:v>44417</c:v>
                </c:pt>
                <c:pt idx="6738">
                  <c:v>44418</c:v>
                </c:pt>
                <c:pt idx="6739">
                  <c:v>44419</c:v>
                </c:pt>
                <c:pt idx="6740">
                  <c:v>44420</c:v>
                </c:pt>
                <c:pt idx="6741">
                  <c:v>44421</c:v>
                </c:pt>
                <c:pt idx="6742">
                  <c:v>44422</c:v>
                </c:pt>
                <c:pt idx="6743">
                  <c:v>44423</c:v>
                </c:pt>
                <c:pt idx="6744">
                  <c:v>44424</c:v>
                </c:pt>
                <c:pt idx="6745">
                  <c:v>44425</c:v>
                </c:pt>
                <c:pt idx="6746">
                  <c:v>44426</c:v>
                </c:pt>
                <c:pt idx="6747">
                  <c:v>44427</c:v>
                </c:pt>
                <c:pt idx="6748">
                  <c:v>44428</c:v>
                </c:pt>
                <c:pt idx="6749">
                  <c:v>44429</c:v>
                </c:pt>
                <c:pt idx="6750">
                  <c:v>44430</c:v>
                </c:pt>
                <c:pt idx="6751">
                  <c:v>44431</c:v>
                </c:pt>
                <c:pt idx="6752">
                  <c:v>44432</c:v>
                </c:pt>
                <c:pt idx="6753">
                  <c:v>44433</c:v>
                </c:pt>
                <c:pt idx="6754">
                  <c:v>44434</c:v>
                </c:pt>
                <c:pt idx="6755">
                  <c:v>44435</c:v>
                </c:pt>
                <c:pt idx="6756">
                  <c:v>44436</c:v>
                </c:pt>
                <c:pt idx="6757">
                  <c:v>44437</c:v>
                </c:pt>
                <c:pt idx="6758">
                  <c:v>44438</c:v>
                </c:pt>
                <c:pt idx="6759">
                  <c:v>44439</c:v>
                </c:pt>
                <c:pt idx="6760">
                  <c:v>44440</c:v>
                </c:pt>
                <c:pt idx="6761">
                  <c:v>44441</c:v>
                </c:pt>
                <c:pt idx="6762">
                  <c:v>44442</c:v>
                </c:pt>
                <c:pt idx="6763">
                  <c:v>44443</c:v>
                </c:pt>
                <c:pt idx="6764">
                  <c:v>44444</c:v>
                </c:pt>
                <c:pt idx="6765">
                  <c:v>44445</c:v>
                </c:pt>
                <c:pt idx="6766">
                  <c:v>44446</c:v>
                </c:pt>
                <c:pt idx="6767">
                  <c:v>44447</c:v>
                </c:pt>
                <c:pt idx="6768">
                  <c:v>44448</c:v>
                </c:pt>
                <c:pt idx="6769">
                  <c:v>44449</c:v>
                </c:pt>
                <c:pt idx="6770">
                  <c:v>44450</c:v>
                </c:pt>
                <c:pt idx="6771">
                  <c:v>44451</c:v>
                </c:pt>
                <c:pt idx="6772">
                  <c:v>44452</c:v>
                </c:pt>
                <c:pt idx="6773">
                  <c:v>44453</c:v>
                </c:pt>
                <c:pt idx="6774">
                  <c:v>44454</c:v>
                </c:pt>
                <c:pt idx="6775">
                  <c:v>44455</c:v>
                </c:pt>
                <c:pt idx="6776">
                  <c:v>44456</c:v>
                </c:pt>
                <c:pt idx="6777">
                  <c:v>44457</c:v>
                </c:pt>
                <c:pt idx="6778">
                  <c:v>44458</c:v>
                </c:pt>
                <c:pt idx="6779">
                  <c:v>44459</c:v>
                </c:pt>
                <c:pt idx="6780">
                  <c:v>44460</c:v>
                </c:pt>
                <c:pt idx="6781">
                  <c:v>44461</c:v>
                </c:pt>
                <c:pt idx="6782">
                  <c:v>44462</c:v>
                </c:pt>
                <c:pt idx="6783">
                  <c:v>44463</c:v>
                </c:pt>
                <c:pt idx="6784">
                  <c:v>44464</c:v>
                </c:pt>
                <c:pt idx="6785">
                  <c:v>44465</c:v>
                </c:pt>
                <c:pt idx="6786">
                  <c:v>44466</c:v>
                </c:pt>
                <c:pt idx="6787">
                  <c:v>44467</c:v>
                </c:pt>
                <c:pt idx="6788">
                  <c:v>44468</c:v>
                </c:pt>
                <c:pt idx="6789">
                  <c:v>44469</c:v>
                </c:pt>
                <c:pt idx="6790">
                  <c:v>44470</c:v>
                </c:pt>
                <c:pt idx="6791">
                  <c:v>44471</c:v>
                </c:pt>
                <c:pt idx="6792">
                  <c:v>44472</c:v>
                </c:pt>
                <c:pt idx="6793">
                  <c:v>44473</c:v>
                </c:pt>
                <c:pt idx="6794">
                  <c:v>44474</c:v>
                </c:pt>
                <c:pt idx="6795">
                  <c:v>44475</c:v>
                </c:pt>
                <c:pt idx="6796">
                  <c:v>44476</c:v>
                </c:pt>
                <c:pt idx="6797">
                  <c:v>44477</c:v>
                </c:pt>
                <c:pt idx="6798">
                  <c:v>44478</c:v>
                </c:pt>
                <c:pt idx="6799">
                  <c:v>44479</c:v>
                </c:pt>
                <c:pt idx="6800">
                  <c:v>44480</c:v>
                </c:pt>
                <c:pt idx="6801">
                  <c:v>44481</c:v>
                </c:pt>
                <c:pt idx="6802">
                  <c:v>44482</c:v>
                </c:pt>
                <c:pt idx="6803">
                  <c:v>44483</c:v>
                </c:pt>
                <c:pt idx="6804">
                  <c:v>44484</c:v>
                </c:pt>
                <c:pt idx="6805">
                  <c:v>44485</c:v>
                </c:pt>
                <c:pt idx="6806">
                  <c:v>44486</c:v>
                </c:pt>
                <c:pt idx="6807">
                  <c:v>44487</c:v>
                </c:pt>
                <c:pt idx="6808">
                  <c:v>44488</c:v>
                </c:pt>
                <c:pt idx="6809">
                  <c:v>44489</c:v>
                </c:pt>
                <c:pt idx="6810">
                  <c:v>44490</c:v>
                </c:pt>
                <c:pt idx="6811">
                  <c:v>44491</c:v>
                </c:pt>
                <c:pt idx="6812">
                  <c:v>44492</c:v>
                </c:pt>
                <c:pt idx="6813">
                  <c:v>44493</c:v>
                </c:pt>
                <c:pt idx="6814">
                  <c:v>44494</c:v>
                </c:pt>
                <c:pt idx="6815">
                  <c:v>44495</c:v>
                </c:pt>
                <c:pt idx="6816">
                  <c:v>44496</c:v>
                </c:pt>
                <c:pt idx="6817">
                  <c:v>44497</c:v>
                </c:pt>
                <c:pt idx="6818">
                  <c:v>44498</c:v>
                </c:pt>
                <c:pt idx="6819">
                  <c:v>44499</c:v>
                </c:pt>
                <c:pt idx="6820">
                  <c:v>44500</c:v>
                </c:pt>
                <c:pt idx="6821">
                  <c:v>44501</c:v>
                </c:pt>
                <c:pt idx="6822">
                  <c:v>44502</c:v>
                </c:pt>
                <c:pt idx="6823">
                  <c:v>44503</c:v>
                </c:pt>
                <c:pt idx="6824">
                  <c:v>44504</c:v>
                </c:pt>
                <c:pt idx="6825">
                  <c:v>44505</c:v>
                </c:pt>
                <c:pt idx="6826">
                  <c:v>44506</c:v>
                </c:pt>
                <c:pt idx="6827">
                  <c:v>44507</c:v>
                </c:pt>
                <c:pt idx="6828">
                  <c:v>44508</c:v>
                </c:pt>
                <c:pt idx="6829">
                  <c:v>44509</c:v>
                </c:pt>
                <c:pt idx="6830">
                  <c:v>44510</c:v>
                </c:pt>
                <c:pt idx="6831">
                  <c:v>44511</c:v>
                </c:pt>
                <c:pt idx="6832">
                  <c:v>44512</c:v>
                </c:pt>
                <c:pt idx="6833">
                  <c:v>44513</c:v>
                </c:pt>
                <c:pt idx="6834">
                  <c:v>44514</c:v>
                </c:pt>
                <c:pt idx="6835">
                  <c:v>44515</c:v>
                </c:pt>
                <c:pt idx="6836">
                  <c:v>44516</c:v>
                </c:pt>
                <c:pt idx="6837">
                  <c:v>44517</c:v>
                </c:pt>
                <c:pt idx="6838">
                  <c:v>44518</c:v>
                </c:pt>
                <c:pt idx="6839">
                  <c:v>44519</c:v>
                </c:pt>
                <c:pt idx="6840">
                  <c:v>44520</c:v>
                </c:pt>
                <c:pt idx="6841">
                  <c:v>44521</c:v>
                </c:pt>
                <c:pt idx="6842">
                  <c:v>44522</c:v>
                </c:pt>
                <c:pt idx="6843">
                  <c:v>44523</c:v>
                </c:pt>
                <c:pt idx="6844">
                  <c:v>44524</c:v>
                </c:pt>
                <c:pt idx="6845">
                  <c:v>44525</c:v>
                </c:pt>
                <c:pt idx="6846">
                  <c:v>44526</c:v>
                </c:pt>
                <c:pt idx="6847">
                  <c:v>44527</c:v>
                </c:pt>
                <c:pt idx="6848">
                  <c:v>44528</c:v>
                </c:pt>
                <c:pt idx="6849">
                  <c:v>44529</c:v>
                </c:pt>
                <c:pt idx="6850">
                  <c:v>44530</c:v>
                </c:pt>
                <c:pt idx="6851">
                  <c:v>44531</c:v>
                </c:pt>
                <c:pt idx="6852">
                  <c:v>44532</c:v>
                </c:pt>
                <c:pt idx="6853">
                  <c:v>44533</c:v>
                </c:pt>
                <c:pt idx="6854">
                  <c:v>44534</c:v>
                </c:pt>
                <c:pt idx="6855">
                  <c:v>44535</c:v>
                </c:pt>
                <c:pt idx="6856">
                  <c:v>44536</c:v>
                </c:pt>
                <c:pt idx="6857">
                  <c:v>44537</c:v>
                </c:pt>
                <c:pt idx="6858">
                  <c:v>44538</c:v>
                </c:pt>
                <c:pt idx="6859">
                  <c:v>44539</c:v>
                </c:pt>
                <c:pt idx="6860">
                  <c:v>44540</c:v>
                </c:pt>
                <c:pt idx="6861">
                  <c:v>44541</c:v>
                </c:pt>
                <c:pt idx="6862">
                  <c:v>44542</c:v>
                </c:pt>
                <c:pt idx="6863">
                  <c:v>44543</c:v>
                </c:pt>
                <c:pt idx="6864">
                  <c:v>44544</c:v>
                </c:pt>
                <c:pt idx="6865">
                  <c:v>44545</c:v>
                </c:pt>
                <c:pt idx="6866">
                  <c:v>44546</c:v>
                </c:pt>
                <c:pt idx="6867">
                  <c:v>44547</c:v>
                </c:pt>
                <c:pt idx="6868">
                  <c:v>44548</c:v>
                </c:pt>
                <c:pt idx="6869">
                  <c:v>44549</c:v>
                </c:pt>
                <c:pt idx="6870">
                  <c:v>44550</c:v>
                </c:pt>
                <c:pt idx="6871">
                  <c:v>44551</c:v>
                </c:pt>
                <c:pt idx="6872">
                  <c:v>44552</c:v>
                </c:pt>
                <c:pt idx="6873">
                  <c:v>44553</c:v>
                </c:pt>
                <c:pt idx="6874">
                  <c:v>44554</c:v>
                </c:pt>
                <c:pt idx="6875">
                  <c:v>44555</c:v>
                </c:pt>
                <c:pt idx="6876">
                  <c:v>44556</c:v>
                </c:pt>
                <c:pt idx="6877">
                  <c:v>44557</c:v>
                </c:pt>
                <c:pt idx="6878">
                  <c:v>44558</c:v>
                </c:pt>
                <c:pt idx="6879">
                  <c:v>44559</c:v>
                </c:pt>
                <c:pt idx="6880">
                  <c:v>44560</c:v>
                </c:pt>
                <c:pt idx="6881">
                  <c:v>44561</c:v>
                </c:pt>
              </c:numCache>
            </c:numRef>
          </c:cat>
          <c:val>
            <c:numRef>
              <c:f>MeanScore!$B$2:$B$6883</c:f>
              <c:numCache>
                <c:formatCode>General</c:formatCode>
                <c:ptCount val="6882"/>
                <c:pt idx="0">
                  <c:v>-0.10761363636363599</c:v>
                </c:pt>
                <c:pt idx="1">
                  <c:v>-0.1107596</c:v>
                </c:pt>
                <c:pt idx="2">
                  <c:v>-0.1047192</c:v>
                </c:pt>
                <c:pt idx="3">
                  <c:v>-5.2788888888888802E-2</c:v>
                </c:pt>
                <c:pt idx="4">
                  <c:v>-9.9330882352941102E-2</c:v>
                </c:pt>
                <c:pt idx="5">
                  <c:v>-6.4974000000000004E-2</c:v>
                </c:pt>
                <c:pt idx="6">
                  <c:v>-4.7465599999999997E-2</c:v>
                </c:pt>
                <c:pt idx="7">
                  <c:v>-9.0071200000000004E-2</c:v>
                </c:pt>
                <c:pt idx="8">
                  <c:v>-6.5544796380090406E-2</c:v>
                </c:pt>
                <c:pt idx="9">
                  <c:v>-6.7747791164658594E-2</c:v>
                </c:pt>
                <c:pt idx="10">
                  <c:v>-8.1884090909090906E-2</c:v>
                </c:pt>
                <c:pt idx="11">
                  <c:v>-0.104804166666666</c:v>
                </c:pt>
                <c:pt idx="12">
                  <c:v>-3.60551724137931E-2</c:v>
                </c:pt>
                <c:pt idx="13">
                  <c:v>-9.0018139534883704E-2</c:v>
                </c:pt>
                <c:pt idx="14">
                  <c:v>-7.3470711297071098E-2</c:v>
                </c:pt>
                <c:pt idx="15">
                  <c:v>-9.74009345794392E-2</c:v>
                </c:pt>
                <c:pt idx="16">
                  <c:v>-5.0153110047846797E-2</c:v>
                </c:pt>
                <c:pt idx="17">
                  <c:v>-9.3878225806451596E-2</c:v>
                </c:pt>
                <c:pt idx="18">
                  <c:v>-6.14823170731707E-2</c:v>
                </c:pt>
                <c:pt idx="19">
                  <c:v>-5.0005529953917001E-2</c:v>
                </c:pt>
                <c:pt idx="20">
                  <c:v>-8.7016818181818098E-2</c:v>
                </c:pt>
                <c:pt idx="21">
                  <c:v>-6.5809292035398204E-2</c:v>
                </c:pt>
                <c:pt idx="22">
                  <c:v>-8.22875E-2</c:v>
                </c:pt>
                <c:pt idx="23">
                  <c:v>-6.9583406113537097E-2</c:v>
                </c:pt>
                <c:pt idx="24">
                  <c:v>-2.2793283582089499E-2</c:v>
                </c:pt>
                <c:pt idx="25">
                  <c:v>-7.52184873949579E-2</c:v>
                </c:pt>
                <c:pt idx="26">
                  <c:v>-0.10838805309734501</c:v>
                </c:pt>
                <c:pt idx="27">
                  <c:v>-9.6440707964601705E-2</c:v>
                </c:pt>
                <c:pt idx="28">
                  <c:v>-0.106258222222222</c:v>
                </c:pt>
                <c:pt idx="29">
                  <c:v>-9.9811872146118696E-2</c:v>
                </c:pt>
                <c:pt idx="30">
                  <c:v>-0.12117860465116199</c:v>
                </c:pt>
                <c:pt idx="31">
                  <c:v>-0.115986224489795</c:v>
                </c:pt>
                <c:pt idx="32">
                  <c:v>-0.111189108910891</c:v>
                </c:pt>
                <c:pt idx="33">
                  <c:v>-7.6911158798283197E-2</c:v>
                </c:pt>
                <c:pt idx="34">
                  <c:v>-8.8349145299145296E-2</c:v>
                </c:pt>
                <c:pt idx="35">
                  <c:v>-0.110619642857142</c:v>
                </c:pt>
                <c:pt idx="36">
                  <c:v>-9.5075877192982397E-2</c:v>
                </c:pt>
                <c:pt idx="37">
                  <c:v>-0.10783542600896801</c:v>
                </c:pt>
                <c:pt idx="38">
                  <c:v>-0.163145641025641</c:v>
                </c:pt>
                <c:pt idx="39">
                  <c:v>-0.19529636363636299</c:v>
                </c:pt>
                <c:pt idx="40">
                  <c:v>-0.13355042735042699</c:v>
                </c:pt>
                <c:pt idx="41">
                  <c:v>-8.5407906976744094E-2</c:v>
                </c:pt>
                <c:pt idx="42">
                  <c:v>-0.101068584070796</c:v>
                </c:pt>
                <c:pt idx="43">
                  <c:v>-0.137333333333333</c:v>
                </c:pt>
                <c:pt idx="44">
                  <c:v>-8.5368599033816397E-2</c:v>
                </c:pt>
                <c:pt idx="45">
                  <c:v>-4.9106214689265501E-2</c:v>
                </c:pt>
                <c:pt idx="46">
                  <c:v>-4.2788235294117599E-2</c:v>
                </c:pt>
                <c:pt idx="47">
                  <c:v>-4.2707870370370299E-2</c:v>
                </c:pt>
                <c:pt idx="48">
                  <c:v>-9.5513207547169798E-2</c:v>
                </c:pt>
                <c:pt idx="49">
                  <c:v>-6.6811415525114104E-2</c:v>
                </c:pt>
                <c:pt idx="50">
                  <c:v>-8.1725116279069698E-2</c:v>
                </c:pt>
                <c:pt idx="51">
                  <c:v>-7.8794554455445504E-2</c:v>
                </c:pt>
                <c:pt idx="52">
                  <c:v>-8.7480000000000002E-2</c:v>
                </c:pt>
                <c:pt idx="53">
                  <c:v>3.24561403508771E-3</c:v>
                </c:pt>
                <c:pt idx="54">
                  <c:v>-6.4329999999999998E-2</c:v>
                </c:pt>
                <c:pt idx="55">
                  <c:v>-3.5951282051282001E-2</c:v>
                </c:pt>
                <c:pt idx="56">
                  <c:v>-8.2740723981900396E-2</c:v>
                </c:pt>
                <c:pt idx="57">
                  <c:v>-6.4466244725738295E-2</c:v>
                </c:pt>
                <c:pt idx="58">
                  <c:v>-7.1866666666666607E-2</c:v>
                </c:pt>
                <c:pt idx="59">
                  <c:v>-8.1139487179487102E-2</c:v>
                </c:pt>
                <c:pt idx="60">
                  <c:v>-1.9105978260869499E-2</c:v>
                </c:pt>
                <c:pt idx="61">
                  <c:v>-2.6365714285714201E-2</c:v>
                </c:pt>
                <c:pt idx="62">
                  <c:v>-6.6912727272727193E-2</c:v>
                </c:pt>
                <c:pt idx="63">
                  <c:v>-9.5940654205607406E-2</c:v>
                </c:pt>
                <c:pt idx="64">
                  <c:v>-0.10854886877828</c:v>
                </c:pt>
                <c:pt idx="65">
                  <c:v>1.229203539823E-3</c:v>
                </c:pt>
                <c:pt idx="66">
                  <c:v>-6.0472368421052601E-2</c:v>
                </c:pt>
                <c:pt idx="67">
                  <c:v>-3.81267973856209E-2</c:v>
                </c:pt>
                <c:pt idx="68">
                  <c:v>-5.3774770642201798E-2</c:v>
                </c:pt>
                <c:pt idx="69">
                  <c:v>-7.1030516431924803E-2</c:v>
                </c:pt>
                <c:pt idx="70">
                  <c:v>-3.02260663507108E-2</c:v>
                </c:pt>
                <c:pt idx="71">
                  <c:v>-5.5837556561085903E-2</c:v>
                </c:pt>
                <c:pt idx="72">
                  <c:v>-2.2760185185185099E-2</c:v>
                </c:pt>
                <c:pt idx="73">
                  <c:v>-9.2190151515151503E-2</c:v>
                </c:pt>
                <c:pt idx="74">
                  <c:v>-1.19493150684931E-2</c:v>
                </c:pt>
                <c:pt idx="75">
                  <c:v>-7.0028138528138495E-2</c:v>
                </c:pt>
                <c:pt idx="76">
                  <c:v>-5.8480172413793101E-2</c:v>
                </c:pt>
                <c:pt idx="77">
                  <c:v>-8.2837387387387301E-2</c:v>
                </c:pt>
                <c:pt idx="78">
                  <c:v>-8.2286554621848695E-2</c:v>
                </c:pt>
                <c:pt idx="79">
                  <c:v>-4.9044347826086902E-2</c:v>
                </c:pt>
                <c:pt idx="80">
                  <c:v>-8.5678260869565204E-2</c:v>
                </c:pt>
                <c:pt idx="81">
                  <c:v>-5.5892307692307699E-2</c:v>
                </c:pt>
                <c:pt idx="82">
                  <c:v>-3.3618552036198998E-2</c:v>
                </c:pt>
                <c:pt idx="83">
                  <c:v>-5.4841509433962203E-2</c:v>
                </c:pt>
                <c:pt idx="84">
                  <c:v>-7.9804954954954904E-2</c:v>
                </c:pt>
                <c:pt idx="85">
                  <c:v>-7.6706866952789596E-2</c:v>
                </c:pt>
                <c:pt idx="86">
                  <c:v>-4.9873636363636301E-2</c:v>
                </c:pt>
                <c:pt idx="87">
                  <c:v>-7.4387857142857103E-2</c:v>
                </c:pt>
                <c:pt idx="88">
                  <c:v>-0.1193</c:v>
                </c:pt>
                <c:pt idx="89">
                  <c:v>-8.5099999999999995E-2</c:v>
                </c:pt>
                <c:pt idx="90">
                  <c:v>-6.26341563786008E-2</c:v>
                </c:pt>
                <c:pt idx="91">
                  <c:v>-7.9358536585365805E-2</c:v>
                </c:pt>
                <c:pt idx="92">
                  <c:v>-3.9801224489795901E-2</c:v>
                </c:pt>
                <c:pt idx="93">
                  <c:v>-6.4808571428571396E-2</c:v>
                </c:pt>
                <c:pt idx="94">
                  <c:v>-6.97012903225806E-2</c:v>
                </c:pt>
                <c:pt idx="95">
                  <c:v>-6.4062758620689594E-2</c:v>
                </c:pt>
                <c:pt idx="96">
                  <c:v>-6.2825409836065493E-2</c:v>
                </c:pt>
                <c:pt idx="97">
                  <c:v>-4.7304621848739403E-2</c:v>
                </c:pt>
                <c:pt idx="98">
                  <c:v>-3.8109999999999998E-2</c:v>
                </c:pt>
                <c:pt idx="99">
                  <c:v>-4.1788235294117598E-2</c:v>
                </c:pt>
                <c:pt idx="100">
                  <c:v>-5.2863485477178403E-2</c:v>
                </c:pt>
                <c:pt idx="101">
                  <c:v>-0.14105000000000001</c:v>
                </c:pt>
                <c:pt idx="102">
                  <c:v>-4.04128048780487E-2</c:v>
                </c:pt>
                <c:pt idx="103">
                  <c:v>-3.3398749999999998E-2</c:v>
                </c:pt>
                <c:pt idx="104">
                  <c:v>-1.6835146443514599E-2</c:v>
                </c:pt>
                <c:pt idx="105">
                  <c:v>-3.8765560165975099E-2</c:v>
                </c:pt>
                <c:pt idx="106">
                  <c:v>-6.8199585062240595E-2</c:v>
                </c:pt>
                <c:pt idx="107">
                  <c:v>-5.2438333333333302E-2</c:v>
                </c:pt>
                <c:pt idx="108">
                  <c:v>-4.9609615384615301E-2</c:v>
                </c:pt>
                <c:pt idx="109">
                  <c:v>-4.5674698795180699E-2</c:v>
                </c:pt>
                <c:pt idx="110">
                  <c:v>0.10920470085469999</c:v>
                </c:pt>
                <c:pt idx="111">
                  <c:v>-3.7940425531914797E-2</c:v>
                </c:pt>
                <c:pt idx="112">
                  <c:v>-5.7243983402489602E-2</c:v>
                </c:pt>
                <c:pt idx="113">
                  <c:v>-8.6667088607594894E-2</c:v>
                </c:pt>
                <c:pt idx="114">
                  <c:v>-0.108211203319502</c:v>
                </c:pt>
                <c:pt idx="115">
                  <c:v>-8.1139694656488501E-2</c:v>
                </c:pt>
                <c:pt idx="116">
                  <c:v>-6.4431666666666595E-2</c:v>
                </c:pt>
                <c:pt idx="117">
                  <c:v>-1.0373749999999999E-2</c:v>
                </c:pt>
                <c:pt idx="118">
                  <c:v>-3.5574897119341503E-2</c:v>
                </c:pt>
                <c:pt idx="119">
                  <c:v>-7.5634177215189793E-2</c:v>
                </c:pt>
                <c:pt idx="120">
                  <c:v>-8.4913389121338903E-2</c:v>
                </c:pt>
                <c:pt idx="121">
                  <c:v>-5.1154693877550998E-2</c:v>
                </c:pt>
                <c:pt idx="122">
                  <c:v>-0.118373053892215</c:v>
                </c:pt>
                <c:pt idx="123">
                  <c:v>-9.2858860759493594E-2</c:v>
                </c:pt>
                <c:pt idx="124">
                  <c:v>-4.0491525423728802E-2</c:v>
                </c:pt>
                <c:pt idx="125">
                  <c:v>-8.0641463414634101E-2</c:v>
                </c:pt>
                <c:pt idx="126">
                  <c:v>-6.05259259259259E-2</c:v>
                </c:pt>
                <c:pt idx="127">
                  <c:v>-7.4344351464435104E-2</c:v>
                </c:pt>
                <c:pt idx="128">
                  <c:v>-0.116572016460905</c:v>
                </c:pt>
                <c:pt idx="129">
                  <c:v>-2.6234057971014399E-2</c:v>
                </c:pt>
                <c:pt idx="130">
                  <c:v>-5.4876470588235297E-2</c:v>
                </c:pt>
                <c:pt idx="131">
                  <c:v>-7.0444285714285695E-2</c:v>
                </c:pt>
                <c:pt idx="132">
                  <c:v>-9.7880786026200803E-2</c:v>
                </c:pt>
                <c:pt idx="133">
                  <c:v>-4.2820930232558098E-2</c:v>
                </c:pt>
                <c:pt idx="134">
                  <c:v>-6.7058673469387695E-2</c:v>
                </c:pt>
                <c:pt idx="135">
                  <c:v>-6.1552521008403298E-2</c:v>
                </c:pt>
                <c:pt idx="136">
                  <c:v>-0.113007086614173</c:v>
                </c:pt>
                <c:pt idx="137">
                  <c:v>-0.11497952755905499</c:v>
                </c:pt>
                <c:pt idx="138">
                  <c:v>-4.4804291845493498E-2</c:v>
                </c:pt>
                <c:pt idx="139">
                  <c:v>-7.3534033613445293E-2</c:v>
                </c:pt>
                <c:pt idx="140">
                  <c:v>-3.0350423728813501E-2</c:v>
                </c:pt>
                <c:pt idx="141">
                  <c:v>-6.3623966942148696E-2</c:v>
                </c:pt>
                <c:pt idx="142">
                  <c:v>-0.101194420600858</c:v>
                </c:pt>
                <c:pt idx="143">
                  <c:v>-8.5130872483221404E-2</c:v>
                </c:pt>
                <c:pt idx="144">
                  <c:v>-7.4232051282051195E-2</c:v>
                </c:pt>
                <c:pt idx="145">
                  <c:v>-6.9561471861471796E-2</c:v>
                </c:pt>
                <c:pt idx="146">
                  <c:v>-0.11338432203389801</c:v>
                </c:pt>
                <c:pt idx="147">
                  <c:v>-3.5516942148760298E-2</c:v>
                </c:pt>
                <c:pt idx="148">
                  <c:v>-6.14695833333333E-2</c:v>
                </c:pt>
                <c:pt idx="149">
                  <c:v>-6.0714876033057801E-2</c:v>
                </c:pt>
                <c:pt idx="150">
                  <c:v>-7.0760655737704903E-2</c:v>
                </c:pt>
                <c:pt idx="151">
                  <c:v>-7.5182203389830504E-2</c:v>
                </c:pt>
                <c:pt idx="152">
                  <c:v>-5.2804999999999998E-2</c:v>
                </c:pt>
                <c:pt idx="153">
                  <c:v>-0.10634560669456</c:v>
                </c:pt>
                <c:pt idx="154">
                  <c:v>-5.3858677685950401E-2</c:v>
                </c:pt>
                <c:pt idx="155">
                  <c:v>-4.79073770491803E-2</c:v>
                </c:pt>
                <c:pt idx="156">
                  <c:v>-7.4338174273858901E-2</c:v>
                </c:pt>
                <c:pt idx="157">
                  <c:v>-0.119589937106918</c:v>
                </c:pt>
                <c:pt idx="158">
                  <c:v>-0.16182039473684201</c:v>
                </c:pt>
                <c:pt idx="159">
                  <c:v>-4.7524229074889799E-3</c:v>
                </c:pt>
                <c:pt idx="160">
                  <c:v>-6.4826359832635905E-2</c:v>
                </c:pt>
                <c:pt idx="161">
                  <c:v>-6.6440969162995495E-2</c:v>
                </c:pt>
                <c:pt idx="162">
                  <c:v>-5.9801632653061203E-2</c:v>
                </c:pt>
                <c:pt idx="163">
                  <c:v>-4.2144398340248898E-2</c:v>
                </c:pt>
                <c:pt idx="164">
                  <c:v>-7.5772131147540903E-2</c:v>
                </c:pt>
                <c:pt idx="165">
                  <c:v>-0.14664296874999999</c:v>
                </c:pt>
                <c:pt idx="166">
                  <c:v>-5.5684426229508102E-2</c:v>
                </c:pt>
                <c:pt idx="167">
                  <c:v>-3.2656147540983602E-2</c:v>
                </c:pt>
                <c:pt idx="168">
                  <c:v>-9.9547154471544705E-2</c:v>
                </c:pt>
                <c:pt idx="169">
                  <c:v>-5.3520920502092E-2</c:v>
                </c:pt>
                <c:pt idx="170">
                  <c:v>-4.1911688311688303E-2</c:v>
                </c:pt>
                <c:pt idx="171">
                  <c:v>-0.1900152</c:v>
                </c:pt>
                <c:pt idx="172">
                  <c:v>-0.10741129032258</c:v>
                </c:pt>
                <c:pt idx="173">
                  <c:v>-6.6224152542372794E-2</c:v>
                </c:pt>
                <c:pt idx="174">
                  <c:v>-0.102108979591836</c:v>
                </c:pt>
                <c:pt idx="175">
                  <c:v>-8.8911157024793394E-2</c:v>
                </c:pt>
                <c:pt idx="176">
                  <c:v>-4.8792237442922298E-2</c:v>
                </c:pt>
                <c:pt idx="177">
                  <c:v>-4.7065573770491802E-2</c:v>
                </c:pt>
                <c:pt idx="178">
                  <c:v>-6.1138636363636298E-2</c:v>
                </c:pt>
                <c:pt idx="179">
                  <c:v>-6.8376576576576503E-2</c:v>
                </c:pt>
                <c:pt idx="180">
                  <c:v>-7.4383749999999998E-2</c:v>
                </c:pt>
                <c:pt idx="181">
                  <c:v>-5.8685714285714202E-2</c:v>
                </c:pt>
                <c:pt idx="182">
                  <c:v>-5.3003862660944201E-2</c:v>
                </c:pt>
                <c:pt idx="183">
                  <c:v>-7.9637610619469001E-2</c:v>
                </c:pt>
                <c:pt idx="184">
                  <c:v>-9.6992233009708703E-2</c:v>
                </c:pt>
                <c:pt idx="185">
                  <c:v>-8.4320300751879698E-2</c:v>
                </c:pt>
                <c:pt idx="186">
                  <c:v>-6.5420535714285702E-2</c:v>
                </c:pt>
                <c:pt idx="187">
                  <c:v>-6.0545945945945902E-2</c:v>
                </c:pt>
                <c:pt idx="188">
                  <c:v>-3.1836444444444403E-2</c:v>
                </c:pt>
                <c:pt idx="189">
                  <c:v>-3.2598058252427099E-2</c:v>
                </c:pt>
                <c:pt idx="190">
                  <c:v>-7.7009767441860402E-2</c:v>
                </c:pt>
                <c:pt idx="191">
                  <c:v>-1.32336538461538E-2</c:v>
                </c:pt>
                <c:pt idx="192">
                  <c:v>-8.1743055555555499E-2</c:v>
                </c:pt>
                <c:pt idx="193">
                  <c:v>-0.100435714285714</c:v>
                </c:pt>
                <c:pt idx="194">
                  <c:v>-4.2723404255319104E-3</c:v>
                </c:pt>
                <c:pt idx="195">
                  <c:v>-3.54867256637168E-2</c:v>
                </c:pt>
                <c:pt idx="196">
                  <c:v>-7.5898148148148104E-2</c:v>
                </c:pt>
                <c:pt idx="197">
                  <c:v>-9.0282222222222194E-2</c:v>
                </c:pt>
                <c:pt idx="198">
                  <c:v>-4.4217117117117101E-2</c:v>
                </c:pt>
                <c:pt idx="199">
                  <c:v>-0.14751037735849001</c:v>
                </c:pt>
                <c:pt idx="200">
                  <c:v>-2.6648979591836701E-2</c:v>
                </c:pt>
                <c:pt idx="201">
                  <c:v>-7.13525423728813E-2</c:v>
                </c:pt>
                <c:pt idx="202">
                  <c:v>-2.9284836065573701E-2</c:v>
                </c:pt>
                <c:pt idx="203">
                  <c:v>-9.4439545454545401E-2</c:v>
                </c:pt>
                <c:pt idx="204">
                  <c:v>-0.11095091743119199</c:v>
                </c:pt>
                <c:pt idx="205">
                  <c:v>-5.7520524017467198E-2</c:v>
                </c:pt>
                <c:pt idx="206">
                  <c:v>-0.104700877192982</c:v>
                </c:pt>
                <c:pt idx="207">
                  <c:v>-6.1965094339622599E-2</c:v>
                </c:pt>
                <c:pt idx="208">
                  <c:v>-8.2701851851851804E-2</c:v>
                </c:pt>
                <c:pt idx="209">
                  <c:v>-0.122807999999999</c:v>
                </c:pt>
                <c:pt idx="210">
                  <c:v>-7.6431063829787205E-2</c:v>
                </c:pt>
                <c:pt idx="211">
                  <c:v>-0.11364956896551701</c:v>
                </c:pt>
                <c:pt idx="212">
                  <c:v>-5.2164601769911501E-2</c:v>
                </c:pt>
                <c:pt idx="213">
                  <c:v>-0.115376033057851</c:v>
                </c:pt>
                <c:pt idx="214">
                  <c:v>-8.1039024390243894E-2</c:v>
                </c:pt>
                <c:pt idx="215">
                  <c:v>-3.7221634615384601E-2</c:v>
                </c:pt>
                <c:pt idx="216">
                  <c:v>-6.7830396475770896E-2</c:v>
                </c:pt>
                <c:pt idx="217">
                  <c:v>-8.8144394618833999E-2</c:v>
                </c:pt>
                <c:pt idx="218">
                  <c:v>-7.5757894736842094E-2</c:v>
                </c:pt>
                <c:pt idx="219">
                  <c:v>-4.5204477611940297E-2</c:v>
                </c:pt>
                <c:pt idx="220">
                  <c:v>-8.2562499999999997E-2</c:v>
                </c:pt>
                <c:pt idx="221">
                  <c:v>-6.2936718749999995E-2</c:v>
                </c:pt>
                <c:pt idx="222">
                  <c:v>-5.4328140703517498E-2</c:v>
                </c:pt>
                <c:pt idx="223">
                  <c:v>-7.5567256637168095E-2</c:v>
                </c:pt>
                <c:pt idx="224">
                  <c:v>-4.3478629032258E-2</c:v>
                </c:pt>
                <c:pt idx="225">
                  <c:v>-6.1292173913043403E-2</c:v>
                </c:pt>
                <c:pt idx="226">
                  <c:v>-0.10486329113924001</c:v>
                </c:pt>
                <c:pt idx="227">
                  <c:v>-7.2894074074074E-2</c:v>
                </c:pt>
                <c:pt idx="228">
                  <c:v>-0.106618181818181</c:v>
                </c:pt>
                <c:pt idx="229">
                  <c:v>-4.14251184834123E-2</c:v>
                </c:pt>
                <c:pt idx="230">
                  <c:v>-5.68354838709677E-2</c:v>
                </c:pt>
                <c:pt idx="231">
                  <c:v>-8.1565145228215702E-2</c:v>
                </c:pt>
                <c:pt idx="232">
                  <c:v>-0.10038388429752</c:v>
                </c:pt>
                <c:pt idx="233">
                  <c:v>-8.9471794871794796E-2</c:v>
                </c:pt>
                <c:pt idx="234">
                  <c:v>-7.8502684563758293E-2</c:v>
                </c:pt>
                <c:pt idx="235">
                  <c:v>-8.0232432432432402E-2</c:v>
                </c:pt>
                <c:pt idx="236">
                  <c:v>-4.0331603773584898E-2</c:v>
                </c:pt>
                <c:pt idx="237">
                  <c:v>-3.7095378151260502E-2</c:v>
                </c:pt>
                <c:pt idx="238">
                  <c:v>-7.8736326530612202E-2</c:v>
                </c:pt>
                <c:pt idx="239">
                  <c:v>-5.5265306122448898E-2</c:v>
                </c:pt>
                <c:pt idx="240">
                  <c:v>-4.6949392712550601E-2</c:v>
                </c:pt>
                <c:pt idx="241">
                  <c:v>-0.132366141732283</c:v>
                </c:pt>
                <c:pt idx="242">
                  <c:v>-6.4315887850467296E-2</c:v>
                </c:pt>
                <c:pt idx="243">
                  <c:v>-5.6854285714285697E-2</c:v>
                </c:pt>
                <c:pt idx="244">
                  <c:v>-3.7816326530612197E-2</c:v>
                </c:pt>
                <c:pt idx="245">
                  <c:v>-5.7077642276422702E-2</c:v>
                </c:pt>
                <c:pt idx="246">
                  <c:v>-6.6517842323651405E-2</c:v>
                </c:pt>
                <c:pt idx="247">
                  <c:v>-4.6468181818181797E-2</c:v>
                </c:pt>
                <c:pt idx="248">
                  <c:v>-4.6753896103896103E-2</c:v>
                </c:pt>
                <c:pt idx="249">
                  <c:v>-7.8963698630136997E-2</c:v>
                </c:pt>
                <c:pt idx="250">
                  <c:v>-6.1022540983606502E-2</c:v>
                </c:pt>
                <c:pt idx="251">
                  <c:v>-5.34410569105691E-2</c:v>
                </c:pt>
                <c:pt idx="252">
                  <c:v>-0.102090650406504</c:v>
                </c:pt>
                <c:pt idx="253">
                  <c:v>-8.6464897959183606E-2</c:v>
                </c:pt>
                <c:pt idx="254">
                  <c:v>-5.9613733905579301E-2</c:v>
                </c:pt>
                <c:pt idx="255">
                  <c:v>-9.8700917431192595E-2</c:v>
                </c:pt>
                <c:pt idx="256">
                  <c:v>-7.3666393442622893E-2</c:v>
                </c:pt>
                <c:pt idx="257">
                  <c:v>-7.5493388429752006E-2</c:v>
                </c:pt>
                <c:pt idx="258">
                  <c:v>-9.2127152317880795E-2</c:v>
                </c:pt>
                <c:pt idx="259">
                  <c:v>-0.109959375</c:v>
                </c:pt>
                <c:pt idx="260">
                  <c:v>-3.1323684210526302E-2</c:v>
                </c:pt>
                <c:pt idx="261">
                  <c:v>-3.5006382978723397E-2</c:v>
                </c:pt>
                <c:pt idx="262">
                  <c:v>-2.2438571428571401E-2</c:v>
                </c:pt>
                <c:pt idx="263">
                  <c:v>-0.122114285714285</c:v>
                </c:pt>
                <c:pt idx="264">
                  <c:v>-9.0111711711711701E-2</c:v>
                </c:pt>
                <c:pt idx="265">
                  <c:v>-7.6240306122448906E-2</c:v>
                </c:pt>
                <c:pt idx="266">
                  <c:v>-6.9265502183406102E-2</c:v>
                </c:pt>
                <c:pt idx="267">
                  <c:v>-3.5065145228215702E-2</c:v>
                </c:pt>
                <c:pt idx="268">
                  <c:v>-4.83391666666666E-2</c:v>
                </c:pt>
                <c:pt idx="269">
                  <c:v>-8.79271317829457E-2</c:v>
                </c:pt>
                <c:pt idx="270">
                  <c:v>-0.14850165289256101</c:v>
                </c:pt>
                <c:pt idx="271">
                  <c:v>-7.4538528138528098E-2</c:v>
                </c:pt>
                <c:pt idx="272">
                  <c:v>-8.2138009049773697E-2</c:v>
                </c:pt>
                <c:pt idx="273">
                  <c:v>-4.9513846153846103E-2</c:v>
                </c:pt>
                <c:pt idx="274">
                  <c:v>-7.5481781376518203E-2</c:v>
                </c:pt>
                <c:pt idx="275">
                  <c:v>-8.3841803278688495E-2</c:v>
                </c:pt>
                <c:pt idx="276">
                  <c:v>-0.113560317460317</c:v>
                </c:pt>
                <c:pt idx="277">
                  <c:v>-5.1592198581560202E-2</c:v>
                </c:pt>
                <c:pt idx="278">
                  <c:v>7.5654205607476703E-4</c:v>
                </c:pt>
                <c:pt idx="279">
                  <c:v>-8.2280416666666606E-2</c:v>
                </c:pt>
                <c:pt idx="280">
                  <c:v>-3.1477868852458998E-2</c:v>
                </c:pt>
                <c:pt idx="281">
                  <c:v>-8.0151046025104603E-2</c:v>
                </c:pt>
                <c:pt idx="282">
                  <c:v>-3.4728634361233399E-2</c:v>
                </c:pt>
                <c:pt idx="283">
                  <c:v>-6.9101626016260104E-2</c:v>
                </c:pt>
                <c:pt idx="284">
                  <c:v>-5.1880468749999999E-2</c:v>
                </c:pt>
                <c:pt idx="285">
                  <c:v>-7.7309349593495905E-2</c:v>
                </c:pt>
                <c:pt idx="286">
                  <c:v>-5.2942083333333299E-2</c:v>
                </c:pt>
                <c:pt idx="287">
                  <c:v>-5.9937083333333301E-2</c:v>
                </c:pt>
                <c:pt idx="288">
                  <c:v>-5.9578629032258003E-2</c:v>
                </c:pt>
                <c:pt idx="289">
                  <c:v>-7.1271138211382104E-2</c:v>
                </c:pt>
                <c:pt idx="290">
                  <c:v>-6.1623134328358198E-2</c:v>
                </c:pt>
                <c:pt idx="291">
                  <c:v>-4.6435658914728603E-2</c:v>
                </c:pt>
                <c:pt idx="292">
                  <c:v>-6.9999173553718999E-2</c:v>
                </c:pt>
                <c:pt idx="293">
                  <c:v>-6.8978991596638603E-2</c:v>
                </c:pt>
                <c:pt idx="294">
                  <c:v>-5.76689795918367E-2</c:v>
                </c:pt>
                <c:pt idx="295">
                  <c:v>-3.3149999999999999E-2</c:v>
                </c:pt>
                <c:pt idx="296">
                  <c:v>-7.4145267489711897E-2</c:v>
                </c:pt>
                <c:pt idx="297">
                  <c:v>-9.5115322580645104E-2</c:v>
                </c:pt>
                <c:pt idx="298">
                  <c:v>-8.4157142857142805E-2</c:v>
                </c:pt>
                <c:pt idx="299">
                  <c:v>-4.3035918367346902E-2</c:v>
                </c:pt>
                <c:pt idx="300">
                  <c:v>-5.0164609053497899E-2</c:v>
                </c:pt>
                <c:pt idx="301">
                  <c:v>-3.6440366972476997E-2</c:v>
                </c:pt>
                <c:pt idx="302">
                  <c:v>-6.4047087378640705E-2</c:v>
                </c:pt>
                <c:pt idx="303">
                  <c:v>-2.9804145077720199E-2</c:v>
                </c:pt>
                <c:pt idx="304">
                  <c:v>-8.4472268907563E-2</c:v>
                </c:pt>
                <c:pt idx="305">
                  <c:v>-0.12133813559322</c:v>
                </c:pt>
                <c:pt idx="306">
                  <c:v>-9.6902173913043399E-2</c:v>
                </c:pt>
                <c:pt idx="307">
                  <c:v>-0.17026369047619</c:v>
                </c:pt>
                <c:pt idx="308">
                  <c:v>-7.14272727272727E-2</c:v>
                </c:pt>
                <c:pt idx="309">
                  <c:v>-0.204078350515463</c:v>
                </c:pt>
                <c:pt idx="310">
                  <c:v>-0.177076315789473</c:v>
                </c:pt>
                <c:pt idx="311">
                  <c:v>-0.169417518248175</c:v>
                </c:pt>
                <c:pt idx="312">
                  <c:v>-0.13758796992481201</c:v>
                </c:pt>
                <c:pt idx="313">
                  <c:v>-0.12871333333333301</c:v>
                </c:pt>
                <c:pt idx="314">
                  <c:v>-5.3597765363128401E-2</c:v>
                </c:pt>
                <c:pt idx="315">
                  <c:v>-4.95978142076502E-2</c:v>
                </c:pt>
                <c:pt idx="316">
                  <c:v>-9.9983823529411694E-2</c:v>
                </c:pt>
                <c:pt idx="317">
                  <c:v>-8.6301212121212098E-2</c:v>
                </c:pt>
                <c:pt idx="318">
                  <c:v>-0.182927777777777</c:v>
                </c:pt>
                <c:pt idx="319">
                  <c:v>-0.13274508196721299</c:v>
                </c:pt>
                <c:pt idx="320">
                  <c:v>-9.4128837209302305E-2</c:v>
                </c:pt>
                <c:pt idx="321">
                  <c:v>-5.7786363636363601E-2</c:v>
                </c:pt>
                <c:pt idx="322">
                  <c:v>-7.2458407079646001E-2</c:v>
                </c:pt>
                <c:pt idx="323">
                  <c:v>-5.9925806451612898E-2</c:v>
                </c:pt>
                <c:pt idx="324">
                  <c:v>-4.6865968586387398E-2</c:v>
                </c:pt>
                <c:pt idx="325">
                  <c:v>-8.4595209580838299E-2</c:v>
                </c:pt>
                <c:pt idx="326">
                  <c:v>-0.18160736196318999</c:v>
                </c:pt>
                <c:pt idx="327">
                  <c:v>-8.1237853107344604E-2</c:v>
                </c:pt>
                <c:pt idx="328">
                  <c:v>-5.8193236714975803E-2</c:v>
                </c:pt>
                <c:pt idx="329">
                  <c:v>-4.8722553191489298E-2</c:v>
                </c:pt>
                <c:pt idx="330">
                  <c:v>-5.9366990291262099E-2</c:v>
                </c:pt>
                <c:pt idx="331">
                  <c:v>-4.01440528634361E-2</c:v>
                </c:pt>
                <c:pt idx="332">
                  <c:v>-5.5318803418803401E-2</c:v>
                </c:pt>
                <c:pt idx="333">
                  <c:v>-0.14595567010309199</c:v>
                </c:pt>
                <c:pt idx="334">
                  <c:v>-7.2135928143712502E-2</c:v>
                </c:pt>
                <c:pt idx="335">
                  <c:v>-9.6146153846153798E-2</c:v>
                </c:pt>
                <c:pt idx="336">
                  <c:v>-9.0802283105022794E-2</c:v>
                </c:pt>
                <c:pt idx="337">
                  <c:v>-5.8088317757009303E-2</c:v>
                </c:pt>
                <c:pt idx="338">
                  <c:v>-8.0404017857142795E-2</c:v>
                </c:pt>
                <c:pt idx="339">
                  <c:v>-0.10307162162162101</c:v>
                </c:pt>
                <c:pt idx="340">
                  <c:v>-4.78798449612403E-2</c:v>
                </c:pt>
                <c:pt idx="341">
                  <c:v>6.4612359550561696E-3</c:v>
                </c:pt>
                <c:pt idx="342">
                  <c:v>-6.6779130434782605E-2</c:v>
                </c:pt>
                <c:pt idx="343">
                  <c:v>-0.116111637931034</c:v>
                </c:pt>
                <c:pt idx="344">
                  <c:v>-9.0529268292682902E-2</c:v>
                </c:pt>
                <c:pt idx="345">
                  <c:v>-6.6090336134453698E-2</c:v>
                </c:pt>
                <c:pt idx="346">
                  <c:v>-6.3166666666666593E-2</c:v>
                </c:pt>
                <c:pt idx="347">
                  <c:v>-7.4871323529411699E-2</c:v>
                </c:pt>
                <c:pt idx="348">
                  <c:v>-8.6629186602870806E-2</c:v>
                </c:pt>
                <c:pt idx="349">
                  <c:v>-0.118124545454545</c:v>
                </c:pt>
                <c:pt idx="350">
                  <c:v>-6.1357286432160797E-2</c:v>
                </c:pt>
                <c:pt idx="351">
                  <c:v>-6.9780786026200803E-2</c:v>
                </c:pt>
                <c:pt idx="352">
                  <c:v>-8.09159663865546E-2</c:v>
                </c:pt>
                <c:pt idx="353">
                  <c:v>-5.6549342105263099E-2</c:v>
                </c:pt>
                <c:pt idx="354">
                  <c:v>-5.83333333333333E-2</c:v>
                </c:pt>
                <c:pt idx="355">
                  <c:v>7.7364864864864803E-3</c:v>
                </c:pt>
                <c:pt idx="356">
                  <c:v>-8.8194247787610605E-2</c:v>
                </c:pt>
                <c:pt idx="357">
                  <c:v>-5.7170815450643703E-2</c:v>
                </c:pt>
                <c:pt idx="358">
                  <c:v>-7.0968852459016296E-2</c:v>
                </c:pt>
                <c:pt idx="359">
                  <c:v>-6.1096506550218303E-2</c:v>
                </c:pt>
                <c:pt idx="360">
                  <c:v>-0.103711111111111</c:v>
                </c:pt>
                <c:pt idx="361">
                  <c:v>-7.3138333333333305E-2</c:v>
                </c:pt>
                <c:pt idx="362">
                  <c:v>-9.9653191489361595E-2</c:v>
                </c:pt>
                <c:pt idx="363">
                  <c:v>-6.8776068376068297E-2</c:v>
                </c:pt>
                <c:pt idx="364">
                  <c:v>-8.9654468085106298E-2</c:v>
                </c:pt>
                <c:pt idx="365">
                  <c:v>-7.8304958677685901E-2</c:v>
                </c:pt>
                <c:pt idx="366">
                  <c:v>-0.11894406779661</c:v>
                </c:pt>
                <c:pt idx="367">
                  <c:v>-8.7619685039369996E-2</c:v>
                </c:pt>
                <c:pt idx="368">
                  <c:v>-4.5074999999999997E-2</c:v>
                </c:pt>
                <c:pt idx="369">
                  <c:v>-7.1322268907563005E-2</c:v>
                </c:pt>
                <c:pt idx="370">
                  <c:v>-7.6197499999999904E-2</c:v>
                </c:pt>
                <c:pt idx="371">
                  <c:v>-5.3056147540983603E-2</c:v>
                </c:pt>
                <c:pt idx="372">
                  <c:v>-5.6840248962655597E-2</c:v>
                </c:pt>
                <c:pt idx="373">
                  <c:v>-6.0909012875536399E-2</c:v>
                </c:pt>
                <c:pt idx="374">
                  <c:v>-0.12632595419847301</c:v>
                </c:pt>
                <c:pt idx="375">
                  <c:v>2.0802816901408401E-3</c:v>
                </c:pt>
                <c:pt idx="376">
                  <c:v>-3.6689539748953899E-2</c:v>
                </c:pt>
                <c:pt idx="377">
                  <c:v>-5.8751401869158802E-2</c:v>
                </c:pt>
                <c:pt idx="378">
                  <c:v>-0.10808833333333299</c:v>
                </c:pt>
                <c:pt idx="379">
                  <c:v>-4.8166216216216202E-2</c:v>
                </c:pt>
                <c:pt idx="380">
                  <c:v>-6.5838277511961696E-2</c:v>
                </c:pt>
                <c:pt idx="381">
                  <c:v>-0.113851333333333</c:v>
                </c:pt>
                <c:pt idx="382">
                  <c:v>-0.11136513157894699</c:v>
                </c:pt>
                <c:pt idx="383">
                  <c:v>-2.9560986547085201E-2</c:v>
                </c:pt>
                <c:pt idx="384">
                  <c:v>-8.9400416666666593E-2</c:v>
                </c:pt>
                <c:pt idx="385">
                  <c:v>-0.11129124999999999</c:v>
                </c:pt>
                <c:pt idx="386">
                  <c:v>-6.5858883248730904E-2</c:v>
                </c:pt>
                <c:pt idx="387">
                  <c:v>-0.107600421940928</c:v>
                </c:pt>
                <c:pt idx="388">
                  <c:v>-7.5624489795918307E-2</c:v>
                </c:pt>
                <c:pt idx="389">
                  <c:v>-0.109209302325581</c:v>
                </c:pt>
                <c:pt idx="390">
                  <c:v>-0.108961363636363</c:v>
                </c:pt>
                <c:pt idx="391">
                  <c:v>-8.5191025641025597E-2</c:v>
                </c:pt>
                <c:pt idx="392">
                  <c:v>-5.0462173913043397E-2</c:v>
                </c:pt>
                <c:pt idx="393">
                  <c:v>-9.8595815899581593E-2</c:v>
                </c:pt>
                <c:pt idx="394">
                  <c:v>-5.3814107883817401E-2</c:v>
                </c:pt>
                <c:pt idx="395">
                  <c:v>-0.13290993377483401</c:v>
                </c:pt>
                <c:pt idx="396">
                  <c:v>-0.100290344827586</c:v>
                </c:pt>
                <c:pt idx="397">
                  <c:v>-0.120586016949152</c:v>
                </c:pt>
                <c:pt idx="398">
                  <c:v>-0.11182458333333301</c:v>
                </c:pt>
                <c:pt idx="399">
                  <c:v>-4.5166108786610801E-2</c:v>
                </c:pt>
                <c:pt idx="400">
                  <c:v>-8.3814224137931007E-2</c:v>
                </c:pt>
                <c:pt idx="401">
                  <c:v>-6.7978475336322799E-2</c:v>
                </c:pt>
                <c:pt idx="402">
                  <c:v>-0.104614367816091</c:v>
                </c:pt>
                <c:pt idx="403">
                  <c:v>-7.8305487804878005E-2</c:v>
                </c:pt>
                <c:pt idx="404">
                  <c:v>-9.0565236051502102E-2</c:v>
                </c:pt>
                <c:pt idx="405">
                  <c:v>-0.119875847457627</c:v>
                </c:pt>
                <c:pt idx="406">
                  <c:v>-0.115013478260869</c:v>
                </c:pt>
                <c:pt idx="407">
                  <c:v>-9.2300438596491202E-2</c:v>
                </c:pt>
                <c:pt idx="408">
                  <c:v>-7.2429741379310297E-2</c:v>
                </c:pt>
                <c:pt idx="409">
                  <c:v>-0.108217307692307</c:v>
                </c:pt>
                <c:pt idx="410">
                  <c:v>-0.13307028985507199</c:v>
                </c:pt>
                <c:pt idx="411">
                  <c:v>-9.7977292576419198E-2</c:v>
                </c:pt>
                <c:pt idx="412">
                  <c:v>-8.0683749999999999E-2</c:v>
                </c:pt>
                <c:pt idx="413">
                  <c:v>-6.2805439330543902E-2</c:v>
                </c:pt>
                <c:pt idx="414">
                  <c:v>-7.3283482142857098E-2</c:v>
                </c:pt>
                <c:pt idx="415">
                  <c:v>-0.16106159420289801</c:v>
                </c:pt>
                <c:pt idx="416">
                  <c:v>-0.112704964539007</c:v>
                </c:pt>
                <c:pt idx="417">
                  <c:v>-0.11841171875000001</c:v>
                </c:pt>
                <c:pt idx="418">
                  <c:v>-4.04631284916201E-2</c:v>
                </c:pt>
                <c:pt idx="419">
                  <c:v>-6.94692307692307E-2</c:v>
                </c:pt>
                <c:pt idx="420">
                  <c:v>-7.2251440329218097E-2</c:v>
                </c:pt>
                <c:pt idx="421">
                  <c:v>-6.1016666666666601E-2</c:v>
                </c:pt>
                <c:pt idx="422">
                  <c:v>-7.27403292181069E-2</c:v>
                </c:pt>
                <c:pt idx="423">
                  <c:v>-9.1170634920634902E-2</c:v>
                </c:pt>
                <c:pt idx="424">
                  <c:v>-9.5554700854700803E-2</c:v>
                </c:pt>
                <c:pt idx="425">
                  <c:v>-5.13730392156862E-2</c:v>
                </c:pt>
                <c:pt idx="426">
                  <c:v>-6.0195631067961101E-2</c:v>
                </c:pt>
                <c:pt idx="427">
                  <c:v>-0.116117619047619</c:v>
                </c:pt>
                <c:pt idx="428">
                  <c:v>-7.7664444444444397E-2</c:v>
                </c:pt>
                <c:pt idx="429">
                  <c:v>-9.6999156118143401E-2</c:v>
                </c:pt>
                <c:pt idx="430">
                  <c:v>-9.5248760330578497E-2</c:v>
                </c:pt>
                <c:pt idx="431">
                  <c:v>-9.9772932330826999E-2</c:v>
                </c:pt>
                <c:pt idx="432">
                  <c:v>-8.3157847533632201E-2</c:v>
                </c:pt>
                <c:pt idx="433">
                  <c:v>-3.7995299145299102E-2</c:v>
                </c:pt>
                <c:pt idx="434">
                  <c:v>-6.2294537815125998E-2</c:v>
                </c:pt>
                <c:pt idx="435">
                  <c:v>-6.71779279279279E-2</c:v>
                </c:pt>
                <c:pt idx="436">
                  <c:v>-3.6900444444444402E-2</c:v>
                </c:pt>
                <c:pt idx="437">
                  <c:v>-7.9763414634146296E-2</c:v>
                </c:pt>
                <c:pt idx="438">
                  <c:v>-6.6435460992907799E-2</c:v>
                </c:pt>
                <c:pt idx="439">
                  <c:v>-8.3784615384615305E-2</c:v>
                </c:pt>
                <c:pt idx="440">
                  <c:v>-0.138430379746835</c:v>
                </c:pt>
                <c:pt idx="441">
                  <c:v>-4.5396153846153801E-2</c:v>
                </c:pt>
                <c:pt idx="442">
                  <c:v>-8.8283261802575105E-2</c:v>
                </c:pt>
                <c:pt idx="443">
                  <c:v>-5.54004291845493E-2</c:v>
                </c:pt>
                <c:pt idx="444">
                  <c:v>-9.5917266187050307E-2</c:v>
                </c:pt>
                <c:pt idx="445">
                  <c:v>-0.15531296296296199</c:v>
                </c:pt>
                <c:pt idx="446">
                  <c:v>-0.118435960591133</c:v>
                </c:pt>
                <c:pt idx="447">
                  <c:v>-6.8494979079497906E-2</c:v>
                </c:pt>
                <c:pt idx="448">
                  <c:v>-8.74386138613861E-2</c:v>
                </c:pt>
                <c:pt idx="449">
                  <c:v>-0.109511255411255</c:v>
                </c:pt>
                <c:pt idx="450">
                  <c:v>-8.5638197424892704E-2</c:v>
                </c:pt>
                <c:pt idx="451">
                  <c:v>-7.5256779661016904E-2</c:v>
                </c:pt>
                <c:pt idx="452">
                  <c:v>-8.4477586206896493E-2</c:v>
                </c:pt>
                <c:pt idx="453">
                  <c:v>-6.8438493723849303E-2</c:v>
                </c:pt>
                <c:pt idx="454">
                  <c:v>-0.12879752066115699</c:v>
                </c:pt>
                <c:pt idx="455">
                  <c:v>-9.2483628318584005E-2</c:v>
                </c:pt>
                <c:pt idx="456">
                  <c:v>-0.102547033898305</c:v>
                </c:pt>
                <c:pt idx="457">
                  <c:v>-9.2754285714285706E-2</c:v>
                </c:pt>
                <c:pt idx="458">
                  <c:v>-5.1219834710743699E-2</c:v>
                </c:pt>
                <c:pt idx="459">
                  <c:v>-0.104511160714285</c:v>
                </c:pt>
                <c:pt idx="460">
                  <c:v>-6.3764159292035397E-2</c:v>
                </c:pt>
                <c:pt idx="461">
                  <c:v>-7.0845188284518801E-2</c:v>
                </c:pt>
                <c:pt idx="462">
                  <c:v>-0.108523829787234</c:v>
                </c:pt>
                <c:pt idx="463">
                  <c:v>-8.4021610169491501E-2</c:v>
                </c:pt>
                <c:pt idx="464">
                  <c:v>-0.12764637681159399</c:v>
                </c:pt>
                <c:pt idx="465">
                  <c:v>-8.5153773584905598E-2</c:v>
                </c:pt>
                <c:pt idx="466">
                  <c:v>-0.128390869565217</c:v>
                </c:pt>
                <c:pt idx="467">
                  <c:v>-0.107007438016528</c:v>
                </c:pt>
                <c:pt idx="468">
                  <c:v>-0.104124472573839</c:v>
                </c:pt>
                <c:pt idx="469">
                  <c:v>-0.14345041322314001</c:v>
                </c:pt>
                <c:pt idx="470">
                  <c:v>-6.6138983050847394E-2</c:v>
                </c:pt>
                <c:pt idx="471">
                  <c:v>-2.5311940298507401E-2</c:v>
                </c:pt>
                <c:pt idx="472">
                  <c:v>3.7250413223140398E-2</c:v>
                </c:pt>
                <c:pt idx="473">
                  <c:v>-2.3015094339622601E-2</c:v>
                </c:pt>
                <c:pt idx="474">
                  <c:v>-9.0118487394957897E-2</c:v>
                </c:pt>
                <c:pt idx="475">
                  <c:v>-6.4807851239669395E-2</c:v>
                </c:pt>
                <c:pt idx="476">
                  <c:v>-5.75242798353909E-2</c:v>
                </c:pt>
                <c:pt idx="477">
                  <c:v>-7.3245957446808493E-2</c:v>
                </c:pt>
                <c:pt idx="478">
                  <c:v>-0.12141250000000001</c:v>
                </c:pt>
                <c:pt idx="479">
                  <c:v>-2.8361392405063201E-2</c:v>
                </c:pt>
                <c:pt idx="480">
                  <c:v>-2.1765656565656499E-2</c:v>
                </c:pt>
                <c:pt idx="481">
                  <c:v>-2.6419742489270301E-2</c:v>
                </c:pt>
                <c:pt idx="482">
                  <c:v>-4.2602991452991401E-2</c:v>
                </c:pt>
                <c:pt idx="483">
                  <c:v>-8.4942796610169499E-2</c:v>
                </c:pt>
                <c:pt idx="484">
                  <c:v>-0.106509787234042</c:v>
                </c:pt>
                <c:pt idx="485">
                  <c:v>-7.6979754601226996E-2</c:v>
                </c:pt>
                <c:pt idx="486">
                  <c:v>-0.117622972972972</c:v>
                </c:pt>
                <c:pt idx="487">
                  <c:v>-4.0510878661087803E-2</c:v>
                </c:pt>
                <c:pt idx="488">
                  <c:v>-8.6050420168067202E-2</c:v>
                </c:pt>
                <c:pt idx="489">
                  <c:v>-0.110539565217391</c:v>
                </c:pt>
                <c:pt idx="490">
                  <c:v>-9.3022175732217494E-2</c:v>
                </c:pt>
                <c:pt idx="491">
                  <c:v>-7.5063749999999999E-2</c:v>
                </c:pt>
                <c:pt idx="492">
                  <c:v>-7.3541791044776095E-2</c:v>
                </c:pt>
                <c:pt idx="493">
                  <c:v>-4.3160769230769197E-2</c:v>
                </c:pt>
                <c:pt idx="494">
                  <c:v>-6.07712195121951E-2</c:v>
                </c:pt>
                <c:pt idx="495">
                  <c:v>-8.8745064377682398E-2</c:v>
                </c:pt>
                <c:pt idx="496">
                  <c:v>-4.35120171673819E-2</c:v>
                </c:pt>
                <c:pt idx="497">
                  <c:v>-0.104812173913043</c:v>
                </c:pt>
                <c:pt idx="498">
                  <c:v>-6.7220888888888802E-2</c:v>
                </c:pt>
                <c:pt idx="499">
                  <c:v>-0.146481538461538</c:v>
                </c:pt>
                <c:pt idx="500">
                  <c:v>-8.6894827586206896E-2</c:v>
                </c:pt>
                <c:pt idx="501">
                  <c:v>-1.5441628959276E-2</c:v>
                </c:pt>
                <c:pt idx="502">
                  <c:v>-7.1084279475982504E-2</c:v>
                </c:pt>
                <c:pt idx="503">
                  <c:v>-9.0053813559322002E-2</c:v>
                </c:pt>
                <c:pt idx="504">
                  <c:v>-4.7697033898305E-2</c:v>
                </c:pt>
                <c:pt idx="505">
                  <c:v>-6.6185589519650603E-2</c:v>
                </c:pt>
                <c:pt idx="506">
                  <c:v>-8.3647014925373103E-2</c:v>
                </c:pt>
                <c:pt idx="507">
                  <c:v>-6.1940163934426203E-2</c:v>
                </c:pt>
                <c:pt idx="508">
                  <c:v>-7.2648739495798295E-2</c:v>
                </c:pt>
                <c:pt idx="509">
                  <c:v>-0.107505485232067</c:v>
                </c:pt>
                <c:pt idx="510">
                  <c:v>-6.7859414225941397E-2</c:v>
                </c:pt>
                <c:pt idx="511">
                  <c:v>-4.6763179916317898E-2</c:v>
                </c:pt>
                <c:pt idx="512">
                  <c:v>-8.1719815668202703E-2</c:v>
                </c:pt>
                <c:pt idx="513">
                  <c:v>-9.0093181818181794E-2</c:v>
                </c:pt>
                <c:pt idx="514">
                  <c:v>-8.0110743801652895E-2</c:v>
                </c:pt>
                <c:pt idx="515">
                  <c:v>-4.6790948275861999E-2</c:v>
                </c:pt>
                <c:pt idx="516">
                  <c:v>-9.0008675799086696E-2</c:v>
                </c:pt>
                <c:pt idx="517">
                  <c:v>-3.6972881355932199E-2</c:v>
                </c:pt>
                <c:pt idx="518">
                  <c:v>-7.0832911392404996E-2</c:v>
                </c:pt>
                <c:pt idx="519">
                  <c:v>-7.1384388185653999E-2</c:v>
                </c:pt>
                <c:pt idx="520">
                  <c:v>-3.3315999999999998E-2</c:v>
                </c:pt>
                <c:pt idx="521">
                  <c:v>-5.2969421487603301E-2</c:v>
                </c:pt>
                <c:pt idx="522">
                  <c:v>-8.5263865546218398E-2</c:v>
                </c:pt>
                <c:pt idx="523">
                  <c:v>-7.4354545454545395E-2</c:v>
                </c:pt>
                <c:pt idx="524">
                  <c:v>-8.1201415094339605E-2</c:v>
                </c:pt>
                <c:pt idx="525">
                  <c:v>-3.8165198237885403E-2</c:v>
                </c:pt>
                <c:pt idx="526">
                  <c:v>-9.4218224299065401E-2</c:v>
                </c:pt>
                <c:pt idx="527">
                  <c:v>-6.11285714285714E-2</c:v>
                </c:pt>
                <c:pt idx="528">
                  <c:v>-0.120151923076923</c:v>
                </c:pt>
                <c:pt idx="529">
                  <c:v>-7.6871100917431101E-2</c:v>
                </c:pt>
                <c:pt idx="530">
                  <c:v>-7.5495278969957003E-2</c:v>
                </c:pt>
                <c:pt idx="531">
                  <c:v>-0.13431779661016899</c:v>
                </c:pt>
                <c:pt idx="532">
                  <c:v>-0.108659401709401</c:v>
                </c:pt>
                <c:pt idx="533">
                  <c:v>-0.11612151898734099</c:v>
                </c:pt>
                <c:pt idx="534">
                  <c:v>-0.13030480769230701</c:v>
                </c:pt>
                <c:pt idx="535">
                  <c:v>-7.0961061946902604E-2</c:v>
                </c:pt>
                <c:pt idx="536">
                  <c:v>-3.6495510204081601E-2</c:v>
                </c:pt>
                <c:pt idx="537">
                  <c:v>-7.9771729957805904E-2</c:v>
                </c:pt>
                <c:pt idx="538">
                  <c:v>-9.1491176470588201E-2</c:v>
                </c:pt>
                <c:pt idx="539">
                  <c:v>-8.0294042553191405E-2</c:v>
                </c:pt>
                <c:pt idx="540">
                  <c:v>-8.8481355932203298E-2</c:v>
                </c:pt>
                <c:pt idx="541">
                  <c:v>-7.4216793893129698E-2</c:v>
                </c:pt>
                <c:pt idx="542">
                  <c:v>-2.6947619047619002E-2</c:v>
                </c:pt>
                <c:pt idx="543">
                  <c:v>-6.9754811715481105E-2</c:v>
                </c:pt>
                <c:pt idx="544">
                  <c:v>-8.97979253112033E-2</c:v>
                </c:pt>
                <c:pt idx="545">
                  <c:v>-4.1518775510203998E-2</c:v>
                </c:pt>
                <c:pt idx="546">
                  <c:v>-4.2173504273504199E-2</c:v>
                </c:pt>
                <c:pt idx="547">
                  <c:v>-5.3817154811715402E-2</c:v>
                </c:pt>
                <c:pt idx="548">
                  <c:v>9.9837837837837493E-4</c:v>
                </c:pt>
                <c:pt idx="549">
                  <c:v>-2.3380000000000001E-2</c:v>
                </c:pt>
                <c:pt idx="550">
                  <c:v>-3.5059663865546202E-2</c:v>
                </c:pt>
                <c:pt idx="551">
                  <c:v>-5.8424166666666603E-2</c:v>
                </c:pt>
                <c:pt idx="552">
                  <c:v>-5.7818828451882798E-2</c:v>
                </c:pt>
                <c:pt idx="553">
                  <c:v>-7.9475819672131104E-2</c:v>
                </c:pt>
                <c:pt idx="554">
                  <c:v>-5.8347257383966199E-2</c:v>
                </c:pt>
                <c:pt idx="555">
                  <c:v>-5.9433582089552198E-2</c:v>
                </c:pt>
                <c:pt idx="556">
                  <c:v>3.39456692913385E-2</c:v>
                </c:pt>
                <c:pt idx="557">
                  <c:v>-4.2517842323651397E-2</c:v>
                </c:pt>
                <c:pt idx="558">
                  <c:v>-6.5597925311203301E-2</c:v>
                </c:pt>
                <c:pt idx="559">
                  <c:v>-2.5678389830508401E-2</c:v>
                </c:pt>
                <c:pt idx="560">
                  <c:v>-3.3255744680850997E-2</c:v>
                </c:pt>
                <c:pt idx="561">
                  <c:v>-7.0964566929133804E-2</c:v>
                </c:pt>
                <c:pt idx="562">
                  <c:v>-8.2047540983606504E-2</c:v>
                </c:pt>
                <c:pt idx="563">
                  <c:v>-5.5271074380165201E-2</c:v>
                </c:pt>
                <c:pt idx="564">
                  <c:v>-8.6507239819004503E-2</c:v>
                </c:pt>
                <c:pt idx="565">
                  <c:v>-6.9213744075829295E-2</c:v>
                </c:pt>
                <c:pt idx="566">
                  <c:v>-7.6147083333333296E-2</c:v>
                </c:pt>
                <c:pt idx="567">
                  <c:v>-7.1222033898305004E-2</c:v>
                </c:pt>
                <c:pt idx="568">
                  <c:v>-0.12498712121212099</c:v>
                </c:pt>
                <c:pt idx="569">
                  <c:v>-0.106652727272727</c:v>
                </c:pt>
                <c:pt idx="570">
                  <c:v>-8.0191286307053897E-2</c:v>
                </c:pt>
                <c:pt idx="571">
                  <c:v>-0.111659276018099</c:v>
                </c:pt>
                <c:pt idx="572">
                  <c:v>-9.8526530612244895E-2</c:v>
                </c:pt>
                <c:pt idx="573">
                  <c:v>-5.8635146443514599E-2</c:v>
                </c:pt>
                <c:pt idx="574">
                  <c:v>-8.3525961538461493E-2</c:v>
                </c:pt>
                <c:pt idx="575">
                  <c:v>-7.1064347826086893E-2</c:v>
                </c:pt>
                <c:pt idx="576">
                  <c:v>-7.8781203007518799E-2</c:v>
                </c:pt>
                <c:pt idx="577">
                  <c:v>-6.3129166666666597E-2</c:v>
                </c:pt>
                <c:pt idx="578">
                  <c:v>-8.0794063926940607E-2</c:v>
                </c:pt>
                <c:pt idx="579">
                  <c:v>-6.2093697478991502E-2</c:v>
                </c:pt>
                <c:pt idx="580">
                  <c:v>-0.10663347280334699</c:v>
                </c:pt>
                <c:pt idx="581">
                  <c:v>-5.2362612612612602E-2</c:v>
                </c:pt>
                <c:pt idx="582">
                  <c:v>-9.0494957983193194E-2</c:v>
                </c:pt>
                <c:pt idx="583">
                  <c:v>-5.4443689320388303E-2</c:v>
                </c:pt>
                <c:pt idx="584">
                  <c:v>-8.2458995815899494E-2</c:v>
                </c:pt>
                <c:pt idx="585">
                  <c:v>-9.2937815126050399E-2</c:v>
                </c:pt>
                <c:pt idx="586">
                  <c:v>-6.1116386554621802E-2</c:v>
                </c:pt>
                <c:pt idx="587">
                  <c:v>-8.6390598290598197E-2</c:v>
                </c:pt>
                <c:pt idx="588">
                  <c:v>-7.5177570093457893E-2</c:v>
                </c:pt>
                <c:pt idx="589">
                  <c:v>-0.135718243243243</c:v>
                </c:pt>
                <c:pt idx="590">
                  <c:v>-5.6219199999999997E-2</c:v>
                </c:pt>
                <c:pt idx="591">
                  <c:v>-8.9770792079207906E-2</c:v>
                </c:pt>
                <c:pt idx="592">
                  <c:v>-7.3042222222222203E-2</c:v>
                </c:pt>
                <c:pt idx="593">
                  <c:v>-4.8516460905349702E-2</c:v>
                </c:pt>
                <c:pt idx="594">
                  <c:v>-6.1917757009345702E-2</c:v>
                </c:pt>
                <c:pt idx="595">
                  <c:v>-8.3188842975206595E-2</c:v>
                </c:pt>
                <c:pt idx="596">
                  <c:v>-7.1398611111111093E-2</c:v>
                </c:pt>
                <c:pt idx="597">
                  <c:v>-8.6026399999999906E-2</c:v>
                </c:pt>
                <c:pt idx="598">
                  <c:v>-7.4621120689655096E-2</c:v>
                </c:pt>
                <c:pt idx="599">
                  <c:v>-7.4765909090908994E-2</c:v>
                </c:pt>
                <c:pt idx="600">
                  <c:v>-0.100745887445887</c:v>
                </c:pt>
                <c:pt idx="601">
                  <c:v>-9.9863318777292501E-2</c:v>
                </c:pt>
                <c:pt idx="602">
                  <c:v>-8.3311203319501995E-2</c:v>
                </c:pt>
                <c:pt idx="603">
                  <c:v>-9.5047933884297497E-2</c:v>
                </c:pt>
                <c:pt idx="604">
                  <c:v>6.70588235294117E-3</c:v>
                </c:pt>
                <c:pt idx="605">
                  <c:v>-6.5577446808510603E-2</c:v>
                </c:pt>
                <c:pt idx="606">
                  <c:v>-4.4873858921161802E-2</c:v>
                </c:pt>
                <c:pt idx="607">
                  <c:v>-7.61564315352697E-2</c:v>
                </c:pt>
                <c:pt idx="608">
                  <c:v>-8.1110788381742696E-2</c:v>
                </c:pt>
                <c:pt idx="609">
                  <c:v>-0.11575274261603299</c:v>
                </c:pt>
                <c:pt idx="610">
                  <c:v>-7.5331932773109206E-2</c:v>
                </c:pt>
                <c:pt idx="611">
                  <c:v>-0.14146428571428499</c:v>
                </c:pt>
                <c:pt idx="612">
                  <c:v>-6.3085833333333299E-2</c:v>
                </c:pt>
                <c:pt idx="613">
                  <c:v>-5.0175732217573203E-2</c:v>
                </c:pt>
                <c:pt idx="614">
                  <c:v>-7.4401716738197399E-2</c:v>
                </c:pt>
                <c:pt idx="615">
                  <c:v>-9.1756302521008401E-2</c:v>
                </c:pt>
                <c:pt idx="616">
                  <c:v>-0.106359493670886</c:v>
                </c:pt>
                <c:pt idx="617">
                  <c:v>-0.129625490196078</c:v>
                </c:pt>
                <c:pt idx="618">
                  <c:v>3.4731182795698901E-3</c:v>
                </c:pt>
                <c:pt idx="619">
                  <c:v>-3.8015999999999897E-2</c:v>
                </c:pt>
                <c:pt idx="620">
                  <c:v>-9.592194092827E-2</c:v>
                </c:pt>
                <c:pt idx="621">
                  <c:v>-3.8761276595744597E-2</c:v>
                </c:pt>
                <c:pt idx="622">
                  <c:v>-3.3475210084033598E-2</c:v>
                </c:pt>
                <c:pt idx="623">
                  <c:v>-8.9367932489451393E-2</c:v>
                </c:pt>
                <c:pt idx="624">
                  <c:v>-0.14155245901639299</c:v>
                </c:pt>
                <c:pt idx="625">
                  <c:v>-0.108287804878048</c:v>
                </c:pt>
                <c:pt idx="626">
                  <c:v>-7.8749769585253399E-2</c:v>
                </c:pt>
                <c:pt idx="627">
                  <c:v>-8.5071428571428506E-2</c:v>
                </c:pt>
                <c:pt idx="628">
                  <c:v>-6.3292340425531904E-2</c:v>
                </c:pt>
                <c:pt idx="629">
                  <c:v>-0.114538912133891</c:v>
                </c:pt>
                <c:pt idx="630">
                  <c:v>-9.8764166666666597E-2</c:v>
                </c:pt>
                <c:pt idx="631">
                  <c:v>-0.15006546762589901</c:v>
                </c:pt>
                <c:pt idx="632">
                  <c:v>-3.5499122807017502E-2</c:v>
                </c:pt>
                <c:pt idx="633">
                  <c:v>-6.06978165938864E-2</c:v>
                </c:pt>
                <c:pt idx="634">
                  <c:v>-7.5687815126050398E-2</c:v>
                </c:pt>
                <c:pt idx="635">
                  <c:v>-5.2285407725321802E-2</c:v>
                </c:pt>
                <c:pt idx="636">
                  <c:v>-7.2632067510548501E-2</c:v>
                </c:pt>
                <c:pt idx="637">
                  <c:v>-9.8371848739495796E-2</c:v>
                </c:pt>
                <c:pt idx="638">
                  <c:v>-0.10767266187050301</c:v>
                </c:pt>
                <c:pt idx="639">
                  <c:v>-0.11746802721088399</c:v>
                </c:pt>
                <c:pt idx="640">
                  <c:v>-0.103396638655462</c:v>
                </c:pt>
                <c:pt idx="641">
                  <c:v>-7.9213692946057998E-2</c:v>
                </c:pt>
                <c:pt idx="642">
                  <c:v>-6.0999999999999999E-2</c:v>
                </c:pt>
                <c:pt idx="643">
                  <c:v>-9.1358723404255299E-2</c:v>
                </c:pt>
                <c:pt idx="644">
                  <c:v>-0.11228193277310899</c:v>
                </c:pt>
                <c:pt idx="645">
                  <c:v>-9.2927007299270004E-2</c:v>
                </c:pt>
                <c:pt idx="646">
                  <c:v>-8.6880645161290307E-2</c:v>
                </c:pt>
                <c:pt idx="647">
                  <c:v>-7.4016746411483203E-2</c:v>
                </c:pt>
                <c:pt idx="648">
                  <c:v>-4.8273858921161802E-2</c:v>
                </c:pt>
                <c:pt idx="649">
                  <c:v>-0.12642042553191399</c:v>
                </c:pt>
                <c:pt idx="650">
                  <c:v>-5.24948497854077E-2</c:v>
                </c:pt>
                <c:pt idx="651">
                  <c:v>-0.100960683760683</c:v>
                </c:pt>
                <c:pt idx="652">
                  <c:v>-7.8249152542372802E-2</c:v>
                </c:pt>
                <c:pt idx="653">
                  <c:v>-8.3086065573770407E-2</c:v>
                </c:pt>
                <c:pt idx="654">
                  <c:v>-5.7054090909090902E-2</c:v>
                </c:pt>
                <c:pt idx="655">
                  <c:v>-8.2099156118143404E-2</c:v>
                </c:pt>
                <c:pt idx="656">
                  <c:v>-8.1285714285714197E-2</c:v>
                </c:pt>
                <c:pt idx="657">
                  <c:v>-5.4843347639484903E-2</c:v>
                </c:pt>
                <c:pt idx="658">
                  <c:v>-2.7229831932773101E-2</c:v>
                </c:pt>
                <c:pt idx="659">
                  <c:v>-0.14654328358208901</c:v>
                </c:pt>
                <c:pt idx="660">
                  <c:v>-8.3593965517241298E-2</c:v>
                </c:pt>
                <c:pt idx="661">
                  <c:v>-6.0568965517241301E-2</c:v>
                </c:pt>
                <c:pt idx="662">
                  <c:v>-1.73132780082987E-2</c:v>
                </c:pt>
                <c:pt idx="663">
                  <c:v>-7.4769767441860396E-2</c:v>
                </c:pt>
                <c:pt idx="664">
                  <c:v>-0.103932467532467</c:v>
                </c:pt>
                <c:pt idx="665">
                  <c:v>-0.12122062780269</c:v>
                </c:pt>
                <c:pt idx="666">
                  <c:v>-0.10773859649122799</c:v>
                </c:pt>
                <c:pt idx="667">
                  <c:v>-9.9062204724409395E-2</c:v>
                </c:pt>
                <c:pt idx="668">
                  <c:v>-6.4746296296296205E-2</c:v>
                </c:pt>
                <c:pt idx="669">
                  <c:v>-7.1388571428571398E-2</c:v>
                </c:pt>
                <c:pt idx="670">
                  <c:v>-0.127155339805825</c:v>
                </c:pt>
                <c:pt idx="671">
                  <c:v>-0.11712757009345701</c:v>
                </c:pt>
                <c:pt idx="672">
                  <c:v>-9.5317307692307701E-2</c:v>
                </c:pt>
                <c:pt idx="673">
                  <c:v>-7.9160294117646995E-2</c:v>
                </c:pt>
                <c:pt idx="674">
                  <c:v>-0.169463</c:v>
                </c:pt>
                <c:pt idx="675">
                  <c:v>-0.114648484848484</c:v>
                </c:pt>
                <c:pt idx="676">
                  <c:v>-0.111071153846153</c:v>
                </c:pt>
                <c:pt idx="677">
                  <c:v>-9.1378947368421004E-2</c:v>
                </c:pt>
                <c:pt idx="678">
                  <c:v>-7.4430243902439006E-2</c:v>
                </c:pt>
                <c:pt idx="679">
                  <c:v>-0.100964804469273</c:v>
                </c:pt>
                <c:pt idx="680">
                  <c:v>-2.9927692307692301E-2</c:v>
                </c:pt>
                <c:pt idx="681">
                  <c:v>-7.8754385964912202E-2</c:v>
                </c:pt>
                <c:pt idx="682">
                  <c:v>-0.14872261904761899</c:v>
                </c:pt>
                <c:pt idx="683">
                  <c:v>-6.0341150442477801E-2</c:v>
                </c:pt>
                <c:pt idx="684">
                  <c:v>-6.4086511627906906E-2</c:v>
                </c:pt>
                <c:pt idx="685">
                  <c:v>-5.56056277056277E-2</c:v>
                </c:pt>
                <c:pt idx="686">
                  <c:v>-4.1389406779660999E-2</c:v>
                </c:pt>
                <c:pt idx="687">
                  <c:v>-4.9486718749999999E-2</c:v>
                </c:pt>
                <c:pt idx="688">
                  <c:v>-0.106053488372093</c:v>
                </c:pt>
                <c:pt idx="689">
                  <c:v>-7.3977570093457901E-2</c:v>
                </c:pt>
                <c:pt idx="690">
                  <c:v>-7.3811267605633807E-2</c:v>
                </c:pt>
                <c:pt idx="691">
                  <c:v>-9.8409913793103404E-2</c:v>
                </c:pt>
                <c:pt idx="692">
                  <c:v>-6.0543459915611803E-2</c:v>
                </c:pt>
                <c:pt idx="693">
                  <c:v>-9.3260087719298196E-2</c:v>
                </c:pt>
                <c:pt idx="694">
                  <c:v>-7.51275E-2</c:v>
                </c:pt>
                <c:pt idx="695">
                  <c:v>-0.127639694656488</c:v>
                </c:pt>
                <c:pt idx="696">
                  <c:v>-3.8654201680672198E-2</c:v>
                </c:pt>
                <c:pt idx="697">
                  <c:v>-9.2938235294117599E-2</c:v>
                </c:pt>
                <c:pt idx="698">
                  <c:v>-7.6509999999999995E-2</c:v>
                </c:pt>
                <c:pt idx="699">
                  <c:v>-7.6156170212765897E-2</c:v>
                </c:pt>
                <c:pt idx="700">
                  <c:v>-0.106344748858447</c:v>
                </c:pt>
                <c:pt idx="701">
                  <c:v>-0.126160317460317</c:v>
                </c:pt>
                <c:pt idx="702">
                  <c:v>-7.0781379310344797E-2</c:v>
                </c:pt>
                <c:pt idx="703">
                  <c:v>-6.6334156378600795E-2</c:v>
                </c:pt>
                <c:pt idx="704">
                  <c:v>-8.2896680497925299E-2</c:v>
                </c:pt>
                <c:pt idx="705">
                  <c:v>4.4981932773109197E-2</c:v>
                </c:pt>
                <c:pt idx="706">
                  <c:v>-3.9586178861788598E-2</c:v>
                </c:pt>
                <c:pt idx="707">
                  <c:v>-7.1652083333333297E-2</c:v>
                </c:pt>
                <c:pt idx="708">
                  <c:v>-0.10184319999999999</c:v>
                </c:pt>
                <c:pt idx="709">
                  <c:v>-0.115825384615384</c:v>
                </c:pt>
                <c:pt idx="710">
                  <c:v>-8.3414166666666595E-2</c:v>
                </c:pt>
                <c:pt idx="711">
                  <c:v>-4.8202904564315301E-2</c:v>
                </c:pt>
                <c:pt idx="712">
                  <c:v>-5.8316597510373401E-2</c:v>
                </c:pt>
                <c:pt idx="713">
                  <c:v>-7.1009128630705395E-2</c:v>
                </c:pt>
                <c:pt idx="714">
                  <c:v>-8.3108620689655105E-2</c:v>
                </c:pt>
                <c:pt idx="715">
                  <c:v>-0.11747288135593199</c:v>
                </c:pt>
                <c:pt idx="716">
                  <c:v>-5.57566666666666E-2</c:v>
                </c:pt>
                <c:pt idx="717">
                  <c:v>-7.6487394957983096E-2</c:v>
                </c:pt>
                <c:pt idx="718">
                  <c:v>-9.5969547325102794E-2</c:v>
                </c:pt>
                <c:pt idx="719">
                  <c:v>-5.7761344537815097E-2</c:v>
                </c:pt>
                <c:pt idx="720">
                  <c:v>-9.0393277310924294E-2</c:v>
                </c:pt>
                <c:pt idx="721">
                  <c:v>-7.9231779661016896E-2</c:v>
                </c:pt>
                <c:pt idx="722">
                  <c:v>-9.5208064516128996E-2</c:v>
                </c:pt>
                <c:pt idx="723">
                  <c:v>-5.0690399999999997E-2</c:v>
                </c:pt>
                <c:pt idx="724">
                  <c:v>-8.9978333333333299E-2</c:v>
                </c:pt>
                <c:pt idx="725">
                  <c:v>-9.4998712446351899E-2</c:v>
                </c:pt>
                <c:pt idx="726">
                  <c:v>-5.2982644628099103E-2</c:v>
                </c:pt>
                <c:pt idx="727">
                  <c:v>-5.5367364016736399E-2</c:v>
                </c:pt>
                <c:pt idx="728">
                  <c:v>-4.2635744680850997E-2</c:v>
                </c:pt>
                <c:pt idx="729">
                  <c:v>-6.9844736842105196E-2</c:v>
                </c:pt>
                <c:pt idx="730">
                  <c:v>-1.6660156249999999E-2</c:v>
                </c:pt>
                <c:pt idx="731">
                  <c:v>1.61986784140969E-2</c:v>
                </c:pt>
                <c:pt idx="732">
                  <c:v>-5.7228389830508403E-2</c:v>
                </c:pt>
                <c:pt idx="733">
                  <c:v>-7.0562447257383906E-2</c:v>
                </c:pt>
                <c:pt idx="734">
                  <c:v>-7.8397489539748899E-2</c:v>
                </c:pt>
                <c:pt idx="735">
                  <c:v>-6.6621848739495795E-2</c:v>
                </c:pt>
                <c:pt idx="736">
                  <c:v>-9.2396296296296296E-2</c:v>
                </c:pt>
                <c:pt idx="737">
                  <c:v>-8.0753906249999993E-2</c:v>
                </c:pt>
                <c:pt idx="738">
                  <c:v>-2.7297872340425501E-2</c:v>
                </c:pt>
                <c:pt idx="739">
                  <c:v>-8.0335344827586197E-2</c:v>
                </c:pt>
                <c:pt idx="740">
                  <c:v>-8.7847999999999996E-2</c:v>
                </c:pt>
                <c:pt idx="741">
                  <c:v>-0.10461923076923001</c:v>
                </c:pt>
                <c:pt idx="742">
                  <c:v>-5.4522173913043398E-2</c:v>
                </c:pt>
                <c:pt idx="743">
                  <c:v>-6.1175384615384597E-2</c:v>
                </c:pt>
                <c:pt idx="744">
                  <c:v>-3.38653543307086E-2</c:v>
                </c:pt>
                <c:pt idx="745">
                  <c:v>-6.14054852320675E-2</c:v>
                </c:pt>
                <c:pt idx="746">
                  <c:v>-9.4597033898304997E-2</c:v>
                </c:pt>
                <c:pt idx="747">
                  <c:v>-8.3041991341991306E-2</c:v>
                </c:pt>
                <c:pt idx="748">
                  <c:v>-6.2625423728813495E-2</c:v>
                </c:pt>
                <c:pt idx="749">
                  <c:v>-6.6247033898304997E-2</c:v>
                </c:pt>
                <c:pt idx="750">
                  <c:v>-0.10203445378151201</c:v>
                </c:pt>
                <c:pt idx="751">
                  <c:v>-0.1050968</c:v>
                </c:pt>
                <c:pt idx="752">
                  <c:v>-6.9613617021276594E-2</c:v>
                </c:pt>
                <c:pt idx="753">
                  <c:v>-6.8060425531914895E-2</c:v>
                </c:pt>
                <c:pt idx="754">
                  <c:v>-6.6614285714285695E-2</c:v>
                </c:pt>
                <c:pt idx="755">
                  <c:v>-9.6140425531914805E-2</c:v>
                </c:pt>
                <c:pt idx="756">
                  <c:v>-9.2954893617021195E-2</c:v>
                </c:pt>
                <c:pt idx="757">
                  <c:v>-8.7535606060605994E-2</c:v>
                </c:pt>
                <c:pt idx="758">
                  <c:v>-0.10819534883720899</c:v>
                </c:pt>
                <c:pt idx="759">
                  <c:v>-9.9938333333333296E-2</c:v>
                </c:pt>
                <c:pt idx="760">
                  <c:v>-0.10271681034482701</c:v>
                </c:pt>
                <c:pt idx="761">
                  <c:v>-0.12871603375527399</c:v>
                </c:pt>
                <c:pt idx="762">
                  <c:v>-6.6062761506276102E-2</c:v>
                </c:pt>
                <c:pt idx="763">
                  <c:v>-0.131748305084745</c:v>
                </c:pt>
                <c:pt idx="764">
                  <c:v>-4.8444554455445502E-2</c:v>
                </c:pt>
                <c:pt idx="765">
                  <c:v>-0.1101075</c:v>
                </c:pt>
                <c:pt idx="766">
                  <c:v>-3.5498837209302303E-2</c:v>
                </c:pt>
                <c:pt idx="767">
                  <c:v>-8.9576956521739096E-2</c:v>
                </c:pt>
                <c:pt idx="768">
                  <c:v>-0.10241239669421399</c:v>
                </c:pt>
                <c:pt idx="769">
                  <c:v>-8.8542978723404206E-2</c:v>
                </c:pt>
                <c:pt idx="770">
                  <c:v>-6.4673333333333305E-2</c:v>
                </c:pt>
                <c:pt idx="771">
                  <c:v>-4.5173333333333301E-2</c:v>
                </c:pt>
                <c:pt idx="772">
                  <c:v>-0.113970588235294</c:v>
                </c:pt>
                <c:pt idx="773">
                  <c:v>-0.10415274261603299</c:v>
                </c:pt>
                <c:pt idx="774">
                  <c:v>-0.103545064377682</c:v>
                </c:pt>
                <c:pt idx="775">
                  <c:v>-9.3887083333333302E-2</c:v>
                </c:pt>
                <c:pt idx="776">
                  <c:v>-7.8223931623931597E-2</c:v>
                </c:pt>
                <c:pt idx="777">
                  <c:v>-7.2982905982905896E-2</c:v>
                </c:pt>
                <c:pt idx="778">
                  <c:v>-0.10190923076923</c:v>
                </c:pt>
                <c:pt idx="779">
                  <c:v>-0.101032478632478</c:v>
                </c:pt>
                <c:pt idx="780">
                  <c:v>-8.0660593220338903E-2</c:v>
                </c:pt>
                <c:pt idx="781">
                  <c:v>-7.0797446808510606E-2</c:v>
                </c:pt>
                <c:pt idx="782">
                  <c:v>-7.8072727272727196E-2</c:v>
                </c:pt>
                <c:pt idx="783">
                  <c:v>-8.7275102040816302E-2</c:v>
                </c:pt>
                <c:pt idx="784">
                  <c:v>-5.6672916666666601E-2</c:v>
                </c:pt>
                <c:pt idx="785">
                  <c:v>-8.1876612903225801E-2</c:v>
                </c:pt>
                <c:pt idx="786">
                  <c:v>-0.10783362831858399</c:v>
                </c:pt>
                <c:pt idx="787">
                  <c:v>-0.109051680672268</c:v>
                </c:pt>
                <c:pt idx="788">
                  <c:v>-0.10418846153846099</c:v>
                </c:pt>
                <c:pt idx="789">
                  <c:v>-8.2656410256410198E-2</c:v>
                </c:pt>
                <c:pt idx="790">
                  <c:v>-9.5636554621848696E-2</c:v>
                </c:pt>
                <c:pt idx="791">
                  <c:v>-9.7431687242798298E-2</c:v>
                </c:pt>
                <c:pt idx="792">
                  <c:v>-0.133286458333333</c:v>
                </c:pt>
                <c:pt idx="793">
                  <c:v>-0.121458878504672</c:v>
                </c:pt>
                <c:pt idx="794">
                  <c:v>-5.5640254237288099E-2</c:v>
                </c:pt>
                <c:pt idx="795">
                  <c:v>-8.2585836909871202E-2</c:v>
                </c:pt>
                <c:pt idx="796">
                  <c:v>-0.107699576271186</c:v>
                </c:pt>
                <c:pt idx="797">
                  <c:v>-6.5130864197530794E-2</c:v>
                </c:pt>
                <c:pt idx="798">
                  <c:v>-0.136707258064516</c:v>
                </c:pt>
                <c:pt idx="799">
                  <c:v>-8.5226605504587105E-2</c:v>
                </c:pt>
                <c:pt idx="800">
                  <c:v>-6.7931779661016906E-2</c:v>
                </c:pt>
                <c:pt idx="801">
                  <c:v>-7.1940928270042198E-2</c:v>
                </c:pt>
                <c:pt idx="802">
                  <c:v>-0.10784170212765901</c:v>
                </c:pt>
                <c:pt idx="803">
                  <c:v>-7.9408936170212704E-2</c:v>
                </c:pt>
                <c:pt idx="804">
                  <c:v>-4.6067811158798197E-2</c:v>
                </c:pt>
                <c:pt idx="805">
                  <c:v>-0.142884126984126</c:v>
                </c:pt>
                <c:pt idx="806">
                  <c:v>-0.186769291338582</c:v>
                </c:pt>
                <c:pt idx="807">
                  <c:v>-7.9557024793388401E-2</c:v>
                </c:pt>
                <c:pt idx="808">
                  <c:v>-0.109775</c:v>
                </c:pt>
                <c:pt idx="809">
                  <c:v>-4.6125751072961303E-2</c:v>
                </c:pt>
                <c:pt idx="810">
                  <c:v>-7.93091286307053E-2</c:v>
                </c:pt>
                <c:pt idx="811">
                  <c:v>-0.10828925619834701</c:v>
                </c:pt>
                <c:pt idx="812">
                  <c:v>-9.2150847457627097E-2</c:v>
                </c:pt>
                <c:pt idx="813">
                  <c:v>-0.10628861788617799</c:v>
                </c:pt>
                <c:pt idx="814">
                  <c:v>-8.8477118644067806E-2</c:v>
                </c:pt>
                <c:pt idx="815">
                  <c:v>-8.1546382978723395E-2</c:v>
                </c:pt>
                <c:pt idx="816">
                  <c:v>-6.8085416666666607E-2</c:v>
                </c:pt>
                <c:pt idx="817">
                  <c:v>-8.3614937759336094E-2</c:v>
                </c:pt>
                <c:pt idx="818">
                  <c:v>-6.7550638297872306E-2</c:v>
                </c:pt>
                <c:pt idx="819">
                  <c:v>-8.8994531249999995E-2</c:v>
                </c:pt>
                <c:pt idx="820">
                  <c:v>-2.5364999999999999E-2</c:v>
                </c:pt>
                <c:pt idx="821">
                  <c:v>-6.2363865546218401E-2</c:v>
                </c:pt>
                <c:pt idx="822">
                  <c:v>-6.5058403361344497E-2</c:v>
                </c:pt>
                <c:pt idx="823">
                  <c:v>-7.7354042553191393E-2</c:v>
                </c:pt>
                <c:pt idx="824">
                  <c:v>-7.6549999999999896E-2</c:v>
                </c:pt>
                <c:pt idx="825">
                  <c:v>-7.4030638297872306E-2</c:v>
                </c:pt>
                <c:pt idx="826">
                  <c:v>-8.8827343749999996E-2</c:v>
                </c:pt>
                <c:pt idx="827">
                  <c:v>-7.3942622950819603E-2</c:v>
                </c:pt>
                <c:pt idx="828">
                  <c:v>-5.6596280991735498E-2</c:v>
                </c:pt>
                <c:pt idx="829">
                  <c:v>-8.9818723404255299E-2</c:v>
                </c:pt>
                <c:pt idx="830">
                  <c:v>-0.100540329218107</c:v>
                </c:pt>
                <c:pt idx="831">
                  <c:v>-8.7922268907562995E-2</c:v>
                </c:pt>
                <c:pt idx="832">
                  <c:v>-9.6634042553191399E-2</c:v>
                </c:pt>
                <c:pt idx="833">
                  <c:v>-8.7844999999999895E-2</c:v>
                </c:pt>
                <c:pt idx="834">
                  <c:v>-3.9211016949152501E-2</c:v>
                </c:pt>
                <c:pt idx="835">
                  <c:v>-5.8762770562770503E-2</c:v>
                </c:pt>
                <c:pt idx="836">
                  <c:v>-8.4428085106382902E-2</c:v>
                </c:pt>
                <c:pt idx="837">
                  <c:v>-8.405E-2</c:v>
                </c:pt>
                <c:pt idx="838">
                  <c:v>-0.10598326359832599</c:v>
                </c:pt>
                <c:pt idx="839">
                  <c:v>-0.105098706896551</c:v>
                </c:pt>
                <c:pt idx="840">
                  <c:v>-3.8033823529411703E-2</c:v>
                </c:pt>
                <c:pt idx="841">
                  <c:v>-9.0883206106870201E-2</c:v>
                </c:pt>
                <c:pt idx="842">
                  <c:v>-1.3658474576271101E-2</c:v>
                </c:pt>
                <c:pt idx="843">
                  <c:v>-4.62586497890295E-2</c:v>
                </c:pt>
                <c:pt idx="844">
                  <c:v>-8.77794979079497E-2</c:v>
                </c:pt>
                <c:pt idx="845">
                  <c:v>-8.2311983471074296E-2</c:v>
                </c:pt>
                <c:pt idx="846">
                  <c:v>-8.4567782426778204E-2</c:v>
                </c:pt>
                <c:pt idx="847">
                  <c:v>-5.7150393700787401E-2</c:v>
                </c:pt>
                <c:pt idx="848">
                  <c:v>-7.3132692307692301E-2</c:v>
                </c:pt>
                <c:pt idx="849">
                  <c:v>-1.7561603375527399E-2</c:v>
                </c:pt>
                <c:pt idx="850">
                  <c:v>-4.3315833333333303E-2</c:v>
                </c:pt>
                <c:pt idx="851">
                  <c:v>-5.9368510638297803E-2</c:v>
                </c:pt>
                <c:pt idx="852">
                  <c:v>-8.1180000000000002E-2</c:v>
                </c:pt>
                <c:pt idx="853">
                  <c:v>-4.7750000000000001E-2</c:v>
                </c:pt>
                <c:pt idx="854">
                  <c:v>-4.7184375000000001E-2</c:v>
                </c:pt>
                <c:pt idx="855">
                  <c:v>-0.165698581560283</c:v>
                </c:pt>
                <c:pt idx="856">
                  <c:v>-9.99203539823008E-2</c:v>
                </c:pt>
                <c:pt idx="857">
                  <c:v>-6.3205857740585694E-2</c:v>
                </c:pt>
                <c:pt idx="858">
                  <c:v>-4.1639406779660999E-2</c:v>
                </c:pt>
                <c:pt idx="859">
                  <c:v>-7.5995454545454505E-2</c:v>
                </c:pt>
                <c:pt idx="860">
                  <c:v>-7.5844782608695593E-2</c:v>
                </c:pt>
                <c:pt idx="861">
                  <c:v>-0.126474576271186</c:v>
                </c:pt>
                <c:pt idx="862">
                  <c:v>-7.1835156250000004E-2</c:v>
                </c:pt>
                <c:pt idx="863">
                  <c:v>-7.9539170506912393E-2</c:v>
                </c:pt>
                <c:pt idx="864">
                  <c:v>-4.0498319327731E-2</c:v>
                </c:pt>
                <c:pt idx="865">
                  <c:v>-3.9576595744680802E-2</c:v>
                </c:pt>
                <c:pt idx="866">
                  <c:v>-0.106900418410041</c:v>
                </c:pt>
                <c:pt idx="867">
                  <c:v>-0.121446638655462</c:v>
                </c:pt>
                <c:pt idx="868">
                  <c:v>-0.14392033898305001</c:v>
                </c:pt>
                <c:pt idx="869">
                  <c:v>-6.9095798319327703E-2</c:v>
                </c:pt>
                <c:pt idx="870">
                  <c:v>-5.5090350877192898E-2</c:v>
                </c:pt>
                <c:pt idx="871">
                  <c:v>-8.9041393442622893E-2</c:v>
                </c:pt>
                <c:pt idx="872">
                  <c:v>-0.14745188284518801</c:v>
                </c:pt>
                <c:pt idx="873">
                  <c:v>-9.6458441558441493E-2</c:v>
                </c:pt>
                <c:pt idx="874">
                  <c:v>-9.0750416666666597E-2</c:v>
                </c:pt>
                <c:pt idx="875">
                  <c:v>-5.6314516129032197E-2</c:v>
                </c:pt>
                <c:pt idx="876">
                  <c:v>-6.1258399999999998E-2</c:v>
                </c:pt>
                <c:pt idx="877">
                  <c:v>-4.0913043478260802E-2</c:v>
                </c:pt>
                <c:pt idx="878">
                  <c:v>-0.122274369747899</c:v>
                </c:pt>
                <c:pt idx="879">
                  <c:v>-8.2434599156118102E-2</c:v>
                </c:pt>
                <c:pt idx="880">
                  <c:v>-6.7335576923076901E-2</c:v>
                </c:pt>
                <c:pt idx="881">
                  <c:v>-9.6233333333333296E-2</c:v>
                </c:pt>
                <c:pt idx="882">
                  <c:v>-0.134691269841269</c:v>
                </c:pt>
                <c:pt idx="883">
                  <c:v>-8.8661788617886095E-2</c:v>
                </c:pt>
                <c:pt idx="884">
                  <c:v>-5.2387068965517203E-2</c:v>
                </c:pt>
                <c:pt idx="885">
                  <c:v>-8.4070292887029205E-2</c:v>
                </c:pt>
                <c:pt idx="886">
                  <c:v>-4.7059166666666603E-2</c:v>
                </c:pt>
                <c:pt idx="887">
                  <c:v>-0.103538683127572</c:v>
                </c:pt>
                <c:pt idx="888">
                  <c:v>-8.5901265822784803E-2</c:v>
                </c:pt>
                <c:pt idx="889">
                  <c:v>-0.128851162790697</c:v>
                </c:pt>
                <c:pt idx="890">
                  <c:v>-0.13659572649572599</c:v>
                </c:pt>
                <c:pt idx="891">
                  <c:v>-8.5088135593220302E-2</c:v>
                </c:pt>
                <c:pt idx="892">
                  <c:v>-5.2078481012658197E-2</c:v>
                </c:pt>
                <c:pt idx="893">
                  <c:v>-3.7563983050847398E-2</c:v>
                </c:pt>
                <c:pt idx="894">
                  <c:v>-0.108178813559322</c:v>
                </c:pt>
                <c:pt idx="895">
                  <c:v>-0.10549704641350199</c:v>
                </c:pt>
                <c:pt idx="896">
                  <c:v>-9.1956716417910395E-2</c:v>
                </c:pt>
                <c:pt idx="897">
                  <c:v>-5.6163448275861998E-2</c:v>
                </c:pt>
                <c:pt idx="898">
                  <c:v>-1.0936324786324701E-2</c:v>
                </c:pt>
                <c:pt idx="899">
                  <c:v>-3.7238362068965497E-2</c:v>
                </c:pt>
                <c:pt idx="900">
                  <c:v>-6.6275847457627102E-2</c:v>
                </c:pt>
                <c:pt idx="901">
                  <c:v>-6.8883966244725703E-2</c:v>
                </c:pt>
                <c:pt idx="902">
                  <c:v>-5.6543404255319098E-2</c:v>
                </c:pt>
                <c:pt idx="903">
                  <c:v>-0.11826380952380899</c:v>
                </c:pt>
                <c:pt idx="904">
                  <c:v>-4.2729629629629597E-2</c:v>
                </c:pt>
                <c:pt idx="905">
                  <c:v>-3.9841908713692899E-2</c:v>
                </c:pt>
                <c:pt idx="906">
                  <c:v>-6.7520588235294096E-2</c:v>
                </c:pt>
                <c:pt idx="907">
                  <c:v>-6.6163404255319094E-2</c:v>
                </c:pt>
                <c:pt idx="908">
                  <c:v>-8.25887029288703E-2</c:v>
                </c:pt>
                <c:pt idx="909">
                  <c:v>-6.1363291139240501E-2</c:v>
                </c:pt>
                <c:pt idx="910">
                  <c:v>-9.70420168067226E-2</c:v>
                </c:pt>
                <c:pt idx="911">
                  <c:v>-9.37556390977443E-2</c:v>
                </c:pt>
                <c:pt idx="912">
                  <c:v>-4.3599568965517199E-2</c:v>
                </c:pt>
                <c:pt idx="913">
                  <c:v>-9.6412393162393098E-2</c:v>
                </c:pt>
                <c:pt idx="914">
                  <c:v>-7.5708860759493596E-2</c:v>
                </c:pt>
                <c:pt idx="915">
                  <c:v>-8.8925217391304295E-2</c:v>
                </c:pt>
                <c:pt idx="916">
                  <c:v>-6.7925764192139707E-2</c:v>
                </c:pt>
                <c:pt idx="917">
                  <c:v>-0.146301666666666</c:v>
                </c:pt>
                <c:pt idx="918">
                  <c:v>-8.7255468749999995E-2</c:v>
                </c:pt>
                <c:pt idx="919">
                  <c:v>-9.8188936170212696E-2</c:v>
                </c:pt>
                <c:pt idx="920">
                  <c:v>-5.8124271844660201E-2</c:v>
                </c:pt>
                <c:pt idx="921">
                  <c:v>-5.9883043478260803E-2</c:v>
                </c:pt>
                <c:pt idx="922">
                  <c:v>-6.9695744680851004E-2</c:v>
                </c:pt>
                <c:pt idx="923">
                  <c:v>-9.2740425531914902E-2</c:v>
                </c:pt>
                <c:pt idx="924">
                  <c:v>-6.8388181818181806E-2</c:v>
                </c:pt>
                <c:pt idx="925">
                  <c:v>-0.14327894736842101</c:v>
                </c:pt>
                <c:pt idx="926">
                  <c:v>-7.8098340248962603E-2</c:v>
                </c:pt>
                <c:pt idx="927">
                  <c:v>-6.1263203463203401E-2</c:v>
                </c:pt>
                <c:pt idx="928">
                  <c:v>-9.0072103004291804E-2</c:v>
                </c:pt>
                <c:pt idx="929">
                  <c:v>-4.6013973799126598E-2</c:v>
                </c:pt>
                <c:pt idx="930">
                  <c:v>-9.8947881355932202E-2</c:v>
                </c:pt>
                <c:pt idx="931">
                  <c:v>-5.6138281249999998E-2</c:v>
                </c:pt>
                <c:pt idx="932">
                  <c:v>-3.8508943089430897E-2</c:v>
                </c:pt>
                <c:pt idx="933">
                  <c:v>1.0310638297872301E-3</c:v>
                </c:pt>
                <c:pt idx="934">
                  <c:v>-4.0729411764705799E-2</c:v>
                </c:pt>
                <c:pt idx="935">
                  <c:v>-4.2862173913043401E-2</c:v>
                </c:pt>
                <c:pt idx="936">
                  <c:v>-5.5073504273504201E-2</c:v>
                </c:pt>
                <c:pt idx="937">
                  <c:v>-0.13607890295358599</c:v>
                </c:pt>
                <c:pt idx="938">
                  <c:v>-0.157958088235294</c:v>
                </c:pt>
                <c:pt idx="939">
                  <c:v>-7.1749230769230704E-2</c:v>
                </c:pt>
                <c:pt idx="940">
                  <c:v>-2.7943514644351401E-2</c:v>
                </c:pt>
                <c:pt idx="941">
                  <c:v>-3.4723849372384902E-2</c:v>
                </c:pt>
                <c:pt idx="942">
                  <c:v>-8.7740663900414906E-2</c:v>
                </c:pt>
                <c:pt idx="943">
                  <c:v>-9.0190573770491805E-2</c:v>
                </c:pt>
                <c:pt idx="944">
                  <c:v>-9.8810344827586202E-2</c:v>
                </c:pt>
                <c:pt idx="945">
                  <c:v>-0.13681370967741899</c:v>
                </c:pt>
                <c:pt idx="946">
                  <c:v>-3.9949019607843098E-2</c:v>
                </c:pt>
                <c:pt idx="947">
                  <c:v>-7.2726976744186003E-2</c:v>
                </c:pt>
                <c:pt idx="948">
                  <c:v>-9.1481589958158999E-2</c:v>
                </c:pt>
                <c:pt idx="949">
                  <c:v>-0.109427004219409</c:v>
                </c:pt>
                <c:pt idx="950">
                  <c:v>-0.14579790794979</c:v>
                </c:pt>
                <c:pt idx="951">
                  <c:v>-5.9187966804979203E-2</c:v>
                </c:pt>
                <c:pt idx="952">
                  <c:v>-8.9206896551724101E-3</c:v>
                </c:pt>
                <c:pt idx="953">
                  <c:v>-0.13143274336283101</c:v>
                </c:pt>
                <c:pt idx="954">
                  <c:v>-0.116406355932203</c:v>
                </c:pt>
                <c:pt idx="955">
                  <c:v>-5.4623333333333302E-2</c:v>
                </c:pt>
                <c:pt idx="956">
                  <c:v>-0.11402647058823499</c:v>
                </c:pt>
                <c:pt idx="957">
                  <c:v>-0.13691452991452899</c:v>
                </c:pt>
                <c:pt idx="958">
                  <c:v>-9.4304201680672203E-2</c:v>
                </c:pt>
                <c:pt idx="959">
                  <c:v>-5.94627118644067E-2</c:v>
                </c:pt>
                <c:pt idx="960">
                  <c:v>-5.02734042553191E-2</c:v>
                </c:pt>
                <c:pt idx="961">
                  <c:v>-7.18105042016806E-2</c:v>
                </c:pt>
                <c:pt idx="962">
                  <c:v>-5.8191880341880303E-2</c:v>
                </c:pt>
                <c:pt idx="963">
                  <c:v>-7.4020425531914805E-2</c:v>
                </c:pt>
                <c:pt idx="964">
                  <c:v>-7.6649361702127605E-2</c:v>
                </c:pt>
                <c:pt idx="965">
                  <c:v>-7.6644017094017095E-2</c:v>
                </c:pt>
                <c:pt idx="966">
                  <c:v>-9.6888235294117594E-2</c:v>
                </c:pt>
                <c:pt idx="967">
                  <c:v>-6.7974336283185804E-2</c:v>
                </c:pt>
                <c:pt idx="968">
                  <c:v>-0.10017276785714201</c:v>
                </c:pt>
                <c:pt idx="969">
                  <c:v>-0.110739830508474</c:v>
                </c:pt>
                <c:pt idx="970">
                  <c:v>-0.118645922746781</c:v>
                </c:pt>
                <c:pt idx="971">
                  <c:v>-4.4964135021097001E-2</c:v>
                </c:pt>
                <c:pt idx="972">
                  <c:v>-0.11602457627118599</c:v>
                </c:pt>
                <c:pt idx="973">
                  <c:v>-0.14399078014184399</c:v>
                </c:pt>
                <c:pt idx="974">
                  <c:v>-9.3828244274809097E-2</c:v>
                </c:pt>
                <c:pt idx="975">
                  <c:v>-7.7064529914529903E-2</c:v>
                </c:pt>
                <c:pt idx="976">
                  <c:v>-0.111108333333333</c:v>
                </c:pt>
                <c:pt idx="977">
                  <c:v>-0.10104366812227</c:v>
                </c:pt>
                <c:pt idx="978">
                  <c:v>-9.9403043478260802E-2</c:v>
                </c:pt>
                <c:pt idx="979">
                  <c:v>-6.2489029535864903E-2</c:v>
                </c:pt>
                <c:pt idx="980">
                  <c:v>-0.103404255319148</c:v>
                </c:pt>
                <c:pt idx="981">
                  <c:v>-0.14948192771084301</c:v>
                </c:pt>
                <c:pt idx="982">
                  <c:v>-0.133292070484581</c:v>
                </c:pt>
                <c:pt idx="983">
                  <c:v>-8.1059817351598104E-2</c:v>
                </c:pt>
                <c:pt idx="984">
                  <c:v>-0.153654893617021</c:v>
                </c:pt>
                <c:pt idx="985">
                  <c:v>-7.0379497907949798E-2</c:v>
                </c:pt>
                <c:pt idx="986">
                  <c:v>-9.5213278008298693E-2</c:v>
                </c:pt>
                <c:pt idx="987">
                  <c:v>-0.126248412698412</c:v>
                </c:pt>
                <c:pt idx="988">
                  <c:v>-0.146986178861788</c:v>
                </c:pt>
                <c:pt idx="989">
                  <c:v>-0.143282378854625</c:v>
                </c:pt>
                <c:pt idx="990">
                  <c:v>-0.13914914529914499</c:v>
                </c:pt>
                <c:pt idx="991">
                  <c:v>-0.115674248927038</c:v>
                </c:pt>
                <c:pt idx="992">
                  <c:v>-0.112912711864406</c:v>
                </c:pt>
                <c:pt idx="993">
                  <c:v>-9.9245147679324894E-2</c:v>
                </c:pt>
                <c:pt idx="994">
                  <c:v>-8.3096825396825405E-2</c:v>
                </c:pt>
                <c:pt idx="995">
                  <c:v>-4.3554918032786799E-2</c:v>
                </c:pt>
                <c:pt idx="996">
                  <c:v>-9.9172689075630205E-2</c:v>
                </c:pt>
                <c:pt idx="997">
                  <c:v>-8.9993723849372306E-2</c:v>
                </c:pt>
                <c:pt idx="998">
                  <c:v>-0.114742978723404</c:v>
                </c:pt>
                <c:pt idx="999">
                  <c:v>-0.107428936170212</c:v>
                </c:pt>
                <c:pt idx="1000">
                  <c:v>-6.2607563025210006E-2</c:v>
                </c:pt>
                <c:pt idx="1001">
                  <c:v>-0.121244604316546</c:v>
                </c:pt>
                <c:pt idx="1002">
                  <c:v>-1.2108955223880599E-2</c:v>
                </c:pt>
                <c:pt idx="1003">
                  <c:v>-9.6496610169491501E-2</c:v>
                </c:pt>
                <c:pt idx="1004">
                  <c:v>-9.0901265822784794E-2</c:v>
                </c:pt>
                <c:pt idx="1005">
                  <c:v>-9.0435042735042701E-2</c:v>
                </c:pt>
                <c:pt idx="1006">
                  <c:v>-6.6814163090128706E-2</c:v>
                </c:pt>
                <c:pt idx="1007">
                  <c:v>-0.10147393162393099</c:v>
                </c:pt>
                <c:pt idx="1008">
                  <c:v>-4.72066115702479E-2</c:v>
                </c:pt>
                <c:pt idx="1009">
                  <c:v>-3.8637288135593202E-2</c:v>
                </c:pt>
                <c:pt idx="1010">
                  <c:v>-6.1902118644067798E-2</c:v>
                </c:pt>
                <c:pt idx="1011">
                  <c:v>-7.9448927038626604E-2</c:v>
                </c:pt>
                <c:pt idx="1012">
                  <c:v>-8.7957142857142803E-2</c:v>
                </c:pt>
                <c:pt idx="1013">
                  <c:v>-4.6468376068375998E-2</c:v>
                </c:pt>
                <c:pt idx="1014">
                  <c:v>-9.0231465517241302E-2</c:v>
                </c:pt>
                <c:pt idx="1015">
                  <c:v>-7.1055999999999994E-2</c:v>
                </c:pt>
                <c:pt idx="1016">
                  <c:v>-0.10521328125</c:v>
                </c:pt>
                <c:pt idx="1017">
                  <c:v>-8.4117154811715403E-2</c:v>
                </c:pt>
                <c:pt idx="1018">
                  <c:v>-0.14024872881355899</c:v>
                </c:pt>
                <c:pt idx="1019">
                  <c:v>-0.107000420168067</c:v>
                </c:pt>
                <c:pt idx="1020">
                  <c:v>-9.1241484716157201E-2</c:v>
                </c:pt>
                <c:pt idx="1021">
                  <c:v>-2.75324894514767E-2</c:v>
                </c:pt>
                <c:pt idx="1022">
                  <c:v>-0.121414049586776</c:v>
                </c:pt>
                <c:pt idx="1023">
                  <c:v>-7.2131249999999994E-2</c:v>
                </c:pt>
                <c:pt idx="1024">
                  <c:v>-9.7074261603375497E-2</c:v>
                </c:pt>
                <c:pt idx="1025">
                  <c:v>-0.13379661016949099</c:v>
                </c:pt>
                <c:pt idx="1026">
                  <c:v>-0.12487721518987301</c:v>
                </c:pt>
                <c:pt idx="1027">
                  <c:v>-0.118497083333333</c:v>
                </c:pt>
                <c:pt idx="1028">
                  <c:v>-9.9511814345991503E-2</c:v>
                </c:pt>
                <c:pt idx="1029">
                  <c:v>-8.6369230769230698E-2</c:v>
                </c:pt>
                <c:pt idx="1030">
                  <c:v>-8.1179999999999905E-2</c:v>
                </c:pt>
                <c:pt idx="1031">
                  <c:v>-0.11115407725321801</c:v>
                </c:pt>
                <c:pt idx="1032">
                  <c:v>-0.115755648535564</c:v>
                </c:pt>
                <c:pt idx="1033">
                  <c:v>-0.122420331950207</c:v>
                </c:pt>
                <c:pt idx="1034">
                  <c:v>-0.10692974137930999</c:v>
                </c:pt>
                <c:pt idx="1035">
                  <c:v>-6.8745412844036694E-2</c:v>
                </c:pt>
                <c:pt idx="1036">
                  <c:v>-0.108678504672897</c:v>
                </c:pt>
                <c:pt idx="1037">
                  <c:v>-7.4894594594594605E-2</c:v>
                </c:pt>
                <c:pt idx="1038">
                  <c:v>-0.112355905511811</c:v>
                </c:pt>
                <c:pt idx="1039">
                  <c:v>-0.15406381578947301</c:v>
                </c:pt>
                <c:pt idx="1040">
                  <c:v>-0.104826553672316</c:v>
                </c:pt>
                <c:pt idx="1041">
                  <c:v>-0.15656596858638699</c:v>
                </c:pt>
                <c:pt idx="1042">
                  <c:v>-0.16702134146341399</c:v>
                </c:pt>
                <c:pt idx="1043">
                  <c:v>-6.4487500000000003E-2</c:v>
                </c:pt>
                <c:pt idx="1044">
                  <c:v>-0.128728571428571</c:v>
                </c:pt>
                <c:pt idx="1045">
                  <c:v>-0.10436296296296201</c:v>
                </c:pt>
                <c:pt idx="1046">
                  <c:v>-8.3571707317073099E-2</c:v>
                </c:pt>
                <c:pt idx="1047">
                  <c:v>-0.10274347826086901</c:v>
                </c:pt>
                <c:pt idx="1048">
                  <c:v>-7.8985152838427899E-2</c:v>
                </c:pt>
                <c:pt idx="1049">
                  <c:v>-8.2904583333333295E-2</c:v>
                </c:pt>
                <c:pt idx="1050">
                  <c:v>-0.15386818181818099</c:v>
                </c:pt>
                <c:pt idx="1051">
                  <c:v>-3.7558407079646E-2</c:v>
                </c:pt>
                <c:pt idx="1052">
                  <c:v>-9.7543220338982994E-2</c:v>
                </c:pt>
                <c:pt idx="1053">
                  <c:v>-8.3137931034482707E-2</c:v>
                </c:pt>
                <c:pt idx="1054">
                  <c:v>-0.118592888888888</c:v>
                </c:pt>
                <c:pt idx="1055">
                  <c:v>-9.6735744680850999E-2</c:v>
                </c:pt>
                <c:pt idx="1056">
                  <c:v>-0.100390909090909</c:v>
                </c:pt>
                <c:pt idx="1057">
                  <c:v>-0.12847027027027</c:v>
                </c:pt>
                <c:pt idx="1058">
                  <c:v>-3.6592380952380897E-2</c:v>
                </c:pt>
                <c:pt idx="1059">
                  <c:v>-9.4921276595744605E-2</c:v>
                </c:pt>
                <c:pt idx="1060">
                  <c:v>-0.10614230769230699</c:v>
                </c:pt>
                <c:pt idx="1061">
                  <c:v>-9.1055128205128205E-2</c:v>
                </c:pt>
                <c:pt idx="1062">
                  <c:v>-8.4968965517241299E-2</c:v>
                </c:pt>
                <c:pt idx="1063">
                  <c:v>-0.170386919831223</c:v>
                </c:pt>
                <c:pt idx="1064">
                  <c:v>-2.6970370370370301E-2</c:v>
                </c:pt>
                <c:pt idx="1065">
                  <c:v>-0.121279069767441</c:v>
                </c:pt>
                <c:pt idx="1066">
                  <c:v>-0.112791213389121</c:v>
                </c:pt>
                <c:pt idx="1067">
                  <c:v>-0.12226875</c:v>
                </c:pt>
                <c:pt idx="1068">
                  <c:v>-7.0831355932203396E-2</c:v>
                </c:pt>
                <c:pt idx="1069">
                  <c:v>1.76239316239316E-2</c:v>
                </c:pt>
                <c:pt idx="1070">
                  <c:v>-6.1932751091703001E-2</c:v>
                </c:pt>
                <c:pt idx="1071">
                  <c:v>-0.102204273504273</c:v>
                </c:pt>
                <c:pt idx="1072">
                  <c:v>-6.9041732283464496E-2</c:v>
                </c:pt>
                <c:pt idx="1073">
                  <c:v>-9.1371673819742399E-2</c:v>
                </c:pt>
                <c:pt idx="1074">
                  <c:v>-9.5232327586206894E-2</c:v>
                </c:pt>
                <c:pt idx="1075">
                  <c:v>-8.3018644067796604E-2</c:v>
                </c:pt>
                <c:pt idx="1076">
                  <c:v>-0.121296581196581</c:v>
                </c:pt>
                <c:pt idx="1077">
                  <c:v>-0.105126222222222</c:v>
                </c:pt>
                <c:pt idx="1078">
                  <c:v>-0.161326605504587</c:v>
                </c:pt>
                <c:pt idx="1079">
                  <c:v>-7.0023148148148098E-2</c:v>
                </c:pt>
                <c:pt idx="1080">
                  <c:v>-7.1525751072961302E-2</c:v>
                </c:pt>
                <c:pt idx="1081">
                  <c:v>-9.0356595744680801E-2</c:v>
                </c:pt>
                <c:pt idx="1082">
                  <c:v>-7.1529059829059799E-2</c:v>
                </c:pt>
                <c:pt idx="1083">
                  <c:v>-6.1243881856539999E-2</c:v>
                </c:pt>
                <c:pt idx="1084">
                  <c:v>-3.2371806167400798E-2</c:v>
                </c:pt>
                <c:pt idx="1085">
                  <c:v>-0.110513265306122</c:v>
                </c:pt>
                <c:pt idx="1086">
                  <c:v>-0.101284684684684</c:v>
                </c:pt>
                <c:pt idx="1087">
                  <c:v>-4.7988936170212701E-2</c:v>
                </c:pt>
                <c:pt idx="1088">
                  <c:v>-7.0318376068376001E-2</c:v>
                </c:pt>
                <c:pt idx="1089">
                  <c:v>-6.79504310344827E-2</c:v>
                </c:pt>
                <c:pt idx="1090">
                  <c:v>-0.116670762711864</c:v>
                </c:pt>
                <c:pt idx="1091">
                  <c:v>-5.8629237288135502E-2</c:v>
                </c:pt>
                <c:pt idx="1092">
                  <c:v>-0.143542990654205</c:v>
                </c:pt>
                <c:pt idx="1093">
                  <c:v>-9.3790990990990905E-2</c:v>
                </c:pt>
                <c:pt idx="1094">
                  <c:v>-8.6568376068376002E-2</c:v>
                </c:pt>
                <c:pt idx="1095">
                  <c:v>-9.4480172413793098E-2</c:v>
                </c:pt>
                <c:pt idx="1096">
                  <c:v>-5.4916239316239297E-2</c:v>
                </c:pt>
                <c:pt idx="1097">
                  <c:v>-0.103893277310924</c:v>
                </c:pt>
                <c:pt idx="1098">
                  <c:v>-7.6267400881057199E-2</c:v>
                </c:pt>
                <c:pt idx="1099">
                  <c:v>-0.16335461538461499</c:v>
                </c:pt>
                <c:pt idx="1100">
                  <c:v>-8.7079844961240299E-2</c:v>
                </c:pt>
                <c:pt idx="1101">
                  <c:v>-0.103115086206896</c:v>
                </c:pt>
                <c:pt idx="1102">
                  <c:v>-9.1573076923076896E-2</c:v>
                </c:pt>
                <c:pt idx="1103">
                  <c:v>-9.6645887445887396E-2</c:v>
                </c:pt>
                <c:pt idx="1104">
                  <c:v>-8.9609623430962307E-2</c:v>
                </c:pt>
                <c:pt idx="1105">
                  <c:v>-4.8922457627118603E-2</c:v>
                </c:pt>
                <c:pt idx="1106">
                  <c:v>-3.9725196850393697E-2</c:v>
                </c:pt>
                <c:pt idx="1107">
                  <c:v>-2.6597540983606501E-2</c:v>
                </c:pt>
                <c:pt idx="1108">
                  <c:v>-6.8042794759825304E-2</c:v>
                </c:pt>
                <c:pt idx="1109">
                  <c:v>-4.4233620689655098E-2</c:v>
                </c:pt>
                <c:pt idx="1110">
                  <c:v>-9.1524255319148901E-2</c:v>
                </c:pt>
                <c:pt idx="1111">
                  <c:v>-4.0548305084745703E-2</c:v>
                </c:pt>
                <c:pt idx="1112">
                  <c:v>-8.0978947368420998E-2</c:v>
                </c:pt>
                <c:pt idx="1113">
                  <c:v>-0.12928719999999999</c:v>
                </c:pt>
                <c:pt idx="1114">
                  <c:v>-5.2638983050847403E-2</c:v>
                </c:pt>
                <c:pt idx="1115">
                  <c:v>-6.4792307692307594E-2</c:v>
                </c:pt>
                <c:pt idx="1116">
                  <c:v>-8.2286147186147102E-2</c:v>
                </c:pt>
                <c:pt idx="1117">
                  <c:v>-7.3182700421940902E-2</c:v>
                </c:pt>
                <c:pt idx="1118">
                  <c:v>-6.5997872340425506E-2</c:v>
                </c:pt>
                <c:pt idx="1119">
                  <c:v>-5.3107792207792201E-2</c:v>
                </c:pt>
                <c:pt idx="1120">
                  <c:v>-1.40899408284023E-2</c:v>
                </c:pt>
                <c:pt idx="1121">
                  <c:v>-3.5416883116883097E-2</c:v>
                </c:pt>
                <c:pt idx="1122">
                  <c:v>-7.0299570815450602E-2</c:v>
                </c:pt>
                <c:pt idx="1123">
                  <c:v>-6.1126890756302503E-2</c:v>
                </c:pt>
                <c:pt idx="1124">
                  <c:v>-6.3311764705882304E-2</c:v>
                </c:pt>
                <c:pt idx="1125">
                  <c:v>-9.1662173913043404E-2</c:v>
                </c:pt>
                <c:pt idx="1126">
                  <c:v>-3.9076190476190403E-2</c:v>
                </c:pt>
                <c:pt idx="1127">
                  <c:v>-0.122097023809523</c:v>
                </c:pt>
                <c:pt idx="1128">
                  <c:v>-9.2712582781456901E-2</c:v>
                </c:pt>
                <c:pt idx="1129">
                  <c:v>-9.02962184873949E-2</c:v>
                </c:pt>
                <c:pt idx="1130">
                  <c:v>-0.11709508196721299</c:v>
                </c:pt>
                <c:pt idx="1131">
                  <c:v>-8.5180084745762705E-2</c:v>
                </c:pt>
                <c:pt idx="1132">
                  <c:v>-9.7018672199170097E-2</c:v>
                </c:pt>
                <c:pt idx="1133">
                  <c:v>-8.0890987124463506E-2</c:v>
                </c:pt>
                <c:pt idx="1134">
                  <c:v>-0.13582682926829201</c:v>
                </c:pt>
                <c:pt idx="1135">
                  <c:v>-7.1335820895522303E-2</c:v>
                </c:pt>
                <c:pt idx="1136">
                  <c:v>-9.8240336134453696E-2</c:v>
                </c:pt>
                <c:pt idx="1137">
                  <c:v>-0.115987551867219</c:v>
                </c:pt>
                <c:pt idx="1138">
                  <c:v>-2.8495020746887902E-2</c:v>
                </c:pt>
                <c:pt idx="1139">
                  <c:v>-8.9865677966101704E-2</c:v>
                </c:pt>
                <c:pt idx="1140">
                  <c:v>-4.1796170212765903E-2</c:v>
                </c:pt>
                <c:pt idx="1141">
                  <c:v>-0.11962932330827</c:v>
                </c:pt>
                <c:pt idx="1142">
                  <c:v>-0.12518709677419301</c:v>
                </c:pt>
                <c:pt idx="1143">
                  <c:v>-6.74903765690376E-2</c:v>
                </c:pt>
                <c:pt idx="1144">
                  <c:v>-0.1033</c:v>
                </c:pt>
                <c:pt idx="1145">
                  <c:v>-6.8068067226890697E-2</c:v>
                </c:pt>
                <c:pt idx="1146">
                  <c:v>-8.2864102564102496E-2</c:v>
                </c:pt>
                <c:pt idx="1147">
                  <c:v>-0.123366393442622</c:v>
                </c:pt>
                <c:pt idx="1148">
                  <c:v>-8.7757258064516105E-2</c:v>
                </c:pt>
                <c:pt idx="1149">
                  <c:v>-6.5539999999999904E-2</c:v>
                </c:pt>
                <c:pt idx="1150">
                  <c:v>-0.10129299999999999</c:v>
                </c:pt>
                <c:pt idx="1151">
                  <c:v>-6.04421276595744E-2</c:v>
                </c:pt>
                <c:pt idx="1152">
                  <c:v>-5.6421186440677902E-2</c:v>
                </c:pt>
                <c:pt idx="1153">
                  <c:v>-7.7400851063829698E-2</c:v>
                </c:pt>
                <c:pt idx="1154">
                  <c:v>-6.1077637130801603E-2</c:v>
                </c:pt>
                <c:pt idx="1155">
                  <c:v>-3.4106349206349203E-2</c:v>
                </c:pt>
                <c:pt idx="1156">
                  <c:v>-6.02097014925373E-2</c:v>
                </c:pt>
                <c:pt idx="1157">
                  <c:v>-0.117545957446808</c:v>
                </c:pt>
                <c:pt idx="1158">
                  <c:v>-5.6900444444444399E-2</c:v>
                </c:pt>
                <c:pt idx="1159">
                  <c:v>-8.0012288135593204E-2</c:v>
                </c:pt>
                <c:pt idx="1160">
                  <c:v>-7.97077586206896E-2</c:v>
                </c:pt>
                <c:pt idx="1161">
                  <c:v>-7.6070042194092802E-2</c:v>
                </c:pt>
                <c:pt idx="1162">
                  <c:v>-9.4108450704225299E-2</c:v>
                </c:pt>
                <c:pt idx="1163">
                  <c:v>-4.9717857142857098E-2</c:v>
                </c:pt>
                <c:pt idx="1164">
                  <c:v>-5.34809322033898E-2</c:v>
                </c:pt>
                <c:pt idx="1165">
                  <c:v>-3.54266949152542E-2</c:v>
                </c:pt>
                <c:pt idx="1166">
                  <c:v>-8.2512916666666603E-2</c:v>
                </c:pt>
                <c:pt idx="1167">
                  <c:v>-5.0636170212765903E-2</c:v>
                </c:pt>
                <c:pt idx="1168">
                  <c:v>-5.7759583333333302E-2</c:v>
                </c:pt>
                <c:pt idx="1169">
                  <c:v>-9.9481818181818102E-2</c:v>
                </c:pt>
                <c:pt idx="1170">
                  <c:v>-3.3652499999999898E-2</c:v>
                </c:pt>
                <c:pt idx="1171">
                  <c:v>-3.20095238095238E-2</c:v>
                </c:pt>
                <c:pt idx="1172">
                  <c:v>-3.3729004329004303E-2</c:v>
                </c:pt>
                <c:pt idx="1173">
                  <c:v>-7.26634042553191E-2</c:v>
                </c:pt>
                <c:pt idx="1174">
                  <c:v>-4.2861506276150603E-2</c:v>
                </c:pt>
                <c:pt idx="1175">
                  <c:v>-0.105396624472573</c:v>
                </c:pt>
                <c:pt idx="1176">
                  <c:v>-3.3344654088050298E-2</c:v>
                </c:pt>
                <c:pt idx="1177">
                  <c:v>-7.4090131578947296E-2</c:v>
                </c:pt>
                <c:pt idx="1178">
                  <c:v>-5.6802978723404202E-2</c:v>
                </c:pt>
                <c:pt idx="1179">
                  <c:v>-6.3923931623931604E-2</c:v>
                </c:pt>
                <c:pt idx="1180">
                  <c:v>-7.9748290598290597E-2</c:v>
                </c:pt>
                <c:pt idx="1181">
                  <c:v>-7.7935833333333301E-2</c:v>
                </c:pt>
                <c:pt idx="1182">
                  <c:v>-8.9032188841201704E-2</c:v>
                </c:pt>
                <c:pt idx="1183">
                  <c:v>-9.7946875000000003E-2</c:v>
                </c:pt>
                <c:pt idx="1184">
                  <c:v>-9.6203906249999999E-2</c:v>
                </c:pt>
                <c:pt idx="1185">
                  <c:v>-9.9219747899159605E-2</c:v>
                </c:pt>
                <c:pt idx="1186">
                  <c:v>-0.103100418410041</c:v>
                </c:pt>
                <c:pt idx="1187">
                  <c:v>-9.0097872340425503E-2</c:v>
                </c:pt>
                <c:pt idx="1188">
                  <c:v>-9.1319008264462806E-2</c:v>
                </c:pt>
                <c:pt idx="1189">
                  <c:v>-8.34670886075949E-2</c:v>
                </c:pt>
                <c:pt idx="1190">
                  <c:v>-0.14969382716049301</c:v>
                </c:pt>
                <c:pt idx="1191">
                  <c:v>-5.1922302158273301E-2</c:v>
                </c:pt>
                <c:pt idx="1192">
                  <c:v>-6.0685232067510503E-2</c:v>
                </c:pt>
                <c:pt idx="1193">
                  <c:v>-8.8385355648535502E-2</c:v>
                </c:pt>
                <c:pt idx="1194">
                  <c:v>-4.8741322314049498E-2</c:v>
                </c:pt>
                <c:pt idx="1195">
                  <c:v>-6.1446218487394899E-2</c:v>
                </c:pt>
                <c:pt idx="1196">
                  <c:v>-6.3600858369098706E-2</c:v>
                </c:pt>
                <c:pt idx="1197">
                  <c:v>-2.4916788321167799E-2</c:v>
                </c:pt>
                <c:pt idx="1198">
                  <c:v>-1.6421093750000001E-2</c:v>
                </c:pt>
                <c:pt idx="1199">
                  <c:v>-0.110022764227642</c:v>
                </c:pt>
                <c:pt idx="1200">
                  <c:v>-7.0226970954356802E-2</c:v>
                </c:pt>
                <c:pt idx="1201">
                  <c:v>-9.0988607594936696E-2</c:v>
                </c:pt>
                <c:pt idx="1202">
                  <c:v>-0.13420987654320901</c:v>
                </c:pt>
                <c:pt idx="1203">
                  <c:v>-5.2222083333333301E-2</c:v>
                </c:pt>
                <c:pt idx="1204">
                  <c:v>-7.9183673469387705E-2</c:v>
                </c:pt>
                <c:pt idx="1205">
                  <c:v>-9.3934722222222197E-2</c:v>
                </c:pt>
                <c:pt idx="1206">
                  <c:v>6.2419491525423703E-3</c:v>
                </c:pt>
                <c:pt idx="1207">
                  <c:v>-0.100181512605042</c:v>
                </c:pt>
                <c:pt idx="1208">
                  <c:v>-7.5103765690376495E-2</c:v>
                </c:pt>
                <c:pt idx="1209">
                  <c:v>-7.9760251046025105E-2</c:v>
                </c:pt>
                <c:pt idx="1210">
                  <c:v>-0.12977824267782401</c:v>
                </c:pt>
                <c:pt idx="1211">
                  <c:v>-0.12914545454545401</c:v>
                </c:pt>
                <c:pt idx="1212">
                  <c:v>-3.4358646616541297E-2</c:v>
                </c:pt>
                <c:pt idx="1213">
                  <c:v>-9.1763333333333294E-2</c:v>
                </c:pt>
                <c:pt idx="1214">
                  <c:v>-9.6782499999999994E-2</c:v>
                </c:pt>
                <c:pt idx="1215">
                  <c:v>-7.2507594936708802E-2</c:v>
                </c:pt>
                <c:pt idx="1216">
                  <c:v>-0.10708833333333299</c:v>
                </c:pt>
                <c:pt idx="1217">
                  <c:v>-8.3798739495798302E-2</c:v>
                </c:pt>
                <c:pt idx="1218">
                  <c:v>-0.12192987012987</c:v>
                </c:pt>
                <c:pt idx="1219">
                  <c:v>-0.112416568047337</c:v>
                </c:pt>
                <c:pt idx="1220">
                  <c:v>-0.127391020408163</c:v>
                </c:pt>
                <c:pt idx="1221">
                  <c:v>-5.5596202531645503E-2</c:v>
                </c:pt>
                <c:pt idx="1222">
                  <c:v>-8.4440585774058496E-2</c:v>
                </c:pt>
                <c:pt idx="1223">
                  <c:v>-8.6674248927038594E-2</c:v>
                </c:pt>
                <c:pt idx="1224">
                  <c:v>-0.12338294117647</c:v>
                </c:pt>
                <c:pt idx="1225">
                  <c:v>-0.117378980891719</c:v>
                </c:pt>
                <c:pt idx="1226">
                  <c:v>-5.7149579831932702E-2</c:v>
                </c:pt>
                <c:pt idx="1227">
                  <c:v>-0.105389121338912</c:v>
                </c:pt>
                <c:pt idx="1228">
                  <c:v>-4.74909871244635E-2</c:v>
                </c:pt>
                <c:pt idx="1229">
                  <c:v>-0.106163865546218</c:v>
                </c:pt>
                <c:pt idx="1230">
                  <c:v>-9.2542975206611505E-2</c:v>
                </c:pt>
                <c:pt idx="1231">
                  <c:v>-0.1113173553719</c:v>
                </c:pt>
                <c:pt idx="1232">
                  <c:v>-0.124335483870967</c:v>
                </c:pt>
                <c:pt idx="1233">
                  <c:v>-0.10934393305439299</c:v>
                </c:pt>
                <c:pt idx="1234">
                  <c:v>-0.104288085106382</c:v>
                </c:pt>
                <c:pt idx="1235">
                  <c:v>-3.5528991596638602E-2</c:v>
                </c:pt>
                <c:pt idx="1236">
                  <c:v>-9.5028691983122304E-2</c:v>
                </c:pt>
                <c:pt idx="1237">
                  <c:v>-5.5022222222222202E-2</c:v>
                </c:pt>
                <c:pt idx="1238">
                  <c:v>-0.11795</c:v>
                </c:pt>
                <c:pt idx="1239">
                  <c:v>-8.8936496350364894E-2</c:v>
                </c:pt>
                <c:pt idx="1240">
                  <c:v>-8.4398312236286896E-2</c:v>
                </c:pt>
                <c:pt idx="1241">
                  <c:v>-7.1947008547008501E-2</c:v>
                </c:pt>
                <c:pt idx="1242">
                  <c:v>-5.8297872340425501E-2</c:v>
                </c:pt>
                <c:pt idx="1243">
                  <c:v>-8.5248132780082905E-2</c:v>
                </c:pt>
                <c:pt idx="1244">
                  <c:v>-3.5388461538461501E-2</c:v>
                </c:pt>
                <c:pt idx="1245">
                  <c:v>-0.17001349206349201</c:v>
                </c:pt>
                <c:pt idx="1246">
                  <c:v>-2.5231623931623901E-2</c:v>
                </c:pt>
                <c:pt idx="1247">
                  <c:v>-5.76476793248945E-2</c:v>
                </c:pt>
                <c:pt idx="1248">
                  <c:v>-3.1982096069868897E-2</c:v>
                </c:pt>
                <c:pt idx="1249">
                  <c:v>-0.12379999999999999</c:v>
                </c:pt>
                <c:pt idx="1250">
                  <c:v>-8.6995020746887905E-2</c:v>
                </c:pt>
                <c:pt idx="1251">
                  <c:v>-9.3577310924369703E-2</c:v>
                </c:pt>
                <c:pt idx="1252">
                  <c:v>-0.105766433566433</c:v>
                </c:pt>
                <c:pt idx="1253">
                  <c:v>-0.132346043165467</c:v>
                </c:pt>
                <c:pt idx="1254">
                  <c:v>-9.7780425531914794E-2</c:v>
                </c:pt>
                <c:pt idx="1255">
                  <c:v>-0.110053389830508</c:v>
                </c:pt>
                <c:pt idx="1256">
                  <c:v>-0.12610391304347801</c:v>
                </c:pt>
                <c:pt idx="1257">
                  <c:v>-9.1391101694915197E-2</c:v>
                </c:pt>
                <c:pt idx="1258">
                  <c:v>-8.8942918454935599E-2</c:v>
                </c:pt>
                <c:pt idx="1259">
                  <c:v>-0.10943515625</c:v>
                </c:pt>
                <c:pt idx="1260">
                  <c:v>-8.0718439716311999E-2</c:v>
                </c:pt>
                <c:pt idx="1261">
                  <c:v>-9.6837554585152794E-2</c:v>
                </c:pt>
                <c:pt idx="1262">
                  <c:v>-9.4278540772532102E-2</c:v>
                </c:pt>
                <c:pt idx="1263">
                  <c:v>-0.11319188034188001</c:v>
                </c:pt>
                <c:pt idx="1264">
                  <c:v>-0.12812499999999999</c:v>
                </c:pt>
                <c:pt idx="1265">
                  <c:v>-0.109298723404255</c:v>
                </c:pt>
                <c:pt idx="1266">
                  <c:v>-3.98308219178082E-2</c:v>
                </c:pt>
                <c:pt idx="1267">
                  <c:v>-8.5519108280254705E-2</c:v>
                </c:pt>
                <c:pt idx="1268">
                  <c:v>-6.2067811158798197E-2</c:v>
                </c:pt>
                <c:pt idx="1269">
                  <c:v>-5.3831932773109201E-2</c:v>
                </c:pt>
                <c:pt idx="1270">
                  <c:v>-7.8933191489361704E-2</c:v>
                </c:pt>
                <c:pt idx="1271">
                  <c:v>-8.4918907563025198E-2</c:v>
                </c:pt>
                <c:pt idx="1272">
                  <c:v>-7.6093670886075895E-2</c:v>
                </c:pt>
                <c:pt idx="1273">
                  <c:v>-0.12413125</c:v>
                </c:pt>
                <c:pt idx="1274">
                  <c:v>-0.14934</c:v>
                </c:pt>
                <c:pt idx="1275">
                  <c:v>-0.113517826086956</c:v>
                </c:pt>
                <c:pt idx="1276">
                  <c:v>-6.3545991561181403E-2</c:v>
                </c:pt>
                <c:pt idx="1277">
                  <c:v>-6.1270416666666598E-2</c:v>
                </c:pt>
                <c:pt idx="1278">
                  <c:v>-1.2365690376569E-2</c:v>
                </c:pt>
                <c:pt idx="1279">
                  <c:v>-6.2858723404255301E-2</c:v>
                </c:pt>
                <c:pt idx="1280">
                  <c:v>-0.102178807947019</c:v>
                </c:pt>
                <c:pt idx="1281">
                  <c:v>-4.60782608695652E-2</c:v>
                </c:pt>
                <c:pt idx="1282">
                  <c:v>-6.9638983050847397E-2</c:v>
                </c:pt>
                <c:pt idx="1283">
                  <c:v>-0.101489958158995</c:v>
                </c:pt>
                <c:pt idx="1284">
                  <c:v>-2.8827966101694899E-2</c:v>
                </c:pt>
                <c:pt idx="1285">
                  <c:v>-0.11420376569037601</c:v>
                </c:pt>
                <c:pt idx="1286">
                  <c:v>-0.105278378378378</c:v>
                </c:pt>
                <c:pt idx="1287">
                  <c:v>-5.8357894736842102E-2</c:v>
                </c:pt>
                <c:pt idx="1288">
                  <c:v>-0.11096250000000001</c:v>
                </c:pt>
                <c:pt idx="1289">
                  <c:v>-1.1559999999999999E-3</c:v>
                </c:pt>
                <c:pt idx="1290">
                  <c:v>-0.121973913043478</c:v>
                </c:pt>
                <c:pt idx="1291">
                  <c:v>-0.145908333333333</c:v>
                </c:pt>
                <c:pt idx="1292">
                  <c:v>-0.12948399999999999</c:v>
                </c:pt>
                <c:pt idx="1293">
                  <c:v>-0.15684782608695599</c:v>
                </c:pt>
                <c:pt idx="1294">
                  <c:v>1.142E-2</c:v>
                </c:pt>
                <c:pt idx="1295">
                  <c:v>-0.16193749999999901</c:v>
                </c:pt>
                <c:pt idx="1296">
                  <c:v>-0.10364166666666599</c:v>
                </c:pt>
                <c:pt idx="1297">
                  <c:v>-8.9808333333333296E-2</c:v>
                </c:pt>
                <c:pt idx="1298">
                  <c:v>-0.17753333333333299</c:v>
                </c:pt>
                <c:pt idx="1299">
                  <c:v>-9.6477622377622294E-2</c:v>
                </c:pt>
                <c:pt idx="1300">
                  <c:v>-8.8752564102564102E-2</c:v>
                </c:pt>
                <c:pt idx="1301">
                  <c:v>-7.8642622950819599E-2</c:v>
                </c:pt>
                <c:pt idx="1302">
                  <c:v>-7.6040495867768496E-2</c:v>
                </c:pt>
                <c:pt idx="1303">
                  <c:v>-7.2233476394849699E-2</c:v>
                </c:pt>
                <c:pt idx="1304">
                  <c:v>-8.8145021645021596E-2</c:v>
                </c:pt>
                <c:pt idx="1305">
                  <c:v>-1.3577499999999999E-2</c:v>
                </c:pt>
                <c:pt idx="1306">
                  <c:v>-8.0511764705882297E-2</c:v>
                </c:pt>
                <c:pt idx="1307">
                  <c:v>-0.101490254237288</c:v>
                </c:pt>
                <c:pt idx="1308">
                  <c:v>-3.6049999999999999E-2</c:v>
                </c:pt>
                <c:pt idx="1309">
                  <c:v>-5.1868292682926802E-2</c:v>
                </c:pt>
                <c:pt idx="1310">
                  <c:v>-5.32822784810126E-2</c:v>
                </c:pt>
                <c:pt idx="1311">
                  <c:v>-4.4867948717948698E-2</c:v>
                </c:pt>
                <c:pt idx="1312">
                  <c:v>-0.101723829787234</c:v>
                </c:pt>
                <c:pt idx="1313">
                  <c:v>-0.15036249999999901</c:v>
                </c:pt>
                <c:pt idx="1314">
                  <c:v>-7.18391304347826E-2</c:v>
                </c:pt>
                <c:pt idx="1315">
                  <c:v>-8.5979999999999904E-2</c:v>
                </c:pt>
                <c:pt idx="1316">
                  <c:v>-0.133640909090909</c:v>
                </c:pt>
                <c:pt idx="1317">
                  <c:v>-0.182176</c:v>
                </c:pt>
                <c:pt idx="1318">
                  <c:v>-0.16692000000000001</c:v>
                </c:pt>
                <c:pt idx="1319">
                  <c:v>-0.15576956521739099</c:v>
                </c:pt>
                <c:pt idx="1320">
                  <c:v>-0.172072</c:v>
                </c:pt>
                <c:pt idx="1321">
                  <c:v>-0.21659565217391299</c:v>
                </c:pt>
                <c:pt idx="1322">
                  <c:v>-0.143478260869565</c:v>
                </c:pt>
                <c:pt idx="1323">
                  <c:v>-6.4891304347826001E-2</c:v>
                </c:pt>
                <c:pt idx="1324">
                  <c:v>-0.23095199999999999</c:v>
                </c:pt>
                <c:pt idx="1325">
                  <c:v>-6.1208196721311399E-2</c:v>
                </c:pt>
                <c:pt idx="1326">
                  <c:v>-2.45272727272727E-2</c:v>
                </c:pt>
                <c:pt idx="1327">
                  <c:v>-6.4326666666666601E-2</c:v>
                </c:pt>
                <c:pt idx="1328">
                  <c:v>-8.8222943722943703E-2</c:v>
                </c:pt>
                <c:pt idx="1329">
                  <c:v>-0.115202919708029</c:v>
                </c:pt>
                <c:pt idx="1330">
                  <c:v>6.0984374999999997E-3</c:v>
                </c:pt>
                <c:pt idx="1331">
                  <c:v>-8.9929787234042505E-2</c:v>
                </c:pt>
                <c:pt idx="1332">
                  <c:v>-6.8304782608695602E-2</c:v>
                </c:pt>
                <c:pt idx="1333">
                  <c:v>-8.9035217391304294E-2</c:v>
                </c:pt>
                <c:pt idx="1334">
                  <c:v>-4.4832635983263598E-2</c:v>
                </c:pt>
                <c:pt idx="1335">
                  <c:v>-6.5793506493506501E-2</c:v>
                </c:pt>
                <c:pt idx="1336">
                  <c:v>-8.3854615384615305E-2</c:v>
                </c:pt>
                <c:pt idx="1337">
                  <c:v>-9.3426717557251904E-2</c:v>
                </c:pt>
                <c:pt idx="1338">
                  <c:v>-0.15857608695652101</c:v>
                </c:pt>
                <c:pt idx="1339">
                  <c:v>4.60291666666666E-2</c:v>
                </c:pt>
                <c:pt idx="1340">
                  <c:v>6.4434782608695602E-3</c:v>
                </c:pt>
                <c:pt idx="1341">
                  <c:v>-0.1497375</c:v>
                </c:pt>
                <c:pt idx="1342">
                  <c:v>-1.01363636363636E-3</c:v>
                </c:pt>
                <c:pt idx="1343">
                  <c:v>-0.11105714285714199</c:v>
                </c:pt>
                <c:pt idx="1344">
                  <c:v>3.0543478260869499E-2</c:v>
                </c:pt>
                <c:pt idx="1345">
                  <c:v>-0.12987199999999999</c:v>
                </c:pt>
                <c:pt idx="1346">
                  <c:v>-0.13770833333333299</c:v>
                </c:pt>
                <c:pt idx="1347">
                  <c:v>-3.2458333333333302E-3</c:v>
                </c:pt>
                <c:pt idx="1348">
                  <c:v>-0.100904347826086</c:v>
                </c:pt>
                <c:pt idx="1349">
                  <c:v>-9.7719047619047594E-2</c:v>
                </c:pt>
                <c:pt idx="1350">
                  <c:v>2.1695238095238E-2</c:v>
                </c:pt>
                <c:pt idx="1351">
                  <c:v>-4.1904149377593299E-2</c:v>
                </c:pt>
                <c:pt idx="1352">
                  <c:v>-7.2900000000000006E-2</c:v>
                </c:pt>
                <c:pt idx="1353">
                  <c:v>-3.37720833333333E-2</c:v>
                </c:pt>
                <c:pt idx="1354">
                  <c:v>-6.5280833333333302E-2</c:v>
                </c:pt>
                <c:pt idx="1355">
                  <c:v>-0.100378242677824</c:v>
                </c:pt>
                <c:pt idx="1356">
                  <c:v>-0.118324305555555</c:v>
                </c:pt>
                <c:pt idx="1357">
                  <c:v>-0.141249019607843</c:v>
                </c:pt>
                <c:pt idx="1358">
                  <c:v>-5.8511914893616998E-2</c:v>
                </c:pt>
                <c:pt idx="1359">
                  <c:v>-3.1613924050632902E-2</c:v>
                </c:pt>
                <c:pt idx="1360">
                  <c:v>-9.0091489361702096E-2</c:v>
                </c:pt>
                <c:pt idx="1361">
                  <c:v>-3.1766108786610799E-2</c:v>
                </c:pt>
                <c:pt idx="1362">
                  <c:v>-7.8364876033057806E-2</c:v>
                </c:pt>
                <c:pt idx="1363">
                  <c:v>-8.9715753424657499E-2</c:v>
                </c:pt>
                <c:pt idx="1364">
                  <c:v>-0.101988607594936</c:v>
                </c:pt>
                <c:pt idx="1365">
                  <c:v>-6.1765271966527202E-2</c:v>
                </c:pt>
                <c:pt idx="1366">
                  <c:v>-6.3377824267782407E-2</c:v>
                </c:pt>
                <c:pt idx="1367">
                  <c:v>-8.1141908713692895E-2</c:v>
                </c:pt>
                <c:pt idx="1368">
                  <c:v>-6.5714583333333298E-2</c:v>
                </c:pt>
                <c:pt idx="1369">
                  <c:v>-0.10589956709956699</c:v>
                </c:pt>
                <c:pt idx="1370">
                  <c:v>-4.7096913580246903E-2</c:v>
                </c:pt>
                <c:pt idx="1371">
                  <c:v>-8.8355828220858898E-2</c:v>
                </c:pt>
                <c:pt idx="1372">
                  <c:v>-9.6676923076922994E-2</c:v>
                </c:pt>
                <c:pt idx="1373">
                  <c:v>-6.7222594142259395E-2</c:v>
                </c:pt>
                <c:pt idx="1374">
                  <c:v>-7.5506382978723405E-2</c:v>
                </c:pt>
                <c:pt idx="1375">
                  <c:v>-8.6313807531380696E-2</c:v>
                </c:pt>
                <c:pt idx="1376">
                  <c:v>-8.9024892703862601E-2</c:v>
                </c:pt>
                <c:pt idx="1377">
                  <c:v>-5.6494308943089398E-2</c:v>
                </c:pt>
                <c:pt idx="1378">
                  <c:v>-8.0318749999999994E-2</c:v>
                </c:pt>
                <c:pt idx="1379">
                  <c:v>-0.118298283261802</c:v>
                </c:pt>
                <c:pt idx="1380">
                  <c:v>-0.115432083333333</c:v>
                </c:pt>
                <c:pt idx="1381">
                  <c:v>-5.5804641350210897E-2</c:v>
                </c:pt>
                <c:pt idx="1382">
                  <c:v>-3.6597499999999901E-2</c:v>
                </c:pt>
                <c:pt idx="1383">
                  <c:v>-4.4808749999999897E-2</c:v>
                </c:pt>
                <c:pt idx="1384">
                  <c:v>-0.16908682170542599</c:v>
                </c:pt>
                <c:pt idx="1385">
                  <c:v>-0.118690209790209</c:v>
                </c:pt>
                <c:pt idx="1386">
                  <c:v>-9.0237768240343297E-2</c:v>
                </c:pt>
                <c:pt idx="1387">
                  <c:v>-0.100548739495798</c:v>
                </c:pt>
                <c:pt idx="1388">
                  <c:v>-9.3694936708860699E-2</c:v>
                </c:pt>
                <c:pt idx="1389">
                  <c:v>-0.10030378151260499</c:v>
                </c:pt>
                <c:pt idx="1390">
                  <c:v>-6.9556595744680802E-2</c:v>
                </c:pt>
                <c:pt idx="1391">
                  <c:v>-0.12102642857142799</c:v>
                </c:pt>
                <c:pt idx="1392">
                  <c:v>-0.10629160839160801</c:v>
                </c:pt>
                <c:pt idx="1393">
                  <c:v>-5.1324066390041397E-2</c:v>
                </c:pt>
                <c:pt idx="1394">
                  <c:v>-6.3979497907949795E-2</c:v>
                </c:pt>
                <c:pt idx="1395">
                  <c:v>-7.6717355371900803E-2</c:v>
                </c:pt>
                <c:pt idx="1396">
                  <c:v>-9.45133891213389E-2</c:v>
                </c:pt>
                <c:pt idx="1397">
                  <c:v>-8.5780252100840296E-2</c:v>
                </c:pt>
                <c:pt idx="1398">
                  <c:v>-0.108503809523809</c:v>
                </c:pt>
                <c:pt idx="1399">
                  <c:v>-9.6205263157894697E-2</c:v>
                </c:pt>
                <c:pt idx="1400">
                  <c:v>-6.7245283018867896E-2</c:v>
                </c:pt>
                <c:pt idx="1401">
                  <c:v>-5.1591836734693801E-2</c:v>
                </c:pt>
                <c:pt idx="1402">
                  <c:v>-0.13084999999999999</c:v>
                </c:pt>
                <c:pt idx="1403">
                  <c:v>-4.6026400000000002E-2</c:v>
                </c:pt>
                <c:pt idx="1404">
                  <c:v>-8.4312422360248399E-2</c:v>
                </c:pt>
                <c:pt idx="1405">
                  <c:v>-6.4885714285714297E-2</c:v>
                </c:pt>
                <c:pt idx="1406">
                  <c:v>-0.109064646464646</c:v>
                </c:pt>
                <c:pt idx="1407">
                  <c:v>-9.2016216216216196E-2</c:v>
                </c:pt>
                <c:pt idx="1408">
                  <c:v>-0.11161330049260999</c:v>
                </c:pt>
                <c:pt idx="1409">
                  <c:v>-8.1230303030303E-2</c:v>
                </c:pt>
                <c:pt idx="1410">
                  <c:v>-7.5619742489270295E-2</c:v>
                </c:pt>
                <c:pt idx="1411">
                  <c:v>-7.6025102880658404E-2</c:v>
                </c:pt>
                <c:pt idx="1412">
                  <c:v>-0.11109765625</c:v>
                </c:pt>
                <c:pt idx="1413">
                  <c:v>-0.135777419354838</c:v>
                </c:pt>
                <c:pt idx="1414">
                  <c:v>-6.06914893617021E-2</c:v>
                </c:pt>
                <c:pt idx="1415">
                  <c:v>-0.12244406779661</c:v>
                </c:pt>
                <c:pt idx="1416">
                  <c:v>-0.129431666666666</c:v>
                </c:pt>
                <c:pt idx="1417">
                  <c:v>-0.136269008264462</c:v>
                </c:pt>
                <c:pt idx="1418">
                  <c:v>-9.4042857142857095E-2</c:v>
                </c:pt>
                <c:pt idx="1419">
                  <c:v>-0.14547328767123199</c:v>
                </c:pt>
                <c:pt idx="1420">
                  <c:v>-0.13636462585034001</c:v>
                </c:pt>
                <c:pt idx="1421">
                  <c:v>-6.2361344537815097E-2</c:v>
                </c:pt>
                <c:pt idx="1422">
                  <c:v>-0.111365271966527</c:v>
                </c:pt>
                <c:pt idx="1423">
                  <c:v>-0.13271338912133801</c:v>
                </c:pt>
                <c:pt idx="1424">
                  <c:v>-9.6434156378600797E-2</c:v>
                </c:pt>
                <c:pt idx="1425">
                  <c:v>-9.9014107883817398E-2</c:v>
                </c:pt>
                <c:pt idx="1426">
                  <c:v>-8.40842975206611E-2</c:v>
                </c:pt>
                <c:pt idx="1427">
                  <c:v>-0.15196942148760301</c:v>
                </c:pt>
                <c:pt idx="1428">
                  <c:v>-4.8326068376068301E-2</c:v>
                </c:pt>
                <c:pt idx="1429">
                  <c:v>-0.105527615062761</c:v>
                </c:pt>
                <c:pt idx="1430">
                  <c:v>-8.5463445378151204E-2</c:v>
                </c:pt>
                <c:pt idx="1431">
                  <c:v>-5.1462553191489298E-2</c:v>
                </c:pt>
                <c:pt idx="1432">
                  <c:v>2.9211946902654801E-2</c:v>
                </c:pt>
                <c:pt idx="1433">
                  <c:v>-9.61296610169491E-2</c:v>
                </c:pt>
                <c:pt idx="1434">
                  <c:v>-0.102940425531914</c:v>
                </c:pt>
                <c:pt idx="1435">
                  <c:v>-9.4123849372384896E-2</c:v>
                </c:pt>
                <c:pt idx="1436">
                  <c:v>-9.5234583333333303E-2</c:v>
                </c:pt>
                <c:pt idx="1437">
                  <c:v>-7.3507758620689603E-2</c:v>
                </c:pt>
                <c:pt idx="1438">
                  <c:v>-7.2478059071729897E-2</c:v>
                </c:pt>
                <c:pt idx="1439">
                  <c:v>-8.90179487179487E-2</c:v>
                </c:pt>
                <c:pt idx="1440">
                  <c:v>-0.151425333333333</c:v>
                </c:pt>
                <c:pt idx="1441">
                  <c:v>-8.4609489051094805E-2</c:v>
                </c:pt>
                <c:pt idx="1442">
                  <c:v>-0.105895762711864</c:v>
                </c:pt>
                <c:pt idx="1443">
                  <c:v>-8.6206329113923993E-2</c:v>
                </c:pt>
                <c:pt idx="1444">
                  <c:v>-9.3476495726495704E-2</c:v>
                </c:pt>
                <c:pt idx="1445">
                  <c:v>-9.4024786324786294E-2</c:v>
                </c:pt>
                <c:pt idx="1446">
                  <c:v>-8.3404700854700795E-2</c:v>
                </c:pt>
                <c:pt idx="1447">
                  <c:v>-0.102848936170212</c:v>
                </c:pt>
                <c:pt idx="1448">
                  <c:v>-7.83838235294117E-2</c:v>
                </c:pt>
                <c:pt idx="1449">
                  <c:v>-7.9473640167363996E-2</c:v>
                </c:pt>
                <c:pt idx="1450">
                  <c:v>-7.7695833333333297E-2</c:v>
                </c:pt>
                <c:pt idx="1451">
                  <c:v>-8.2336051502145902E-2</c:v>
                </c:pt>
                <c:pt idx="1452">
                  <c:v>-6.8847844827586199E-2</c:v>
                </c:pt>
                <c:pt idx="1453">
                  <c:v>-4.5304166666666597E-2</c:v>
                </c:pt>
                <c:pt idx="1454">
                  <c:v>-0.107932374100719</c:v>
                </c:pt>
                <c:pt idx="1455">
                  <c:v>-0.10365258620689601</c:v>
                </c:pt>
                <c:pt idx="1456">
                  <c:v>-5.7388607594936698E-2</c:v>
                </c:pt>
                <c:pt idx="1457">
                  <c:v>-3.4422689075630203E-2</c:v>
                </c:pt>
                <c:pt idx="1458">
                  <c:v>-3.1746694214875998E-2</c:v>
                </c:pt>
                <c:pt idx="1459">
                  <c:v>-4.1293506493506403E-2</c:v>
                </c:pt>
                <c:pt idx="1460">
                  <c:v>-8.11055319148936E-2</c:v>
                </c:pt>
                <c:pt idx="1461">
                  <c:v>-9.8015827338129496E-2</c:v>
                </c:pt>
                <c:pt idx="1462">
                  <c:v>-0.10065227272727199</c:v>
                </c:pt>
                <c:pt idx="1463">
                  <c:v>-2.7249159663865499E-2</c:v>
                </c:pt>
                <c:pt idx="1464">
                  <c:v>-8.3619230769230696E-2</c:v>
                </c:pt>
                <c:pt idx="1465">
                  <c:v>-6.36783898305084E-2</c:v>
                </c:pt>
                <c:pt idx="1466">
                  <c:v>-8.0702991452991396E-2</c:v>
                </c:pt>
                <c:pt idx="1467">
                  <c:v>-0.116837179487179</c:v>
                </c:pt>
                <c:pt idx="1468">
                  <c:v>-0.17319379310344801</c:v>
                </c:pt>
                <c:pt idx="1469">
                  <c:v>-0.10508417266187001</c:v>
                </c:pt>
                <c:pt idx="1470">
                  <c:v>-6.5570124481327804E-2</c:v>
                </c:pt>
                <c:pt idx="1471">
                  <c:v>-8.9273191489361595E-2</c:v>
                </c:pt>
                <c:pt idx="1472">
                  <c:v>-7.1368995633187701E-2</c:v>
                </c:pt>
                <c:pt idx="1473">
                  <c:v>-4.5266666666666601E-2</c:v>
                </c:pt>
                <c:pt idx="1474">
                  <c:v>-9.3605531914893597E-2</c:v>
                </c:pt>
                <c:pt idx="1475">
                  <c:v>-3.89047619047619E-2</c:v>
                </c:pt>
                <c:pt idx="1476">
                  <c:v>-9.7974045801526702E-2</c:v>
                </c:pt>
                <c:pt idx="1477">
                  <c:v>-9.5689361702127607E-3</c:v>
                </c:pt>
                <c:pt idx="1478">
                  <c:v>-5.4331932773109201E-2</c:v>
                </c:pt>
                <c:pt idx="1479">
                  <c:v>-7.5661702127659505E-2</c:v>
                </c:pt>
                <c:pt idx="1480">
                  <c:v>-5.2550632911392399E-2</c:v>
                </c:pt>
                <c:pt idx="1481">
                  <c:v>-5.3790128755364798E-2</c:v>
                </c:pt>
                <c:pt idx="1482">
                  <c:v>-0.14165853658536501</c:v>
                </c:pt>
                <c:pt idx="1483">
                  <c:v>-0.132917322834645</c:v>
                </c:pt>
                <c:pt idx="1484">
                  <c:v>-5.0149372384937198E-2</c:v>
                </c:pt>
                <c:pt idx="1485">
                  <c:v>-6.56935897435897E-2</c:v>
                </c:pt>
                <c:pt idx="1486">
                  <c:v>-0.101009583333333</c:v>
                </c:pt>
                <c:pt idx="1487">
                  <c:v>-8.4106302521008397E-2</c:v>
                </c:pt>
                <c:pt idx="1488">
                  <c:v>-0.13547299578058999</c:v>
                </c:pt>
                <c:pt idx="1489">
                  <c:v>-6.2565671641790999E-2</c:v>
                </c:pt>
                <c:pt idx="1490">
                  <c:v>-5.7428571428571398E-2</c:v>
                </c:pt>
                <c:pt idx="1491">
                  <c:v>-5.4552813852813797E-2</c:v>
                </c:pt>
                <c:pt idx="1492">
                  <c:v>-7.4286086956521696E-2</c:v>
                </c:pt>
                <c:pt idx="1493">
                  <c:v>-9.3265254237288098E-2</c:v>
                </c:pt>
                <c:pt idx="1494">
                  <c:v>-0.111494759825327</c:v>
                </c:pt>
                <c:pt idx="1495">
                  <c:v>-9.2060169491525401E-2</c:v>
                </c:pt>
                <c:pt idx="1496">
                  <c:v>-5.6410884353741503E-2</c:v>
                </c:pt>
                <c:pt idx="1497">
                  <c:v>-0.13020620155038701</c:v>
                </c:pt>
                <c:pt idx="1498">
                  <c:v>-6.5608438818565401E-2</c:v>
                </c:pt>
                <c:pt idx="1499">
                  <c:v>-7.2204255319148897E-2</c:v>
                </c:pt>
                <c:pt idx="1500">
                  <c:v>-7.3096982758620699E-2</c:v>
                </c:pt>
                <c:pt idx="1501">
                  <c:v>-3.1076595744680802E-2</c:v>
                </c:pt>
                <c:pt idx="1502">
                  <c:v>-0.13304274809160299</c:v>
                </c:pt>
                <c:pt idx="1503">
                  <c:v>-0.102555118110236</c:v>
                </c:pt>
                <c:pt idx="1504">
                  <c:v>-0.15655384615384599</c:v>
                </c:pt>
                <c:pt idx="1505">
                  <c:v>-8.4882790697674404E-2</c:v>
                </c:pt>
                <c:pt idx="1506">
                  <c:v>-2.2089743589743499E-2</c:v>
                </c:pt>
                <c:pt idx="1507">
                  <c:v>-9.2758995815899498E-2</c:v>
                </c:pt>
                <c:pt idx="1508">
                  <c:v>-5.4757261410788301E-2</c:v>
                </c:pt>
                <c:pt idx="1509">
                  <c:v>-0.129892765957446</c:v>
                </c:pt>
                <c:pt idx="1510">
                  <c:v>-8.6204166666666596E-2</c:v>
                </c:pt>
                <c:pt idx="1511">
                  <c:v>-9.1194244604316493E-2</c:v>
                </c:pt>
                <c:pt idx="1512">
                  <c:v>-8.0134177215189797E-2</c:v>
                </c:pt>
                <c:pt idx="1513">
                  <c:v>-7.0777499999999993E-2</c:v>
                </c:pt>
                <c:pt idx="1514">
                  <c:v>-5.6987815126050403E-2</c:v>
                </c:pt>
                <c:pt idx="1515">
                  <c:v>-8.8337768240343298E-2</c:v>
                </c:pt>
                <c:pt idx="1516">
                  <c:v>-5.97807531380753E-2</c:v>
                </c:pt>
                <c:pt idx="1517">
                  <c:v>-0.133344666666666</c:v>
                </c:pt>
                <c:pt idx="1518">
                  <c:v>-7.0549640287769694E-2</c:v>
                </c:pt>
                <c:pt idx="1519">
                  <c:v>-6.5854430379746795E-2</c:v>
                </c:pt>
                <c:pt idx="1520">
                  <c:v>-7.70132780082987E-2</c:v>
                </c:pt>
                <c:pt idx="1521">
                  <c:v>-2.0741004184100399E-2</c:v>
                </c:pt>
                <c:pt idx="1522">
                  <c:v>-7.5532217573221705E-2</c:v>
                </c:pt>
                <c:pt idx="1523">
                  <c:v>-6.5477021276595701E-2</c:v>
                </c:pt>
                <c:pt idx="1524">
                  <c:v>-5.6482962962962902E-2</c:v>
                </c:pt>
                <c:pt idx="1525">
                  <c:v>-7.4152173913043407E-2</c:v>
                </c:pt>
                <c:pt idx="1526">
                  <c:v>-7.0080753138075297E-2</c:v>
                </c:pt>
                <c:pt idx="1527">
                  <c:v>-5.9407499999999898E-2</c:v>
                </c:pt>
                <c:pt idx="1528">
                  <c:v>-8.0151249999999993E-2</c:v>
                </c:pt>
                <c:pt idx="1529">
                  <c:v>-5.3443404255319099E-2</c:v>
                </c:pt>
                <c:pt idx="1530">
                  <c:v>-6.9143514644351395E-2</c:v>
                </c:pt>
                <c:pt idx="1531">
                  <c:v>-0.10169280575539499</c:v>
                </c:pt>
                <c:pt idx="1532">
                  <c:v>-0.14143692307692299</c:v>
                </c:pt>
                <c:pt idx="1533">
                  <c:v>-2.13105042016806E-2</c:v>
                </c:pt>
                <c:pt idx="1534">
                  <c:v>-5.8269037656903701E-2</c:v>
                </c:pt>
                <c:pt idx="1535">
                  <c:v>-1.14702127659574E-2</c:v>
                </c:pt>
                <c:pt idx="1536">
                  <c:v>-6.9066244725738399E-2</c:v>
                </c:pt>
                <c:pt idx="1537">
                  <c:v>-5.7927004219409203E-2</c:v>
                </c:pt>
                <c:pt idx="1538">
                  <c:v>-7.3481379310344805E-2</c:v>
                </c:pt>
                <c:pt idx="1539">
                  <c:v>-0.12629928057553899</c:v>
                </c:pt>
                <c:pt idx="1540">
                  <c:v>-8.9624369747899099E-2</c:v>
                </c:pt>
                <c:pt idx="1541">
                  <c:v>-9.8513223140495806E-2</c:v>
                </c:pt>
                <c:pt idx="1542">
                  <c:v>-0.103061276595744</c:v>
                </c:pt>
                <c:pt idx="1543">
                  <c:v>-0.103884810126582</c:v>
                </c:pt>
                <c:pt idx="1544">
                  <c:v>-6.5138135593220306E-2</c:v>
                </c:pt>
                <c:pt idx="1545">
                  <c:v>-7.5328169014084498E-2</c:v>
                </c:pt>
                <c:pt idx="1546">
                  <c:v>-0.11646258503401299</c:v>
                </c:pt>
                <c:pt idx="1547">
                  <c:v>-6.8494017094017007E-2</c:v>
                </c:pt>
                <c:pt idx="1548">
                  <c:v>-9.5024369747899101E-2</c:v>
                </c:pt>
                <c:pt idx="1549">
                  <c:v>-9.5207234042553102E-2</c:v>
                </c:pt>
                <c:pt idx="1550">
                  <c:v>-0.11043916666666601</c:v>
                </c:pt>
                <c:pt idx="1551">
                  <c:v>-0.12639322033898301</c:v>
                </c:pt>
                <c:pt idx="1552">
                  <c:v>-8.2031168831168802E-2</c:v>
                </c:pt>
                <c:pt idx="1553">
                  <c:v>-4.6324840764331202E-2</c:v>
                </c:pt>
                <c:pt idx="1554">
                  <c:v>-7.1417467248908295E-2</c:v>
                </c:pt>
                <c:pt idx="1555">
                  <c:v>-8.8948319327731007E-2</c:v>
                </c:pt>
                <c:pt idx="1556">
                  <c:v>-9.9914166666666596E-2</c:v>
                </c:pt>
                <c:pt idx="1557">
                  <c:v>-8.3848739495798297E-2</c:v>
                </c:pt>
                <c:pt idx="1558">
                  <c:v>-8.7521161825726099E-2</c:v>
                </c:pt>
                <c:pt idx="1559">
                  <c:v>-0.15052953020134199</c:v>
                </c:pt>
                <c:pt idx="1560">
                  <c:v>-9.05142857142857E-2</c:v>
                </c:pt>
                <c:pt idx="1561">
                  <c:v>-2.4456170212765901E-2</c:v>
                </c:pt>
                <c:pt idx="1562">
                  <c:v>-0.12965226337448499</c:v>
                </c:pt>
                <c:pt idx="1563">
                  <c:v>-9.81012552301255E-2</c:v>
                </c:pt>
                <c:pt idx="1564">
                  <c:v>-8.3994605809128597E-2</c:v>
                </c:pt>
                <c:pt idx="1565">
                  <c:v>-7.8485477178423205E-2</c:v>
                </c:pt>
                <c:pt idx="1566">
                  <c:v>-0.17254769230769201</c:v>
                </c:pt>
                <c:pt idx="1567">
                  <c:v>-6.9507142857142795E-2</c:v>
                </c:pt>
                <c:pt idx="1568">
                  <c:v>-1.19708333333333E-2</c:v>
                </c:pt>
                <c:pt idx="1569">
                  <c:v>-9.6391489361702096E-2</c:v>
                </c:pt>
                <c:pt idx="1570">
                  <c:v>-0.116703389830508</c:v>
                </c:pt>
                <c:pt idx="1571">
                  <c:v>-0.108541666666666</c:v>
                </c:pt>
                <c:pt idx="1572">
                  <c:v>-0.13093172690763</c:v>
                </c:pt>
                <c:pt idx="1573">
                  <c:v>-6.8016891891891806E-2</c:v>
                </c:pt>
                <c:pt idx="1574">
                  <c:v>-9.9839999999999998E-2</c:v>
                </c:pt>
                <c:pt idx="1575">
                  <c:v>-0.110195582329317</c:v>
                </c:pt>
                <c:pt idx="1576">
                  <c:v>-0.10277903225806399</c:v>
                </c:pt>
                <c:pt idx="1577">
                  <c:v>-0.13342409638554201</c:v>
                </c:pt>
                <c:pt idx="1578">
                  <c:v>-0.13698502024291501</c:v>
                </c:pt>
                <c:pt idx="1579">
                  <c:v>-0.104469655172413</c:v>
                </c:pt>
                <c:pt idx="1580">
                  <c:v>-0.155623076923076</c:v>
                </c:pt>
                <c:pt idx="1581">
                  <c:v>-0.1110172</c:v>
                </c:pt>
                <c:pt idx="1582">
                  <c:v>-9.9870161290322501E-2</c:v>
                </c:pt>
                <c:pt idx="1583">
                  <c:v>-7.1539837398373898E-2</c:v>
                </c:pt>
                <c:pt idx="1584">
                  <c:v>-7.6424400000000003E-2</c:v>
                </c:pt>
                <c:pt idx="1585">
                  <c:v>-0.14511164658634501</c:v>
                </c:pt>
                <c:pt idx="1586">
                  <c:v>-9.5847142857142797E-2</c:v>
                </c:pt>
                <c:pt idx="1587">
                  <c:v>-0.15212499999999901</c:v>
                </c:pt>
                <c:pt idx="1588">
                  <c:v>-7.8038399999999994E-2</c:v>
                </c:pt>
                <c:pt idx="1589">
                  <c:v>-8.9947540983606494E-2</c:v>
                </c:pt>
                <c:pt idx="1590">
                  <c:v>-0.1070352</c:v>
                </c:pt>
                <c:pt idx="1591">
                  <c:v>-7.8738617886178794E-2</c:v>
                </c:pt>
                <c:pt idx="1592">
                  <c:v>-0.13192367346938699</c:v>
                </c:pt>
                <c:pt idx="1593">
                  <c:v>-0.205053237410071</c:v>
                </c:pt>
                <c:pt idx="1594">
                  <c:v>-0.20353937007874001</c:v>
                </c:pt>
                <c:pt idx="1595">
                  <c:v>-0.148022177419354</c:v>
                </c:pt>
                <c:pt idx="1596">
                  <c:v>-9.5664344262295004E-2</c:v>
                </c:pt>
                <c:pt idx="1597">
                  <c:v>-0.106995967741935</c:v>
                </c:pt>
                <c:pt idx="1598">
                  <c:v>-8.3961538461538393E-2</c:v>
                </c:pt>
                <c:pt idx="1599">
                  <c:v>-0.13277951807228899</c:v>
                </c:pt>
                <c:pt idx="1600">
                  <c:v>-0.14146732026143699</c:v>
                </c:pt>
                <c:pt idx="1601">
                  <c:v>-0.123858219178082</c:v>
                </c:pt>
                <c:pt idx="1602">
                  <c:v>-0.13967620967741901</c:v>
                </c:pt>
                <c:pt idx="1603">
                  <c:v>-9.3628000000000003E-2</c:v>
                </c:pt>
                <c:pt idx="1604">
                  <c:v>-0.1248732</c:v>
                </c:pt>
                <c:pt idx="1605">
                  <c:v>-0.118846311475409</c:v>
                </c:pt>
                <c:pt idx="1606">
                  <c:v>-0.106084146341463</c:v>
                </c:pt>
                <c:pt idx="1607">
                  <c:v>-8.8784353741496597E-2</c:v>
                </c:pt>
                <c:pt idx="1608">
                  <c:v>-7.8905000000000003E-2</c:v>
                </c:pt>
                <c:pt idx="1609">
                  <c:v>-7.8302800000000006E-2</c:v>
                </c:pt>
                <c:pt idx="1610">
                  <c:v>-8.6877200000000002E-2</c:v>
                </c:pt>
                <c:pt idx="1611">
                  <c:v>-8.1601999999999994E-2</c:v>
                </c:pt>
                <c:pt idx="1612">
                  <c:v>-0.1065728</c:v>
                </c:pt>
                <c:pt idx="1613">
                  <c:v>-0.119813360323886</c:v>
                </c:pt>
                <c:pt idx="1614">
                  <c:v>-0.142487074829931</c:v>
                </c:pt>
                <c:pt idx="1615">
                  <c:v>-6.00703947368421E-2</c:v>
                </c:pt>
                <c:pt idx="1616">
                  <c:v>-7.6401200000000002E-2</c:v>
                </c:pt>
                <c:pt idx="1617">
                  <c:v>-7.8932128514056205E-2</c:v>
                </c:pt>
                <c:pt idx="1618">
                  <c:v>-8.9149199999999998E-2</c:v>
                </c:pt>
                <c:pt idx="1619">
                  <c:v>-8.7527599999999997E-2</c:v>
                </c:pt>
                <c:pt idx="1620">
                  <c:v>-0.12739757085020201</c:v>
                </c:pt>
                <c:pt idx="1621">
                  <c:v>-0.13622721088435299</c:v>
                </c:pt>
                <c:pt idx="1622">
                  <c:v>-0.12320656934306499</c:v>
                </c:pt>
                <c:pt idx="1623">
                  <c:v>-9.7410843373493899E-2</c:v>
                </c:pt>
                <c:pt idx="1624">
                  <c:v>-0.12973911290322501</c:v>
                </c:pt>
                <c:pt idx="1625">
                  <c:v>-5.5849799196787099E-2</c:v>
                </c:pt>
                <c:pt idx="1626">
                  <c:v>-9.6343775100401596E-2</c:v>
                </c:pt>
                <c:pt idx="1627">
                  <c:v>-8.7939599999999896E-2</c:v>
                </c:pt>
                <c:pt idx="1628">
                  <c:v>-0.114082442748091</c:v>
                </c:pt>
                <c:pt idx="1629">
                  <c:v>-5.30483050847457E-2</c:v>
                </c:pt>
                <c:pt idx="1630">
                  <c:v>-6.7172399999999993E-2</c:v>
                </c:pt>
                <c:pt idx="1631">
                  <c:v>-8.2420080321285102E-2</c:v>
                </c:pt>
                <c:pt idx="1632">
                  <c:v>-9.0160240963855401E-2</c:v>
                </c:pt>
                <c:pt idx="1633">
                  <c:v>-9.3686234817813699E-2</c:v>
                </c:pt>
                <c:pt idx="1634">
                  <c:v>-7.3481451612903204E-2</c:v>
                </c:pt>
                <c:pt idx="1635">
                  <c:v>-8.8881081081081004E-2</c:v>
                </c:pt>
                <c:pt idx="1636">
                  <c:v>-7.0683593749999996E-2</c:v>
                </c:pt>
                <c:pt idx="1637">
                  <c:v>-5.8716064257028099E-2</c:v>
                </c:pt>
                <c:pt idx="1638">
                  <c:v>-0.116172177419354</c:v>
                </c:pt>
                <c:pt idx="1639">
                  <c:v>-8.5913199999999995E-2</c:v>
                </c:pt>
                <c:pt idx="1640">
                  <c:v>-6.2676113360323804E-2</c:v>
                </c:pt>
                <c:pt idx="1641">
                  <c:v>-0.124759839357429</c:v>
                </c:pt>
                <c:pt idx="1642">
                  <c:v>-0.15232214765100599</c:v>
                </c:pt>
                <c:pt idx="1643">
                  <c:v>-0.103356790123456</c:v>
                </c:pt>
                <c:pt idx="1644">
                  <c:v>-8.95160642570281E-2</c:v>
                </c:pt>
                <c:pt idx="1645">
                  <c:v>-8.5702409638554203E-2</c:v>
                </c:pt>
                <c:pt idx="1646">
                  <c:v>-0.105612449799196</c:v>
                </c:pt>
                <c:pt idx="1647">
                  <c:v>-0.10050204081632599</c:v>
                </c:pt>
                <c:pt idx="1648">
                  <c:v>-0.115428</c:v>
                </c:pt>
                <c:pt idx="1649">
                  <c:v>-6.9335714285714195E-2</c:v>
                </c:pt>
                <c:pt idx="1650">
                  <c:v>-6.7099999999999896E-2</c:v>
                </c:pt>
                <c:pt idx="1651">
                  <c:v>-0.102846184738955</c:v>
                </c:pt>
                <c:pt idx="1652">
                  <c:v>-8.3591164658634504E-2</c:v>
                </c:pt>
                <c:pt idx="1653">
                  <c:v>-5.9941199999999903E-2</c:v>
                </c:pt>
                <c:pt idx="1654">
                  <c:v>-8.3436947791164603E-2</c:v>
                </c:pt>
                <c:pt idx="1655">
                  <c:v>-2.8987499999999899E-2</c:v>
                </c:pt>
                <c:pt idx="1656">
                  <c:v>-0.18880769230769201</c:v>
                </c:pt>
                <c:pt idx="1657">
                  <c:v>-0.13740760233918101</c:v>
                </c:pt>
                <c:pt idx="1658">
                  <c:v>-8.1159274193548306E-2</c:v>
                </c:pt>
                <c:pt idx="1659">
                  <c:v>-5.9623170731707302E-2</c:v>
                </c:pt>
                <c:pt idx="1660">
                  <c:v>-5.1881124497991898E-2</c:v>
                </c:pt>
                <c:pt idx="1661">
                  <c:v>-3.6921200000000001E-2</c:v>
                </c:pt>
                <c:pt idx="1662">
                  <c:v>-3.06983935742971E-2</c:v>
                </c:pt>
                <c:pt idx="1663">
                  <c:v>-7.1805389221556798E-2</c:v>
                </c:pt>
                <c:pt idx="1664">
                  <c:v>-8.69302469135802E-2</c:v>
                </c:pt>
                <c:pt idx="1665">
                  <c:v>-0.12081686746987901</c:v>
                </c:pt>
                <c:pt idx="1666">
                  <c:v>-0.115315725806451</c:v>
                </c:pt>
                <c:pt idx="1667">
                  <c:v>-0.120830923694779</c:v>
                </c:pt>
                <c:pt idx="1668">
                  <c:v>-0.14144939271255</c:v>
                </c:pt>
                <c:pt idx="1669">
                  <c:v>-0.1220368</c:v>
                </c:pt>
                <c:pt idx="1670">
                  <c:v>-0.103890780141843</c:v>
                </c:pt>
                <c:pt idx="1671">
                  <c:v>-0.12559830508474501</c:v>
                </c:pt>
                <c:pt idx="1672">
                  <c:v>-7.7605622489959794E-2</c:v>
                </c:pt>
                <c:pt idx="1673">
                  <c:v>-9.5214457831325303E-2</c:v>
                </c:pt>
                <c:pt idx="1674">
                  <c:v>-8.3932000000000007E-2</c:v>
                </c:pt>
                <c:pt idx="1675">
                  <c:v>-9.4794758064516094E-2</c:v>
                </c:pt>
                <c:pt idx="1676">
                  <c:v>-8.8869600000000007E-2</c:v>
                </c:pt>
                <c:pt idx="1677">
                  <c:v>-9.3359558823529407E-2</c:v>
                </c:pt>
                <c:pt idx="1678">
                  <c:v>-1.2886524822695001E-2</c:v>
                </c:pt>
                <c:pt idx="1679">
                  <c:v>-8.2773983739837395E-2</c:v>
                </c:pt>
                <c:pt idx="1680">
                  <c:v>-6.47516129032258E-2</c:v>
                </c:pt>
                <c:pt idx="1681">
                  <c:v>-9.3872399999999995E-2</c:v>
                </c:pt>
                <c:pt idx="1682">
                  <c:v>-7.8249186991869904E-2</c:v>
                </c:pt>
                <c:pt idx="1683">
                  <c:v>-6.8094736842105194E-2</c:v>
                </c:pt>
                <c:pt idx="1684">
                  <c:v>-0.118907874015748</c:v>
                </c:pt>
                <c:pt idx="1685">
                  <c:v>-7.9056874999999999E-2</c:v>
                </c:pt>
                <c:pt idx="1686">
                  <c:v>-6.3426122448979494E-2</c:v>
                </c:pt>
                <c:pt idx="1687">
                  <c:v>-8.4979352226720595E-2</c:v>
                </c:pt>
                <c:pt idx="1688">
                  <c:v>-0.13302039999999901</c:v>
                </c:pt>
                <c:pt idx="1689">
                  <c:v>-9.5765306122448907E-2</c:v>
                </c:pt>
                <c:pt idx="1690">
                  <c:v>-4.61341463414634E-2</c:v>
                </c:pt>
                <c:pt idx="1691">
                  <c:v>-5.7384353741496599E-2</c:v>
                </c:pt>
                <c:pt idx="1692">
                  <c:v>-5.1195138888888797E-2</c:v>
                </c:pt>
                <c:pt idx="1693">
                  <c:v>-9.3485365853658506E-2</c:v>
                </c:pt>
                <c:pt idx="1694">
                  <c:v>-5.7422357723577198E-2</c:v>
                </c:pt>
                <c:pt idx="1695">
                  <c:v>-0.105882926829268</c:v>
                </c:pt>
                <c:pt idx="1696">
                  <c:v>-9.8584489795918301E-2</c:v>
                </c:pt>
                <c:pt idx="1697">
                  <c:v>-0.123793522267206</c:v>
                </c:pt>
                <c:pt idx="1698">
                  <c:v>-0.11832037037037001</c:v>
                </c:pt>
                <c:pt idx="1699">
                  <c:v>-8.4211764705882305E-2</c:v>
                </c:pt>
                <c:pt idx="1700">
                  <c:v>-0.161076829268292</c:v>
                </c:pt>
                <c:pt idx="1701">
                  <c:v>-9.21221774193548E-2</c:v>
                </c:pt>
                <c:pt idx="1702">
                  <c:v>-8.8796747967479606E-2</c:v>
                </c:pt>
                <c:pt idx="1703">
                  <c:v>-8.41590361445783E-2</c:v>
                </c:pt>
                <c:pt idx="1704">
                  <c:v>-0.115548780487804</c:v>
                </c:pt>
                <c:pt idx="1705">
                  <c:v>-0.12706948051948</c:v>
                </c:pt>
                <c:pt idx="1706">
                  <c:v>-5.6663709677419301E-2</c:v>
                </c:pt>
                <c:pt idx="1707">
                  <c:v>-8.0667611336032397E-2</c:v>
                </c:pt>
                <c:pt idx="1708">
                  <c:v>-6.3809756097560899E-2</c:v>
                </c:pt>
                <c:pt idx="1709">
                  <c:v>-0.105727528089887</c:v>
                </c:pt>
                <c:pt idx="1710">
                  <c:v>-0.114634693877551</c:v>
                </c:pt>
                <c:pt idx="1711">
                  <c:v>-9.5892307692307693E-2</c:v>
                </c:pt>
                <c:pt idx="1712">
                  <c:v>-9.0293939393939301E-2</c:v>
                </c:pt>
                <c:pt idx="1713">
                  <c:v>-7.0463414634146307E-2</c:v>
                </c:pt>
                <c:pt idx="1714">
                  <c:v>-0.10829024390243901</c:v>
                </c:pt>
                <c:pt idx="1715">
                  <c:v>-0.124761133603238</c:v>
                </c:pt>
                <c:pt idx="1716">
                  <c:v>-6.6999590163934405E-2</c:v>
                </c:pt>
                <c:pt idx="1717">
                  <c:v>-9.4772289156626499E-2</c:v>
                </c:pt>
                <c:pt idx="1718">
                  <c:v>-0.17621507936507899</c:v>
                </c:pt>
                <c:pt idx="1719">
                  <c:v>-6.3113223140495806E-2</c:v>
                </c:pt>
                <c:pt idx="1720">
                  <c:v>-3.7430894308943002E-2</c:v>
                </c:pt>
                <c:pt idx="1721">
                  <c:v>-8.8553036437246893E-2</c:v>
                </c:pt>
                <c:pt idx="1722">
                  <c:v>-9.7614876033057796E-2</c:v>
                </c:pt>
                <c:pt idx="1723">
                  <c:v>-0.13060204081632601</c:v>
                </c:pt>
                <c:pt idx="1724">
                  <c:v>-0.143088663967611</c:v>
                </c:pt>
                <c:pt idx="1725">
                  <c:v>-7.85986486486486E-2</c:v>
                </c:pt>
                <c:pt idx="1726">
                  <c:v>-5.7270198675496597E-2</c:v>
                </c:pt>
                <c:pt idx="1727">
                  <c:v>-7.7562601626016206E-2</c:v>
                </c:pt>
                <c:pt idx="1728">
                  <c:v>-8.5388353413654597E-2</c:v>
                </c:pt>
                <c:pt idx="1729">
                  <c:v>-6.4177510040160604E-2</c:v>
                </c:pt>
                <c:pt idx="1730">
                  <c:v>-0.14143927125506001</c:v>
                </c:pt>
                <c:pt idx="1731">
                  <c:v>-0.103844672131147</c:v>
                </c:pt>
                <c:pt idx="1732">
                  <c:v>4.6609958506224E-3</c:v>
                </c:pt>
                <c:pt idx="1733">
                  <c:v>-7.9552287581699299E-2</c:v>
                </c:pt>
                <c:pt idx="1734">
                  <c:v>-7.4624999999999997E-2</c:v>
                </c:pt>
                <c:pt idx="1735">
                  <c:v>-5.8828688524590098E-2</c:v>
                </c:pt>
                <c:pt idx="1736">
                  <c:v>-8.7902811244979895E-2</c:v>
                </c:pt>
                <c:pt idx="1737">
                  <c:v>-6.2354032258064497E-2</c:v>
                </c:pt>
                <c:pt idx="1738">
                  <c:v>-7.3109311740890595E-2</c:v>
                </c:pt>
                <c:pt idx="1739">
                  <c:v>-0.16703749999999901</c:v>
                </c:pt>
                <c:pt idx="1740">
                  <c:v>-7.4122058823529402E-2</c:v>
                </c:pt>
                <c:pt idx="1741">
                  <c:v>-0.117919758064516</c:v>
                </c:pt>
                <c:pt idx="1742">
                  <c:v>-3.3808467741935397E-2</c:v>
                </c:pt>
                <c:pt idx="1743">
                  <c:v>-8.8756399999999999E-2</c:v>
                </c:pt>
                <c:pt idx="1744">
                  <c:v>-0.103726422764227</c:v>
                </c:pt>
                <c:pt idx="1745">
                  <c:v>-9.3047791164658597E-2</c:v>
                </c:pt>
                <c:pt idx="1746">
                  <c:v>-0.161248734177215</c:v>
                </c:pt>
                <c:pt idx="1747">
                  <c:v>-0.151749006622516</c:v>
                </c:pt>
                <c:pt idx="1748">
                  <c:v>-0.118724096385542</c:v>
                </c:pt>
                <c:pt idx="1749">
                  <c:v>-8.3553658536585307E-2</c:v>
                </c:pt>
                <c:pt idx="1750">
                  <c:v>-9.4595200000000004E-2</c:v>
                </c:pt>
                <c:pt idx="1751">
                  <c:v>-8.2642168674698799E-2</c:v>
                </c:pt>
                <c:pt idx="1752">
                  <c:v>-0.124724291497975</c:v>
                </c:pt>
                <c:pt idx="1753">
                  <c:v>-7.7713333333333301E-2</c:v>
                </c:pt>
                <c:pt idx="1754">
                  <c:v>-0.129169333333333</c:v>
                </c:pt>
                <c:pt idx="1755">
                  <c:v>-0.13726169354838699</c:v>
                </c:pt>
                <c:pt idx="1756">
                  <c:v>-0.119265461847389</c:v>
                </c:pt>
                <c:pt idx="1757">
                  <c:v>-0.120903629032258</c:v>
                </c:pt>
                <c:pt idx="1758">
                  <c:v>-0.125814859437751</c:v>
                </c:pt>
                <c:pt idx="1759">
                  <c:v>-6.8466129032258002E-2</c:v>
                </c:pt>
                <c:pt idx="1760">
                  <c:v>-6.4681999999999906E-2</c:v>
                </c:pt>
                <c:pt idx="1761">
                  <c:v>-1.68521739130434E-3</c:v>
                </c:pt>
                <c:pt idx="1762">
                  <c:v>-5.15418699186991E-2</c:v>
                </c:pt>
                <c:pt idx="1763">
                  <c:v>-7.7355319148936105E-2</c:v>
                </c:pt>
                <c:pt idx="1764">
                  <c:v>-0.11124189944134</c:v>
                </c:pt>
                <c:pt idx="1765">
                  <c:v>-0.124202197802197</c:v>
                </c:pt>
                <c:pt idx="1766">
                  <c:v>-0.15520844444444401</c:v>
                </c:pt>
                <c:pt idx="1767">
                  <c:v>-0.114862773722627</c:v>
                </c:pt>
                <c:pt idx="1768">
                  <c:v>-8.56875E-2</c:v>
                </c:pt>
                <c:pt idx="1769">
                  <c:v>-8.8657868020304495E-2</c:v>
                </c:pt>
                <c:pt idx="1770">
                  <c:v>-9.1067836257309895E-2</c:v>
                </c:pt>
                <c:pt idx="1771">
                  <c:v>-0.20055524193548299</c:v>
                </c:pt>
                <c:pt idx="1772">
                  <c:v>-0.119950806451612</c:v>
                </c:pt>
                <c:pt idx="1773">
                  <c:v>-7.9239430894308904E-2</c:v>
                </c:pt>
                <c:pt idx="1774">
                  <c:v>-0.126245</c:v>
                </c:pt>
                <c:pt idx="1775">
                  <c:v>-0.124503448275862</c:v>
                </c:pt>
                <c:pt idx="1776">
                  <c:v>-0.161868548387096</c:v>
                </c:pt>
                <c:pt idx="1777">
                  <c:v>-0.12957016129032201</c:v>
                </c:pt>
                <c:pt idx="1778">
                  <c:v>-0.13180320000000001</c:v>
                </c:pt>
                <c:pt idx="1779">
                  <c:v>-9.4988000000000003E-2</c:v>
                </c:pt>
                <c:pt idx="1780">
                  <c:v>-8.4308835341365407E-2</c:v>
                </c:pt>
                <c:pt idx="1781">
                  <c:v>-0.14090326797385599</c:v>
                </c:pt>
                <c:pt idx="1782">
                  <c:v>-5.2418705035971201E-2</c:v>
                </c:pt>
                <c:pt idx="1783">
                  <c:v>-0.106306827309236</c:v>
                </c:pt>
                <c:pt idx="1784">
                  <c:v>-9.7672289156626499E-2</c:v>
                </c:pt>
                <c:pt idx="1785">
                  <c:v>-9.2660483870967703E-2</c:v>
                </c:pt>
                <c:pt idx="1786">
                  <c:v>-0.16454159999999901</c:v>
                </c:pt>
                <c:pt idx="1787">
                  <c:v>-0.137070967741935</c:v>
                </c:pt>
                <c:pt idx="1788">
                  <c:v>-6.4952499999999996E-2</c:v>
                </c:pt>
                <c:pt idx="1789">
                  <c:v>-0.101252671755725</c:v>
                </c:pt>
                <c:pt idx="1790">
                  <c:v>-5.8417408906882497E-2</c:v>
                </c:pt>
                <c:pt idx="1791">
                  <c:v>-0.14141606425702799</c:v>
                </c:pt>
                <c:pt idx="1792">
                  <c:v>-0.112197967479674</c:v>
                </c:pt>
                <c:pt idx="1793">
                  <c:v>-8.1842741935483798E-2</c:v>
                </c:pt>
                <c:pt idx="1794">
                  <c:v>-8.7331048387096696E-2</c:v>
                </c:pt>
                <c:pt idx="1795">
                  <c:v>1.6329192546583799E-3</c:v>
                </c:pt>
                <c:pt idx="1796">
                  <c:v>-0.134138853503184</c:v>
                </c:pt>
                <c:pt idx="1797">
                  <c:v>-4.8611693548387097E-2</c:v>
                </c:pt>
                <c:pt idx="1798">
                  <c:v>-9.6004858299595097E-2</c:v>
                </c:pt>
                <c:pt idx="1799">
                  <c:v>-0.11184817813765099</c:v>
                </c:pt>
                <c:pt idx="1800">
                  <c:v>-9.8444308943089406E-2</c:v>
                </c:pt>
                <c:pt idx="1801">
                  <c:v>-0.10078089430894301</c:v>
                </c:pt>
                <c:pt idx="1802">
                  <c:v>-8.0341874999999993E-2</c:v>
                </c:pt>
                <c:pt idx="1803">
                  <c:v>-9.4036774193548306E-2</c:v>
                </c:pt>
                <c:pt idx="1804">
                  <c:v>-6.4442682926829198E-2</c:v>
                </c:pt>
                <c:pt idx="1805">
                  <c:v>-7.7178455284552805E-2</c:v>
                </c:pt>
                <c:pt idx="1806">
                  <c:v>-7.9880161943319802E-2</c:v>
                </c:pt>
                <c:pt idx="1807">
                  <c:v>-0.14810890688259101</c:v>
                </c:pt>
                <c:pt idx="1808">
                  <c:v>-0.14225384615384601</c:v>
                </c:pt>
                <c:pt idx="1809">
                  <c:v>-0.13432228571428501</c:v>
                </c:pt>
                <c:pt idx="1810">
                  <c:v>-0.124946551724137</c:v>
                </c:pt>
                <c:pt idx="1811">
                  <c:v>-7.4239357429718794E-2</c:v>
                </c:pt>
                <c:pt idx="1812">
                  <c:v>-0.10692024291497899</c:v>
                </c:pt>
                <c:pt idx="1813">
                  <c:v>-9.0480161943319801E-2</c:v>
                </c:pt>
                <c:pt idx="1814">
                  <c:v>-6.3183534136546093E-2</c:v>
                </c:pt>
                <c:pt idx="1815">
                  <c:v>-6.5127346938775504E-2</c:v>
                </c:pt>
                <c:pt idx="1816">
                  <c:v>-7.8172108843537397E-2</c:v>
                </c:pt>
                <c:pt idx="1817">
                  <c:v>-7.4057241379310301E-2</c:v>
                </c:pt>
                <c:pt idx="1818">
                  <c:v>-0.125444354838709</c:v>
                </c:pt>
                <c:pt idx="1819">
                  <c:v>-9.8443373493975903E-2</c:v>
                </c:pt>
                <c:pt idx="1820">
                  <c:v>-5.1229435483870898E-2</c:v>
                </c:pt>
                <c:pt idx="1821">
                  <c:v>-6.905E-2</c:v>
                </c:pt>
                <c:pt idx="1822">
                  <c:v>-8.2579674796747896E-2</c:v>
                </c:pt>
                <c:pt idx="1823">
                  <c:v>-9.5103870967741894E-2</c:v>
                </c:pt>
                <c:pt idx="1824">
                  <c:v>-3.6550769230769199E-2</c:v>
                </c:pt>
                <c:pt idx="1825">
                  <c:v>-5.2994693877551E-2</c:v>
                </c:pt>
                <c:pt idx="1826">
                  <c:v>-7.8562348178137606E-2</c:v>
                </c:pt>
                <c:pt idx="1827">
                  <c:v>-7.2047368421052596E-2</c:v>
                </c:pt>
                <c:pt idx="1828">
                  <c:v>-9.8780081300813005E-2</c:v>
                </c:pt>
                <c:pt idx="1829">
                  <c:v>-0.121724899598393</c:v>
                </c:pt>
                <c:pt idx="1830">
                  <c:v>-0.100633974358974</c:v>
                </c:pt>
                <c:pt idx="1831">
                  <c:v>-5.57E-2</c:v>
                </c:pt>
                <c:pt idx="1832">
                  <c:v>-7.0943951612903206E-2</c:v>
                </c:pt>
                <c:pt idx="1833">
                  <c:v>-7.8031578947368396E-2</c:v>
                </c:pt>
                <c:pt idx="1834">
                  <c:v>-6.1180241935483798E-2</c:v>
                </c:pt>
                <c:pt idx="1835">
                  <c:v>-0.12269758064516099</c:v>
                </c:pt>
                <c:pt idx="1836">
                  <c:v>-0.15035951417004001</c:v>
                </c:pt>
                <c:pt idx="1837">
                  <c:v>-8.9836111111111103E-2</c:v>
                </c:pt>
                <c:pt idx="1838">
                  <c:v>-0.111076551724137</c:v>
                </c:pt>
                <c:pt idx="1839">
                  <c:v>-8.8076113360323796E-2</c:v>
                </c:pt>
                <c:pt idx="1840">
                  <c:v>-0.115382661290322</c:v>
                </c:pt>
                <c:pt idx="1841">
                  <c:v>-6.5917886178861795E-2</c:v>
                </c:pt>
                <c:pt idx="1842">
                  <c:v>-8.4750403225806403E-2</c:v>
                </c:pt>
                <c:pt idx="1843">
                  <c:v>-7.7936842105263096E-2</c:v>
                </c:pt>
                <c:pt idx="1844">
                  <c:v>-0.10365380116959</c:v>
                </c:pt>
                <c:pt idx="1845">
                  <c:v>-8.75398648648648E-2</c:v>
                </c:pt>
                <c:pt idx="1846">
                  <c:v>-4.0493117408906799E-2</c:v>
                </c:pt>
                <c:pt idx="1847">
                  <c:v>-0.14636653225806401</c:v>
                </c:pt>
                <c:pt idx="1848">
                  <c:v>5.8734939759036101E-3</c:v>
                </c:pt>
                <c:pt idx="1849">
                  <c:v>-7.6891497975708503E-2</c:v>
                </c:pt>
                <c:pt idx="1850">
                  <c:v>-7.7375471698113193E-2</c:v>
                </c:pt>
                <c:pt idx="1851">
                  <c:v>-3.8467741935483801E-2</c:v>
                </c:pt>
                <c:pt idx="1852">
                  <c:v>-0.112614906832298</c:v>
                </c:pt>
                <c:pt idx="1853">
                  <c:v>-0.102099591836734</c:v>
                </c:pt>
                <c:pt idx="1854">
                  <c:v>-0.16933279352226699</c:v>
                </c:pt>
                <c:pt idx="1855">
                  <c:v>-0.117980241935483</c:v>
                </c:pt>
                <c:pt idx="1856">
                  <c:v>-8.3390612244897896E-2</c:v>
                </c:pt>
                <c:pt idx="1857">
                  <c:v>-5.5877642276422702E-2</c:v>
                </c:pt>
                <c:pt idx="1858">
                  <c:v>-8.4304117647058793E-2</c:v>
                </c:pt>
                <c:pt idx="1859">
                  <c:v>-5.8416447368420998E-2</c:v>
                </c:pt>
                <c:pt idx="1860">
                  <c:v>-0.103557028112449</c:v>
                </c:pt>
                <c:pt idx="1861">
                  <c:v>-9.2158130081300804E-2</c:v>
                </c:pt>
                <c:pt idx="1862">
                  <c:v>-0.129207228915662</c:v>
                </c:pt>
                <c:pt idx="1863">
                  <c:v>-0.111604048582995</c:v>
                </c:pt>
                <c:pt idx="1864">
                  <c:v>-0.10120576131687201</c:v>
                </c:pt>
                <c:pt idx="1865">
                  <c:v>-0.14614764705882299</c:v>
                </c:pt>
                <c:pt idx="1866">
                  <c:v>-8.6551479289940794E-2</c:v>
                </c:pt>
                <c:pt idx="1867">
                  <c:v>-0.11497530364372401</c:v>
                </c:pt>
                <c:pt idx="1868">
                  <c:v>-0.13839274193548301</c:v>
                </c:pt>
                <c:pt idx="1869">
                  <c:v>-0.162706882591093</c:v>
                </c:pt>
                <c:pt idx="1870">
                  <c:v>-8.7429795918367303E-2</c:v>
                </c:pt>
                <c:pt idx="1871">
                  <c:v>-0.103936585365853</c:v>
                </c:pt>
                <c:pt idx="1872">
                  <c:v>-9.0832467532467501E-2</c:v>
                </c:pt>
                <c:pt idx="1873">
                  <c:v>-9.0680838323353302E-2</c:v>
                </c:pt>
                <c:pt idx="1874">
                  <c:v>-0.12767418032786801</c:v>
                </c:pt>
                <c:pt idx="1875">
                  <c:v>-0.106782926829268</c:v>
                </c:pt>
                <c:pt idx="1876">
                  <c:v>-0.13491532258064501</c:v>
                </c:pt>
                <c:pt idx="1877">
                  <c:v>-0.10316451612903201</c:v>
                </c:pt>
                <c:pt idx="1878">
                  <c:v>-0.10235650406504</c:v>
                </c:pt>
                <c:pt idx="1879">
                  <c:v>-8.1261202185792303E-2</c:v>
                </c:pt>
                <c:pt idx="1880">
                  <c:v>-8.4774869109947595E-2</c:v>
                </c:pt>
                <c:pt idx="1881">
                  <c:v>-6.6824390243902396E-2</c:v>
                </c:pt>
                <c:pt idx="1882">
                  <c:v>-9.3512704918032694E-2</c:v>
                </c:pt>
                <c:pt idx="1883">
                  <c:v>-5.9616194331983799E-2</c:v>
                </c:pt>
                <c:pt idx="1884">
                  <c:v>-4.6864344262295E-2</c:v>
                </c:pt>
                <c:pt idx="1885">
                  <c:v>-5.6619433198380503E-2</c:v>
                </c:pt>
                <c:pt idx="1886">
                  <c:v>-0.13020000000000001</c:v>
                </c:pt>
                <c:pt idx="1887">
                  <c:v>-0.118399382716049</c:v>
                </c:pt>
                <c:pt idx="1888">
                  <c:v>-0.120615384615384</c:v>
                </c:pt>
                <c:pt idx="1889">
                  <c:v>-0.124137246963562</c:v>
                </c:pt>
                <c:pt idx="1890">
                  <c:v>-9.8588663967611304E-2</c:v>
                </c:pt>
                <c:pt idx="1891">
                  <c:v>-0.14236867469879499</c:v>
                </c:pt>
                <c:pt idx="1892">
                  <c:v>-8.2408906882591101E-2</c:v>
                </c:pt>
                <c:pt idx="1893">
                  <c:v>-0.10481607142857099</c:v>
                </c:pt>
                <c:pt idx="1894">
                  <c:v>-8.9614482758620606E-2</c:v>
                </c:pt>
                <c:pt idx="1895">
                  <c:v>-7.4663821138211295E-2</c:v>
                </c:pt>
                <c:pt idx="1896">
                  <c:v>-4.68795180722891E-2</c:v>
                </c:pt>
                <c:pt idx="1897">
                  <c:v>-0.102844939271255</c:v>
                </c:pt>
                <c:pt idx="1898">
                  <c:v>-7.7201219512195093E-2</c:v>
                </c:pt>
                <c:pt idx="1899">
                  <c:v>-0.101599173553719</c:v>
                </c:pt>
                <c:pt idx="1900">
                  <c:v>-5.57873333333333E-2</c:v>
                </c:pt>
                <c:pt idx="1901">
                  <c:v>-0.14408079470198601</c:v>
                </c:pt>
                <c:pt idx="1902">
                  <c:v>-4.4287903225806398E-2</c:v>
                </c:pt>
                <c:pt idx="1903">
                  <c:v>-0.105495528455284</c:v>
                </c:pt>
                <c:pt idx="1904">
                  <c:v>-0.101315322580645</c:v>
                </c:pt>
                <c:pt idx="1905">
                  <c:v>-9.8483935742971804E-2</c:v>
                </c:pt>
                <c:pt idx="1906">
                  <c:v>-0.11675918367346901</c:v>
                </c:pt>
                <c:pt idx="1907">
                  <c:v>-0.12603802816901399</c:v>
                </c:pt>
                <c:pt idx="1908">
                  <c:v>-0.13402222222222199</c:v>
                </c:pt>
                <c:pt idx="1909">
                  <c:v>-0.13807119341563701</c:v>
                </c:pt>
                <c:pt idx="1910">
                  <c:v>-6.9345041322314005E-2</c:v>
                </c:pt>
                <c:pt idx="1911">
                  <c:v>-5.4533744855967001E-2</c:v>
                </c:pt>
                <c:pt idx="1912">
                  <c:v>-9.1987096774193505E-2</c:v>
                </c:pt>
                <c:pt idx="1913">
                  <c:v>-0.10055894308943</c:v>
                </c:pt>
                <c:pt idx="1914">
                  <c:v>-0.10067836257309901</c:v>
                </c:pt>
                <c:pt idx="1915">
                  <c:v>-0.101338853503184</c:v>
                </c:pt>
                <c:pt idx="1916">
                  <c:v>-9.2343724696356197E-2</c:v>
                </c:pt>
                <c:pt idx="1917">
                  <c:v>-6.9122222222222196E-2</c:v>
                </c:pt>
                <c:pt idx="1918">
                  <c:v>-6.9495934959349595E-2</c:v>
                </c:pt>
                <c:pt idx="1919">
                  <c:v>-0.11508064516129</c:v>
                </c:pt>
                <c:pt idx="1920">
                  <c:v>-7.9509716599190206E-2</c:v>
                </c:pt>
                <c:pt idx="1921">
                  <c:v>-0.121620467836257</c:v>
                </c:pt>
                <c:pt idx="1922">
                  <c:v>-0.103515706806282</c:v>
                </c:pt>
                <c:pt idx="1923">
                  <c:v>-6.9058536585365801E-2</c:v>
                </c:pt>
                <c:pt idx="1924">
                  <c:v>-7.2257489878542497E-2</c:v>
                </c:pt>
                <c:pt idx="1925">
                  <c:v>-8.9651821862348102E-2</c:v>
                </c:pt>
                <c:pt idx="1926">
                  <c:v>-7.5048192771084293E-2</c:v>
                </c:pt>
                <c:pt idx="1927">
                  <c:v>-8.2793522267206404E-2</c:v>
                </c:pt>
                <c:pt idx="1928">
                  <c:v>-0.14254022988505699</c:v>
                </c:pt>
                <c:pt idx="1929">
                  <c:v>-0.154336094674556</c:v>
                </c:pt>
                <c:pt idx="1930">
                  <c:v>-1.15183673469387E-2</c:v>
                </c:pt>
                <c:pt idx="1931">
                  <c:v>-2.6981376518218601E-2</c:v>
                </c:pt>
                <c:pt idx="1932">
                  <c:v>-8.6403252032520306E-2</c:v>
                </c:pt>
                <c:pt idx="1933">
                  <c:v>-0.104439430894308</c:v>
                </c:pt>
                <c:pt idx="1934">
                  <c:v>-0.119085185185185</c:v>
                </c:pt>
                <c:pt idx="1935">
                  <c:v>-5.9074404761904703E-2</c:v>
                </c:pt>
                <c:pt idx="1936">
                  <c:v>-0.11126445783132501</c:v>
                </c:pt>
                <c:pt idx="1937">
                  <c:v>-8.0100806451612896E-2</c:v>
                </c:pt>
                <c:pt idx="1938">
                  <c:v>-0.116507661290322</c:v>
                </c:pt>
                <c:pt idx="1939">
                  <c:v>-0.11220650406504</c:v>
                </c:pt>
                <c:pt idx="1940">
                  <c:v>-0.109187148594377</c:v>
                </c:pt>
                <c:pt idx="1941">
                  <c:v>-0.13397061224489701</c:v>
                </c:pt>
                <c:pt idx="1942">
                  <c:v>-9.9047852760736202E-2</c:v>
                </c:pt>
                <c:pt idx="1943">
                  <c:v>-0.108067295597484</c:v>
                </c:pt>
                <c:pt idx="1944">
                  <c:v>-7.7158064516128999E-2</c:v>
                </c:pt>
                <c:pt idx="1945">
                  <c:v>-9.0230769230769198E-2</c:v>
                </c:pt>
                <c:pt idx="1946">
                  <c:v>-0.14234380165289201</c:v>
                </c:pt>
                <c:pt idx="1947">
                  <c:v>-8.4319758064516095E-2</c:v>
                </c:pt>
                <c:pt idx="1948">
                  <c:v>-0.121488709677419</c:v>
                </c:pt>
                <c:pt idx="1949">
                  <c:v>-8.0229940119760396E-2</c:v>
                </c:pt>
                <c:pt idx="1950">
                  <c:v>-0.152139864864864</c:v>
                </c:pt>
                <c:pt idx="1951">
                  <c:v>-0.117111646586345</c:v>
                </c:pt>
                <c:pt idx="1952">
                  <c:v>-0.14410566801619401</c:v>
                </c:pt>
                <c:pt idx="1953">
                  <c:v>-0.10910569105691</c:v>
                </c:pt>
                <c:pt idx="1954">
                  <c:v>-7.8966530612244901E-2</c:v>
                </c:pt>
                <c:pt idx="1955">
                  <c:v>-8.4656097560975599E-2</c:v>
                </c:pt>
                <c:pt idx="1956">
                  <c:v>-3.2478417266186999E-2</c:v>
                </c:pt>
                <c:pt idx="1957">
                  <c:v>-9.7543181818181807E-2</c:v>
                </c:pt>
                <c:pt idx="1958">
                  <c:v>-0.13623991935483801</c:v>
                </c:pt>
                <c:pt idx="1959">
                  <c:v>-9.0562551440329195E-2</c:v>
                </c:pt>
                <c:pt idx="1960">
                  <c:v>-0.128887398373983</c:v>
                </c:pt>
                <c:pt idx="1961">
                  <c:v>-6.3388016528925603E-2</c:v>
                </c:pt>
                <c:pt idx="1962">
                  <c:v>-6.2031983805668003E-2</c:v>
                </c:pt>
                <c:pt idx="1963">
                  <c:v>-8.7030357142857104E-2</c:v>
                </c:pt>
                <c:pt idx="1964">
                  <c:v>-9.8284023668639003E-2</c:v>
                </c:pt>
                <c:pt idx="1965">
                  <c:v>-0.108267886178861</c:v>
                </c:pt>
                <c:pt idx="1966">
                  <c:v>-0.13116032388663901</c:v>
                </c:pt>
                <c:pt idx="1967">
                  <c:v>-0.102461693548387</c:v>
                </c:pt>
                <c:pt idx="1968">
                  <c:v>-8.6095161290322506E-2</c:v>
                </c:pt>
                <c:pt idx="1969">
                  <c:v>-8.8337651821862304E-2</c:v>
                </c:pt>
                <c:pt idx="1970">
                  <c:v>-0.122176785714285</c:v>
                </c:pt>
                <c:pt idx="1971">
                  <c:v>-1.53028169014084E-2</c:v>
                </c:pt>
                <c:pt idx="1972">
                  <c:v>-5.4280241935483801E-2</c:v>
                </c:pt>
                <c:pt idx="1973">
                  <c:v>-0.112062448979591</c:v>
                </c:pt>
                <c:pt idx="1974">
                  <c:v>-8.7176518218623406E-2</c:v>
                </c:pt>
                <c:pt idx="1975">
                  <c:v>-8.3202822580645097E-2</c:v>
                </c:pt>
                <c:pt idx="1976">
                  <c:v>-9.4085483870967698E-2</c:v>
                </c:pt>
                <c:pt idx="1977">
                  <c:v>-9.0274418604651102E-2</c:v>
                </c:pt>
                <c:pt idx="1978">
                  <c:v>-0.11258323353293399</c:v>
                </c:pt>
                <c:pt idx="1979">
                  <c:v>-0.131533333333333</c:v>
                </c:pt>
                <c:pt idx="1980">
                  <c:v>-8.6737903225806406E-2</c:v>
                </c:pt>
                <c:pt idx="1981">
                  <c:v>-7.4198373983739796E-2</c:v>
                </c:pt>
                <c:pt idx="1982">
                  <c:v>-0.104303629032258</c:v>
                </c:pt>
                <c:pt idx="1983">
                  <c:v>-6.3822983870967701E-2</c:v>
                </c:pt>
                <c:pt idx="1984">
                  <c:v>-8.3629012345679002E-2</c:v>
                </c:pt>
                <c:pt idx="1985">
                  <c:v>-4.2450675675675599E-2</c:v>
                </c:pt>
                <c:pt idx="1986">
                  <c:v>-0.103054032258064</c:v>
                </c:pt>
                <c:pt idx="1987">
                  <c:v>-0.12479024390243899</c:v>
                </c:pt>
                <c:pt idx="1988">
                  <c:v>-0.101231854838709</c:v>
                </c:pt>
                <c:pt idx="1989">
                  <c:v>-0.102996370967741</c:v>
                </c:pt>
                <c:pt idx="1990">
                  <c:v>-7.7104048582995896E-2</c:v>
                </c:pt>
                <c:pt idx="1991">
                  <c:v>-4.2189714285714199E-2</c:v>
                </c:pt>
                <c:pt idx="1992">
                  <c:v>-7.5220792079207899E-2</c:v>
                </c:pt>
                <c:pt idx="1993">
                  <c:v>-4.2580408163265297E-2</c:v>
                </c:pt>
                <c:pt idx="1994">
                  <c:v>-6.7752419354838694E-2</c:v>
                </c:pt>
                <c:pt idx="1995">
                  <c:v>-5.024E-2</c:v>
                </c:pt>
                <c:pt idx="1996">
                  <c:v>-3.8025714285714197E-2</c:v>
                </c:pt>
                <c:pt idx="1997">
                  <c:v>-4.6636326530612199E-2</c:v>
                </c:pt>
                <c:pt idx="1998">
                  <c:v>-3.3795675675675603E-2</c:v>
                </c:pt>
                <c:pt idx="1999">
                  <c:v>1.28183246073298E-2</c:v>
                </c:pt>
                <c:pt idx="2000">
                  <c:v>-7.9295951417004004E-2</c:v>
                </c:pt>
                <c:pt idx="2001">
                  <c:v>-0.1167673553719</c:v>
                </c:pt>
                <c:pt idx="2002">
                  <c:v>-3.5487242798353899E-2</c:v>
                </c:pt>
                <c:pt idx="2003">
                  <c:v>-3.2922540983606502E-2</c:v>
                </c:pt>
                <c:pt idx="2004">
                  <c:v>-0.111981147540983</c:v>
                </c:pt>
                <c:pt idx="2005">
                  <c:v>-0.101125263157894</c:v>
                </c:pt>
                <c:pt idx="2006">
                  <c:v>-5.2731547619047602E-2</c:v>
                </c:pt>
                <c:pt idx="2007">
                  <c:v>-9.2097142857142794E-2</c:v>
                </c:pt>
                <c:pt idx="2008">
                  <c:v>-8.6927385892116099E-2</c:v>
                </c:pt>
                <c:pt idx="2009">
                  <c:v>-0.125876706827309</c:v>
                </c:pt>
                <c:pt idx="2010">
                  <c:v>-0.124809677419354</c:v>
                </c:pt>
                <c:pt idx="2011">
                  <c:v>-9.6334552845528401E-2</c:v>
                </c:pt>
                <c:pt idx="2012">
                  <c:v>-0.10392129032258</c:v>
                </c:pt>
                <c:pt idx="2013">
                  <c:v>-8.5482608695652093E-2</c:v>
                </c:pt>
                <c:pt idx="2014">
                  <c:v>-0.108672874493927</c:v>
                </c:pt>
                <c:pt idx="2015">
                  <c:v>-0.11247813765182101</c:v>
                </c:pt>
                <c:pt idx="2016">
                  <c:v>-0.117155020080321</c:v>
                </c:pt>
                <c:pt idx="2017">
                  <c:v>-0.142633196721311</c:v>
                </c:pt>
                <c:pt idx="2018">
                  <c:v>-6.7687341772151896E-2</c:v>
                </c:pt>
                <c:pt idx="2019">
                  <c:v>-0.14388653846153801</c:v>
                </c:pt>
                <c:pt idx="2020">
                  <c:v>-0.11147175572519</c:v>
                </c:pt>
                <c:pt idx="2021">
                  <c:v>-6.13971659919028E-2</c:v>
                </c:pt>
                <c:pt idx="2022">
                  <c:v>-3.9985306122448903E-2</c:v>
                </c:pt>
                <c:pt idx="2023">
                  <c:v>-8.1715853658536494E-2</c:v>
                </c:pt>
                <c:pt idx="2024">
                  <c:v>-7.3813469387755098E-2</c:v>
                </c:pt>
                <c:pt idx="2025">
                  <c:v>-7.1640322580645094E-2</c:v>
                </c:pt>
                <c:pt idx="2026">
                  <c:v>-7.0005194805194806E-2</c:v>
                </c:pt>
                <c:pt idx="2027">
                  <c:v>-0.113871794871794</c:v>
                </c:pt>
                <c:pt idx="2028">
                  <c:v>-7.8783400809716506E-2</c:v>
                </c:pt>
                <c:pt idx="2029">
                  <c:v>-5.1188934426229502E-2</c:v>
                </c:pt>
                <c:pt idx="2030">
                  <c:v>-7.5110041841004102E-2</c:v>
                </c:pt>
                <c:pt idx="2031">
                  <c:v>-0.105235245901639</c:v>
                </c:pt>
                <c:pt idx="2032">
                  <c:v>-9.1216532258064503E-2</c:v>
                </c:pt>
                <c:pt idx="2033">
                  <c:v>-0.11969708029197</c:v>
                </c:pt>
                <c:pt idx="2034">
                  <c:v>-0.113738759689922</c:v>
                </c:pt>
                <c:pt idx="2035">
                  <c:v>-0.10567804878048701</c:v>
                </c:pt>
                <c:pt idx="2036">
                  <c:v>-9.3730327868852395E-2</c:v>
                </c:pt>
                <c:pt idx="2037">
                  <c:v>-9.6414574898785396E-2</c:v>
                </c:pt>
                <c:pt idx="2038">
                  <c:v>-0.116593089430894</c:v>
                </c:pt>
                <c:pt idx="2039">
                  <c:v>-8.5060975609756104E-2</c:v>
                </c:pt>
                <c:pt idx="2040">
                  <c:v>-0.10373829787234</c:v>
                </c:pt>
                <c:pt idx="2041">
                  <c:v>-3.7257142857142801E-2</c:v>
                </c:pt>
                <c:pt idx="2042">
                  <c:v>-7.80153225806451E-2</c:v>
                </c:pt>
                <c:pt idx="2043">
                  <c:v>-6.2413168724279801E-2</c:v>
                </c:pt>
                <c:pt idx="2044">
                  <c:v>-9.0363157894736798E-2</c:v>
                </c:pt>
                <c:pt idx="2045">
                  <c:v>-9.5004032258064502E-2</c:v>
                </c:pt>
                <c:pt idx="2046">
                  <c:v>-0.14245362318840499</c:v>
                </c:pt>
                <c:pt idx="2047">
                  <c:v>-7.4573571428571406E-2</c:v>
                </c:pt>
                <c:pt idx="2048">
                  <c:v>-9.0636514522821496E-2</c:v>
                </c:pt>
                <c:pt idx="2049">
                  <c:v>-8.3821991701244797E-2</c:v>
                </c:pt>
                <c:pt idx="2050">
                  <c:v>-5.9028861788617798E-2</c:v>
                </c:pt>
                <c:pt idx="2051">
                  <c:v>-0.11471440329218099</c:v>
                </c:pt>
                <c:pt idx="2052">
                  <c:v>-9.6432926829268295E-2</c:v>
                </c:pt>
                <c:pt idx="2053">
                  <c:v>-0.14189383561643801</c:v>
                </c:pt>
                <c:pt idx="2054">
                  <c:v>-6.5278124999999895E-2</c:v>
                </c:pt>
                <c:pt idx="2055">
                  <c:v>-9.8558299595141702E-2</c:v>
                </c:pt>
                <c:pt idx="2056">
                  <c:v>-5.2269199999999898E-2</c:v>
                </c:pt>
                <c:pt idx="2057">
                  <c:v>-0.107060905349794</c:v>
                </c:pt>
                <c:pt idx="2058">
                  <c:v>-7.22256097560975E-2</c:v>
                </c:pt>
                <c:pt idx="2059">
                  <c:v>-7.8805714285714201E-2</c:v>
                </c:pt>
                <c:pt idx="2060">
                  <c:v>-4.5773469387755103E-2</c:v>
                </c:pt>
                <c:pt idx="2061">
                  <c:v>-0.12886392405063199</c:v>
                </c:pt>
                <c:pt idx="2062">
                  <c:v>-9.3359591836734701E-2</c:v>
                </c:pt>
                <c:pt idx="2063">
                  <c:v>-0.12308893442622899</c:v>
                </c:pt>
                <c:pt idx="2064">
                  <c:v>-7.9306147540983599E-2</c:v>
                </c:pt>
                <c:pt idx="2065">
                  <c:v>-3.7817479674796699E-2</c:v>
                </c:pt>
                <c:pt idx="2066">
                  <c:v>-6.9210162601626005E-2</c:v>
                </c:pt>
                <c:pt idx="2067">
                  <c:v>-0.166229943502824</c:v>
                </c:pt>
                <c:pt idx="2068">
                  <c:v>-9.3252542372881303E-2</c:v>
                </c:pt>
                <c:pt idx="2069">
                  <c:v>-0.11266923076922999</c:v>
                </c:pt>
                <c:pt idx="2070">
                  <c:v>-0.11716842105263101</c:v>
                </c:pt>
                <c:pt idx="2071">
                  <c:v>-9.8322088353413606E-2</c:v>
                </c:pt>
                <c:pt idx="2072">
                  <c:v>-0.11314331983805601</c:v>
                </c:pt>
                <c:pt idx="2073">
                  <c:v>-0.137368508287292</c:v>
                </c:pt>
                <c:pt idx="2074">
                  <c:v>-4.5817073170731699E-2</c:v>
                </c:pt>
                <c:pt idx="2075">
                  <c:v>-8.9940588235294106E-2</c:v>
                </c:pt>
                <c:pt idx="2076">
                  <c:v>-5.5209638554216803E-2</c:v>
                </c:pt>
                <c:pt idx="2077">
                  <c:v>-5.0160162601626E-2</c:v>
                </c:pt>
                <c:pt idx="2078">
                  <c:v>-3.6536324786324702E-2</c:v>
                </c:pt>
                <c:pt idx="2079">
                  <c:v>-0.111164081632653</c:v>
                </c:pt>
                <c:pt idx="2080">
                  <c:v>-0.104581632653061</c:v>
                </c:pt>
                <c:pt idx="2081">
                  <c:v>-0.129301282051282</c:v>
                </c:pt>
                <c:pt idx="2082">
                  <c:v>-0.100221212121212</c:v>
                </c:pt>
                <c:pt idx="2083">
                  <c:v>-4.8002868852459003E-2</c:v>
                </c:pt>
                <c:pt idx="2084">
                  <c:v>-0.117811836734693</c:v>
                </c:pt>
                <c:pt idx="2085">
                  <c:v>-0.135274180327868</c:v>
                </c:pt>
                <c:pt idx="2086">
                  <c:v>-0.15129918032786799</c:v>
                </c:pt>
                <c:pt idx="2087">
                  <c:v>-0.10560243902439</c:v>
                </c:pt>
                <c:pt idx="2088">
                  <c:v>-8.6332653061224396E-2</c:v>
                </c:pt>
                <c:pt idx="2089">
                  <c:v>-7.8117164179104401E-2</c:v>
                </c:pt>
                <c:pt idx="2090">
                  <c:v>-0.141334285714285</c:v>
                </c:pt>
                <c:pt idx="2091">
                  <c:v>-6.7265040650406505E-2</c:v>
                </c:pt>
                <c:pt idx="2092">
                  <c:v>-8.2223456790123398E-2</c:v>
                </c:pt>
                <c:pt idx="2093">
                  <c:v>-0.110482186234817</c:v>
                </c:pt>
                <c:pt idx="2094">
                  <c:v>-8.5374074074074005E-2</c:v>
                </c:pt>
                <c:pt idx="2095">
                  <c:v>-0.13382830188679201</c:v>
                </c:pt>
                <c:pt idx="2096">
                  <c:v>-0.13235246913580201</c:v>
                </c:pt>
                <c:pt idx="2097">
                  <c:v>-9.7360887096774096E-2</c:v>
                </c:pt>
                <c:pt idx="2098">
                  <c:v>-8.0362447257383895E-2</c:v>
                </c:pt>
                <c:pt idx="2099">
                  <c:v>-8.57469135802469E-2</c:v>
                </c:pt>
                <c:pt idx="2100">
                  <c:v>-0.115692276422764</c:v>
                </c:pt>
                <c:pt idx="2101">
                  <c:v>-8.8737295081967205E-2</c:v>
                </c:pt>
                <c:pt idx="2102">
                  <c:v>-0.104078321678321</c:v>
                </c:pt>
                <c:pt idx="2103">
                  <c:v>-7.3131538461538401E-2</c:v>
                </c:pt>
                <c:pt idx="2104">
                  <c:v>-0.119552419354838</c:v>
                </c:pt>
                <c:pt idx="2105">
                  <c:v>-8.4926859504132202E-2</c:v>
                </c:pt>
                <c:pt idx="2106">
                  <c:v>-7.1213654618473801E-2</c:v>
                </c:pt>
                <c:pt idx="2107">
                  <c:v>-3.47020325203252E-2</c:v>
                </c:pt>
                <c:pt idx="2108">
                  <c:v>-0.102939999999999</c:v>
                </c:pt>
                <c:pt idx="2109">
                  <c:v>-0.10292857142857099</c:v>
                </c:pt>
                <c:pt idx="2110">
                  <c:v>-8.6144715447154394E-2</c:v>
                </c:pt>
                <c:pt idx="2111">
                  <c:v>-0.108966393442622</c:v>
                </c:pt>
                <c:pt idx="2112">
                  <c:v>-8.3257377049180306E-2</c:v>
                </c:pt>
                <c:pt idx="2113">
                  <c:v>-8.2169387755102005E-2</c:v>
                </c:pt>
                <c:pt idx="2114">
                  <c:v>-8.4571020408163194E-2</c:v>
                </c:pt>
                <c:pt idx="2115">
                  <c:v>-7.7543442622950806E-2</c:v>
                </c:pt>
                <c:pt idx="2116">
                  <c:v>-9.3932500000000002E-2</c:v>
                </c:pt>
                <c:pt idx="2117">
                  <c:v>-0.11103435582821999</c:v>
                </c:pt>
                <c:pt idx="2118">
                  <c:v>-6.0866396761133597E-2</c:v>
                </c:pt>
                <c:pt idx="2119">
                  <c:v>-0.116279183673469</c:v>
                </c:pt>
                <c:pt idx="2120">
                  <c:v>-0.106271951219512</c:v>
                </c:pt>
                <c:pt idx="2121">
                  <c:v>-0.118780487804878</c:v>
                </c:pt>
                <c:pt idx="2122">
                  <c:v>-0.14293237704917999</c:v>
                </c:pt>
                <c:pt idx="2123">
                  <c:v>-9.1731125827814494E-2</c:v>
                </c:pt>
                <c:pt idx="2124">
                  <c:v>-8.1912195121951206E-2</c:v>
                </c:pt>
                <c:pt idx="2125">
                  <c:v>-6.4717408906882504E-2</c:v>
                </c:pt>
                <c:pt idx="2126">
                  <c:v>-7.1436326530612201E-2</c:v>
                </c:pt>
                <c:pt idx="2127">
                  <c:v>-7.0097510373443903E-2</c:v>
                </c:pt>
                <c:pt idx="2128">
                  <c:v>-0.164867021276595</c:v>
                </c:pt>
                <c:pt idx="2129">
                  <c:v>-7.3138541666666598E-2</c:v>
                </c:pt>
                <c:pt idx="2130">
                  <c:v>-0.138464233576642</c:v>
                </c:pt>
                <c:pt idx="2131">
                  <c:v>-0.14879107142857101</c:v>
                </c:pt>
                <c:pt idx="2132">
                  <c:v>-9.7041991341991304E-2</c:v>
                </c:pt>
                <c:pt idx="2133">
                  <c:v>-0.12567746478873201</c:v>
                </c:pt>
                <c:pt idx="2134">
                  <c:v>-7.0257948717948701E-2</c:v>
                </c:pt>
                <c:pt idx="2135">
                  <c:v>-0.124023655913978</c:v>
                </c:pt>
                <c:pt idx="2136">
                  <c:v>-9.4745414847161494E-2</c:v>
                </c:pt>
                <c:pt idx="2137">
                  <c:v>-0.128054032258064</c:v>
                </c:pt>
                <c:pt idx="2138">
                  <c:v>-0.1631425</c:v>
                </c:pt>
                <c:pt idx="2139">
                  <c:v>-0.108701612903225</c:v>
                </c:pt>
                <c:pt idx="2140">
                  <c:v>-5.89209677419354E-2</c:v>
                </c:pt>
                <c:pt idx="2141">
                  <c:v>-6.4928099173553702E-2</c:v>
                </c:pt>
                <c:pt idx="2142">
                  <c:v>-0.116704858299595</c:v>
                </c:pt>
                <c:pt idx="2143">
                  <c:v>-8.0988211382113803E-2</c:v>
                </c:pt>
                <c:pt idx="2144">
                  <c:v>-0.108714765100671</c:v>
                </c:pt>
                <c:pt idx="2145">
                  <c:v>-0.121604166666666</c:v>
                </c:pt>
                <c:pt idx="2146">
                  <c:v>-5.96995934959349E-2</c:v>
                </c:pt>
                <c:pt idx="2147">
                  <c:v>-9.5071255060728693E-2</c:v>
                </c:pt>
                <c:pt idx="2148">
                  <c:v>-8.8980487804877995E-2</c:v>
                </c:pt>
                <c:pt idx="2149">
                  <c:v>-0.151132388663967</c:v>
                </c:pt>
                <c:pt idx="2150">
                  <c:v>-4.5094354838709598E-2</c:v>
                </c:pt>
                <c:pt idx="2151">
                  <c:v>-0.10312916666666599</c:v>
                </c:pt>
                <c:pt idx="2152">
                  <c:v>-0.11776806722689</c:v>
                </c:pt>
                <c:pt idx="2153">
                  <c:v>-0.114965447154471</c:v>
                </c:pt>
                <c:pt idx="2154">
                  <c:v>-8.4804918032786794E-2</c:v>
                </c:pt>
                <c:pt idx="2155">
                  <c:v>-8.4395397489539697E-2</c:v>
                </c:pt>
                <c:pt idx="2156">
                  <c:v>-7.1031854838709593E-2</c:v>
                </c:pt>
                <c:pt idx="2157">
                  <c:v>-8.1894331983805593E-2</c:v>
                </c:pt>
                <c:pt idx="2158">
                  <c:v>-0.14792307692307599</c:v>
                </c:pt>
                <c:pt idx="2159">
                  <c:v>-0.135585161290322</c:v>
                </c:pt>
                <c:pt idx="2160">
                  <c:v>3.2565447154471502E-2</c:v>
                </c:pt>
                <c:pt idx="2161">
                  <c:v>-6.68151639344262E-2</c:v>
                </c:pt>
                <c:pt idx="2162">
                  <c:v>-9.8392307692307696E-2</c:v>
                </c:pt>
                <c:pt idx="2163">
                  <c:v>-0.11515121951219499</c:v>
                </c:pt>
                <c:pt idx="2164">
                  <c:v>-8.2327935222671997E-2</c:v>
                </c:pt>
                <c:pt idx="2165">
                  <c:v>-0.104685483870967</c:v>
                </c:pt>
                <c:pt idx="2166">
                  <c:v>-9.8776969696969696E-2</c:v>
                </c:pt>
                <c:pt idx="2167">
                  <c:v>-8.1521774193548294E-2</c:v>
                </c:pt>
                <c:pt idx="2168">
                  <c:v>-7.7681376518218603E-2</c:v>
                </c:pt>
                <c:pt idx="2169">
                  <c:v>-9.5734024896265493E-2</c:v>
                </c:pt>
                <c:pt idx="2170">
                  <c:v>-6.2928806584362104E-2</c:v>
                </c:pt>
                <c:pt idx="2171">
                  <c:v>-0.13443264462809901</c:v>
                </c:pt>
                <c:pt idx="2172">
                  <c:v>-0.149127922077922</c:v>
                </c:pt>
                <c:pt idx="2173">
                  <c:v>-0.16295765306122401</c:v>
                </c:pt>
                <c:pt idx="2174">
                  <c:v>-0.12544390243902401</c:v>
                </c:pt>
                <c:pt idx="2175">
                  <c:v>-0.12138346774193499</c:v>
                </c:pt>
                <c:pt idx="2176">
                  <c:v>-0.127101204819277</c:v>
                </c:pt>
                <c:pt idx="2177">
                  <c:v>-0.105365182186234</c:v>
                </c:pt>
                <c:pt idx="2178">
                  <c:v>-0.13467336065573701</c:v>
                </c:pt>
                <c:pt idx="2179">
                  <c:v>-0.13011176470588201</c:v>
                </c:pt>
                <c:pt idx="2180">
                  <c:v>-3.0550000000000001E-2</c:v>
                </c:pt>
                <c:pt idx="2181">
                  <c:v>-0.104638056680161</c:v>
                </c:pt>
                <c:pt idx="2182">
                  <c:v>-9.44430894308943E-2</c:v>
                </c:pt>
                <c:pt idx="2183">
                  <c:v>-9.3955327868852398E-2</c:v>
                </c:pt>
                <c:pt idx="2184">
                  <c:v>-6.7805645161290298E-2</c:v>
                </c:pt>
                <c:pt idx="2185">
                  <c:v>-9.3088749999999998E-2</c:v>
                </c:pt>
                <c:pt idx="2186">
                  <c:v>-0.12552430555555499</c:v>
                </c:pt>
                <c:pt idx="2187">
                  <c:v>-0.13231571428571401</c:v>
                </c:pt>
                <c:pt idx="2188">
                  <c:v>-5.0933467741935398E-2</c:v>
                </c:pt>
                <c:pt idx="2189">
                  <c:v>-5.6574285714285702E-2</c:v>
                </c:pt>
                <c:pt idx="2190">
                  <c:v>-8.1812809917355303E-2</c:v>
                </c:pt>
                <c:pt idx="2191">
                  <c:v>-6.9732113821138197E-2</c:v>
                </c:pt>
                <c:pt idx="2192">
                  <c:v>-7.8934567901234501E-2</c:v>
                </c:pt>
                <c:pt idx="2193">
                  <c:v>-6.8621527777777705E-2</c:v>
                </c:pt>
                <c:pt idx="2194">
                  <c:v>-0.134656934306569</c:v>
                </c:pt>
                <c:pt idx="2195">
                  <c:v>-4.4128861788617801E-2</c:v>
                </c:pt>
                <c:pt idx="2196">
                  <c:v>-8.5701224489795905E-2</c:v>
                </c:pt>
                <c:pt idx="2197">
                  <c:v>-0.135357723577235</c:v>
                </c:pt>
                <c:pt idx="2198">
                  <c:v>-7.7512244897959104E-2</c:v>
                </c:pt>
                <c:pt idx="2199">
                  <c:v>-8.1654508196721307E-2</c:v>
                </c:pt>
                <c:pt idx="2200">
                  <c:v>-8.8649264705882302E-2</c:v>
                </c:pt>
                <c:pt idx="2201">
                  <c:v>-9.6482608695652103E-2</c:v>
                </c:pt>
                <c:pt idx="2202">
                  <c:v>-9.4312244897959099E-2</c:v>
                </c:pt>
                <c:pt idx="2203">
                  <c:v>-0.15182418032786801</c:v>
                </c:pt>
                <c:pt idx="2204">
                  <c:v>-0.100199186991869</c:v>
                </c:pt>
                <c:pt idx="2205">
                  <c:v>-9.6668803418803406E-2</c:v>
                </c:pt>
                <c:pt idx="2206">
                  <c:v>-0.12877008196721301</c:v>
                </c:pt>
                <c:pt idx="2207">
                  <c:v>-4.6949999999999999E-2</c:v>
                </c:pt>
                <c:pt idx="2208">
                  <c:v>-9.8043076923076899E-2</c:v>
                </c:pt>
                <c:pt idx="2209">
                  <c:v>-0.10545564516129</c:v>
                </c:pt>
                <c:pt idx="2210">
                  <c:v>-0.125827530364372</c:v>
                </c:pt>
                <c:pt idx="2211">
                  <c:v>-0.13517177419354801</c:v>
                </c:pt>
                <c:pt idx="2212">
                  <c:v>-7.7100816326530597E-2</c:v>
                </c:pt>
                <c:pt idx="2213">
                  <c:v>-0.132790946502057</c:v>
                </c:pt>
                <c:pt idx="2214">
                  <c:v>-3.8868484848484798E-2</c:v>
                </c:pt>
                <c:pt idx="2215">
                  <c:v>-6.4102758620689607E-2</c:v>
                </c:pt>
                <c:pt idx="2216">
                  <c:v>-0.12214959016393399</c:v>
                </c:pt>
                <c:pt idx="2217">
                  <c:v>-0.110252066115702</c:v>
                </c:pt>
                <c:pt idx="2218">
                  <c:v>-9.0676518218623395E-2</c:v>
                </c:pt>
                <c:pt idx="2219">
                  <c:v>-0.117178775510204</c:v>
                </c:pt>
                <c:pt idx="2220">
                  <c:v>-0.11558016528925601</c:v>
                </c:pt>
                <c:pt idx="2221">
                  <c:v>-6.5578472222222198E-2</c:v>
                </c:pt>
                <c:pt idx="2222">
                  <c:v>-6.5944897959183596E-2</c:v>
                </c:pt>
                <c:pt idx="2223">
                  <c:v>-0.102408163265306</c:v>
                </c:pt>
                <c:pt idx="2224">
                  <c:v>-0.10411991869918601</c:v>
                </c:pt>
                <c:pt idx="2225">
                  <c:v>-9.6184210526315705E-2</c:v>
                </c:pt>
                <c:pt idx="2226">
                  <c:v>-7.3783333333333298E-2</c:v>
                </c:pt>
                <c:pt idx="2227">
                  <c:v>-8.9984710743801599E-2</c:v>
                </c:pt>
                <c:pt idx="2228">
                  <c:v>-0.13844551724137899</c:v>
                </c:pt>
                <c:pt idx="2229">
                  <c:v>-0.117038848920863</c:v>
                </c:pt>
                <c:pt idx="2230">
                  <c:v>-0.130995</c:v>
                </c:pt>
                <c:pt idx="2231">
                  <c:v>-7.4592682926829204E-2</c:v>
                </c:pt>
                <c:pt idx="2232">
                  <c:v>-0.121558775510204</c:v>
                </c:pt>
                <c:pt idx="2233">
                  <c:v>-9.3709465020576102E-2</c:v>
                </c:pt>
                <c:pt idx="2234">
                  <c:v>-0.124864516129032</c:v>
                </c:pt>
                <c:pt idx="2235">
                  <c:v>-0.160343801652892</c:v>
                </c:pt>
                <c:pt idx="2236">
                  <c:v>-0.15092641509433899</c:v>
                </c:pt>
                <c:pt idx="2237">
                  <c:v>-4.2958196721311397E-2</c:v>
                </c:pt>
                <c:pt idx="2238">
                  <c:v>-0.10604285714285699</c:v>
                </c:pt>
                <c:pt idx="2239">
                  <c:v>-9.0810612244897906E-2</c:v>
                </c:pt>
                <c:pt idx="2240">
                  <c:v>-7.8516734693877502E-2</c:v>
                </c:pt>
                <c:pt idx="2241">
                  <c:v>-0.14099552845528401</c:v>
                </c:pt>
                <c:pt idx="2242">
                  <c:v>-7.6998461538461502E-2</c:v>
                </c:pt>
                <c:pt idx="2243">
                  <c:v>-0.13407421875</c:v>
                </c:pt>
                <c:pt idx="2244">
                  <c:v>-0.103036326530612</c:v>
                </c:pt>
                <c:pt idx="2245">
                  <c:v>-0.1434</c:v>
                </c:pt>
                <c:pt idx="2246">
                  <c:v>-9.3115983606557304E-2</c:v>
                </c:pt>
                <c:pt idx="2247">
                  <c:v>-0.103794331983805</c:v>
                </c:pt>
                <c:pt idx="2248">
                  <c:v>-0.11710737704918001</c:v>
                </c:pt>
                <c:pt idx="2249">
                  <c:v>-6.2374789915966303E-2</c:v>
                </c:pt>
                <c:pt idx="2250">
                  <c:v>-4.8844202898550702E-2</c:v>
                </c:pt>
                <c:pt idx="2251">
                  <c:v>-0.10236437246963501</c:v>
                </c:pt>
                <c:pt idx="2252">
                  <c:v>-0.15030284552845499</c:v>
                </c:pt>
                <c:pt idx="2253">
                  <c:v>-0.13859385245901601</c:v>
                </c:pt>
                <c:pt idx="2254">
                  <c:v>-8.9955416666666593E-2</c:v>
                </c:pt>
                <c:pt idx="2255">
                  <c:v>-9.7063306451612902E-2</c:v>
                </c:pt>
                <c:pt idx="2256">
                  <c:v>-0.11535833333333299</c:v>
                </c:pt>
                <c:pt idx="2257">
                  <c:v>-0.105426470588235</c:v>
                </c:pt>
                <c:pt idx="2258">
                  <c:v>-0.106821991701244</c:v>
                </c:pt>
                <c:pt idx="2259">
                  <c:v>-0.102707883817427</c:v>
                </c:pt>
                <c:pt idx="2260">
                  <c:v>-0.10840367346938699</c:v>
                </c:pt>
                <c:pt idx="2261">
                  <c:v>-0.136691129032258</c:v>
                </c:pt>
                <c:pt idx="2262">
                  <c:v>-0.109288607594936</c:v>
                </c:pt>
                <c:pt idx="2263">
                  <c:v>-0.14174838709677401</c:v>
                </c:pt>
                <c:pt idx="2264">
                  <c:v>-4.4256204379562E-2</c:v>
                </c:pt>
                <c:pt idx="2265">
                  <c:v>-0.101035245901639</c:v>
                </c:pt>
                <c:pt idx="2266">
                  <c:v>-6.8861249999999999E-2</c:v>
                </c:pt>
                <c:pt idx="2267">
                  <c:v>-8.9863008130081301E-2</c:v>
                </c:pt>
                <c:pt idx="2268">
                  <c:v>-5.7421632653061203E-2</c:v>
                </c:pt>
                <c:pt idx="2269">
                  <c:v>-0.1474</c:v>
                </c:pt>
                <c:pt idx="2270">
                  <c:v>-0.10476106870229</c:v>
                </c:pt>
                <c:pt idx="2271">
                  <c:v>-8.3968027210884297E-2</c:v>
                </c:pt>
                <c:pt idx="2272">
                  <c:v>-7.3181451612903195E-2</c:v>
                </c:pt>
                <c:pt idx="2273">
                  <c:v>-8.0113692946058093E-2</c:v>
                </c:pt>
                <c:pt idx="2274">
                  <c:v>-0.124818025751072</c:v>
                </c:pt>
                <c:pt idx="2275">
                  <c:v>-0.103040167364016</c:v>
                </c:pt>
                <c:pt idx="2276">
                  <c:v>-0.114648373983739</c:v>
                </c:pt>
                <c:pt idx="2277">
                  <c:v>-0.100547368421052</c:v>
                </c:pt>
                <c:pt idx="2278">
                  <c:v>-0.12942710280373801</c:v>
                </c:pt>
                <c:pt idx="2279">
                  <c:v>-9.93061224489796E-2</c:v>
                </c:pt>
                <c:pt idx="2280">
                  <c:v>-0.127610245901639</c:v>
                </c:pt>
                <c:pt idx="2281">
                  <c:v>-0.144187029288702</c:v>
                </c:pt>
                <c:pt idx="2282">
                  <c:v>-0.14141028806584299</c:v>
                </c:pt>
                <c:pt idx="2283">
                  <c:v>-0.120788163265306</c:v>
                </c:pt>
                <c:pt idx="2284">
                  <c:v>-0.13137372881355899</c:v>
                </c:pt>
                <c:pt idx="2285">
                  <c:v>-6.50144E-2</c:v>
                </c:pt>
                <c:pt idx="2286">
                  <c:v>-0.13544671052631499</c:v>
                </c:pt>
                <c:pt idx="2287">
                  <c:v>-0.109261728395061</c:v>
                </c:pt>
                <c:pt idx="2288">
                  <c:v>-7.7177405857740494E-2</c:v>
                </c:pt>
                <c:pt idx="2289">
                  <c:v>-0.13121762295081901</c:v>
                </c:pt>
                <c:pt idx="2290">
                  <c:v>-0.13755390946502</c:v>
                </c:pt>
                <c:pt idx="2291">
                  <c:v>-0.114356779661016</c:v>
                </c:pt>
                <c:pt idx="2292">
                  <c:v>-0.121648275862068</c:v>
                </c:pt>
                <c:pt idx="2293">
                  <c:v>-5.0995901639344199E-2</c:v>
                </c:pt>
                <c:pt idx="2294">
                  <c:v>-0.13290928270042099</c:v>
                </c:pt>
                <c:pt idx="2295">
                  <c:v>-0.14586059322033801</c:v>
                </c:pt>
                <c:pt idx="2296">
                  <c:v>-9.6734836065573704E-2</c:v>
                </c:pt>
                <c:pt idx="2297">
                  <c:v>-0.11567983539094601</c:v>
                </c:pt>
                <c:pt idx="2298">
                  <c:v>-0.18342574257425701</c:v>
                </c:pt>
                <c:pt idx="2299">
                  <c:v>-0.16011499999999901</c:v>
                </c:pt>
                <c:pt idx="2300">
                  <c:v>-6.5658367346938695E-2</c:v>
                </c:pt>
                <c:pt idx="2301">
                  <c:v>-0.12425183673469301</c:v>
                </c:pt>
                <c:pt idx="2302">
                  <c:v>-0.119512903225806</c:v>
                </c:pt>
                <c:pt idx="2303">
                  <c:v>-9.3306584362139899E-2</c:v>
                </c:pt>
                <c:pt idx="2304">
                  <c:v>-0.139484362139917</c:v>
                </c:pt>
                <c:pt idx="2305">
                  <c:v>-0.15114339622641501</c:v>
                </c:pt>
                <c:pt idx="2306">
                  <c:v>-0.136404</c:v>
                </c:pt>
                <c:pt idx="2307">
                  <c:v>-0.101393117408906</c:v>
                </c:pt>
                <c:pt idx="2308">
                  <c:v>-0.11479311740890601</c:v>
                </c:pt>
                <c:pt idx="2309">
                  <c:v>-0.14953196721311399</c:v>
                </c:pt>
                <c:pt idx="2310">
                  <c:v>-0.13623198380566801</c:v>
                </c:pt>
                <c:pt idx="2311">
                  <c:v>-0.114532786885245</c:v>
                </c:pt>
                <c:pt idx="2312">
                  <c:v>-0.132033333333333</c:v>
                </c:pt>
                <c:pt idx="2313">
                  <c:v>-0.119095238095238</c:v>
                </c:pt>
                <c:pt idx="2314">
                  <c:v>-9.6992653061224496E-2</c:v>
                </c:pt>
                <c:pt idx="2315">
                  <c:v>-7.9645491803278595E-2</c:v>
                </c:pt>
                <c:pt idx="2316">
                  <c:v>-9.8088979591836697E-2</c:v>
                </c:pt>
                <c:pt idx="2317">
                  <c:v>-0.10274081632653</c:v>
                </c:pt>
                <c:pt idx="2318">
                  <c:v>-9.4637603305785106E-2</c:v>
                </c:pt>
                <c:pt idx="2319">
                  <c:v>-0.159483333333333</c:v>
                </c:pt>
                <c:pt idx="2320">
                  <c:v>-5.66556338028169E-2</c:v>
                </c:pt>
                <c:pt idx="2321">
                  <c:v>-0.15332418032786799</c:v>
                </c:pt>
                <c:pt idx="2322">
                  <c:v>-0.114423265306122</c:v>
                </c:pt>
                <c:pt idx="2323">
                  <c:v>-7.1481557377049101E-2</c:v>
                </c:pt>
                <c:pt idx="2324">
                  <c:v>-0.10796803278688499</c:v>
                </c:pt>
                <c:pt idx="2325">
                  <c:v>-0.102764634146341</c:v>
                </c:pt>
                <c:pt idx="2326">
                  <c:v>-6.8860810810810802E-2</c:v>
                </c:pt>
                <c:pt idx="2327">
                  <c:v>-6.6926035502958503E-2</c:v>
                </c:pt>
                <c:pt idx="2328">
                  <c:v>-0.101800826446281</c:v>
                </c:pt>
                <c:pt idx="2329">
                  <c:v>-0.108219262295081</c:v>
                </c:pt>
                <c:pt idx="2330">
                  <c:v>-0.108510612244897</c:v>
                </c:pt>
                <c:pt idx="2331">
                  <c:v>-9.0094715447154403E-2</c:v>
                </c:pt>
                <c:pt idx="2332">
                  <c:v>-0.123779591836734</c:v>
                </c:pt>
                <c:pt idx="2333">
                  <c:v>-8.7971621621621601E-2</c:v>
                </c:pt>
                <c:pt idx="2334">
                  <c:v>-7.21325581395348E-2</c:v>
                </c:pt>
                <c:pt idx="2335">
                  <c:v>-6.04700404858299E-2</c:v>
                </c:pt>
                <c:pt idx="2336">
                  <c:v>-9.7401229508196699E-2</c:v>
                </c:pt>
                <c:pt idx="2337">
                  <c:v>-9.0421457489878496E-2</c:v>
                </c:pt>
                <c:pt idx="2338">
                  <c:v>-9.4883400809716495E-2</c:v>
                </c:pt>
                <c:pt idx="2339">
                  <c:v>-8.4767886178861704E-2</c:v>
                </c:pt>
                <c:pt idx="2340">
                  <c:v>-0.10139253731343199</c:v>
                </c:pt>
                <c:pt idx="2341">
                  <c:v>-6.9829230769230699E-2</c:v>
                </c:pt>
                <c:pt idx="2342">
                  <c:v>-8.4991803278688494E-2</c:v>
                </c:pt>
                <c:pt idx="2343">
                  <c:v>-0.112452653061224</c:v>
                </c:pt>
                <c:pt idx="2344">
                  <c:v>-9.1717886178861702E-2</c:v>
                </c:pt>
                <c:pt idx="2345">
                  <c:v>-0.103862650602409</c:v>
                </c:pt>
                <c:pt idx="2346">
                  <c:v>-7.53320833333333E-2</c:v>
                </c:pt>
                <c:pt idx="2347">
                  <c:v>-6.5953714285714199E-2</c:v>
                </c:pt>
                <c:pt idx="2348">
                  <c:v>-0.124770229007633</c:v>
                </c:pt>
                <c:pt idx="2349">
                  <c:v>-0.13910161943319799</c:v>
                </c:pt>
                <c:pt idx="2350">
                  <c:v>-9.4777824267782404E-2</c:v>
                </c:pt>
                <c:pt idx="2351">
                  <c:v>-0.131069512195121</c:v>
                </c:pt>
                <c:pt idx="2352">
                  <c:v>-6.9109795918367301E-2</c:v>
                </c:pt>
                <c:pt idx="2353">
                  <c:v>-0.109447368421052</c:v>
                </c:pt>
                <c:pt idx="2354">
                  <c:v>-7.3024999999999896E-2</c:v>
                </c:pt>
                <c:pt idx="2355">
                  <c:v>-0.115955970149253</c:v>
                </c:pt>
                <c:pt idx="2356">
                  <c:v>-0.14115767634854701</c:v>
                </c:pt>
                <c:pt idx="2357">
                  <c:v>-0.13859919028340001</c:v>
                </c:pt>
                <c:pt idx="2358">
                  <c:v>-0.150618775510204</c:v>
                </c:pt>
                <c:pt idx="2359">
                  <c:v>-0.103479835390946</c:v>
                </c:pt>
                <c:pt idx="2360">
                  <c:v>-0.11747942386831201</c:v>
                </c:pt>
                <c:pt idx="2361">
                  <c:v>-0.13208110236220399</c:v>
                </c:pt>
                <c:pt idx="2362">
                  <c:v>-5.2506060606060598E-2</c:v>
                </c:pt>
                <c:pt idx="2363">
                  <c:v>-9.9318775510204002E-2</c:v>
                </c:pt>
                <c:pt idx="2364">
                  <c:v>-9.1383333333333303E-2</c:v>
                </c:pt>
                <c:pt idx="2365">
                  <c:v>-9.33475E-2</c:v>
                </c:pt>
                <c:pt idx="2366">
                  <c:v>-9.3943902439024299E-2</c:v>
                </c:pt>
                <c:pt idx="2367">
                  <c:v>-7.5439676113360304E-2</c:v>
                </c:pt>
                <c:pt idx="2368">
                  <c:v>-8.8334640522875804E-2</c:v>
                </c:pt>
                <c:pt idx="2369">
                  <c:v>-6.1777941176470501E-2</c:v>
                </c:pt>
                <c:pt idx="2370">
                  <c:v>-7.7393877551020396E-2</c:v>
                </c:pt>
                <c:pt idx="2371">
                  <c:v>-0.114317408906882</c:v>
                </c:pt>
                <c:pt idx="2372">
                  <c:v>-0.10642768595041301</c:v>
                </c:pt>
                <c:pt idx="2373">
                  <c:v>-0.105212550607287</c:v>
                </c:pt>
                <c:pt idx="2374">
                  <c:v>-6.0190909090909003E-2</c:v>
                </c:pt>
                <c:pt idx="2375">
                  <c:v>-9.24934306569343E-2</c:v>
                </c:pt>
                <c:pt idx="2376">
                  <c:v>-7.7782442748091596E-2</c:v>
                </c:pt>
                <c:pt idx="2377">
                  <c:v>-8.3190041493775901E-2</c:v>
                </c:pt>
                <c:pt idx="2378">
                  <c:v>-7.0657085020242899E-2</c:v>
                </c:pt>
                <c:pt idx="2379">
                  <c:v>-9.4675102040816306E-2</c:v>
                </c:pt>
                <c:pt idx="2380">
                  <c:v>-9.3636585365853606E-2</c:v>
                </c:pt>
                <c:pt idx="2381">
                  <c:v>-0.10677049180327799</c:v>
                </c:pt>
                <c:pt idx="2382">
                  <c:v>-7.1710526315789405E-2</c:v>
                </c:pt>
                <c:pt idx="2383">
                  <c:v>-8.0528985507246298E-2</c:v>
                </c:pt>
                <c:pt idx="2384">
                  <c:v>-6.7817283950617202E-2</c:v>
                </c:pt>
                <c:pt idx="2385">
                  <c:v>-0.103111111111111</c:v>
                </c:pt>
                <c:pt idx="2386">
                  <c:v>-0.119218623481781</c:v>
                </c:pt>
                <c:pt idx="2387">
                  <c:v>-7.5903643724696296E-2</c:v>
                </c:pt>
                <c:pt idx="2388">
                  <c:v>-0.103801680672268</c:v>
                </c:pt>
                <c:pt idx="2389">
                  <c:v>-8.5975396825396802E-2</c:v>
                </c:pt>
                <c:pt idx="2390">
                  <c:v>-5.9982727272727202E-2</c:v>
                </c:pt>
                <c:pt idx="2391">
                  <c:v>-6.0074074074074002E-2</c:v>
                </c:pt>
                <c:pt idx="2392">
                  <c:v>-0.10675</c:v>
                </c:pt>
                <c:pt idx="2393">
                  <c:v>-0.104415637860082</c:v>
                </c:pt>
                <c:pt idx="2394">
                  <c:v>-7.0140928270042105E-2</c:v>
                </c:pt>
                <c:pt idx="2395">
                  <c:v>-0.12373278008298701</c:v>
                </c:pt>
                <c:pt idx="2396">
                  <c:v>-8.9813392857142793E-2</c:v>
                </c:pt>
                <c:pt idx="2397">
                  <c:v>-5.8375652173913002E-2</c:v>
                </c:pt>
                <c:pt idx="2398">
                  <c:v>-0.100781781376518</c:v>
                </c:pt>
                <c:pt idx="2399">
                  <c:v>-0.121910655737704</c:v>
                </c:pt>
                <c:pt idx="2400">
                  <c:v>-9.5331707317073106E-2</c:v>
                </c:pt>
                <c:pt idx="2401">
                  <c:v>-7.95734693877551E-2</c:v>
                </c:pt>
                <c:pt idx="2402">
                  <c:v>-7.72695473251028E-2</c:v>
                </c:pt>
                <c:pt idx="2403">
                  <c:v>-0.13286732673267301</c:v>
                </c:pt>
                <c:pt idx="2404">
                  <c:v>3.7508620689655102E-3</c:v>
                </c:pt>
                <c:pt idx="2405">
                  <c:v>-8.0090495867768494E-2</c:v>
                </c:pt>
                <c:pt idx="2406">
                  <c:v>-0.13716311475409801</c:v>
                </c:pt>
                <c:pt idx="2407">
                  <c:v>-0.119312970711297</c:v>
                </c:pt>
                <c:pt idx="2408">
                  <c:v>-7.8084146341463406E-2</c:v>
                </c:pt>
                <c:pt idx="2409">
                  <c:v>-4.3005284552845503E-2</c:v>
                </c:pt>
                <c:pt idx="2410">
                  <c:v>-4.5766129032257996E-3</c:v>
                </c:pt>
                <c:pt idx="2411">
                  <c:v>-2.7582828282828199E-2</c:v>
                </c:pt>
                <c:pt idx="2412">
                  <c:v>-7.6686234817813698E-2</c:v>
                </c:pt>
                <c:pt idx="2413">
                  <c:v>-0.103072727272727</c:v>
                </c:pt>
                <c:pt idx="2414">
                  <c:v>-9.5717004048582993E-2</c:v>
                </c:pt>
                <c:pt idx="2415">
                  <c:v>-9.2948582995951406E-2</c:v>
                </c:pt>
                <c:pt idx="2416">
                  <c:v>-9.6968699186991802E-2</c:v>
                </c:pt>
                <c:pt idx="2417">
                  <c:v>-8.1227678571428499E-2</c:v>
                </c:pt>
                <c:pt idx="2418">
                  <c:v>-4.0050847457627103E-2</c:v>
                </c:pt>
                <c:pt idx="2419">
                  <c:v>-7.6013114754098304E-2</c:v>
                </c:pt>
                <c:pt idx="2420">
                  <c:v>-7.0438775510203999E-2</c:v>
                </c:pt>
                <c:pt idx="2421">
                  <c:v>-8.2053036437246901E-2</c:v>
                </c:pt>
                <c:pt idx="2422">
                  <c:v>-0.107068699186991</c:v>
                </c:pt>
                <c:pt idx="2423">
                  <c:v>-0.11700161943319801</c:v>
                </c:pt>
                <c:pt idx="2424">
                  <c:v>-0.137481609195402</c:v>
                </c:pt>
                <c:pt idx="2425">
                  <c:v>-5.1697916666666602E-3</c:v>
                </c:pt>
                <c:pt idx="2426">
                  <c:v>-9.1996234309623406E-2</c:v>
                </c:pt>
                <c:pt idx="2427">
                  <c:v>-7.5057499999999999E-2</c:v>
                </c:pt>
                <c:pt idx="2428">
                  <c:v>-8.4187295081967206E-2</c:v>
                </c:pt>
                <c:pt idx="2429">
                  <c:v>-6.7460655737704905E-2</c:v>
                </c:pt>
                <c:pt idx="2430">
                  <c:v>-0.10316040816326499</c:v>
                </c:pt>
                <c:pt idx="2431">
                  <c:v>-0.135755462184873</c:v>
                </c:pt>
                <c:pt idx="2432">
                  <c:v>-5.1160215053763398E-2</c:v>
                </c:pt>
                <c:pt idx="2433">
                  <c:v>-9.2772580645161196E-2</c:v>
                </c:pt>
                <c:pt idx="2434">
                  <c:v>-0.124087190082644</c:v>
                </c:pt>
                <c:pt idx="2435">
                  <c:v>-7.3419166666666605E-2</c:v>
                </c:pt>
                <c:pt idx="2436">
                  <c:v>-8.78576763485477E-2</c:v>
                </c:pt>
                <c:pt idx="2437">
                  <c:v>-0.100536734693877</c:v>
                </c:pt>
                <c:pt idx="2438">
                  <c:v>-0.102324390243902</c:v>
                </c:pt>
                <c:pt idx="2439">
                  <c:v>-9.5492372881355897E-2</c:v>
                </c:pt>
                <c:pt idx="2440">
                  <c:v>-5.6652674897119303E-2</c:v>
                </c:pt>
                <c:pt idx="2441">
                  <c:v>-6.4609426229508105E-2</c:v>
                </c:pt>
                <c:pt idx="2442">
                  <c:v>-0.117713360323886</c:v>
                </c:pt>
                <c:pt idx="2443">
                  <c:v>-9.4072540983606498E-2</c:v>
                </c:pt>
                <c:pt idx="2444">
                  <c:v>-6.4204032258064495E-2</c:v>
                </c:pt>
                <c:pt idx="2445">
                  <c:v>-4.6938888888888801E-2</c:v>
                </c:pt>
                <c:pt idx="2446">
                  <c:v>-7.0015454545454506E-2</c:v>
                </c:pt>
                <c:pt idx="2447">
                  <c:v>-8.3779838709677396E-2</c:v>
                </c:pt>
                <c:pt idx="2448">
                  <c:v>-5.1469361702127597E-2</c:v>
                </c:pt>
                <c:pt idx="2449">
                  <c:v>-8.0906172839506102E-2</c:v>
                </c:pt>
                <c:pt idx="2450">
                  <c:v>-9.2855465587044494E-2</c:v>
                </c:pt>
                <c:pt idx="2451">
                  <c:v>-5.2626160337552699E-2</c:v>
                </c:pt>
                <c:pt idx="2452">
                  <c:v>-6.2929600000000002E-2</c:v>
                </c:pt>
                <c:pt idx="2453">
                  <c:v>-1.3524390243902401E-2</c:v>
                </c:pt>
                <c:pt idx="2454">
                  <c:v>-0.110992244897959</c:v>
                </c:pt>
                <c:pt idx="2455">
                  <c:v>-0.15342701612903201</c:v>
                </c:pt>
                <c:pt idx="2456">
                  <c:v>-9.6166393442622899E-2</c:v>
                </c:pt>
                <c:pt idx="2457">
                  <c:v>-9.3902057613168693E-2</c:v>
                </c:pt>
                <c:pt idx="2458">
                  <c:v>-0.10622367346938701</c:v>
                </c:pt>
                <c:pt idx="2459">
                  <c:v>-0.136256122448979</c:v>
                </c:pt>
                <c:pt idx="2460">
                  <c:v>-1.5576923076923001E-3</c:v>
                </c:pt>
                <c:pt idx="2461">
                  <c:v>-0.127592887029288</c:v>
                </c:pt>
                <c:pt idx="2462">
                  <c:v>-0.11391054852320601</c:v>
                </c:pt>
                <c:pt idx="2463">
                  <c:v>-4.4261157024793302E-2</c:v>
                </c:pt>
                <c:pt idx="2464">
                  <c:v>-0.11275737704918</c:v>
                </c:pt>
                <c:pt idx="2465">
                  <c:v>-0.10685387755101999</c:v>
                </c:pt>
                <c:pt idx="2466">
                  <c:v>-9.8261111111111105E-2</c:v>
                </c:pt>
                <c:pt idx="2467">
                  <c:v>-4.6564102564102599E-3</c:v>
                </c:pt>
                <c:pt idx="2468">
                  <c:v>-6.5386991869918698E-2</c:v>
                </c:pt>
                <c:pt idx="2469">
                  <c:v>-7.3200000000000001E-2</c:v>
                </c:pt>
                <c:pt idx="2470">
                  <c:v>-0.108486008230452</c:v>
                </c:pt>
                <c:pt idx="2471">
                  <c:v>-8.1555465587044504E-2</c:v>
                </c:pt>
                <c:pt idx="2472">
                  <c:v>-8.8706882591093106E-2</c:v>
                </c:pt>
                <c:pt idx="2473">
                  <c:v>-3.5106086956521697E-2</c:v>
                </c:pt>
                <c:pt idx="2474">
                  <c:v>-4.2099047619047598E-2</c:v>
                </c:pt>
                <c:pt idx="2475">
                  <c:v>-0.10662520325203199</c:v>
                </c:pt>
                <c:pt idx="2476">
                  <c:v>-9.2612903225806398E-2</c:v>
                </c:pt>
                <c:pt idx="2477">
                  <c:v>-7.6647154471544701E-2</c:v>
                </c:pt>
                <c:pt idx="2478">
                  <c:v>-0.117115918367346</c:v>
                </c:pt>
                <c:pt idx="2479">
                  <c:v>-8.2426422764227597E-2</c:v>
                </c:pt>
                <c:pt idx="2480">
                  <c:v>-8.92474747474747E-2</c:v>
                </c:pt>
                <c:pt idx="2481">
                  <c:v>-9.4150467289719597E-2</c:v>
                </c:pt>
                <c:pt idx="2482">
                  <c:v>-0.111202024291497</c:v>
                </c:pt>
                <c:pt idx="2483">
                  <c:v>-9.5785365853658502E-2</c:v>
                </c:pt>
                <c:pt idx="2484">
                  <c:v>-9.3109543568464695E-2</c:v>
                </c:pt>
                <c:pt idx="2485">
                  <c:v>-9.6964227642276399E-2</c:v>
                </c:pt>
                <c:pt idx="2486">
                  <c:v>-9.3643902439024304E-2</c:v>
                </c:pt>
                <c:pt idx="2487">
                  <c:v>-9.6563063063063004E-2</c:v>
                </c:pt>
                <c:pt idx="2488">
                  <c:v>-4.5545544554455399E-2</c:v>
                </c:pt>
                <c:pt idx="2489">
                  <c:v>-0.111461632653061</c:v>
                </c:pt>
                <c:pt idx="2490">
                  <c:v>-0.12653292682926801</c:v>
                </c:pt>
                <c:pt idx="2491">
                  <c:v>-0.13017773279352199</c:v>
                </c:pt>
                <c:pt idx="2492">
                  <c:v>-0.10131626016260099</c:v>
                </c:pt>
                <c:pt idx="2493">
                  <c:v>-0.21340701754385899</c:v>
                </c:pt>
                <c:pt idx="2494">
                  <c:v>-0.119542307692307</c:v>
                </c:pt>
                <c:pt idx="2495">
                  <c:v>-9.3164285714285699E-2</c:v>
                </c:pt>
                <c:pt idx="2496">
                  <c:v>-0.104015625</c:v>
                </c:pt>
                <c:pt idx="2497">
                  <c:v>-8.1605371900826396E-2</c:v>
                </c:pt>
                <c:pt idx="2498">
                  <c:v>-0.120955744680851</c:v>
                </c:pt>
                <c:pt idx="2499">
                  <c:v>-7.3827962085307994E-2</c:v>
                </c:pt>
                <c:pt idx="2500">
                  <c:v>-8.2889221556886203E-2</c:v>
                </c:pt>
                <c:pt idx="2501">
                  <c:v>-0.137966292134831</c:v>
                </c:pt>
                <c:pt idx="2502">
                  <c:v>-8.6054166666666598E-2</c:v>
                </c:pt>
                <c:pt idx="2503">
                  <c:v>-0.10311491935483801</c:v>
                </c:pt>
                <c:pt idx="2504">
                  <c:v>-8.5849797570850206E-2</c:v>
                </c:pt>
                <c:pt idx="2505">
                  <c:v>-0.10210645161290299</c:v>
                </c:pt>
                <c:pt idx="2506">
                  <c:v>-9.82832653061224E-2</c:v>
                </c:pt>
                <c:pt idx="2507">
                  <c:v>-8.8913765182186202E-2</c:v>
                </c:pt>
                <c:pt idx="2508">
                  <c:v>-0.16244222222222199</c:v>
                </c:pt>
                <c:pt idx="2509">
                  <c:v>-0.18129900990098999</c:v>
                </c:pt>
                <c:pt idx="2510">
                  <c:v>-0.100639112903225</c:v>
                </c:pt>
                <c:pt idx="2511">
                  <c:v>-0.12712298387096699</c:v>
                </c:pt>
                <c:pt idx="2512">
                  <c:v>-0.107221311475409</c:v>
                </c:pt>
                <c:pt idx="2513">
                  <c:v>-0.115577016129032</c:v>
                </c:pt>
                <c:pt idx="2514">
                  <c:v>-8.7908943089430799E-2</c:v>
                </c:pt>
                <c:pt idx="2515">
                  <c:v>-0.11821452991452901</c:v>
                </c:pt>
                <c:pt idx="2516">
                  <c:v>-5.1792307692307603E-2</c:v>
                </c:pt>
                <c:pt idx="2517">
                  <c:v>-5.6151012145748899E-2</c:v>
                </c:pt>
                <c:pt idx="2518">
                  <c:v>-8.7254032258064496E-2</c:v>
                </c:pt>
                <c:pt idx="2519">
                  <c:v>-8.5744715447154396E-2</c:v>
                </c:pt>
                <c:pt idx="2520">
                  <c:v>-8.4772874493927106E-2</c:v>
                </c:pt>
                <c:pt idx="2521">
                  <c:v>-9.1126612903225795E-2</c:v>
                </c:pt>
                <c:pt idx="2522">
                  <c:v>-0.11788333333333301</c:v>
                </c:pt>
                <c:pt idx="2523">
                  <c:v>-6.2984112149532701E-2</c:v>
                </c:pt>
                <c:pt idx="2524">
                  <c:v>-0.103575806451612</c:v>
                </c:pt>
                <c:pt idx="2525">
                  <c:v>-6.7791164658634405E-4</c:v>
                </c:pt>
                <c:pt idx="2526">
                  <c:v>-4.4227235772357702E-2</c:v>
                </c:pt>
                <c:pt idx="2527">
                  <c:v>-8.3527935222672003E-2</c:v>
                </c:pt>
                <c:pt idx="2528">
                  <c:v>-0.102569758064516</c:v>
                </c:pt>
                <c:pt idx="2529">
                  <c:v>-7.4567460317460296E-2</c:v>
                </c:pt>
                <c:pt idx="2530">
                  <c:v>-9.7523711340206098E-2</c:v>
                </c:pt>
                <c:pt idx="2531">
                  <c:v>-6.1998367346938699E-2</c:v>
                </c:pt>
                <c:pt idx="2532">
                  <c:v>-7.7793089430894302E-2</c:v>
                </c:pt>
                <c:pt idx="2533">
                  <c:v>-0.10150682730923601</c:v>
                </c:pt>
                <c:pt idx="2534">
                  <c:v>-7.7822891566264998E-2</c:v>
                </c:pt>
                <c:pt idx="2535">
                  <c:v>-0.102289112903225</c:v>
                </c:pt>
                <c:pt idx="2536">
                  <c:v>-0.12238842105263099</c:v>
                </c:pt>
                <c:pt idx="2537">
                  <c:v>-5.89345132743362E-2</c:v>
                </c:pt>
                <c:pt idx="2538">
                  <c:v>-0.10690580912863</c:v>
                </c:pt>
                <c:pt idx="2539">
                  <c:v>-0.105158870967741</c:v>
                </c:pt>
                <c:pt idx="2540">
                  <c:v>-7.9750806451612893E-2</c:v>
                </c:pt>
                <c:pt idx="2541">
                  <c:v>-5.4064344262294999E-2</c:v>
                </c:pt>
                <c:pt idx="2542">
                  <c:v>-6.7326639344262307E-2</c:v>
                </c:pt>
                <c:pt idx="2543">
                  <c:v>-0.127077876106194</c:v>
                </c:pt>
                <c:pt idx="2544">
                  <c:v>-7.1466433566433493E-2</c:v>
                </c:pt>
                <c:pt idx="2545">
                  <c:v>-7.3863157894736797E-2</c:v>
                </c:pt>
                <c:pt idx="2546">
                  <c:v>-8.3835772357723506E-2</c:v>
                </c:pt>
                <c:pt idx="2547">
                  <c:v>-8.0892369477911605E-2</c:v>
                </c:pt>
                <c:pt idx="2548">
                  <c:v>-0.12093927125506</c:v>
                </c:pt>
                <c:pt idx="2549">
                  <c:v>-3.2944081632652999E-2</c:v>
                </c:pt>
                <c:pt idx="2550">
                  <c:v>-0.10728992248062</c:v>
                </c:pt>
                <c:pt idx="2551">
                  <c:v>-6.9815068493150598E-2</c:v>
                </c:pt>
                <c:pt idx="2552">
                  <c:v>-6.4224696356275299E-2</c:v>
                </c:pt>
                <c:pt idx="2553">
                  <c:v>-0.101681048387096</c:v>
                </c:pt>
                <c:pt idx="2554">
                  <c:v>-0.117770731707317</c:v>
                </c:pt>
                <c:pt idx="2555">
                  <c:v>-6.3274180327868801E-2</c:v>
                </c:pt>
                <c:pt idx="2556">
                  <c:v>-6.9129959514170003E-2</c:v>
                </c:pt>
                <c:pt idx="2557">
                  <c:v>-7.9814678899082503E-2</c:v>
                </c:pt>
                <c:pt idx="2558">
                  <c:v>-8.8235964912280695E-2</c:v>
                </c:pt>
                <c:pt idx="2559">
                  <c:v>-0.13868975409836001</c:v>
                </c:pt>
                <c:pt idx="2560">
                  <c:v>-0.103308097165991</c:v>
                </c:pt>
                <c:pt idx="2561">
                  <c:v>-0.11919233870967701</c:v>
                </c:pt>
                <c:pt idx="2562">
                  <c:v>-0.106593927125506</c:v>
                </c:pt>
                <c:pt idx="2563">
                  <c:v>-8.8984552845528406E-2</c:v>
                </c:pt>
                <c:pt idx="2564">
                  <c:v>-9.2748461538461502E-2</c:v>
                </c:pt>
                <c:pt idx="2565">
                  <c:v>-6.5537190082644595E-2</c:v>
                </c:pt>
                <c:pt idx="2566">
                  <c:v>-3.5621285140562203E-2</c:v>
                </c:pt>
                <c:pt idx="2567">
                  <c:v>-0.12317357723577201</c:v>
                </c:pt>
                <c:pt idx="2568">
                  <c:v>-9.8132793522267198E-2</c:v>
                </c:pt>
                <c:pt idx="2569">
                  <c:v>-9.5673895582329305E-2</c:v>
                </c:pt>
                <c:pt idx="2570">
                  <c:v>-9.1265587044534399E-2</c:v>
                </c:pt>
                <c:pt idx="2571">
                  <c:v>-4.65316176470588E-2</c:v>
                </c:pt>
                <c:pt idx="2572">
                  <c:v>-1.5872033898305E-2</c:v>
                </c:pt>
                <c:pt idx="2573">
                  <c:v>-8.2478629032258E-2</c:v>
                </c:pt>
                <c:pt idx="2574">
                  <c:v>-9.3440573770491794E-2</c:v>
                </c:pt>
                <c:pt idx="2575">
                  <c:v>-7.7152439024390201E-2</c:v>
                </c:pt>
                <c:pt idx="2576">
                  <c:v>-0.112260483870967</c:v>
                </c:pt>
                <c:pt idx="2577">
                  <c:v>-9.3998780487804801E-2</c:v>
                </c:pt>
                <c:pt idx="2578">
                  <c:v>-3.4513934426229499E-2</c:v>
                </c:pt>
                <c:pt idx="2579">
                  <c:v>-4.7333333333333297E-2</c:v>
                </c:pt>
                <c:pt idx="2580">
                  <c:v>-0.111795901639344</c:v>
                </c:pt>
                <c:pt idx="2581">
                  <c:v>-8.9717408906882595E-2</c:v>
                </c:pt>
                <c:pt idx="2582">
                  <c:v>-0.10498785425101199</c:v>
                </c:pt>
                <c:pt idx="2583">
                  <c:v>-0.10413086419753</c:v>
                </c:pt>
                <c:pt idx="2584">
                  <c:v>-5.2100403225806398E-2</c:v>
                </c:pt>
                <c:pt idx="2585">
                  <c:v>-3.5459292035398202E-2</c:v>
                </c:pt>
                <c:pt idx="2586">
                  <c:v>-0.106380198019801</c:v>
                </c:pt>
                <c:pt idx="2587">
                  <c:v>-7.1977732793522195E-2</c:v>
                </c:pt>
                <c:pt idx="2588">
                  <c:v>-8.0358024691357999E-2</c:v>
                </c:pt>
                <c:pt idx="2589">
                  <c:v>-9.5242276422764199E-2</c:v>
                </c:pt>
                <c:pt idx="2590">
                  <c:v>-5.54322314049586E-2</c:v>
                </c:pt>
                <c:pt idx="2591">
                  <c:v>-8.3796039603960398E-2</c:v>
                </c:pt>
                <c:pt idx="2592">
                  <c:v>-6.8297142857142806E-2</c:v>
                </c:pt>
                <c:pt idx="2593">
                  <c:v>-0.102870329670329</c:v>
                </c:pt>
                <c:pt idx="2594">
                  <c:v>-0.10257045454545401</c:v>
                </c:pt>
                <c:pt idx="2595">
                  <c:v>-9.5878861788617806E-2</c:v>
                </c:pt>
                <c:pt idx="2596">
                  <c:v>-8.6450607287449396E-2</c:v>
                </c:pt>
                <c:pt idx="2597">
                  <c:v>-0.10631951219512099</c:v>
                </c:pt>
                <c:pt idx="2598">
                  <c:v>-0.1158</c:v>
                </c:pt>
                <c:pt idx="2599">
                  <c:v>-0.111246017699115</c:v>
                </c:pt>
                <c:pt idx="2600">
                  <c:v>-0.117977659574468</c:v>
                </c:pt>
                <c:pt idx="2601">
                  <c:v>-0.121894308943089</c:v>
                </c:pt>
                <c:pt idx="2602">
                  <c:v>-6.8000416666666605E-2</c:v>
                </c:pt>
                <c:pt idx="2603">
                  <c:v>-3.9857085020242898E-2</c:v>
                </c:pt>
                <c:pt idx="2604">
                  <c:v>-7.7121721311475405E-2</c:v>
                </c:pt>
                <c:pt idx="2605">
                  <c:v>-5.6549593495934899E-2</c:v>
                </c:pt>
                <c:pt idx="2606">
                  <c:v>-6.4562499999999995E-2</c:v>
                </c:pt>
                <c:pt idx="2607">
                  <c:v>-0.117447524752475</c:v>
                </c:pt>
                <c:pt idx="2608">
                  <c:v>-9.9406504065040605E-2</c:v>
                </c:pt>
                <c:pt idx="2609">
                  <c:v>-0.13854048582995901</c:v>
                </c:pt>
                <c:pt idx="2610">
                  <c:v>-9.3761290322580598E-2</c:v>
                </c:pt>
                <c:pt idx="2611">
                  <c:v>-0.115011788617886</c:v>
                </c:pt>
                <c:pt idx="2612">
                  <c:v>-0.107457723577235</c:v>
                </c:pt>
                <c:pt idx="2613">
                  <c:v>-5.9077906976744102E-2</c:v>
                </c:pt>
                <c:pt idx="2614">
                  <c:v>-8.1334166666666596E-2</c:v>
                </c:pt>
                <c:pt idx="2615">
                  <c:v>-7.2532926829268193E-2</c:v>
                </c:pt>
                <c:pt idx="2616">
                  <c:v>-8.2563934426229502E-2</c:v>
                </c:pt>
                <c:pt idx="2617">
                  <c:v>-0.139078947368421</c:v>
                </c:pt>
                <c:pt idx="2618">
                  <c:v>-0.107822672064777</c:v>
                </c:pt>
                <c:pt idx="2619">
                  <c:v>-0.11163428571428501</c:v>
                </c:pt>
                <c:pt idx="2620">
                  <c:v>-9.7704424778760998E-2</c:v>
                </c:pt>
                <c:pt idx="2621">
                  <c:v>-2.7574045801526701E-2</c:v>
                </c:pt>
                <c:pt idx="2622">
                  <c:v>-3.0082857142857099E-2</c:v>
                </c:pt>
                <c:pt idx="2623">
                  <c:v>-7.1239999999999998E-2</c:v>
                </c:pt>
                <c:pt idx="2624">
                  <c:v>-7.7059514170040394E-2</c:v>
                </c:pt>
                <c:pt idx="2625">
                  <c:v>-6.0762295081967198E-2</c:v>
                </c:pt>
                <c:pt idx="2626">
                  <c:v>-8.6447736625514401E-2</c:v>
                </c:pt>
                <c:pt idx="2627">
                  <c:v>-8.4256382978723399E-2</c:v>
                </c:pt>
                <c:pt idx="2628">
                  <c:v>-5.7421E-2</c:v>
                </c:pt>
                <c:pt idx="2629">
                  <c:v>-7.6725306122448905E-2</c:v>
                </c:pt>
                <c:pt idx="2630">
                  <c:v>-8.8397551020408097E-2</c:v>
                </c:pt>
                <c:pt idx="2631">
                  <c:v>-0.123493032786885</c:v>
                </c:pt>
                <c:pt idx="2632">
                  <c:v>-8.9724081632652997E-2</c:v>
                </c:pt>
                <c:pt idx="2633">
                  <c:v>-8.8290650406503995E-2</c:v>
                </c:pt>
                <c:pt idx="2634">
                  <c:v>-0.104476470588235</c:v>
                </c:pt>
                <c:pt idx="2635">
                  <c:v>-6.5762500000000002E-2</c:v>
                </c:pt>
                <c:pt idx="2636">
                  <c:v>-9.65795081967213E-2</c:v>
                </c:pt>
                <c:pt idx="2637">
                  <c:v>-0.1215828</c:v>
                </c:pt>
                <c:pt idx="2638">
                  <c:v>-0.11090693877551</c:v>
                </c:pt>
                <c:pt idx="2639">
                  <c:v>-0.11682235772357701</c:v>
                </c:pt>
                <c:pt idx="2640">
                  <c:v>-0.12745346938775501</c:v>
                </c:pt>
                <c:pt idx="2641">
                  <c:v>-0.11464509803921499</c:v>
                </c:pt>
                <c:pt idx="2642">
                  <c:v>-0.147685185185185</c:v>
                </c:pt>
                <c:pt idx="2643">
                  <c:v>-0.119963967611336</c:v>
                </c:pt>
                <c:pt idx="2644">
                  <c:v>-9.6397142857142806E-2</c:v>
                </c:pt>
                <c:pt idx="2645">
                  <c:v>-7.1411475409836001E-2</c:v>
                </c:pt>
                <c:pt idx="2646">
                  <c:v>-0.10010485829959501</c:v>
                </c:pt>
                <c:pt idx="2647">
                  <c:v>-0.11910653061224399</c:v>
                </c:pt>
                <c:pt idx="2648">
                  <c:v>-0.14424051724137901</c:v>
                </c:pt>
                <c:pt idx="2649">
                  <c:v>-3.5414035087719203E-2</c:v>
                </c:pt>
                <c:pt idx="2650">
                  <c:v>-5.3329918032786798E-2</c:v>
                </c:pt>
                <c:pt idx="2651">
                  <c:v>-0.138937037037037</c:v>
                </c:pt>
                <c:pt idx="2652">
                  <c:v>-6.2035102040816303E-2</c:v>
                </c:pt>
                <c:pt idx="2653">
                  <c:v>-0.16917314049586701</c:v>
                </c:pt>
                <c:pt idx="2654">
                  <c:v>-0.10541747967479601</c:v>
                </c:pt>
                <c:pt idx="2655">
                  <c:v>-5.7788679245282998E-2</c:v>
                </c:pt>
                <c:pt idx="2656">
                  <c:v>-7.2904444444444397E-2</c:v>
                </c:pt>
                <c:pt idx="2657">
                  <c:v>-0.10442032520325201</c:v>
                </c:pt>
                <c:pt idx="2658">
                  <c:v>-0.10573551020408101</c:v>
                </c:pt>
                <c:pt idx="2659">
                  <c:v>-9.7402057613168697E-2</c:v>
                </c:pt>
                <c:pt idx="2660">
                  <c:v>-0.110789024390243</c:v>
                </c:pt>
                <c:pt idx="2661">
                  <c:v>-6.8427685950413195E-2</c:v>
                </c:pt>
                <c:pt idx="2662">
                  <c:v>-5.7473170731707303E-2</c:v>
                </c:pt>
                <c:pt idx="2663">
                  <c:v>-5.4440000000000002E-2</c:v>
                </c:pt>
                <c:pt idx="2664">
                  <c:v>-2.4555357142857101E-2</c:v>
                </c:pt>
                <c:pt idx="2665">
                  <c:v>-0.12235102880658399</c:v>
                </c:pt>
                <c:pt idx="2666">
                  <c:v>-0.14899753086419701</c:v>
                </c:pt>
                <c:pt idx="2667">
                  <c:v>-0.12016612244897899</c:v>
                </c:pt>
                <c:pt idx="2668">
                  <c:v>-8.7015510204081603E-2</c:v>
                </c:pt>
                <c:pt idx="2669">
                  <c:v>-7.0657522123893798E-2</c:v>
                </c:pt>
                <c:pt idx="2670">
                  <c:v>-6.0475409836065502E-2</c:v>
                </c:pt>
                <c:pt idx="2671">
                  <c:v>-0.15848975409836</c:v>
                </c:pt>
                <c:pt idx="2672">
                  <c:v>-0.12916885245901599</c:v>
                </c:pt>
                <c:pt idx="2673">
                  <c:v>-8.28235772357723E-2</c:v>
                </c:pt>
                <c:pt idx="2674">
                  <c:v>-3.31857142857142E-2</c:v>
                </c:pt>
                <c:pt idx="2675">
                  <c:v>-7.8963414634146301E-2</c:v>
                </c:pt>
                <c:pt idx="2676">
                  <c:v>-5.94198275862068E-2</c:v>
                </c:pt>
                <c:pt idx="2677">
                  <c:v>-8.5124999999999895E-2</c:v>
                </c:pt>
                <c:pt idx="2678">
                  <c:v>-9.6639344262294993E-2</c:v>
                </c:pt>
                <c:pt idx="2679">
                  <c:v>-0.119760995850622</c:v>
                </c:pt>
                <c:pt idx="2680">
                  <c:v>-0.1023025</c:v>
                </c:pt>
                <c:pt idx="2681">
                  <c:v>-7.0293495934959302E-2</c:v>
                </c:pt>
                <c:pt idx="2682">
                  <c:v>-8.7779674796747906E-2</c:v>
                </c:pt>
                <c:pt idx="2683">
                  <c:v>-0.134577884615384</c:v>
                </c:pt>
                <c:pt idx="2684">
                  <c:v>-6.1512499999999998E-2</c:v>
                </c:pt>
                <c:pt idx="2685">
                  <c:v>-0.11330653061224399</c:v>
                </c:pt>
                <c:pt idx="2686">
                  <c:v>-9.1690612244897898E-2</c:v>
                </c:pt>
                <c:pt idx="2687">
                  <c:v>-5.6092244897959102E-2</c:v>
                </c:pt>
                <c:pt idx="2688">
                  <c:v>-8.9963934426229505E-2</c:v>
                </c:pt>
                <c:pt idx="2689">
                  <c:v>-5.3216326530612201E-2</c:v>
                </c:pt>
                <c:pt idx="2690">
                  <c:v>-0.13656825396825301</c:v>
                </c:pt>
                <c:pt idx="2691">
                  <c:v>-6.8659166666666605E-2</c:v>
                </c:pt>
                <c:pt idx="2692">
                  <c:v>-1.5178137651821799E-2</c:v>
                </c:pt>
                <c:pt idx="2693">
                  <c:v>-9.1942448979591807E-2</c:v>
                </c:pt>
                <c:pt idx="2694">
                  <c:v>-8.8111157024793302E-2</c:v>
                </c:pt>
                <c:pt idx="2695">
                  <c:v>-0.100346747967479</c:v>
                </c:pt>
                <c:pt idx="2696">
                  <c:v>-0.102741563786008</c:v>
                </c:pt>
                <c:pt idx="2697">
                  <c:v>-5.9417880794701901E-2</c:v>
                </c:pt>
                <c:pt idx="2698">
                  <c:v>-6.4717525773195797E-2</c:v>
                </c:pt>
                <c:pt idx="2699">
                  <c:v>-8.7025306122448895E-2</c:v>
                </c:pt>
                <c:pt idx="2700">
                  <c:v>-9.6572653061224395E-2</c:v>
                </c:pt>
                <c:pt idx="2701">
                  <c:v>-9.4734959349593501E-2</c:v>
                </c:pt>
                <c:pt idx="2702">
                  <c:v>-7.4160000000000004E-2</c:v>
                </c:pt>
                <c:pt idx="2703">
                  <c:v>-4.5883884297520598E-2</c:v>
                </c:pt>
                <c:pt idx="2704">
                  <c:v>-4.66603448275862E-2</c:v>
                </c:pt>
                <c:pt idx="2705">
                  <c:v>-0.1129</c:v>
                </c:pt>
                <c:pt idx="2706">
                  <c:v>-0.12922693877551</c:v>
                </c:pt>
                <c:pt idx="2707">
                  <c:v>-7.4492592592592596E-2</c:v>
                </c:pt>
                <c:pt idx="2708">
                  <c:v>-0.10308979591836701</c:v>
                </c:pt>
                <c:pt idx="2709">
                  <c:v>-0.11689586776859499</c:v>
                </c:pt>
                <c:pt idx="2710">
                  <c:v>-8.0618106995884703E-2</c:v>
                </c:pt>
                <c:pt idx="2711">
                  <c:v>-0.101357692307692</c:v>
                </c:pt>
                <c:pt idx="2712">
                  <c:v>-0.12860645161290299</c:v>
                </c:pt>
                <c:pt idx="2713">
                  <c:v>-0.104015637860082</c:v>
                </c:pt>
                <c:pt idx="2714">
                  <c:v>-0.154741393442622</c:v>
                </c:pt>
                <c:pt idx="2715">
                  <c:v>-6.8675619834710697E-2</c:v>
                </c:pt>
                <c:pt idx="2716">
                  <c:v>-9.2736885245901596E-2</c:v>
                </c:pt>
                <c:pt idx="2717">
                  <c:v>-7.1808677685950395E-2</c:v>
                </c:pt>
                <c:pt idx="2718">
                  <c:v>-8.3314159292035395E-2</c:v>
                </c:pt>
                <c:pt idx="2719">
                  <c:v>-9.3044230769230699E-2</c:v>
                </c:pt>
                <c:pt idx="2720">
                  <c:v>-8.4403688524590098E-2</c:v>
                </c:pt>
                <c:pt idx="2721">
                  <c:v>-6.8081376518218606E-2</c:v>
                </c:pt>
                <c:pt idx="2722">
                  <c:v>-4.1710699588477299E-2</c:v>
                </c:pt>
                <c:pt idx="2723">
                  <c:v>-8.8529795918367293E-2</c:v>
                </c:pt>
                <c:pt idx="2724">
                  <c:v>-6.9236326530612194E-2</c:v>
                </c:pt>
                <c:pt idx="2725">
                  <c:v>-0.138279464285714</c:v>
                </c:pt>
                <c:pt idx="2726">
                  <c:v>-7.2230434782608696E-2</c:v>
                </c:pt>
                <c:pt idx="2727">
                  <c:v>-7.1957959183673398E-2</c:v>
                </c:pt>
                <c:pt idx="2728">
                  <c:v>-9.2646938775510196E-2</c:v>
                </c:pt>
                <c:pt idx="2729">
                  <c:v>-6.8331020408163204E-2</c:v>
                </c:pt>
                <c:pt idx="2730">
                  <c:v>-6.8499180327868794E-2</c:v>
                </c:pt>
                <c:pt idx="2731">
                  <c:v>-9.8768776371308001E-2</c:v>
                </c:pt>
                <c:pt idx="2732">
                  <c:v>1.7439490445859799E-2</c:v>
                </c:pt>
                <c:pt idx="2733">
                  <c:v>-3.3959523809523801E-2</c:v>
                </c:pt>
                <c:pt idx="2734">
                  <c:v>-2.9863114754098301E-2</c:v>
                </c:pt>
                <c:pt idx="2735">
                  <c:v>-9.6701652892561996E-2</c:v>
                </c:pt>
                <c:pt idx="2736">
                  <c:v>-0.119761316872427</c:v>
                </c:pt>
                <c:pt idx="2737">
                  <c:v>-7.0617959183673404E-2</c:v>
                </c:pt>
                <c:pt idx="2738">
                  <c:v>-6.9352653061224401E-2</c:v>
                </c:pt>
                <c:pt idx="2739">
                  <c:v>-5.34169642857142E-2</c:v>
                </c:pt>
                <c:pt idx="2740">
                  <c:v>-7.8971794871794801E-2</c:v>
                </c:pt>
                <c:pt idx="2741">
                  <c:v>-3.7803265306122401E-2</c:v>
                </c:pt>
                <c:pt idx="2742">
                  <c:v>-8.5726748971193395E-2</c:v>
                </c:pt>
                <c:pt idx="2743">
                  <c:v>-9.5332352941176396E-2</c:v>
                </c:pt>
                <c:pt idx="2744">
                  <c:v>-7.2457201646090499E-2</c:v>
                </c:pt>
                <c:pt idx="2745">
                  <c:v>-0.10147520661157</c:v>
                </c:pt>
                <c:pt idx="2746">
                  <c:v>-8.795625E-2</c:v>
                </c:pt>
                <c:pt idx="2747">
                  <c:v>-0.112286734693877</c:v>
                </c:pt>
                <c:pt idx="2748">
                  <c:v>-6.8112704918032702E-2</c:v>
                </c:pt>
                <c:pt idx="2749">
                  <c:v>-8.2794715447154402E-2</c:v>
                </c:pt>
                <c:pt idx="2750">
                  <c:v>-0.103688888888888</c:v>
                </c:pt>
                <c:pt idx="2751">
                  <c:v>-0.100479183673469</c:v>
                </c:pt>
                <c:pt idx="2752">
                  <c:v>-9.8126938775510195E-2</c:v>
                </c:pt>
                <c:pt idx="2753">
                  <c:v>-8.5249999999999895E-2</c:v>
                </c:pt>
                <c:pt idx="2754">
                  <c:v>-3.5905434782608603E-2</c:v>
                </c:pt>
                <c:pt idx="2755">
                  <c:v>-7.6974897119341495E-2</c:v>
                </c:pt>
                <c:pt idx="2756">
                  <c:v>-7.01016528925619E-2</c:v>
                </c:pt>
                <c:pt idx="2757">
                  <c:v>-9.9679591836734693E-2</c:v>
                </c:pt>
                <c:pt idx="2758">
                  <c:v>-9.5147540983606504E-2</c:v>
                </c:pt>
                <c:pt idx="2759">
                  <c:v>-0.100563114754098</c:v>
                </c:pt>
                <c:pt idx="2760">
                  <c:v>-0.12006597938144301</c:v>
                </c:pt>
                <c:pt idx="2761">
                  <c:v>-0.105980219780219</c:v>
                </c:pt>
                <c:pt idx="2762">
                  <c:v>-0.14346315789473599</c:v>
                </c:pt>
                <c:pt idx="2763">
                  <c:v>-7.5965447154471497E-2</c:v>
                </c:pt>
                <c:pt idx="2764">
                  <c:v>-7.5088016528925605E-2</c:v>
                </c:pt>
                <c:pt idx="2765">
                  <c:v>-7.6715102040816302E-2</c:v>
                </c:pt>
                <c:pt idx="2766">
                  <c:v>-6.5482995951417003E-2</c:v>
                </c:pt>
                <c:pt idx="2767">
                  <c:v>-5.7574336283185798E-2</c:v>
                </c:pt>
                <c:pt idx="2768">
                  <c:v>-9.7946938775510195E-2</c:v>
                </c:pt>
                <c:pt idx="2769">
                  <c:v>-8.6721810699588397E-2</c:v>
                </c:pt>
                <c:pt idx="2770">
                  <c:v>-0.10422016129032199</c:v>
                </c:pt>
                <c:pt idx="2771">
                  <c:v>-9.1114285714285703E-2</c:v>
                </c:pt>
                <c:pt idx="2772">
                  <c:v>-7.8228251121076203E-2</c:v>
                </c:pt>
                <c:pt idx="2773">
                  <c:v>-6.7402904564315302E-2</c:v>
                </c:pt>
                <c:pt idx="2774">
                  <c:v>-8.5867226890756196E-2</c:v>
                </c:pt>
                <c:pt idx="2775">
                  <c:v>-3.1536363636363602E-3</c:v>
                </c:pt>
                <c:pt idx="2776">
                  <c:v>-5.7138709677419297E-2</c:v>
                </c:pt>
                <c:pt idx="2777">
                  <c:v>-0.1085492</c:v>
                </c:pt>
                <c:pt idx="2778">
                  <c:v>-6.7558400000000005E-2</c:v>
                </c:pt>
                <c:pt idx="2779">
                  <c:v>-8.9230799999999999E-2</c:v>
                </c:pt>
                <c:pt idx="2780">
                  <c:v>-9.5297590361445694E-2</c:v>
                </c:pt>
                <c:pt idx="2781">
                  <c:v>-8.8601562499999904E-3</c:v>
                </c:pt>
                <c:pt idx="2782">
                  <c:v>-6.6353211009174295E-2</c:v>
                </c:pt>
                <c:pt idx="2783">
                  <c:v>-6.2967599999999999E-2</c:v>
                </c:pt>
                <c:pt idx="2784">
                  <c:v>-9.8896385542168605E-2</c:v>
                </c:pt>
                <c:pt idx="2785">
                  <c:v>-8.6120000000000002E-2</c:v>
                </c:pt>
                <c:pt idx="2786">
                  <c:v>-6.7241999999999996E-2</c:v>
                </c:pt>
                <c:pt idx="2787">
                  <c:v>-9.9833467741935494E-2</c:v>
                </c:pt>
                <c:pt idx="2788">
                  <c:v>-2.9551086956521699E-2</c:v>
                </c:pt>
                <c:pt idx="2789">
                  <c:v>-4.76042105263157E-2</c:v>
                </c:pt>
                <c:pt idx="2790">
                  <c:v>-0.1136452</c:v>
                </c:pt>
                <c:pt idx="2791">
                  <c:v>-0.114937751004016</c:v>
                </c:pt>
                <c:pt idx="2792">
                  <c:v>-9.1111999999999999E-2</c:v>
                </c:pt>
                <c:pt idx="2793">
                  <c:v>-0.14126666666666601</c:v>
                </c:pt>
                <c:pt idx="2794">
                  <c:v>-9.6199999999999994E-2</c:v>
                </c:pt>
                <c:pt idx="2795">
                  <c:v>-5.7914457831325199E-2</c:v>
                </c:pt>
                <c:pt idx="2796">
                  <c:v>-7.3317582417582405E-2</c:v>
                </c:pt>
                <c:pt idx="2797">
                  <c:v>-7.2386799999999904E-2</c:v>
                </c:pt>
                <c:pt idx="2798">
                  <c:v>-6.1539357429718798E-2</c:v>
                </c:pt>
                <c:pt idx="2799">
                  <c:v>-6.4134799999999895E-2</c:v>
                </c:pt>
                <c:pt idx="2800">
                  <c:v>-4.3779116465863403E-2</c:v>
                </c:pt>
                <c:pt idx="2801">
                  <c:v>-4.6938866396761099E-2</c:v>
                </c:pt>
                <c:pt idx="2802">
                  <c:v>-9.3115238095238001E-2</c:v>
                </c:pt>
                <c:pt idx="2803">
                  <c:v>-0.16539999999999999</c:v>
                </c:pt>
                <c:pt idx="2804">
                  <c:v>-6.5740562248995896E-2</c:v>
                </c:pt>
                <c:pt idx="2805">
                  <c:v>-7.0322489959839293E-2</c:v>
                </c:pt>
                <c:pt idx="2806">
                  <c:v>-0.11333119999999899</c:v>
                </c:pt>
                <c:pt idx="2807">
                  <c:v>-0.12960887096774101</c:v>
                </c:pt>
                <c:pt idx="2808">
                  <c:v>-0.10250682730923601</c:v>
                </c:pt>
                <c:pt idx="2809">
                  <c:v>-6.3369166666666601E-2</c:v>
                </c:pt>
                <c:pt idx="2810">
                  <c:v>-4.1520175438596402E-2</c:v>
                </c:pt>
                <c:pt idx="2811">
                  <c:v>-8.3204E-2</c:v>
                </c:pt>
                <c:pt idx="2812">
                  <c:v>-0.10267469879518</c:v>
                </c:pt>
                <c:pt idx="2813">
                  <c:v>-5.8279838709677401E-2</c:v>
                </c:pt>
                <c:pt idx="2814">
                  <c:v>-0.1076652</c:v>
                </c:pt>
                <c:pt idx="2815">
                  <c:v>-9.9088399999999993E-2</c:v>
                </c:pt>
                <c:pt idx="2816">
                  <c:v>-1.1391588785046701E-2</c:v>
                </c:pt>
                <c:pt idx="2817">
                  <c:v>-2.8968421052631501E-2</c:v>
                </c:pt>
                <c:pt idx="2818">
                  <c:v>-5.8585999999999999E-2</c:v>
                </c:pt>
                <c:pt idx="2819">
                  <c:v>-0.1149824</c:v>
                </c:pt>
                <c:pt idx="2820">
                  <c:v>-8.6255600000000002E-2</c:v>
                </c:pt>
                <c:pt idx="2821">
                  <c:v>-8.5708400000000004E-2</c:v>
                </c:pt>
                <c:pt idx="2822">
                  <c:v>-8.5404799999999906E-2</c:v>
                </c:pt>
                <c:pt idx="2823">
                  <c:v>-6.2054838709677401E-2</c:v>
                </c:pt>
                <c:pt idx="2824">
                  <c:v>-2.4807792207792199E-2</c:v>
                </c:pt>
                <c:pt idx="2825">
                  <c:v>-6.51172E-2</c:v>
                </c:pt>
                <c:pt idx="2826">
                  <c:v>-0.1350644</c:v>
                </c:pt>
                <c:pt idx="2827">
                  <c:v>-9.4276518218623401E-2</c:v>
                </c:pt>
                <c:pt idx="2828">
                  <c:v>-0.13237199999999999</c:v>
                </c:pt>
                <c:pt idx="2829">
                  <c:v>-3.85724E-2</c:v>
                </c:pt>
                <c:pt idx="2830">
                  <c:v>-0.12665700934579399</c:v>
                </c:pt>
                <c:pt idx="2831">
                  <c:v>-0.109424137931034</c:v>
                </c:pt>
                <c:pt idx="2832">
                  <c:v>-8.3543199999999998E-2</c:v>
                </c:pt>
                <c:pt idx="2833">
                  <c:v>-7.8267600000000007E-2</c:v>
                </c:pt>
                <c:pt idx="2834">
                  <c:v>-6.0226907630521999E-2</c:v>
                </c:pt>
                <c:pt idx="2835">
                  <c:v>-7.8860240963855396E-2</c:v>
                </c:pt>
                <c:pt idx="2836">
                  <c:v>-6.4410040160642501E-2</c:v>
                </c:pt>
                <c:pt idx="2837">
                  <c:v>-8.4530693069306898E-2</c:v>
                </c:pt>
                <c:pt idx="2838">
                  <c:v>-5.3588421052631501E-2</c:v>
                </c:pt>
                <c:pt idx="2839">
                  <c:v>-0.10018835341365399</c:v>
                </c:pt>
                <c:pt idx="2840">
                  <c:v>-9.1814859437751001E-2</c:v>
                </c:pt>
                <c:pt idx="2841">
                  <c:v>-9.5236399999999999E-2</c:v>
                </c:pt>
                <c:pt idx="2842">
                  <c:v>-0.12075079999999901</c:v>
                </c:pt>
                <c:pt idx="2843">
                  <c:v>-9.4602000000000006E-2</c:v>
                </c:pt>
                <c:pt idx="2844">
                  <c:v>-5.3520481927710799E-2</c:v>
                </c:pt>
                <c:pt idx="2845">
                  <c:v>-0.16745227272727201</c:v>
                </c:pt>
                <c:pt idx="2846">
                  <c:v>-0.124277959183673</c:v>
                </c:pt>
                <c:pt idx="2847">
                  <c:v>-6.6295199999999999E-2</c:v>
                </c:pt>
                <c:pt idx="2848">
                  <c:v>-0.107110843373493</c:v>
                </c:pt>
                <c:pt idx="2849">
                  <c:v>-0.129528112449799</c:v>
                </c:pt>
                <c:pt idx="2850">
                  <c:v>-8.7189599999999895E-2</c:v>
                </c:pt>
                <c:pt idx="2851">
                  <c:v>-7.5080882352941095E-2</c:v>
                </c:pt>
                <c:pt idx="2852">
                  <c:v>-0.128638541666666</c:v>
                </c:pt>
                <c:pt idx="2853">
                  <c:v>-0.114108835341365</c:v>
                </c:pt>
                <c:pt idx="2854">
                  <c:v>-0.118256626506024</c:v>
                </c:pt>
                <c:pt idx="2855">
                  <c:v>-8.2909638554216805E-2</c:v>
                </c:pt>
                <c:pt idx="2856">
                  <c:v>-5.8215999999999997E-2</c:v>
                </c:pt>
                <c:pt idx="2857">
                  <c:v>-0.14093631840796</c:v>
                </c:pt>
                <c:pt idx="2858">
                  <c:v>-0.15746981132075399</c:v>
                </c:pt>
                <c:pt idx="2859">
                  <c:v>-8.9341052631578904E-2</c:v>
                </c:pt>
                <c:pt idx="2860">
                  <c:v>-0.111000657894736</c:v>
                </c:pt>
                <c:pt idx="2861">
                  <c:v>-9.2110365853658505E-2</c:v>
                </c:pt>
                <c:pt idx="2862">
                  <c:v>-9.73829015544041E-2</c:v>
                </c:pt>
                <c:pt idx="2863">
                  <c:v>-9.75133663366336E-2</c:v>
                </c:pt>
                <c:pt idx="2864">
                  <c:v>-4.7982383419689099E-2</c:v>
                </c:pt>
                <c:pt idx="2865">
                  <c:v>-8.5786585365853596E-2</c:v>
                </c:pt>
                <c:pt idx="2866">
                  <c:v>-0.140961538461538</c:v>
                </c:pt>
                <c:pt idx="2867">
                  <c:v>-8.2554794520547897E-2</c:v>
                </c:pt>
                <c:pt idx="2868">
                  <c:v>-0.12409776785714199</c:v>
                </c:pt>
                <c:pt idx="2869">
                  <c:v>-7.1125599999999997E-2</c:v>
                </c:pt>
                <c:pt idx="2870">
                  <c:v>-0.104581069958847</c:v>
                </c:pt>
                <c:pt idx="2871">
                  <c:v>-0.101736947791164</c:v>
                </c:pt>
                <c:pt idx="2872">
                  <c:v>-9.8580582524271806E-2</c:v>
                </c:pt>
                <c:pt idx="2873">
                  <c:v>-5.9705882352941102E-2</c:v>
                </c:pt>
                <c:pt idx="2874">
                  <c:v>-6.1449193548387099E-2</c:v>
                </c:pt>
                <c:pt idx="2875">
                  <c:v>-0.13814233870967699</c:v>
                </c:pt>
                <c:pt idx="2876">
                  <c:v>-0.13651826923076901</c:v>
                </c:pt>
                <c:pt idx="2877">
                  <c:v>-8.8864919354838701E-2</c:v>
                </c:pt>
                <c:pt idx="2878">
                  <c:v>-8.2064516129032206E-2</c:v>
                </c:pt>
                <c:pt idx="2879">
                  <c:v>-7.9492741935483793E-2</c:v>
                </c:pt>
                <c:pt idx="2880">
                  <c:v>-4.1104854368931999E-2</c:v>
                </c:pt>
                <c:pt idx="2881">
                  <c:v>-7.4719999999999995E-2</c:v>
                </c:pt>
                <c:pt idx="2882">
                  <c:v>-7.3284274193548396E-2</c:v>
                </c:pt>
                <c:pt idx="2883">
                  <c:v>-8.1057028112449803E-2</c:v>
                </c:pt>
                <c:pt idx="2884">
                  <c:v>-0.12250971659918999</c:v>
                </c:pt>
                <c:pt idx="2885">
                  <c:v>-5.2819600000000001E-2</c:v>
                </c:pt>
                <c:pt idx="2886">
                  <c:v>-0.1264213592233</c:v>
                </c:pt>
                <c:pt idx="2887">
                  <c:v>-8.35097345132743E-2</c:v>
                </c:pt>
                <c:pt idx="2888">
                  <c:v>-8.9877200000000004E-2</c:v>
                </c:pt>
                <c:pt idx="2889">
                  <c:v>-8.8436799999999996E-2</c:v>
                </c:pt>
                <c:pt idx="2890">
                  <c:v>-2.10711934156378E-2</c:v>
                </c:pt>
                <c:pt idx="2891">
                  <c:v>-0.10311365461847299</c:v>
                </c:pt>
                <c:pt idx="2892">
                  <c:v>-8.6669477911646503E-2</c:v>
                </c:pt>
                <c:pt idx="2893">
                  <c:v>-0.139754320987654</c:v>
                </c:pt>
                <c:pt idx="2894">
                  <c:v>-6.7780373831775695E-2</c:v>
                </c:pt>
                <c:pt idx="2895">
                  <c:v>-9.9940725806451594E-2</c:v>
                </c:pt>
                <c:pt idx="2896">
                  <c:v>-7.6994400000000005E-2</c:v>
                </c:pt>
                <c:pt idx="2897">
                  <c:v>-9.7525702811244896E-2</c:v>
                </c:pt>
                <c:pt idx="2898">
                  <c:v>-0.100822891566265</c:v>
                </c:pt>
                <c:pt idx="2899">
                  <c:v>-0.103395161290322</c:v>
                </c:pt>
                <c:pt idx="2900">
                  <c:v>-6.04290598290598E-2</c:v>
                </c:pt>
                <c:pt idx="2901">
                  <c:v>-7.45622641509434E-2</c:v>
                </c:pt>
                <c:pt idx="2902">
                  <c:v>-0.114057429718875</c:v>
                </c:pt>
                <c:pt idx="2903">
                  <c:v>-7.7241129032257994E-2</c:v>
                </c:pt>
                <c:pt idx="2904">
                  <c:v>-7.21429718875502E-2</c:v>
                </c:pt>
                <c:pt idx="2905">
                  <c:v>-0.102610483870967</c:v>
                </c:pt>
                <c:pt idx="2906">
                  <c:v>-5.89359861591695E-2</c:v>
                </c:pt>
                <c:pt idx="2907">
                  <c:v>-5.7333606557377001E-2</c:v>
                </c:pt>
                <c:pt idx="2908">
                  <c:v>-7.8992929292929295E-2</c:v>
                </c:pt>
                <c:pt idx="2909">
                  <c:v>-8.3330981595092002E-2</c:v>
                </c:pt>
                <c:pt idx="2910">
                  <c:v>-0.120151234567901</c:v>
                </c:pt>
                <c:pt idx="2911">
                  <c:v>-0.104504402515723</c:v>
                </c:pt>
                <c:pt idx="2912">
                  <c:v>-6.5779704797047894E-2</c:v>
                </c:pt>
                <c:pt idx="2913">
                  <c:v>-0.116767514124293</c:v>
                </c:pt>
                <c:pt idx="2914">
                  <c:v>-7.20608695652174E-2</c:v>
                </c:pt>
                <c:pt idx="2915">
                  <c:v>-8.0966355140186894E-2</c:v>
                </c:pt>
                <c:pt idx="2916">
                  <c:v>-0.13555611111111099</c:v>
                </c:pt>
                <c:pt idx="2917">
                  <c:v>-0.103543947368421</c:v>
                </c:pt>
                <c:pt idx="2918">
                  <c:v>-0.12970000000000001</c:v>
                </c:pt>
                <c:pt idx="2919">
                  <c:v>-8.9899999999999994E-2</c:v>
                </c:pt>
                <c:pt idx="2920">
                  <c:v>-9.6190873015872994E-2</c:v>
                </c:pt>
                <c:pt idx="2921">
                  <c:v>-8.2181196581196506E-2</c:v>
                </c:pt>
                <c:pt idx="2922">
                  <c:v>-4.0214285714285702E-2</c:v>
                </c:pt>
                <c:pt idx="2923">
                  <c:v>-3.92469387755102E-2</c:v>
                </c:pt>
                <c:pt idx="2924">
                  <c:v>-0.115578775510204</c:v>
                </c:pt>
                <c:pt idx="2925">
                  <c:v>-9.1461044176706793E-2</c:v>
                </c:pt>
                <c:pt idx="2926">
                  <c:v>-2.71651999999999E-2</c:v>
                </c:pt>
                <c:pt idx="2927">
                  <c:v>-8.0736546184738897E-2</c:v>
                </c:pt>
                <c:pt idx="2928">
                  <c:v>-7.4709803921568604E-2</c:v>
                </c:pt>
                <c:pt idx="2929">
                  <c:v>-0.11949900990098999</c:v>
                </c:pt>
                <c:pt idx="2930">
                  <c:v>-6.0608467741935401E-2</c:v>
                </c:pt>
                <c:pt idx="2931">
                  <c:v>-0.102925506072874</c:v>
                </c:pt>
                <c:pt idx="2932">
                  <c:v>-0.104330452674897</c:v>
                </c:pt>
                <c:pt idx="2933">
                  <c:v>-9.6259591836734701E-2</c:v>
                </c:pt>
                <c:pt idx="2934">
                  <c:v>-5.9975619834710697E-2</c:v>
                </c:pt>
                <c:pt idx="2935">
                  <c:v>-8.6477862595419799E-2</c:v>
                </c:pt>
                <c:pt idx="2936">
                  <c:v>-0.104318656716417</c:v>
                </c:pt>
                <c:pt idx="2937">
                  <c:v>-4.93032786885245E-2</c:v>
                </c:pt>
                <c:pt idx="2938">
                  <c:v>-0.11695975609756</c:v>
                </c:pt>
                <c:pt idx="2939">
                  <c:v>-0.106173684210526</c:v>
                </c:pt>
                <c:pt idx="2940">
                  <c:v>-0.15481265306122399</c:v>
                </c:pt>
                <c:pt idx="2941">
                  <c:v>-8.9981632653061194E-2</c:v>
                </c:pt>
                <c:pt idx="2942">
                  <c:v>-7.3386923076923002E-2</c:v>
                </c:pt>
                <c:pt idx="2943">
                  <c:v>-0.10188910891089099</c:v>
                </c:pt>
                <c:pt idx="2944">
                  <c:v>-3.3013025210084E-2</c:v>
                </c:pt>
                <c:pt idx="2945">
                  <c:v>-0.115879674796747</c:v>
                </c:pt>
                <c:pt idx="2946">
                  <c:v>-0.13298285714285701</c:v>
                </c:pt>
                <c:pt idx="2947">
                  <c:v>-0.11785772357723499</c:v>
                </c:pt>
                <c:pt idx="2948">
                  <c:v>-9.8048163265306104E-2</c:v>
                </c:pt>
                <c:pt idx="2949">
                  <c:v>-0.145723357664233</c:v>
                </c:pt>
                <c:pt idx="2950">
                  <c:v>-8.3186991869918694E-2</c:v>
                </c:pt>
                <c:pt idx="2951">
                  <c:v>-7.7333333333333296E-2</c:v>
                </c:pt>
                <c:pt idx="2952">
                  <c:v>-0.11779752066115701</c:v>
                </c:pt>
                <c:pt idx="2953">
                  <c:v>-0.13301327800829801</c:v>
                </c:pt>
                <c:pt idx="2954">
                  <c:v>-0.15057377049180301</c:v>
                </c:pt>
                <c:pt idx="2955">
                  <c:v>-0.106473251028806</c:v>
                </c:pt>
                <c:pt idx="2956">
                  <c:v>-4.9559504132231397E-2</c:v>
                </c:pt>
                <c:pt idx="2957">
                  <c:v>1.23546218487394E-2</c:v>
                </c:pt>
                <c:pt idx="2958">
                  <c:v>-0.120664049586776</c:v>
                </c:pt>
                <c:pt idx="2959">
                  <c:v>-0.12502749999999899</c:v>
                </c:pt>
                <c:pt idx="2960">
                  <c:v>-0.10652081632653</c:v>
                </c:pt>
                <c:pt idx="2961">
                  <c:v>-5.8344578313253001E-2</c:v>
                </c:pt>
                <c:pt idx="2962">
                  <c:v>-0.123322580645161</c:v>
                </c:pt>
                <c:pt idx="2963">
                  <c:v>-8.5310317460317406E-2</c:v>
                </c:pt>
                <c:pt idx="2964">
                  <c:v>-6.9647619047619E-2</c:v>
                </c:pt>
                <c:pt idx="2965">
                  <c:v>-9.1564257028112397E-2</c:v>
                </c:pt>
                <c:pt idx="2966">
                  <c:v>-0.142612195121951</c:v>
                </c:pt>
                <c:pt idx="2967">
                  <c:v>-0.12996572580645099</c:v>
                </c:pt>
                <c:pt idx="2968">
                  <c:v>-0.10184136546184699</c:v>
                </c:pt>
                <c:pt idx="2969">
                  <c:v>-0.105123622047244</c:v>
                </c:pt>
                <c:pt idx="2970">
                  <c:v>-7.0217037037036995E-2</c:v>
                </c:pt>
                <c:pt idx="2971">
                  <c:v>-8.7411607142857103E-2</c:v>
                </c:pt>
                <c:pt idx="2972">
                  <c:v>-0.10845783582089499</c:v>
                </c:pt>
                <c:pt idx="2973">
                  <c:v>-6.7242756183745506E-2</c:v>
                </c:pt>
                <c:pt idx="2974">
                  <c:v>-0.10142801418439699</c:v>
                </c:pt>
                <c:pt idx="2975">
                  <c:v>-0.106017081850533</c:v>
                </c:pt>
                <c:pt idx="2976">
                  <c:v>-0.103732584269662</c:v>
                </c:pt>
                <c:pt idx="2977">
                  <c:v>-3.80111111111111E-2</c:v>
                </c:pt>
                <c:pt idx="2978">
                  <c:v>-7.3823529411764705E-2</c:v>
                </c:pt>
                <c:pt idx="2979">
                  <c:v>-0.10158472906403899</c:v>
                </c:pt>
                <c:pt idx="2980">
                  <c:v>-0.107134873949579</c:v>
                </c:pt>
                <c:pt idx="2981">
                  <c:v>-6.3449836065573695E-2</c:v>
                </c:pt>
                <c:pt idx="2982">
                  <c:v>-0.103545821325648</c:v>
                </c:pt>
                <c:pt idx="2983">
                  <c:v>-6.0771165644171697E-2</c:v>
                </c:pt>
                <c:pt idx="2984">
                  <c:v>-6.9839622641509405E-2</c:v>
                </c:pt>
                <c:pt idx="2985">
                  <c:v>-9.0408510638297801E-2</c:v>
                </c:pt>
                <c:pt idx="2986">
                  <c:v>-0.12732586872586801</c:v>
                </c:pt>
                <c:pt idx="2987">
                  <c:v>-0.103928455284552</c:v>
                </c:pt>
                <c:pt idx="2988">
                  <c:v>-6.9133333333333297E-2</c:v>
                </c:pt>
                <c:pt idx="2989">
                  <c:v>-9.1146913580246902E-2</c:v>
                </c:pt>
                <c:pt idx="2990">
                  <c:v>-9.8032661290322495E-2</c:v>
                </c:pt>
                <c:pt idx="2991">
                  <c:v>-0.10534270833333299</c:v>
                </c:pt>
                <c:pt idx="2992">
                  <c:v>-7.2736363636363599E-2</c:v>
                </c:pt>
                <c:pt idx="2993">
                  <c:v>-7.1401606425702799E-2</c:v>
                </c:pt>
                <c:pt idx="2994">
                  <c:v>-3.6426720647773199E-2</c:v>
                </c:pt>
                <c:pt idx="2995">
                  <c:v>-8.6916867469879505E-2</c:v>
                </c:pt>
                <c:pt idx="2996">
                  <c:v>-0.122717551020408</c:v>
                </c:pt>
                <c:pt idx="2997">
                  <c:v>-8.6891020408163197E-2</c:v>
                </c:pt>
                <c:pt idx="2998">
                  <c:v>-0.100085039370078</c:v>
                </c:pt>
                <c:pt idx="2999">
                  <c:v>-7.6307070707070698E-2</c:v>
                </c:pt>
                <c:pt idx="3000">
                  <c:v>-9.2870850202429106E-2</c:v>
                </c:pt>
                <c:pt idx="3001">
                  <c:v>-9.58538775510204E-2</c:v>
                </c:pt>
                <c:pt idx="3002">
                  <c:v>-6.1587550200803198E-2</c:v>
                </c:pt>
                <c:pt idx="3003">
                  <c:v>-0.112893495934959</c:v>
                </c:pt>
                <c:pt idx="3004">
                  <c:v>-5.9223694779116397E-2</c:v>
                </c:pt>
                <c:pt idx="3005">
                  <c:v>-5.8587619047619E-2</c:v>
                </c:pt>
                <c:pt idx="3006">
                  <c:v>-0.102717948717948</c:v>
                </c:pt>
                <c:pt idx="3007">
                  <c:v>-5.4761044176706797E-2</c:v>
                </c:pt>
                <c:pt idx="3008">
                  <c:v>-0.100755905511811</c:v>
                </c:pt>
                <c:pt idx="3009">
                  <c:v>-5.7576190476190399E-2</c:v>
                </c:pt>
                <c:pt idx="3010">
                  <c:v>-9.7163779527559002E-2</c:v>
                </c:pt>
                <c:pt idx="3011">
                  <c:v>-6.15411522633744E-2</c:v>
                </c:pt>
                <c:pt idx="3012">
                  <c:v>-7.1690721649484507E-2</c:v>
                </c:pt>
                <c:pt idx="3013">
                  <c:v>-3.4592391304347797E-2</c:v>
                </c:pt>
                <c:pt idx="3014">
                  <c:v>-0.10871821862348099</c:v>
                </c:pt>
                <c:pt idx="3015">
                  <c:v>-0.110588888888888</c:v>
                </c:pt>
                <c:pt idx="3016">
                  <c:v>-9.6042971887550205E-2</c:v>
                </c:pt>
                <c:pt idx="3017">
                  <c:v>-8.6904417670682702E-2</c:v>
                </c:pt>
                <c:pt idx="3018">
                  <c:v>-8.1797560975609696E-2</c:v>
                </c:pt>
                <c:pt idx="3019">
                  <c:v>-7.8120588235294094E-2</c:v>
                </c:pt>
                <c:pt idx="3020">
                  <c:v>-5.5892631578947298E-2</c:v>
                </c:pt>
                <c:pt idx="3021">
                  <c:v>-0.10148433734939701</c:v>
                </c:pt>
                <c:pt idx="3022">
                  <c:v>-8.8255020080321198E-2</c:v>
                </c:pt>
                <c:pt idx="3023">
                  <c:v>-0.113630241935483</c:v>
                </c:pt>
                <c:pt idx="3024">
                  <c:v>-9.6396202531645506E-2</c:v>
                </c:pt>
                <c:pt idx="3025">
                  <c:v>-9.2363758389261696E-2</c:v>
                </c:pt>
                <c:pt idx="3026">
                  <c:v>-0.101905555555555</c:v>
                </c:pt>
                <c:pt idx="3027">
                  <c:v>-5.0013253012048099E-2</c:v>
                </c:pt>
                <c:pt idx="3028">
                  <c:v>-1.3745089285714201E-2</c:v>
                </c:pt>
                <c:pt idx="3029">
                  <c:v>-9.8300677966101604E-2</c:v>
                </c:pt>
                <c:pt idx="3030">
                  <c:v>-9.3126446280991704E-2</c:v>
                </c:pt>
                <c:pt idx="3031">
                  <c:v>-8.5664745762711797E-2</c:v>
                </c:pt>
                <c:pt idx="3032">
                  <c:v>-0.10586120996441201</c:v>
                </c:pt>
                <c:pt idx="3033">
                  <c:v>-8.1994545454545403E-2</c:v>
                </c:pt>
                <c:pt idx="3034">
                  <c:v>-8.5194117647058795E-2</c:v>
                </c:pt>
                <c:pt idx="3035">
                  <c:v>-8.8116071428571405E-2</c:v>
                </c:pt>
                <c:pt idx="3036">
                  <c:v>-9.4851006711409294E-2</c:v>
                </c:pt>
                <c:pt idx="3037">
                  <c:v>-7.5642574257425696E-2</c:v>
                </c:pt>
                <c:pt idx="3038">
                  <c:v>-0.109864193548387</c:v>
                </c:pt>
                <c:pt idx="3039">
                  <c:v>-8.3134136546184706E-2</c:v>
                </c:pt>
                <c:pt idx="3040">
                  <c:v>-7.3663725490195994E-2</c:v>
                </c:pt>
                <c:pt idx="3041">
                  <c:v>-8.5595370370370294E-2</c:v>
                </c:pt>
                <c:pt idx="3042">
                  <c:v>-0.12342891566265</c:v>
                </c:pt>
                <c:pt idx="3043">
                  <c:v>-8.84391129032258E-2</c:v>
                </c:pt>
                <c:pt idx="3044">
                  <c:v>-0.106092741935483</c:v>
                </c:pt>
                <c:pt idx="3045">
                  <c:v>-6.17839357429718E-2</c:v>
                </c:pt>
                <c:pt idx="3046">
                  <c:v>-0.10248816326530601</c:v>
                </c:pt>
                <c:pt idx="3047">
                  <c:v>-4.2065116279069698E-2</c:v>
                </c:pt>
                <c:pt idx="3048">
                  <c:v>-1.5659793814432901E-2</c:v>
                </c:pt>
                <c:pt idx="3049">
                  <c:v>-7.7951405622489894E-2</c:v>
                </c:pt>
                <c:pt idx="3050">
                  <c:v>-9.9850800000000003E-2</c:v>
                </c:pt>
                <c:pt idx="3051">
                  <c:v>-9.17603238866396E-2</c:v>
                </c:pt>
                <c:pt idx="3052">
                  <c:v>-7.1074596774193505E-2</c:v>
                </c:pt>
                <c:pt idx="3053">
                  <c:v>-4.1171370967741899E-2</c:v>
                </c:pt>
                <c:pt idx="3054">
                  <c:v>-6.1186868686868602E-2</c:v>
                </c:pt>
                <c:pt idx="3055">
                  <c:v>-2.90016949152542E-2</c:v>
                </c:pt>
                <c:pt idx="3056">
                  <c:v>-9.95081300813008E-2</c:v>
                </c:pt>
                <c:pt idx="3057">
                  <c:v>-6.9319918699186897E-2</c:v>
                </c:pt>
                <c:pt idx="3058">
                  <c:v>-0.102311538461538</c:v>
                </c:pt>
                <c:pt idx="3059">
                  <c:v>-7.9993248945147602E-2</c:v>
                </c:pt>
                <c:pt idx="3060">
                  <c:v>-5.3666945606694501E-2</c:v>
                </c:pt>
                <c:pt idx="3061">
                  <c:v>-0.113771641791044</c:v>
                </c:pt>
                <c:pt idx="3062">
                  <c:v>-5.2198360655737699E-2</c:v>
                </c:pt>
                <c:pt idx="3063">
                  <c:v>-9.1017842323651399E-2</c:v>
                </c:pt>
                <c:pt idx="3064">
                  <c:v>-3.0073728813559301E-2</c:v>
                </c:pt>
                <c:pt idx="3065">
                  <c:v>-4.57084388185654E-2</c:v>
                </c:pt>
                <c:pt idx="3066">
                  <c:v>-6.6363135593220296E-2</c:v>
                </c:pt>
                <c:pt idx="3067">
                  <c:v>-4.4674380165289199E-2</c:v>
                </c:pt>
                <c:pt idx="3068">
                  <c:v>-0.15898035714285699</c:v>
                </c:pt>
                <c:pt idx="3069">
                  <c:v>-0.14803802816901401</c:v>
                </c:pt>
                <c:pt idx="3070">
                  <c:v>-3.9269583333333302E-2</c:v>
                </c:pt>
                <c:pt idx="3071">
                  <c:v>-8.4924472573839602E-2</c:v>
                </c:pt>
                <c:pt idx="3072">
                  <c:v>-5.078125E-2</c:v>
                </c:pt>
                <c:pt idx="3073">
                  <c:v>-0.10088173076923</c:v>
                </c:pt>
                <c:pt idx="3074">
                  <c:v>-9.0472457627118599E-2</c:v>
                </c:pt>
                <c:pt idx="3075">
                  <c:v>-6.0232894736842103E-2</c:v>
                </c:pt>
                <c:pt idx="3076">
                  <c:v>-9.1876315789473695E-2</c:v>
                </c:pt>
                <c:pt idx="3077">
                  <c:v>-1.43561181434599E-2</c:v>
                </c:pt>
                <c:pt idx="3078">
                  <c:v>-0.101917511520737</c:v>
                </c:pt>
                <c:pt idx="3079">
                  <c:v>-8.1550833333333295E-2</c:v>
                </c:pt>
                <c:pt idx="3080">
                  <c:v>-6.7131759656652301E-2</c:v>
                </c:pt>
                <c:pt idx="3081">
                  <c:v>-9.9196678966789603E-2</c:v>
                </c:pt>
                <c:pt idx="3082">
                  <c:v>-8.2404000000000005E-2</c:v>
                </c:pt>
                <c:pt idx="3083">
                  <c:v>-6.9647692307692299E-2</c:v>
                </c:pt>
                <c:pt idx="3084">
                  <c:v>-5.90947368421052E-2</c:v>
                </c:pt>
                <c:pt idx="3085">
                  <c:v>-0.119591666666666</c:v>
                </c:pt>
                <c:pt idx="3086">
                  <c:v>-9.15720754716981E-2</c:v>
                </c:pt>
                <c:pt idx="3087">
                  <c:v>-0.101375912408759</c:v>
                </c:pt>
                <c:pt idx="3088">
                  <c:v>-7.9257539682539596E-2</c:v>
                </c:pt>
                <c:pt idx="3089">
                  <c:v>-0.12339193548386999</c:v>
                </c:pt>
                <c:pt idx="3090">
                  <c:v>-4.3202985074626797E-2</c:v>
                </c:pt>
                <c:pt idx="3091">
                  <c:v>-8.9177573529411705E-2</c:v>
                </c:pt>
                <c:pt idx="3092">
                  <c:v>-0.107257539682539</c:v>
                </c:pt>
                <c:pt idx="3093">
                  <c:v>-0.10743516483516399</c:v>
                </c:pt>
                <c:pt idx="3094">
                  <c:v>-9.25611650485436E-2</c:v>
                </c:pt>
                <c:pt idx="3095">
                  <c:v>-8.3297153024911003E-2</c:v>
                </c:pt>
                <c:pt idx="3096">
                  <c:v>-8.4708474576271106E-2</c:v>
                </c:pt>
                <c:pt idx="3097">
                  <c:v>-8.9580487804877998E-2</c:v>
                </c:pt>
                <c:pt idx="3098">
                  <c:v>-2.6398850574712598E-2</c:v>
                </c:pt>
                <c:pt idx="3099">
                  <c:v>-0.100936882129277</c:v>
                </c:pt>
                <c:pt idx="3100">
                  <c:v>-0.100520138888888</c:v>
                </c:pt>
                <c:pt idx="3101">
                  <c:v>-9.9612830188679197E-2</c:v>
                </c:pt>
                <c:pt idx="3102">
                  <c:v>-8.2517328519855507E-2</c:v>
                </c:pt>
                <c:pt idx="3103">
                  <c:v>-0.11644929577464699</c:v>
                </c:pt>
                <c:pt idx="3104">
                  <c:v>-2.6856249999999901E-2</c:v>
                </c:pt>
                <c:pt idx="3105">
                  <c:v>-5.9177224199288198E-2</c:v>
                </c:pt>
                <c:pt idx="3106">
                  <c:v>-7.1166428571428506E-2</c:v>
                </c:pt>
                <c:pt idx="3107">
                  <c:v>-0.11152867924528299</c:v>
                </c:pt>
                <c:pt idx="3108">
                  <c:v>-6.2411267605633799E-2</c:v>
                </c:pt>
                <c:pt idx="3109">
                  <c:v>-6.9392720306513403E-2</c:v>
                </c:pt>
                <c:pt idx="3110">
                  <c:v>-0.119971084337349</c:v>
                </c:pt>
                <c:pt idx="3111">
                  <c:v>-1.24140625E-2</c:v>
                </c:pt>
                <c:pt idx="3112">
                  <c:v>-6.5441379310344799E-2</c:v>
                </c:pt>
                <c:pt idx="3113">
                  <c:v>-7.6158545454545395E-2</c:v>
                </c:pt>
                <c:pt idx="3114">
                  <c:v>-7.6833333333333295E-2</c:v>
                </c:pt>
                <c:pt idx="3115">
                  <c:v>-5.4731200000000001E-2</c:v>
                </c:pt>
                <c:pt idx="3116">
                  <c:v>-8.16062015503876E-2</c:v>
                </c:pt>
                <c:pt idx="3117">
                  <c:v>-9.8864864864864802E-2</c:v>
                </c:pt>
                <c:pt idx="3118">
                  <c:v>-4.6522807017543799E-2</c:v>
                </c:pt>
                <c:pt idx="3119">
                  <c:v>-3.2032327586206798E-2</c:v>
                </c:pt>
                <c:pt idx="3120">
                  <c:v>-0.101919313304721</c:v>
                </c:pt>
                <c:pt idx="3121">
                  <c:v>-9.6906772908366495E-2</c:v>
                </c:pt>
                <c:pt idx="3122">
                  <c:v>-9.5191031390134503E-2</c:v>
                </c:pt>
                <c:pt idx="3123">
                  <c:v>-7.56381395348837E-2</c:v>
                </c:pt>
                <c:pt idx="3124">
                  <c:v>-3.54283582089552E-2</c:v>
                </c:pt>
                <c:pt idx="3125">
                  <c:v>-9.0394202898550699E-2</c:v>
                </c:pt>
                <c:pt idx="3126">
                  <c:v>-0.101080334728033</c:v>
                </c:pt>
                <c:pt idx="3127">
                  <c:v>-7.0798353909464998E-2</c:v>
                </c:pt>
                <c:pt idx="3128">
                  <c:v>-9.8464999999999997E-2</c:v>
                </c:pt>
                <c:pt idx="3129">
                  <c:v>-0.10081593625498</c:v>
                </c:pt>
                <c:pt idx="3130">
                  <c:v>-9.2808965517241299E-2</c:v>
                </c:pt>
                <c:pt idx="3131">
                  <c:v>-9.4613114754098296E-2</c:v>
                </c:pt>
                <c:pt idx="3132">
                  <c:v>-3.1883333333333298E-2</c:v>
                </c:pt>
                <c:pt idx="3133">
                  <c:v>-6.4589451476793194E-2</c:v>
                </c:pt>
                <c:pt idx="3134">
                  <c:v>-4.9629411764705797E-2</c:v>
                </c:pt>
                <c:pt idx="3135">
                  <c:v>-8.3670750988142195E-2</c:v>
                </c:pt>
                <c:pt idx="3136">
                  <c:v>-6.3279642857142798E-2</c:v>
                </c:pt>
                <c:pt idx="3137">
                  <c:v>-4.19992452830188E-2</c:v>
                </c:pt>
                <c:pt idx="3138">
                  <c:v>-9.1625373134328295E-2</c:v>
                </c:pt>
                <c:pt idx="3139">
                  <c:v>6.3606756756756699E-2</c:v>
                </c:pt>
                <c:pt idx="3140">
                  <c:v>-4.6594531250000001E-2</c:v>
                </c:pt>
                <c:pt idx="3141">
                  <c:v>-8.3321691176470494E-2</c:v>
                </c:pt>
                <c:pt idx="3142">
                  <c:v>-8.9938167938931293E-2</c:v>
                </c:pt>
                <c:pt idx="3143">
                  <c:v>-6.6133096085409196E-2</c:v>
                </c:pt>
                <c:pt idx="3144">
                  <c:v>-9.9811721611721596E-2</c:v>
                </c:pt>
                <c:pt idx="3145">
                  <c:v>-3.5257894736842099E-2</c:v>
                </c:pt>
                <c:pt idx="3146">
                  <c:v>-5.19079365079365E-2</c:v>
                </c:pt>
                <c:pt idx="3147">
                  <c:v>-0.10033132530120401</c:v>
                </c:pt>
                <c:pt idx="3148">
                  <c:v>-9.2313584905660301E-2</c:v>
                </c:pt>
                <c:pt idx="3149">
                  <c:v>-6.5737154150197596E-2</c:v>
                </c:pt>
                <c:pt idx="3150">
                  <c:v>-6.9183038869257904E-2</c:v>
                </c:pt>
                <c:pt idx="3151">
                  <c:v>-6.6989297658862801E-2</c:v>
                </c:pt>
                <c:pt idx="3152">
                  <c:v>-0.100758227848101</c:v>
                </c:pt>
                <c:pt idx="3153">
                  <c:v>-3.6910126582278401E-2</c:v>
                </c:pt>
                <c:pt idx="3154">
                  <c:v>-7.5003296703296696E-2</c:v>
                </c:pt>
                <c:pt idx="3155">
                  <c:v>-8.7128571428571402E-2</c:v>
                </c:pt>
                <c:pt idx="3156">
                  <c:v>-5.6663475177304898E-2</c:v>
                </c:pt>
                <c:pt idx="3157">
                  <c:v>-7.7096268656716399E-2</c:v>
                </c:pt>
                <c:pt idx="3158">
                  <c:v>-7.6824418604651099E-2</c:v>
                </c:pt>
                <c:pt idx="3159">
                  <c:v>-3.13626506024096E-2</c:v>
                </c:pt>
                <c:pt idx="3160">
                  <c:v>-6.8360526315789399E-2</c:v>
                </c:pt>
                <c:pt idx="3161">
                  <c:v>-7.1334050179211406E-2</c:v>
                </c:pt>
                <c:pt idx="3162">
                  <c:v>-7.6534523809523802E-2</c:v>
                </c:pt>
                <c:pt idx="3163">
                  <c:v>-8.4473040752351097E-2</c:v>
                </c:pt>
                <c:pt idx="3164">
                  <c:v>-9.5866371681415902E-2</c:v>
                </c:pt>
                <c:pt idx="3165">
                  <c:v>-8.8497394136807794E-2</c:v>
                </c:pt>
                <c:pt idx="3166">
                  <c:v>-3.5369444444444398E-2</c:v>
                </c:pt>
                <c:pt idx="3167">
                  <c:v>-6.1947222222222202E-2</c:v>
                </c:pt>
                <c:pt idx="3168">
                  <c:v>-5.1289754098360597E-2</c:v>
                </c:pt>
                <c:pt idx="3169">
                  <c:v>-8.7336065573770494E-2</c:v>
                </c:pt>
                <c:pt idx="3170">
                  <c:v>-8.85993569131832E-2</c:v>
                </c:pt>
                <c:pt idx="3171">
                  <c:v>-8.9089323843416293E-2</c:v>
                </c:pt>
                <c:pt idx="3172">
                  <c:v>-6.7514057507987196E-2</c:v>
                </c:pt>
                <c:pt idx="3173">
                  <c:v>-7.3278095238095198E-2</c:v>
                </c:pt>
                <c:pt idx="3174">
                  <c:v>4.4173913043478201E-3</c:v>
                </c:pt>
                <c:pt idx="3175">
                  <c:v>-0.104201677852348</c:v>
                </c:pt>
                <c:pt idx="3176">
                  <c:v>-5.7299687499999898E-2</c:v>
                </c:pt>
                <c:pt idx="3177">
                  <c:v>-7.5929062500000005E-2</c:v>
                </c:pt>
                <c:pt idx="3178">
                  <c:v>-9.5918484848484795E-2</c:v>
                </c:pt>
                <c:pt idx="3179">
                  <c:v>-0.11617350157728699</c:v>
                </c:pt>
                <c:pt idx="3180">
                  <c:v>-1.49135922330097E-2</c:v>
                </c:pt>
                <c:pt idx="3181">
                  <c:v>-6.4942666666666607E-2</c:v>
                </c:pt>
                <c:pt idx="3182">
                  <c:v>-0.10250391459074699</c:v>
                </c:pt>
                <c:pt idx="3183">
                  <c:v>-8.4752715654952002E-2</c:v>
                </c:pt>
                <c:pt idx="3184">
                  <c:v>-7.3906070287539899E-2</c:v>
                </c:pt>
                <c:pt idx="3185">
                  <c:v>-4.9183231707316998E-2</c:v>
                </c:pt>
                <c:pt idx="3186">
                  <c:v>-8.1664189189189093E-2</c:v>
                </c:pt>
                <c:pt idx="3187">
                  <c:v>-0.101564285714285</c:v>
                </c:pt>
                <c:pt idx="3188">
                  <c:v>-5.9223809523809498E-2</c:v>
                </c:pt>
                <c:pt idx="3189">
                  <c:v>-5.2735172413793101E-2</c:v>
                </c:pt>
                <c:pt idx="3190">
                  <c:v>-7.4133855799372997E-2</c:v>
                </c:pt>
                <c:pt idx="3191">
                  <c:v>-7.7267289719626098E-2</c:v>
                </c:pt>
                <c:pt idx="3192">
                  <c:v>-0.102059493670886</c:v>
                </c:pt>
                <c:pt idx="3193">
                  <c:v>-5.59171875E-2</c:v>
                </c:pt>
                <c:pt idx="3194">
                  <c:v>-4.8447572815533899E-2</c:v>
                </c:pt>
                <c:pt idx="3195">
                  <c:v>-5.4199999999999998E-2</c:v>
                </c:pt>
                <c:pt idx="3196">
                  <c:v>-4.55985559566787E-2</c:v>
                </c:pt>
                <c:pt idx="3197">
                  <c:v>-0.10349337979094</c:v>
                </c:pt>
                <c:pt idx="3198">
                  <c:v>-8.5531974921630102E-2</c:v>
                </c:pt>
                <c:pt idx="3199">
                  <c:v>-5.4474528301886697E-2</c:v>
                </c:pt>
                <c:pt idx="3200">
                  <c:v>-8.0769155844155796E-2</c:v>
                </c:pt>
                <c:pt idx="3201">
                  <c:v>-4.4703296703296697E-3</c:v>
                </c:pt>
                <c:pt idx="3202">
                  <c:v>-7.16593406593406E-3</c:v>
                </c:pt>
                <c:pt idx="3203">
                  <c:v>-4.2803832752613201E-2</c:v>
                </c:pt>
                <c:pt idx="3204">
                  <c:v>-6.2489189189189102E-2</c:v>
                </c:pt>
                <c:pt idx="3205">
                  <c:v>-6.2847021943573597E-2</c:v>
                </c:pt>
                <c:pt idx="3206">
                  <c:v>-5.5203030303030302E-2</c:v>
                </c:pt>
                <c:pt idx="3207">
                  <c:v>-6.7592832764505104E-2</c:v>
                </c:pt>
                <c:pt idx="3208">
                  <c:v>-5.8917045454545403E-2</c:v>
                </c:pt>
                <c:pt idx="3209">
                  <c:v>4.9013513513513497E-2</c:v>
                </c:pt>
                <c:pt idx="3210">
                  <c:v>-5.13503289473684E-2</c:v>
                </c:pt>
                <c:pt idx="3211">
                  <c:v>-7.6888851351351303E-2</c:v>
                </c:pt>
                <c:pt idx="3212">
                  <c:v>-6.9390939597315404E-2</c:v>
                </c:pt>
                <c:pt idx="3213">
                  <c:v>-7.3876435045317199E-2</c:v>
                </c:pt>
                <c:pt idx="3214">
                  <c:v>-8.3661589403973502E-2</c:v>
                </c:pt>
                <c:pt idx="3215">
                  <c:v>-4.7255294117647E-2</c:v>
                </c:pt>
                <c:pt idx="3216">
                  <c:v>-6.3520454545454505E-2</c:v>
                </c:pt>
                <c:pt idx="3217">
                  <c:v>-6.7005072463768106E-2</c:v>
                </c:pt>
                <c:pt idx="3218">
                  <c:v>-5.1758364312267602E-2</c:v>
                </c:pt>
                <c:pt idx="3219">
                  <c:v>-9.1715492957746406E-2</c:v>
                </c:pt>
                <c:pt idx="3220">
                  <c:v>-6.95280303030303E-2</c:v>
                </c:pt>
                <c:pt idx="3221">
                  <c:v>-7.3675510204081598E-2</c:v>
                </c:pt>
                <c:pt idx="3222">
                  <c:v>-9.0768253968253901E-2</c:v>
                </c:pt>
                <c:pt idx="3223">
                  <c:v>-6.2669444444444403E-2</c:v>
                </c:pt>
                <c:pt idx="3224">
                  <c:v>-6.01301075268817E-2</c:v>
                </c:pt>
                <c:pt idx="3225">
                  <c:v>-0.103562595419847</c:v>
                </c:pt>
                <c:pt idx="3226">
                  <c:v>-6.1467027027026999E-2</c:v>
                </c:pt>
                <c:pt idx="3227">
                  <c:v>-8.5807692307692293E-2</c:v>
                </c:pt>
                <c:pt idx="3228">
                  <c:v>-5.4673885350318398E-2</c:v>
                </c:pt>
                <c:pt idx="3229">
                  <c:v>-6.1174999999999903E-2</c:v>
                </c:pt>
                <c:pt idx="3230">
                  <c:v>1.9655357142857099E-2</c:v>
                </c:pt>
                <c:pt idx="3231">
                  <c:v>-6.1163157894736801E-2</c:v>
                </c:pt>
                <c:pt idx="3232">
                  <c:v>-9.6351366120218496E-2</c:v>
                </c:pt>
                <c:pt idx="3233">
                  <c:v>-7.7816176470588194E-2</c:v>
                </c:pt>
                <c:pt idx="3234">
                  <c:v>-7.2655958549222799E-2</c:v>
                </c:pt>
                <c:pt idx="3235">
                  <c:v>-7.5759487179487106E-2</c:v>
                </c:pt>
                <c:pt idx="3236">
                  <c:v>-4.9564935064934999E-2</c:v>
                </c:pt>
                <c:pt idx="3237">
                  <c:v>-7.7092957746478799E-2</c:v>
                </c:pt>
                <c:pt idx="3238">
                  <c:v>-4.3178222222222201E-2</c:v>
                </c:pt>
                <c:pt idx="3239">
                  <c:v>-0.106422261484098</c:v>
                </c:pt>
                <c:pt idx="3240">
                  <c:v>-6.7243853820597999E-2</c:v>
                </c:pt>
                <c:pt idx="3241">
                  <c:v>-4.8637722419928801E-2</c:v>
                </c:pt>
                <c:pt idx="3242">
                  <c:v>-3.1938576779026201E-2</c:v>
                </c:pt>
                <c:pt idx="3243">
                  <c:v>-4.7702597402597399E-2</c:v>
                </c:pt>
                <c:pt idx="3244">
                  <c:v>-3.1884848484848398E-2</c:v>
                </c:pt>
                <c:pt idx="3245">
                  <c:v>-8.6850561797752801E-2</c:v>
                </c:pt>
                <c:pt idx="3246">
                  <c:v>-3.42195488721804E-2</c:v>
                </c:pt>
                <c:pt idx="3247">
                  <c:v>-5.0474564459930302E-2</c:v>
                </c:pt>
                <c:pt idx="3248">
                  <c:v>-0.102717948717948</c:v>
                </c:pt>
                <c:pt idx="3249">
                  <c:v>-6.1193714285714199E-2</c:v>
                </c:pt>
                <c:pt idx="3250">
                  <c:v>-1.3537499999999999E-2</c:v>
                </c:pt>
                <c:pt idx="3251">
                  <c:v>-4.1193589743589699E-2</c:v>
                </c:pt>
                <c:pt idx="3252">
                  <c:v>-7.5406159420289803E-2</c:v>
                </c:pt>
                <c:pt idx="3253">
                  <c:v>-6.7064552238805905E-2</c:v>
                </c:pt>
                <c:pt idx="3254">
                  <c:v>-9.3653454545454498E-2</c:v>
                </c:pt>
                <c:pt idx="3255">
                  <c:v>2.18663677130044E-2</c:v>
                </c:pt>
                <c:pt idx="3256">
                  <c:v>-6.9869611307420407E-2</c:v>
                </c:pt>
                <c:pt idx="3257">
                  <c:v>-2.13913580246913E-2</c:v>
                </c:pt>
                <c:pt idx="3258">
                  <c:v>-2.11587499999999E-2</c:v>
                </c:pt>
                <c:pt idx="3259">
                  <c:v>-8.1908823529411701E-2</c:v>
                </c:pt>
                <c:pt idx="3260">
                  <c:v>-6.0470279720279699E-2</c:v>
                </c:pt>
                <c:pt idx="3261">
                  <c:v>-5.6793243243243197E-2</c:v>
                </c:pt>
                <c:pt idx="3262">
                  <c:v>-8.5170333333333306E-2</c:v>
                </c:pt>
                <c:pt idx="3263">
                  <c:v>-8.4637623762376199E-2</c:v>
                </c:pt>
                <c:pt idx="3264">
                  <c:v>-2.4677528089887601E-2</c:v>
                </c:pt>
                <c:pt idx="3265">
                  <c:v>9.8605263157894706E-3</c:v>
                </c:pt>
                <c:pt idx="3266">
                  <c:v>-2.5556451612903201E-2</c:v>
                </c:pt>
                <c:pt idx="3267">
                  <c:v>-6.3420070422535196E-2</c:v>
                </c:pt>
                <c:pt idx="3268">
                  <c:v>-4.7717063492063498E-2</c:v>
                </c:pt>
                <c:pt idx="3269">
                  <c:v>-2.7509963099631E-2</c:v>
                </c:pt>
                <c:pt idx="3270">
                  <c:v>-5.2903296703296701E-2</c:v>
                </c:pt>
                <c:pt idx="3271">
                  <c:v>-1.40383838383838E-2</c:v>
                </c:pt>
                <c:pt idx="3272">
                  <c:v>-6.7320238095238003E-2</c:v>
                </c:pt>
                <c:pt idx="3273">
                  <c:v>-7.0485714285714193E-2</c:v>
                </c:pt>
                <c:pt idx="3274">
                  <c:v>-4.0048039215686199E-2</c:v>
                </c:pt>
                <c:pt idx="3275">
                  <c:v>-6.01399339933993E-2</c:v>
                </c:pt>
                <c:pt idx="3276">
                  <c:v>-6.3792277992277893E-2</c:v>
                </c:pt>
                <c:pt idx="3277">
                  <c:v>-7.6301486988847506E-2</c:v>
                </c:pt>
                <c:pt idx="3278">
                  <c:v>-4.2905405405405397E-2</c:v>
                </c:pt>
                <c:pt idx="3279">
                  <c:v>1.53483146067415E-3</c:v>
                </c:pt>
                <c:pt idx="3280">
                  <c:v>-5.26188191881918E-2</c:v>
                </c:pt>
                <c:pt idx="3281">
                  <c:v>-4.7760942760942698E-2</c:v>
                </c:pt>
                <c:pt idx="3282">
                  <c:v>-5.4068404907975397E-2</c:v>
                </c:pt>
                <c:pt idx="3283">
                  <c:v>-7.2185448916408601E-2</c:v>
                </c:pt>
                <c:pt idx="3284">
                  <c:v>-3.6257910447761103E-2</c:v>
                </c:pt>
                <c:pt idx="3285">
                  <c:v>-8.1816161616161606E-2</c:v>
                </c:pt>
                <c:pt idx="3286">
                  <c:v>-6.71101123595505E-2</c:v>
                </c:pt>
                <c:pt idx="3287">
                  <c:v>-4.1513712374581901E-2</c:v>
                </c:pt>
                <c:pt idx="3288">
                  <c:v>-4.1282674772036398E-2</c:v>
                </c:pt>
                <c:pt idx="3289">
                  <c:v>-6.5486970684039095E-2</c:v>
                </c:pt>
                <c:pt idx="3290">
                  <c:v>-3.1012461059190002E-2</c:v>
                </c:pt>
                <c:pt idx="3291">
                  <c:v>-7.2128352490421405E-2</c:v>
                </c:pt>
                <c:pt idx="3292">
                  <c:v>6.9478991596638598E-3</c:v>
                </c:pt>
                <c:pt idx="3293">
                  <c:v>-4.6374336283185803E-2</c:v>
                </c:pt>
                <c:pt idx="3294">
                  <c:v>-5.5343408360128597E-2</c:v>
                </c:pt>
                <c:pt idx="3295">
                  <c:v>-6.6600302114803597E-2</c:v>
                </c:pt>
                <c:pt idx="3296">
                  <c:v>-7.1743597560975605E-2</c:v>
                </c:pt>
                <c:pt idx="3297">
                  <c:v>-3.8332173913043402E-2</c:v>
                </c:pt>
                <c:pt idx="3298">
                  <c:v>-3.7459036144578302E-2</c:v>
                </c:pt>
                <c:pt idx="3299">
                  <c:v>-1.3392592592592499E-2</c:v>
                </c:pt>
                <c:pt idx="3300">
                  <c:v>-5.2673809523809498E-2</c:v>
                </c:pt>
                <c:pt idx="3301">
                  <c:v>-2.8474358974358901E-2</c:v>
                </c:pt>
                <c:pt idx="3302">
                  <c:v>-4.9496987951807202E-2</c:v>
                </c:pt>
                <c:pt idx="3303">
                  <c:v>-7.8012938005390803E-2</c:v>
                </c:pt>
                <c:pt idx="3304">
                  <c:v>-8.7158841463414599E-2</c:v>
                </c:pt>
                <c:pt idx="3305">
                  <c:v>-6.0160919540229799E-2</c:v>
                </c:pt>
                <c:pt idx="3306">
                  <c:v>2.1786324786324698E-3</c:v>
                </c:pt>
                <c:pt idx="3307">
                  <c:v>-3.6829213483146002E-2</c:v>
                </c:pt>
                <c:pt idx="3308">
                  <c:v>-4.3351118210862599E-2</c:v>
                </c:pt>
                <c:pt idx="3309">
                  <c:v>-6.5699346405228704E-2</c:v>
                </c:pt>
                <c:pt idx="3310">
                  <c:v>-7.7807861635220105E-2</c:v>
                </c:pt>
                <c:pt idx="3311">
                  <c:v>-5.4360188087774299E-2</c:v>
                </c:pt>
                <c:pt idx="3312">
                  <c:v>-5.3481286549707602E-2</c:v>
                </c:pt>
                <c:pt idx="3313">
                  <c:v>-5.6311999999999899E-3</c:v>
                </c:pt>
                <c:pt idx="3314">
                  <c:v>4.5833695652173899E-2</c:v>
                </c:pt>
                <c:pt idx="3315">
                  <c:v>-5.33419795221843E-2</c:v>
                </c:pt>
                <c:pt idx="3316">
                  <c:v>-7.0800336700336697E-2</c:v>
                </c:pt>
                <c:pt idx="3317">
                  <c:v>-7.7434405144694504E-2</c:v>
                </c:pt>
                <c:pt idx="3318">
                  <c:v>-5.2970930232558097E-2</c:v>
                </c:pt>
                <c:pt idx="3319">
                  <c:v>-7.5535875706214603E-2</c:v>
                </c:pt>
                <c:pt idx="3320">
                  <c:v>-6.3310185185185094E-2</c:v>
                </c:pt>
                <c:pt idx="3321">
                  <c:v>-2.9813684210526301E-2</c:v>
                </c:pt>
                <c:pt idx="3322">
                  <c:v>-3.6991139240506302E-2</c:v>
                </c:pt>
                <c:pt idx="3323">
                  <c:v>-5.1301519756838901E-2</c:v>
                </c:pt>
                <c:pt idx="3324">
                  <c:v>-6.2697859327217095E-2</c:v>
                </c:pt>
                <c:pt idx="3325">
                  <c:v>-6.1140372670807401E-2</c:v>
                </c:pt>
                <c:pt idx="3326">
                  <c:v>-8.1649090909090893E-2</c:v>
                </c:pt>
                <c:pt idx="3327">
                  <c:v>-3.8410526315789402E-2</c:v>
                </c:pt>
                <c:pt idx="3328">
                  <c:v>-3.89411111111111E-2</c:v>
                </c:pt>
                <c:pt idx="3329">
                  <c:v>-4.3603349282296602E-2</c:v>
                </c:pt>
                <c:pt idx="3330">
                  <c:v>-4.6794276094276097E-2</c:v>
                </c:pt>
                <c:pt idx="3331">
                  <c:v>-6.5717337461300304E-2</c:v>
                </c:pt>
                <c:pt idx="3332">
                  <c:v>-6.4819578313252996E-2</c:v>
                </c:pt>
                <c:pt idx="3333">
                  <c:v>-4.4733962264150898E-2</c:v>
                </c:pt>
                <c:pt idx="3334">
                  <c:v>-2.2880909090909E-2</c:v>
                </c:pt>
                <c:pt idx="3335">
                  <c:v>-2.17316326530612E-2</c:v>
                </c:pt>
                <c:pt idx="3336">
                  <c:v>-4.7617475728155299E-2</c:v>
                </c:pt>
                <c:pt idx="3337">
                  <c:v>-5.0001479289940802E-2</c:v>
                </c:pt>
                <c:pt idx="3338">
                  <c:v>-7.3931288343558194E-2</c:v>
                </c:pt>
                <c:pt idx="3339">
                  <c:v>-4.98247093023255E-2</c:v>
                </c:pt>
                <c:pt idx="3340">
                  <c:v>-1.97920731707317E-2</c:v>
                </c:pt>
                <c:pt idx="3341">
                  <c:v>-5.3227659574467998E-2</c:v>
                </c:pt>
                <c:pt idx="3342">
                  <c:v>-1.2633018867924501E-2</c:v>
                </c:pt>
                <c:pt idx="3343">
                  <c:v>-2.8994285714285702E-2</c:v>
                </c:pt>
                <c:pt idx="3344">
                  <c:v>-7.6099695121951194E-2</c:v>
                </c:pt>
                <c:pt idx="3345">
                  <c:v>-4.3741322314049501E-2</c:v>
                </c:pt>
                <c:pt idx="3346">
                  <c:v>-6.43016025641025E-2</c:v>
                </c:pt>
                <c:pt idx="3347">
                  <c:v>-3.9318072289156597E-2</c:v>
                </c:pt>
                <c:pt idx="3348">
                  <c:v>-4.3011764705882298E-2</c:v>
                </c:pt>
                <c:pt idx="3349">
                  <c:v>-8.5265432098765401E-2</c:v>
                </c:pt>
                <c:pt idx="3350">
                  <c:v>-2.1040243902438999E-2</c:v>
                </c:pt>
                <c:pt idx="3351">
                  <c:v>-5.8610979228486598E-2</c:v>
                </c:pt>
                <c:pt idx="3352">
                  <c:v>-5.1355927051671697E-2</c:v>
                </c:pt>
                <c:pt idx="3353">
                  <c:v>-6.6061562500000004E-2</c:v>
                </c:pt>
                <c:pt idx="3354">
                  <c:v>-5.7867966573816099E-2</c:v>
                </c:pt>
                <c:pt idx="3355">
                  <c:v>-3.1561224489795897E-2</c:v>
                </c:pt>
                <c:pt idx="3356">
                  <c:v>4.3768235294117601E-2</c:v>
                </c:pt>
                <c:pt idx="3357">
                  <c:v>-2.7544666666666599E-2</c:v>
                </c:pt>
                <c:pt idx="3358">
                  <c:v>-5.9105769230769198E-2</c:v>
                </c:pt>
                <c:pt idx="3359">
                  <c:v>-6.3044897959183596E-2</c:v>
                </c:pt>
                <c:pt idx="3360">
                  <c:v>-6.1864102564102498E-2</c:v>
                </c:pt>
                <c:pt idx="3361">
                  <c:v>-6.8234226190476102E-2</c:v>
                </c:pt>
                <c:pt idx="3362">
                  <c:v>-4.9917582417582401E-2</c:v>
                </c:pt>
                <c:pt idx="3363">
                  <c:v>-1.7414634146341399E-2</c:v>
                </c:pt>
                <c:pt idx="3364">
                  <c:v>-5.9792384105960203E-2</c:v>
                </c:pt>
                <c:pt idx="3365">
                  <c:v>-6.9679245283018804E-2</c:v>
                </c:pt>
                <c:pt idx="3366">
                  <c:v>-8.3168072289156597E-2</c:v>
                </c:pt>
                <c:pt idx="3367">
                  <c:v>-3.6119417475728097E-2</c:v>
                </c:pt>
                <c:pt idx="3368">
                  <c:v>-5.9939935064935002E-2</c:v>
                </c:pt>
                <c:pt idx="3369">
                  <c:v>-7.9515957446808505E-2</c:v>
                </c:pt>
                <c:pt idx="3370">
                  <c:v>-6.9454838709677405E-2</c:v>
                </c:pt>
                <c:pt idx="3371">
                  <c:v>-8.15470967741935E-2</c:v>
                </c:pt>
                <c:pt idx="3372">
                  <c:v>-6.8517771084337306E-2</c:v>
                </c:pt>
                <c:pt idx="3373">
                  <c:v>-6.1380674846625703E-2</c:v>
                </c:pt>
                <c:pt idx="3374">
                  <c:v>-6.4980538922155606E-2</c:v>
                </c:pt>
                <c:pt idx="3375">
                  <c:v>-4.0692987804877997E-2</c:v>
                </c:pt>
                <c:pt idx="3376">
                  <c:v>-3.06168539325842E-2</c:v>
                </c:pt>
                <c:pt idx="3377">
                  <c:v>-3.4420224719101097E-2</c:v>
                </c:pt>
                <c:pt idx="3378">
                  <c:v>-8.7932075471698096E-2</c:v>
                </c:pt>
                <c:pt idx="3379">
                  <c:v>-7.1758174904942906E-2</c:v>
                </c:pt>
                <c:pt idx="3380">
                  <c:v>-7.4008708708708695E-2</c:v>
                </c:pt>
                <c:pt idx="3381">
                  <c:v>-6.3427795527156494E-2</c:v>
                </c:pt>
                <c:pt idx="3382">
                  <c:v>-5.5158299595141701E-2</c:v>
                </c:pt>
                <c:pt idx="3383">
                  <c:v>-5.1976543209876498E-2</c:v>
                </c:pt>
                <c:pt idx="3384">
                  <c:v>1.9459756097560899E-2</c:v>
                </c:pt>
                <c:pt idx="3385">
                  <c:v>-5.3961065573770402E-2</c:v>
                </c:pt>
                <c:pt idx="3386">
                  <c:v>-5.5290612244897903E-2</c:v>
                </c:pt>
                <c:pt idx="3387">
                  <c:v>-6.9849193548387103E-2</c:v>
                </c:pt>
                <c:pt idx="3388">
                  <c:v>-2.6143548387096701E-2</c:v>
                </c:pt>
                <c:pt idx="3389">
                  <c:v>-8.6125714285714194E-2</c:v>
                </c:pt>
                <c:pt idx="3390">
                  <c:v>-4.3873684210526301E-2</c:v>
                </c:pt>
                <c:pt idx="3391">
                  <c:v>2.4581914893617E-2</c:v>
                </c:pt>
                <c:pt idx="3392">
                  <c:v>2.5315163934426201E-2</c:v>
                </c:pt>
                <c:pt idx="3393">
                  <c:v>-4.5061382113821102E-2</c:v>
                </c:pt>
                <c:pt idx="3394">
                  <c:v>-6.6889024390243898E-2</c:v>
                </c:pt>
                <c:pt idx="3395">
                  <c:v>-2.3734285714285701E-2</c:v>
                </c:pt>
                <c:pt idx="3396">
                  <c:v>-0.102101214574898</c:v>
                </c:pt>
                <c:pt idx="3397">
                  <c:v>-4.8819318181818103E-2</c:v>
                </c:pt>
                <c:pt idx="3398">
                  <c:v>9.4285714285714198E-4</c:v>
                </c:pt>
                <c:pt idx="3399">
                  <c:v>-7.1679757085020196E-2</c:v>
                </c:pt>
                <c:pt idx="3400">
                  <c:v>-6.5723673469387706E-2</c:v>
                </c:pt>
                <c:pt idx="3401">
                  <c:v>-6.7596707818929999E-2</c:v>
                </c:pt>
                <c:pt idx="3402">
                  <c:v>-8.5266396761133595E-2</c:v>
                </c:pt>
                <c:pt idx="3403">
                  <c:v>-6.2520325203252E-2</c:v>
                </c:pt>
                <c:pt idx="3404">
                  <c:v>-4.0630275229357797E-2</c:v>
                </c:pt>
                <c:pt idx="3405">
                  <c:v>1.11683168316831E-2</c:v>
                </c:pt>
                <c:pt idx="3406">
                  <c:v>-8.4485655737704904E-2</c:v>
                </c:pt>
                <c:pt idx="3407">
                  <c:v>-7.8735772357723499E-2</c:v>
                </c:pt>
                <c:pt idx="3408">
                  <c:v>-9.6659016393442598E-2</c:v>
                </c:pt>
                <c:pt idx="3409">
                  <c:v>-6.0953688524590099E-2</c:v>
                </c:pt>
                <c:pt idx="3410">
                  <c:v>-7.9876016260162594E-2</c:v>
                </c:pt>
                <c:pt idx="3411">
                  <c:v>-3.2941237113402001E-2</c:v>
                </c:pt>
                <c:pt idx="3412">
                  <c:v>-7.4197894736842102E-2</c:v>
                </c:pt>
                <c:pt idx="3413">
                  <c:v>-5.18370967741935E-2</c:v>
                </c:pt>
                <c:pt idx="3414">
                  <c:v>-5.7516260162601598E-2</c:v>
                </c:pt>
                <c:pt idx="3415">
                  <c:v>-7.1605645161290296E-2</c:v>
                </c:pt>
                <c:pt idx="3416">
                  <c:v>-6.6963265306122399E-2</c:v>
                </c:pt>
                <c:pt idx="3417">
                  <c:v>-9.5297967479674797E-2</c:v>
                </c:pt>
                <c:pt idx="3418">
                  <c:v>-2.6737096774193499E-2</c:v>
                </c:pt>
                <c:pt idx="3419">
                  <c:v>-4.5145454545454503E-2</c:v>
                </c:pt>
                <c:pt idx="3420">
                  <c:v>-8.1717551020408105E-2</c:v>
                </c:pt>
                <c:pt idx="3421">
                  <c:v>-8.5347967479674797E-2</c:v>
                </c:pt>
                <c:pt idx="3422">
                  <c:v>-6.1872357723577201E-2</c:v>
                </c:pt>
                <c:pt idx="3423">
                  <c:v>-2.7200813008130001E-2</c:v>
                </c:pt>
                <c:pt idx="3424">
                  <c:v>-6.5237959183673394E-2</c:v>
                </c:pt>
                <c:pt idx="3425">
                  <c:v>-6.9649019607843102E-2</c:v>
                </c:pt>
                <c:pt idx="3426">
                  <c:v>-0.137971428571428</c:v>
                </c:pt>
                <c:pt idx="3427">
                  <c:v>-7.7198353909465001E-2</c:v>
                </c:pt>
                <c:pt idx="3428">
                  <c:v>-7.8609836065573702E-2</c:v>
                </c:pt>
                <c:pt idx="3429">
                  <c:v>-4.2636437246963498E-2</c:v>
                </c:pt>
                <c:pt idx="3430">
                  <c:v>-7.2872064777327897E-2</c:v>
                </c:pt>
                <c:pt idx="3431">
                  <c:v>-8.1588259109311695E-2</c:v>
                </c:pt>
                <c:pt idx="3432">
                  <c:v>-4.4398999999999897E-2</c:v>
                </c:pt>
                <c:pt idx="3433">
                  <c:v>-8.0110227272727194E-2</c:v>
                </c:pt>
                <c:pt idx="3434">
                  <c:v>-7.2750602409638501E-2</c:v>
                </c:pt>
                <c:pt idx="3435">
                  <c:v>-4.0266115702479302E-2</c:v>
                </c:pt>
                <c:pt idx="3436">
                  <c:v>-6.2210666666666602E-2</c:v>
                </c:pt>
                <c:pt idx="3437">
                  <c:v>-8.3965506329113898E-2</c:v>
                </c:pt>
                <c:pt idx="3438">
                  <c:v>-6.9598076923076901E-2</c:v>
                </c:pt>
                <c:pt idx="3439">
                  <c:v>-5.9359793814432897E-2</c:v>
                </c:pt>
                <c:pt idx="3440">
                  <c:v>-4.4512820512820503E-2</c:v>
                </c:pt>
                <c:pt idx="3441">
                  <c:v>-6.3692977528089806E-2</c:v>
                </c:pt>
                <c:pt idx="3442">
                  <c:v>-6.5572905027932907E-2</c:v>
                </c:pt>
                <c:pt idx="3443">
                  <c:v>-4.5340318302387203E-2</c:v>
                </c:pt>
                <c:pt idx="3444">
                  <c:v>-5.4922788203753299E-2</c:v>
                </c:pt>
                <c:pt idx="3445">
                  <c:v>-5.8227624309392198E-2</c:v>
                </c:pt>
                <c:pt idx="3446">
                  <c:v>-1.4263392857142799E-2</c:v>
                </c:pt>
                <c:pt idx="3447">
                  <c:v>-3.8293333333333297E-2</c:v>
                </c:pt>
                <c:pt idx="3448">
                  <c:v>-4.6161612903225797E-2</c:v>
                </c:pt>
                <c:pt idx="3449">
                  <c:v>-5.7429619565217298E-2</c:v>
                </c:pt>
                <c:pt idx="3450">
                  <c:v>-3.7617086834733797E-2</c:v>
                </c:pt>
                <c:pt idx="3451">
                  <c:v>-2.1710991957104499E-2</c:v>
                </c:pt>
                <c:pt idx="3452">
                  <c:v>-4.5566666666666603E-2</c:v>
                </c:pt>
                <c:pt idx="3453">
                  <c:v>-1.90325203252032E-3</c:v>
                </c:pt>
                <c:pt idx="3454">
                  <c:v>1.39712962962962E-2</c:v>
                </c:pt>
                <c:pt idx="3455">
                  <c:v>-4.1559940652818997E-2</c:v>
                </c:pt>
                <c:pt idx="3456">
                  <c:v>-6.9885751978891797E-2</c:v>
                </c:pt>
                <c:pt idx="3457">
                  <c:v>-7.2135240963855402E-2</c:v>
                </c:pt>
                <c:pt idx="3458">
                  <c:v>-7.8595714285714199E-2</c:v>
                </c:pt>
                <c:pt idx="3459">
                  <c:v>-6.6349855072463701E-2</c:v>
                </c:pt>
                <c:pt idx="3460">
                  <c:v>-2.6680412371133999E-2</c:v>
                </c:pt>
                <c:pt idx="3461">
                  <c:v>-5.0943956043955997E-2</c:v>
                </c:pt>
                <c:pt idx="3462">
                  <c:v>-9.0330959752321902E-2</c:v>
                </c:pt>
                <c:pt idx="3463">
                  <c:v>-7.4712747875354105E-2</c:v>
                </c:pt>
                <c:pt idx="3464">
                  <c:v>-7.9626647564469896E-2</c:v>
                </c:pt>
                <c:pt idx="3465">
                  <c:v>-6.89140845070422E-2</c:v>
                </c:pt>
                <c:pt idx="3466">
                  <c:v>-7.2799218749999894E-2</c:v>
                </c:pt>
                <c:pt idx="3467">
                  <c:v>-1.5792727272727201E-2</c:v>
                </c:pt>
                <c:pt idx="3468">
                  <c:v>-2.9936842105263099E-2</c:v>
                </c:pt>
                <c:pt idx="3469">
                  <c:v>-3.92430594900849E-2</c:v>
                </c:pt>
                <c:pt idx="3470">
                  <c:v>-9.2075706214689204E-2</c:v>
                </c:pt>
                <c:pt idx="3471">
                  <c:v>-6.9700561797752802E-2</c:v>
                </c:pt>
                <c:pt idx="3472">
                  <c:v>-5.9921568627450898E-2</c:v>
                </c:pt>
                <c:pt idx="3473">
                  <c:v>-4.3689256198347098E-2</c:v>
                </c:pt>
                <c:pt idx="3474">
                  <c:v>-9.8822352941176403E-2</c:v>
                </c:pt>
                <c:pt idx="3475">
                  <c:v>-4.4059000000000001E-2</c:v>
                </c:pt>
                <c:pt idx="3476">
                  <c:v>-6.17958466453674E-2</c:v>
                </c:pt>
                <c:pt idx="3477">
                  <c:v>-4.7476012461059099E-2</c:v>
                </c:pt>
                <c:pt idx="3478">
                  <c:v>-9.8858566978193105E-2</c:v>
                </c:pt>
                <c:pt idx="3479">
                  <c:v>-6.4639672131147505E-2</c:v>
                </c:pt>
                <c:pt idx="3480">
                  <c:v>-9.0038095238095195E-2</c:v>
                </c:pt>
                <c:pt idx="3481">
                  <c:v>-4.9724299065420502E-2</c:v>
                </c:pt>
                <c:pt idx="3482">
                  <c:v>-1.7391071428571402E-2</c:v>
                </c:pt>
                <c:pt idx="3483">
                  <c:v>-6.5827946127946096E-2</c:v>
                </c:pt>
                <c:pt idx="3484">
                  <c:v>-6.7963722397476306E-2</c:v>
                </c:pt>
                <c:pt idx="3485">
                  <c:v>-7.5959504132231404E-2</c:v>
                </c:pt>
                <c:pt idx="3486">
                  <c:v>-8.1126402640263995E-2</c:v>
                </c:pt>
                <c:pt idx="3487">
                  <c:v>-6.7801181102362204E-2</c:v>
                </c:pt>
                <c:pt idx="3488">
                  <c:v>-0.140824444444444</c:v>
                </c:pt>
                <c:pt idx="3489">
                  <c:v>-0.103661842105263</c:v>
                </c:pt>
                <c:pt idx="3490">
                  <c:v>-5.2909638554216799E-2</c:v>
                </c:pt>
                <c:pt idx="3491">
                  <c:v>-6.93947058823529E-2</c:v>
                </c:pt>
                <c:pt idx="3492">
                  <c:v>-6.0540389972144802E-2</c:v>
                </c:pt>
                <c:pt idx="3493">
                  <c:v>-5.36181556195965E-2</c:v>
                </c:pt>
                <c:pt idx="3494">
                  <c:v>-8.6547928994082798E-2</c:v>
                </c:pt>
                <c:pt idx="3495">
                  <c:v>-0.105105747126436</c:v>
                </c:pt>
                <c:pt idx="3496">
                  <c:v>-6.4476923076923001E-2</c:v>
                </c:pt>
                <c:pt idx="3497">
                  <c:v>-8.5617605633802801E-2</c:v>
                </c:pt>
                <c:pt idx="3498">
                  <c:v>-6.00804054054054E-2</c:v>
                </c:pt>
                <c:pt idx="3499">
                  <c:v>-4.8553583617747399E-2</c:v>
                </c:pt>
                <c:pt idx="3500">
                  <c:v>-4.5176845637583798E-2</c:v>
                </c:pt>
                <c:pt idx="3501">
                  <c:v>-5.0225961538461497E-2</c:v>
                </c:pt>
                <c:pt idx="3502">
                  <c:v>-2.4171739130434699E-2</c:v>
                </c:pt>
                <c:pt idx="3503">
                  <c:v>5.0870967741935402E-3</c:v>
                </c:pt>
                <c:pt idx="3504">
                  <c:v>-8.2800738007379998E-2</c:v>
                </c:pt>
                <c:pt idx="3505">
                  <c:v>-7.9381120943952804E-2</c:v>
                </c:pt>
                <c:pt idx="3506">
                  <c:v>-6.3821428571428501E-2</c:v>
                </c:pt>
                <c:pt idx="3507">
                  <c:v>-6.1953693181818099E-2</c:v>
                </c:pt>
                <c:pt idx="3508">
                  <c:v>-6.2236874999999997E-2</c:v>
                </c:pt>
                <c:pt idx="3509">
                  <c:v>-6.0820588235294099E-2</c:v>
                </c:pt>
                <c:pt idx="3510">
                  <c:v>-7.8165753424657494E-2</c:v>
                </c:pt>
                <c:pt idx="3511">
                  <c:v>-3.66401253918495E-2</c:v>
                </c:pt>
                <c:pt idx="3512">
                  <c:v>-6.9693123209168997E-2</c:v>
                </c:pt>
                <c:pt idx="3513">
                  <c:v>-6.9277746478873206E-2</c:v>
                </c:pt>
                <c:pt idx="3514">
                  <c:v>-6.2726273458445003E-2</c:v>
                </c:pt>
                <c:pt idx="3515">
                  <c:v>-5.8408529411764699E-2</c:v>
                </c:pt>
                <c:pt idx="3516">
                  <c:v>-8.37839506172839E-2</c:v>
                </c:pt>
                <c:pt idx="3517">
                  <c:v>-1.9655072463768099E-2</c:v>
                </c:pt>
                <c:pt idx="3518">
                  <c:v>-6.1988888888888802E-2</c:v>
                </c:pt>
                <c:pt idx="3519">
                  <c:v>-7.0192178770949701E-2</c:v>
                </c:pt>
                <c:pt idx="3520">
                  <c:v>-6.6606349206349197E-2</c:v>
                </c:pt>
                <c:pt idx="3521">
                  <c:v>-4.2243733333333297E-2</c:v>
                </c:pt>
                <c:pt idx="3522">
                  <c:v>-5.9618749999999998E-2</c:v>
                </c:pt>
                <c:pt idx="3523">
                  <c:v>-5.4427450980392103E-2</c:v>
                </c:pt>
                <c:pt idx="3524">
                  <c:v>-5.8128571428571398E-2</c:v>
                </c:pt>
                <c:pt idx="3525">
                  <c:v>-7.6697175141242899E-2</c:v>
                </c:pt>
                <c:pt idx="3526">
                  <c:v>-6.8911405835543699E-2</c:v>
                </c:pt>
                <c:pt idx="3527">
                  <c:v>-5.1826740947075199E-2</c:v>
                </c:pt>
                <c:pt idx="3528">
                  <c:v>-8.1992067988668496E-2</c:v>
                </c:pt>
                <c:pt idx="3529">
                  <c:v>-9.0067335243552996E-2</c:v>
                </c:pt>
                <c:pt idx="3530">
                  <c:v>-7.4524390243902394E-2</c:v>
                </c:pt>
                <c:pt idx="3531">
                  <c:v>2.4569879518072199E-2</c:v>
                </c:pt>
                <c:pt idx="3532">
                  <c:v>-2.9132584269662899E-2</c:v>
                </c:pt>
                <c:pt idx="3533">
                  <c:v>-8.1786918604651093E-2</c:v>
                </c:pt>
                <c:pt idx="3534">
                  <c:v>-6.7277327935222606E-2</c:v>
                </c:pt>
                <c:pt idx="3535">
                  <c:v>-2.9142165242165199E-2</c:v>
                </c:pt>
                <c:pt idx="3536">
                  <c:v>-2.7358448753462598E-2</c:v>
                </c:pt>
                <c:pt idx="3537">
                  <c:v>-0.14085393258426901</c:v>
                </c:pt>
                <c:pt idx="3538">
                  <c:v>-3.1869298245613999E-2</c:v>
                </c:pt>
                <c:pt idx="3539">
                  <c:v>-6.0016569767441803E-2</c:v>
                </c:pt>
                <c:pt idx="3540">
                  <c:v>-3.7999677419354803E-2</c:v>
                </c:pt>
                <c:pt idx="3541">
                  <c:v>-2.13260869565217E-2</c:v>
                </c:pt>
                <c:pt idx="3542">
                  <c:v>-8.0264088397790007E-2</c:v>
                </c:pt>
                <c:pt idx="3543">
                  <c:v>-5.6047787610619397E-2</c:v>
                </c:pt>
                <c:pt idx="3544">
                  <c:v>4.42857142857141E-4</c:v>
                </c:pt>
                <c:pt idx="3545">
                  <c:v>-0.12365571428571399</c:v>
                </c:pt>
                <c:pt idx="3546">
                  <c:v>-6.9032240437158401E-2</c:v>
                </c:pt>
                <c:pt idx="3547">
                  <c:v>-8.4418644067796603E-2</c:v>
                </c:pt>
                <c:pt idx="3548">
                  <c:v>-9.2285597826086904E-2</c:v>
                </c:pt>
                <c:pt idx="3549">
                  <c:v>-4.4409749303621099E-2</c:v>
                </c:pt>
                <c:pt idx="3550">
                  <c:v>-8.0714765100671104E-2</c:v>
                </c:pt>
                <c:pt idx="3551">
                  <c:v>-6.7558024691358007E-2</c:v>
                </c:pt>
                <c:pt idx="3552">
                  <c:v>2.9935897435897302E-3</c:v>
                </c:pt>
                <c:pt idx="3553">
                  <c:v>-6.1452121212121201E-2</c:v>
                </c:pt>
                <c:pt idx="3554">
                  <c:v>-8.1289552238805907E-2</c:v>
                </c:pt>
                <c:pt idx="3555">
                  <c:v>-6.3514516129032195E-2</c:v>
                </c:pt>
                <c:pt idx="3556">
                  <c:v>-2.3337425149700601E-2</c:v>
                </c:pt>
                <c:pt idx="3557">
                  <c:v>-9.4062305295950097E-2</c:v>
                </c:pt>
                <c:pt idx="3558">
                  <c:v>-9.3215555555555496E-2</c:v>
                </c:pt>
                <c:pt idx="3559">
                  <c:v>-6.4231914893617001E-2</c:v>
                </c:pt>
                <c:pt idx="3560">
                  <c:v>-7.5604507042253494E-2</c:v>
                </c:pt>
                <c:pt idx="3561">
                  <c:v>-7.3172779369627503E-2</c:v>
                </c:pt>
                <c:pt idx="3562">
                  <c:v>-9.0902769230769204E-2</c:v>
                </c:pt>
                <c:pt idx="3563">
                  <c:v>-5.2530163043478198E-2</c:v>
                </c:pt>
                <c:pt idx="3564">
                  <c:v>-6.7177352941176396E-2</c:v>
                </c:pt>
                <c:pt idx="3565">
                  <c:v>-4.98901098901098E-2</c:v>
                </c:pt>
                <c:pt idx="3566">
                  <c:v>3.4943820224718898E-4</c:v>
                </c:pt>
                <c:pt idx="3567">
                  <c:v>-7.9143865030674804E-2</c:v>
                </c:pt>
                <c:pt idx="3568">
                  <c:v>-6.9735207100591695E-2</c:v>
                </c:pt>
                <c:pt idx="3569">
                  <c:v>-6.9378005865102593E-2</c:v>
                </c:pt>
                <c:pt idx="3570">
                  <c:v>-9.5960597014925306E-2</c:v>
                </c:pt>
                <c:pt idx="3571">
                  <c:v>-6.7179090909090897E-2</c:v>
                </c:pt>
                <c:pt idx="3572">
                  <c:v>-6.7551041666666603E-2</c:v>
                </c:pt>
                <c:pt idx="3573">
                  <c:v>-6.5447560975609706E-2</c:v>
                </c:pt>
                <c:pt idx="3574">
                  <c:v>-7.1158333333333296E-2</c:v>
                </c:pt>
                <c:pt idx="3575">
                  <c:v>-7.0354599406528107E-2</c:v>
                </c:pt>
                <c:pt idx="3576">
                  <c:v>-0.110817197452229</c:v>
                </c:pt>
                <c:pt idx="3577">
                  <c:v>-7.5293220338983002E-2</c:v>
                </c:pt>
                <c:pt idx="3578">
                  <c:v>-5.5720402298850502E-2</c:v>
                </c:pt>
                <c:pt idx="3579">
                  <c:v>-7.2527659574467995E-2</c:v>
                </c:pt>
                <c:pt idx="3580">
                  <c:v>-6.4905376344085997E-2</c:v>
                </c:pt>
                <c:pt idx="3581">
                  <c:v>-6.9017088607594895E-2</c:v>
                </c:pt>
                <c:pt idx="3582">
                  <c:v>-0.114630211480362</c:v>
                </c:pt>
                <c:pt idx="3583">
                  <c:v>-8.2712058823529402E-2</c:v>
                </c:pt>
                <c:pt idx="3584">
                  <c:v>-8.6664923076923001E-2</c:v>
                </c:pt>
                <c:pt idx="3585">
                  <c:v>-0.101686031746031</c:v>
                </c:pt>
                <c:pt idx="3586">
                  <c:v>-8.4559770114942506E-2</c:v>
                </c:pt>
                <c:pt idx="3587">
                  <c:v>-0.1023</c:v>
                </c:pt>
                <c:pt idx="3588">
                  <c:v>-6.2040340909090899E-2</c:v>
                </c:pt>
                <c:pt idx="3589">
                  <c:v>-0.11666</c:v>
                </c:pt>
                <c:pt idx="3590">
                  <c:v>-0.10946129032257999</c:v>
                </c:pt>
                <c:pt idx="3591">
                  <c:v>-9.6630508474576202E-2</c:v>
                </c:pt>
                <c:pt idx="3592">
                  <c:v>-6.3212676056337999E-2</c:v>
                </c:pt>
                <c:pt idx="3593">
                  <c:v>-0.18600459770114899</c:v>
                </c:pt>
                <c:pt idx="3594">
                  <c:v>-0.168610126582278</c:v>
                </c:pt>
                <c:pt idx="3595">
                  <c:v>-0.11186122448979501</c:v>
                </c:pt>
                <c:pt idx="3596">
                  <c:v>-5.5286524822694999E-2</c:v>
                </c:pt>
                <c:pt idx="3597">
                  <c:v>-0.100261274509803</c:v>
                </c:pt>
                <c:pt idx="3598">
                  <c:v>-6.3484848484848394E-2</c:v>
                </c:pt>
                <c:pt idx="3599">
                  <c:v>-9.7572772277227701E-2</c:v>
                </c:pt>
                <c:pt idx="3600">
                  <c:v>-1.9082142857142801E-2</c:v>
                </c:pt>
                <c:pt idx="3601">
                  <c:v>-0.12502098765432099</c:v>
                </c:pt>
                <c:pt idx="3602">
                  <c:v>-0.12867764705882301</c:v>
                </c:pt>
                <c:pt idx="3603">
                  <c:v>-0.103860526315789</c:v>
                </c:pt>
                <c:pt idx="3604">
                  <c:v>-0.16260232558139501</c:v>
                </c:pt>
                <c:pt idx="3605">
                  <c:v>-0.14332996254681599</c:v>
                </c:pt>
                <c:pt idx="3606">
                  <c:v>-8.7063333333333298E-2</c:v>
                </c:pt>
                <c:pt idx="3607">
                  <c:v>-2.85237113402061E-2</c:v>
                </c:pt>
                <c:pt idx="3608">
                  <c:v>-8.7097619047618993E-2</c:v>
                </c:pt>
                <c:pt idx="3609">
                  <c:v>-0.111980669144981</c:v>
                </c:pt>
                <c:pt idx="3610">
                  <c:v>-8.8286644951139998E-2</c:v>
                </c:pt>
                <c:pt idx="3611">
                  <c:v>-9.1880804953560297E-2</c:v>
                </c:pt>
                <c:pt idx="3612">
                  <c:v>-9.8392112676056298E-2</c:v>
                </c:pt>
                <c:pt idx="3613">
                  <c:v>-5.1409627329192499E-2</c:v>
                </c:pt>
                <c:pt idx="3614">
                  <c:v>-9.8829213483145995E-2</c:v>
                </c:pt>
                <c:pt idx="3615">
                  <c:v>-0.12663924050632899</c:v>
                </c:pt>
                <c:pt idx="3616">
                  <c:v>-8.64329749103942E-2</c:v>
                </c:pt>
                <c:pt idx="3617">
                  <c:v>-5.1955108359133098E-2</c:v>
                </c:pt>
                <c:pt idx="3618">
                  <c:v>-0.101059530791788</c:v>
                </c:pt>
                <c:pt idx="3619">
                  <c:v>-8.22204334365325E-2</c:v>
                </c:pt>
                <c:pt idx="3620">
                  <c:v>-6.8223404255319101E-2</c:v>
                </c:pt>
                <c:pt idx="3621">
                  <c:v>6.6550505050504999E-2</c:v>
                </c:pt>
                <c:pt idx="3622">
                  <c:v>-1.0314285714285699E-2</c:v>
                </c:pt>
                <c:pt idx="3623">
                  <c:v>-4.8624218749999899E-2</c:v>
                </c:pt>
                <c:pt idx="3624">
                  <c:v>-5.4290332326283899E-2</c:v>
                </c:pt>
                <c:pt idx="3625">
                  <c:v>-5.7629022988505703E-2</c:v>
                </c:pt>
                <c:pt idx="3626">
                  <c:v>-7.9755294117646994E-2</c:v>
                </c:pt>
                <c:pt idx="3627">
                  <c:v>-9.6911081081080999E-2</c:v>
                </c:pt>
                <c:pt idx="3628">
                  <c:v>-6.2626744186046496E-2</c:v>
                </c:pt>
                <c:pt idx="3629">
                  <c:v>-9.8548780487804806E-3</c:v>
                </c:pt>
                <c:pt idx="3630">
                  <c:v>-6.5340236686390496E-2</c:v>
                </c:pt>
                <c:pt idx="3631">
                  <c:v>-6.40125E-2</c:v>
                </c:pt>
                <c:pt idx="3632">
                  <c:v>-6.2249438202247098E-2</c:v>
                </c:pt>
                <c:pt idx="3633">
                  <c:v>-8.0018994413407804E-2</c:v>
                </c:pt>
                <c:pt idx="3634">
                  <c:v>-7.4323209169054397E-2</c:v>
                </c:pt>
                <c:pt idx="3635">
                  <c:v>-4.13141414141414E-2</c:v>
                </c:pt>
                <c:pt idx="3636">
                  <c:v>-4.91261904761904E-2</c:v>
                </c:pt>
                <c:pt idx="3637">
                  <c:v>-6.6308387096774099E-2</c:v>
                </c:pt>
                <c:pt idx="3638">
                  <c:v>-7.1589506172839504E-2</c:v>
                </c:pt>
                <c:pt idx="3639">
                  <c:v>-4.5445682451253397E-2</c:v>
                </c:pt>
                <c:pt idx="3640">
                  <c:v>-7.0876119402984994E-2</c:v>
                </c:pt>
                <c:pt idx="3641">
                  <c:v>-6.6464308681671996E-2</c:v>
                </c:pt>
                <c:pt idx="3642">
                  <c:v>-8.5972043010752605E-2</c:v>
                </c:pt>
                <c:pt idx="3643">
                  <c:v>-1.62602040816326E-2</c:v>
                </c:pt>
                <c:pt idx="3644">
                  <c:v>-7.5300677966101695E-2</c:v>
                </c:pt>
                <c:pt idx="3645">
                  <c:v>-3.8716524216524197E-2</c:v>
                </c:pt>
                <c:pt idx="3646">
                  <c:v>-5.65286516853932E-2</c:v>
                </c:pt>
                <c:pt idx="3647">
                  <c:v>-9.7586526946107699E-2</c:v>
                </c:pt>
                <c:pt idx="3648">
                  <c:v>-6.8531399317406094E-2</c:v>
                </c:pt>
                <c:pt idx="3649">
                  <c:v>-5.4311881188118798E-2</c:v>
                </c:pt>
                <c:pt idx="3650">
                  <c:v>-2.82287234042553E-2</c:v>
                </c:pt>
                <c:pt idx="3651">
                  <c:v>-6.3210863509749304E-2</c:v>
                </c:pt>
                <c:pt idx="3652">
                  <c:v>-7.1419999999999997E-2</c:v>
                </c:pt>
                <c:pt idx="3653">
                  <c:v>-5.0316618075801699E-2</c:v>
                </c:pt>
                <c:pt idx="3654">
                  <c:v>-6.4409116809116804E-2</c:v>
                </c:pt>
                <c:pt idx="3655">
                  <c:v>-4.8717355371900799E-2</c:v>
                </c:pt>
                <c:pt idx="3656">
                  <c:v>-9.3223469387755095E-2</c:v>
                </c:pt>
                <c:pt idx="3657">
                  <c:v>-3.2501369863013697E-2</c:v>
                </c:pt>
                <c:pt idx="3658">
                  <c:v>-6.2250476190476099E-2</c:v>
                </c:pt>
                <c:pt idx="3659">
                  <c:v>-7.2791091954022905E-2</c:v>
                </c:pt>
                <c:pt idx="3660">
                  <c:v>-8.3178630136986301E-2</c:v>
                </c:pt>
                <c:pt idx="3661">
                  <c:v>-5.49931129476584E-2</c:v>
                </c:pt>
                <c:pt idx="3662">
                  <c:v>-4.55359050445103E-2</c:v>
                </c:pt>
                <c:pt idx="3663">
                  <c:v>-3.3399193548387003E-2</c:v>
                </c:pt>
                <c:pt idx="3664">
                  <c:v>1.9814166666666602E-2</c:v>
                </c:pt>
                <c:pt idx="3665">
                  <c:v>-7.0907766990291193E-2</c:v>
                </c:pt>
                <c:pt idx="3666">
                  <c:v>-6.8339193083573405E-2</c:v>
                </c:pt>
                <c:pt idx="3667">
                  <c:v>-9.2246428571428493E-2</c:v>
                </c:pt>
                <c:pt idx="3668">
                  <c:v>-4.9203273809523801E-2</c:v>
                </c:pt>
                <c:pt idx="3669">
                  <c:v>-5.0513829787234003E-2</c:v>
                </c:pt>
                <c:pt idx="3670">
                  <c:v>-5.5832673267326702E-2</c:v>
                </c:pt>
                <c:pt idx="3671">
                  <c:v>-8.3584883720930203E-2</c:v>
                </c:pt>
                <c:pt idx="3672">
                  <c:v>-8.4498456790123397E-2</c:v>
                </c:pt>
                <c:pt idx="3673">
                  <c:v>-8.8377929155313298E-2</c:v>
                </c:pt>
                <c:pt idx="3674">
                  <c:v>-7.7372649572649499E-2</c:v>
                </c:pt>
                <c:pt idx="3675">
                  <c:v>-8.5642663043478201E-2</c:v>
                </c:pt>
                <c:pt idx="3676">
                  <c:v>-7.2004709141274201E-2</c:v>
                </c:pt>
                <c:pt idx="3677">
                  <c:v>-1.6837391304347801E-2</c:v>
                </c:pt>
                <c:pt idx="3678">
                  <c:v>3.4645161290322501E-3</c:v>
                </c:pt>
                <c:pt idx="3679">
                  <c:v>-4.8962420382165597E-2</c:v>
                </c:pt>
                <c:pt idx="3680">
                  <c:v>-5.0858231707317E-2</c:v>
                </c:pt>
                <c:pt idx="3681">
                  <c:v>-7.0763576158940397E-2</c:v>
                </c:pt>
                <c:pt idx="3682">
                  <c:v>-6.9738031914893597E-2</c:v>
                </c:pt>
                <c:pt idx="3683">
                  <c:v>-0.10159537037037</c:v>
                </c:pt>
                <c:pt idx="3684">
                  <c:v>-0.118229896907216</c:v>
                </c:pt>
                <c:pt idx="3685">
                  <c:v>-0.126434831460674</c:v>
                </c:pt>
                <c:pt idx="3686">
                  <c:v>1.54527522935779E-2</c:v>
                </c:pt>
                <c:pt idx="3687">
                  <c:v>-8.8599999999999998E-2</c:v>
                </c:pt>
                <c:pt idx="3688">
                  <c:v>-5.0438775510204002E-2</c:v>
                </c:pt>
                <c:pt idx="3689">
                  <c:v>-7.6132647058823499E-2</c:v>
                </c:pt>
                <c:pt idx="3690">
                  <c:v>-3.3782833787465903E-2</c:v>
                </c:pt>
                <c:pt idx="3691">
                  <c:v>-7.6351612903225799E-2</c:v>
                </c:pt>
                <c:pt idx="3692">
                  <c:v>-4.4152427184465999E-2</c:v>
                </c:pt>
                <c:pt idx="3693">
                  <c:v>-5.3914245014245001E-2</c:v>
                </c:pt>
                <c:pt idx="3694">
                  <c:v>-5.49624605678233E-2</c:v>
                </c:pt>
                <c:pt idx="3695">
                  <c:v>-5.7410755813953399E-2</c:v>
                </c:pt>
                <c:pt idx="3696">
                  <c:v>-5.1111351351351302E-2</c:v>
                </c:pt>
                <c:pt idx="3697">
                  <c:v>-6.5171801566579604E-2</c:v>
                </c:pt>
                <c:pt idx="3698">
                  <c:v>2.24365384615384E-2</c:v>
                </c:pt>
                <c:pt idx="3699">
                  <c:v>-8.0282352941176402E-2</c:v>
                </c:pt>
                <c:pt idx="3700">
                  <c:v>-4.6792241379310297E-2</c:v>
                </c:pt>
                <c:pt idx="3701">
                  <c:v>-3.3481746031746001E-2</c:v>
                </c:pt>
                <c:pt idx="3702">
                  <c:v>-6.6148688046647197E-2</c:v>
                </c:pt>
                <c:pt idx="3703">
                  <c:v>-9.5120118343195198E-2</c:v>
                </c:pt>
                <c:pt idx="3704">
                  <c:v>-9.3885630498533698E-2</c:v>
                </c:pt>
                <c:pt idx="3705">
                  <c:v>-7.8982278481012594E-2</c:v>
                </c:pt>
                <c:pt idx="3706">
                  <c:v>-8.0403658536585307E-2</c:v>
                </c:pt>
                <c:pt idx="3707">
                  <c:v>-5.58848396501457E-2</c:v>
                </c:pt>
                <c:pt idx="3708">
                  <c:v>-5.8066487935656802E-2</c:v>
                </c:pt>
                <c:pt idx="3709">
                  <c:v>-6.7079395604395603E-2</c:v>
                </c:pt>
                <c:pt idx="3710">
                  <c:v>-6.2476150627615003E-2</c:v>
                </c:pt>
                <c:pt idx="3711">
                  <c:v>-8.4886363636363593E-2</c:v>
                </c:pt>
                <c:pt idx="3712">
                  <c:v>-7.9156701030927798E-2</c:v>
                </c:pt>
                <c:pt idx="3713">
                  <c:v>-5.40772151898734E-2</c:v>
                </c:pt>
                <c:pt idx="3714">
                  <c:v>-8.3291714285714205E-2</c:v>
                </c:pt>
                <c:pt idx="3715">
                  <c:v>-5.5946974063400497E-2</c:v>
                </c:pt>
                <c:pt idx="3716">
                  <c:v>-4.9331378299120203E-2</c:v>
                </c:pt>
                <c:pt idx="3717">
                  <c:v>-6.5518732782369096E-2</c:v>
                </c:pt>
                <c:pt idx="3718">
                  <c:v>-4.2952076677316202E-2</c:v>
                </c:pt>
                <c:pt idx="3719">
                  <c:v>-9.9420652173912993E-2</c:v>
                </c:pt>
                <c:pt idx="3720">
                  <c:v>-5.1989320388349497E-2</c:v>
                </c:pt>
                <c:pt idx="3721">
                  <c:v>-7.6416614420062604E-2</c:v>
                </c:pt>
                <c:pt idx="3722">
                  <c:v>-7.4125268817204298E-2</c:v>
                </c:pt>
                <c:pt idx="3723">
                  <c:v>-5.7184876543209799E-2</c:v>
                </c:pt>
                <c:pt idx="3724">
                  <c:v>-6.9322058823529403E-2</c:v>
                </c:pt>
                <c:pt idx="3725">
                  <c:v>-4.66752442996742E-2</c:v>
                </c:pt>
                <c:pt idx="3726">
                  <c:v>-3.2286407766990197E-2</c:v>
                </c:pt>
                <c:pt idx="3727">
                  <c:v>-3.5788235294117602E-3</c:v>
                </c:pt>
                <c:pt idx="3728">
                  <c:v>-5.8878899082568797E-2</c:v>
                </c:pt>
                <c:pt idx="3729">
                  <c:v>-5.4384126984126903E-2</c:v>
                </c:pt>
                <c:pt idx="3730">
                  <c:v>-8.6205660377358495E-2</c:v>
                </c:pt>
                <c:pt idx="3731">
                  <c:v>-9.3636283185840705E-2</c:v>
                </c:pt>
                <c:pt idx="3732">
                  <c:v>-6.13195439739413E-2</c:v>
                </c:pt>
                <c:pt idx="3733">
                  <c:v>-3.2106140350877103E-2</c:v>
                </c:pt>
                <c:pt idx="3734">
                  <c:v>-5.3595180722891503E-2</c:v>
                </c:pt>
                <c:pt idx="3735">
                  <c:v>-4.4362533692722299E-2</c:v>
                </c:pt>
                <c:pt idx="3736">
                  <c:v>-7.8652312138728295E-2</c:v>
                </c:pt>
                <c:pt idx="3737">
                  <c:v>-8.7613675213675205E-2</c:v>
                </c:pt>
                <c:pt idx="3738">
                  <c:v>-7.1944179104477604E-2</c:v>
                </c:pt>
                <c:pt idx="3739">
                  <c:v>-0.101355161290322</c:v>
                </c:pt>
                <c:pt idx="3740">
                  <c:v>-0.10347187499999901</c:v>
                </c:pt>
                <c:pt idx="3741">
                  <c:v>-8.1873255813953494E-2</c:v>
                </c:pt>
                <c:pt idx="3742">
                  <c:v>-8.0474691358024694E-2</c:v>
                </c:pt>
                <c:pt idx="3743">
                  <c:v>-7.45088495575221E-2</c:v>
                </c:pt>
                <c:pt idx="3744">
                  <c:v>-0.113940921409214</c:v>
                </c:pt>
                <c:pt idx="3745">
                  <c:v>-5.2407605633802798E-2</c:v>
                </c:pt>
                <c:pt idx="3746">
                  <c:v>-9.8977521613832803E-2</c:v>
                </c:pt>
                <c:pt idx="3747">
                  <c:v>-5.8104166666666603E-2</c:v>
                </c:pt>
                <c:pt idx="3748">
                  <c:v>-9.3701282051282003E-2</c:v>
                </c:pt>
                <c:pt idx="3749">
                  <c:v>-3.3940882352941099E-2</c:v>
                </c:pt>
                <c:pt idx="3750">
                  <c:v>-9.3246666666666603E-2</c:v>
                </c:pt>
                <c:pt idx="3751">
                  <c:v>-8.1633045977011501E-2</c:v>
                </c:pt>
                <c:pt idx="3752">
                  <c:v>-9.1072651933701607E-2</c:v>
                </c:pt>
                <c:pt idx="3753">
                  <c:v>-1.6291562499999999E-2</c:v>
                </c:pt>
                <c:pt idx="3754">
                  <c:v>-0.114055913978494</c:v>
                </c:pt>
                <c:pt idx="3755">
                  <c:v>-3.5829347826086898E-2</c:v>
                </c:pt>
                <c:pt idx="3756">
                  <c:v>5.1371174377224202E-2</c:v>
                </c:pt>
                <c:pt idx="3757">
                  <c:v>-4.0802040816326497E-2</c:v>
                </c:pt>
                <c:pt idx="3758">
                  <c:v>-5.3177950310558997E-2</c:v>
                </c:pt>
                <c:pt idx="3759">
                  <c:v>-6.9108433734939703E-2</c:v>
                </c:pt>
                <c:pt idx="3760">
                  <c:v>-6.9083285302593597E-2</c:v>
                </c:pt>
                <c:pt idx="3761">
                  <c:v>-3.5331578947368401E-2</c:v>
                </c:pt>
                <c:pt idx="3762">
                  <c:v>-5.06340659340659E-2</c:v>
                </c:pt>
                <c:pt idx="3763">
                  <c:v>-5.2518245614035002E-2</c:v>
                </c:pt>
                <c:pt idx="3764">
                  <c:v>-6.2500303030303003E-2</c:v>
                </c:pt>
                <c:pt idx="3765">
                  <c:v>-7.4240836012861702E-2</c:v>
                </c:pt>
                <c:pt idx="3766">
                  <c:v>-7.6462756598240395E-2</c:v>
                </c:pt>
                <c:pt idx="3767">
                  <c:v>-6.9944179104477602E-2</c:v>
                </c:pt>
                <c:pt idx="3768">
                  <c:v>-1.9884444444444399E-2</c:v>
                </c:pt>
                <c:pt idx="3769">
                  <c:v>-0.11380224719101099</c:v>
                </c:pt>
                <c:pt idx="3770">
                  <c:v>-5.2933030303030301E-2</c:v>
                </c:pt>
                <c:pt idx="3771">
                  <c:v>-9.3611049723756903E-2</c:v>
                </c:pt>
                <c:pt idx="3772">
                  <c:v>-2.6231195335276899E-2</c:v>
                </c:pt>
                <c:pt idx="3773">
                  <c:v>-2.6976023391812799E-2</c:v>
                </c:pt>
                <c:pt idx="3774">
                  <c:v>-2.6688519637462198E-2</c:v>
                </c:pt>
                <c:pt idx="3775">
                  <c:v>-2.3923469387755102E-2</c:v>
                </c:pt>
                <c:pt idx="3776">
                  <c:v>-2.5728888888888801E-2</c:v>
                </c:pt>
                <c:pt idx="3777">
                  <c:v>-5.3380246913580197E-2</c:v>
                </c:pt>
                <c:pt idx="3778">
                  <c:v>-3.4487610619468999E-2</c:v>
                </c:pt>
                <c:pt idx="3779">
                  <c:v>-8.3273701298701194E-2</c:v>
                </c:pt>
                <c:pt idx="3780">
                  <c:v>-6.5460616438356101E-2</c:v>
                </c:pt>
                <c:pt idx="3781">
                  <c:v>-5.8608695652173901E-2</c:v>
                </c:pt>
                <c:pt idx="3782">
                  <c:v>-6.0017708333333301E-2</c:v>
                </c:pt>
                <c:pt idx="3783">
                  <c:v>-3.8415116279069697E-2</c:v>
                </c:pt>
                <c:pt idx="3784">
                  <c:v>-2.49683195592286E-2</c:v>
                </c:pt>
                <c:pt idx="3785">
                  <c:v>-8.6144051446945299E-2</c:v>
                </c:pt>
                <c:pt idx="3786">
                  <c:v>-2.5984276729559701E-2</c:v>
                </c:pt>
                <c:pt idx="3787">
                  <c:v>-5.3974315068493102E-2</c:v>
                </c:pt>
                <c:pt idx="3788">
                  <c:v>-6.0334905660377303E-2</c:v>
                </c:pt>
                <c:pt idx="3789">
                  <c:v>-0.106685869565217</c:v>
                </c:pt>
                <c:pt idx="3790">
                  <c:v>-8.04183908045977E-2</c:v>
                </c:pt>
                <c:pt idx="3791">
                  <c:v>-9.5023853211009104E-2</c:v>
                </c:pt>
                <c:pt idx="3792">
                  <c:v>-5.4331152647975001E-2</c:v>
                </c:pt>
                <c:pt idx="3793">
                  <c:v>-5.2909316770186302E-2</c:v>
                </c:pt>
                <c:pt idx="3794">
                  <c:v>-5.8012084592144998E-2</c:v>
                </c:pt>
                <c:pt idx="3795">
                  <c:v>-4.4677289377289299E-2</c:v>
                </c:pt>
                <c:pt idx="3796">
                  <c:v>-5.17571428571428E-2</c:v>
                </c:pt>
                <c:pt idx="3797">
                  <c:v>-6.1495294117647002E-2</c:v>
                </c:pt>
                <c:pt idx="3798">
                  <c:v>-4.0562865497076002E-2</c:v>
                </c:pt>
                <c:pt idx="3799">
                  <c:v>-7.2420489296635998E-2</c:v>
                </c:pt>
                <c:pt idx="3800">
                  <c:v>-8.4227596439169106E-2</c:v>
                </c:pt>
                <c:pt idx="3801">
                  <c:v>-5.63385915492957E-2</c:v>
                </c:pt>
                <c:pt idx="3802">
                  <c:v>-4.64408536585365E-2</c:v>
                </c:pt>
                <c:pt idx="3803">
                  <c:v>-1.7559223300970799E-2</c:v>
                </c:pt>
                <c:pt idx="3804">
                  <c:v>-2.90999999999999E-2</c:v>
                </c:pt>
                <c:pt idx="3805">
                  <c:v>-5.2170111731843501E-2</c:v>
                </c:pt>
                <c:pt idx="3806">
                  <c:v>-7.5169117647058803E-2</c:v>
                </c:pt>
                <c:pt idx="3807">
                  <c:v>-4.6943302180685299E-2</c:v>
                </c:pt>
                <c:pt idx="3808">
                  <c:v>-7.3871720116617995E-2</c:v>
                </c:pt>
                <c:pt idx="3809">
                  <c:v>-4.4513372093023203E-2</c:v>
                </c:pt>
                <c:pt idx="3810">
                  <c:v>-6.58326923076923E-2</c:v>
                </c:pt>
                <c:pt idx="3811">
                  <c:v>-1.5878260869565199E-2</c:v>
                </c:pt>
                <c:pt idx="3812">
                  <c:v>-4.2979331306990803E-2</c:v>
                </c:pt>
                <c:pt idx="3813">
                  <c:v>-0.103607575757575</c:v>
                </c:pt>
                <c:pt idx="3814">
                  <c:v>-8.1216320474777406E-2</c:v>
                </c:pt>
                <c:pt idx="3815">
                  <c:v>-2.2420195439739402E-2</c:v>
                </c:pt>
                <c:pt idx="3816">
                  <c:v>-6.2168373493975901E-2</c:v>
                </c:pt>
                <c:pt idx="3817">
                  <c:v>-8.2223809523809505E-2</c:v>
                </c:pt>
                <c:pt idx="3818">
                  <c:v>-4.5624489795918301E-2</c:v>
                </c:pt>
                <c:pt idx="3819">
                  <c:v>-7.2941764705882303E-2</c:v>
                </c:pt>
                <c:pt idx="3820">
                  <c:v>-6.3134005763688703E-2</c:v>
                </c:pt>
                <c:pt idx="3821">
                  <c:v>-5.6579436619718301E-2</c:v>
                </c:pt>
                <c:pt idx="3822">
                  <c:v>-6.9741643835616401E-2</c:v>
                </c:pt>
                <c:pt idx="3823">
                  <c:v>-4.8627906976744101E-2</c:v>
                </c:pt>
                <c:pt idx="3824">
                  <c:v>-4.6515909090908997E-2</c:v>
                </c:pt>
                <c:pt idx="3825">
                  <c:v>-3.3779591836734603E-2</c:v>
                </c:pt>
                <c:pt idx="3826">
                  <c:v>-6.1511214953270998E-2</c:v>
                </c:pt>
                <c:pt idx="3827">
                  <c:v>-9.2953352769679295E-2</c:v>
                </c:pt>
                <c:pt idx="3828">
                  <c:v>-5.2615536723163797E-2</c:v>
                </c:pt>
                <c:pt idx="3829">
                  <c:v>-8.1225766871165603E-2</c:v>
                </c:pt>
                <c:pt idx="3830">
                  <c:v>-9.6319230769230699E-2</c:v>
                </c:pt>
                <c:pt idx="3831">
                  <c:v>-6.0313541666666602E-2</c:v>
                </c:pt>
                <c:pt idx="3832">
                  <c:v>-5.0940206185567001E-2</c:v>
                </c:pt>
                <c:pt idx="3833">
                  <c:v>-5.4140401146131799E-2</c:v>
                </c:pt>
                <c:pt idx="3834">
                  <c:v>-4.9533038348082502E-2</c:v>
                </c:pt>
                <c:pt idx="3835">
                  <c:v>-7.63935754189944E-2</c:v>
                </c:pt>
                <c:pt idx="3836">
                  <c:v>-4.3006303724928301E-2</c:v>
                </c:pt>
                <c:pt idx="3837">
                  <c:v>-4.8929014084506998E-2</c:v>
                </c:pt>
                <c:pt idx="3838">
                  <c:v>-3.0543333333333301E-2</c:v>
                </c:pt>
                <c:pt idx="3839">
                  <c:v>-3.7981081081081003E-2</c:v>
                </c:pt>
                <c:pt idx="3840">
                  <c:v>-8.9378787878787794E-3</c:v>
                </c:pt>
                <c:pt idx="3841">
                  <c:v>-4.1964264264264202E-2</c:v>
                </c:pt>
                <c:pt idx="3842">
                  <c:v>-2.43903508771929E-2</c:v>
                </c:pt>
                <c:pt idx="3843">
                  <c:v>-4.0331044776119401E-2</c:v>
                </c:pt>
                <c:pt idx="3844">
                  <c:v>-4.9092378048780402E-2</c:v>
                </c:pt>
                <c:pt idx="3845">
                  <c:v>-1.97298245614035E-2</c:v>
                </c:pt>
                <c:pt idx="3846">
                  <c:v>-2.2701724137930999E-2</c:v>
                </c:pt>
                <c:pt idx="3847">
                  <c:v>-2.5778145695364201E-3</c:v>
                </c:pt>
                <c:pt idx="3848">
                  <c:v>-2.70012499999999E-2</c:v>
                </c:pt>
                <c:pt idx="3849">
                  <c:v>-5.1356232686980599E-2</c:v>
                </c:pt>
                <c:pt idx="3850">
                  <c:v>-2.8909345794392499E-2</c:v>
                </c:pt>
                <c:pt idx="3851">
                  <c:v>-4.1398456790123397E-2</c:v>
                </c:pt>
                <c:pt idx="3852">
                  <c:v>-0.102126041666666</c:v>
                </c:pt>
                <c:pt idx="3853">
                  <c:v>-4.18555555555555E-2</c:v>
                </c:pt>
                <c:pt idx="3854">
                  <c:v>-8.4097798742138297E-2</c:v>
                </c:pt>
                <c:pt idx="3855">
                  <c:v>-7.4432450331125805E-2</c:v>
                </c:pt>
                <c:pt idx="3856">
                  <c:v>-8.5151401869158802E-2</c:v>
                </c:pt>
                <c:pt idx="3857">
                  <c:v>-5.74123867069486E-2</c:v>
                </c:pt>
                <c:pt idx="3858">
                  <c:v>-8.3345569620253093E-2</c:v>
                </c:pt>
                <c:pt idx="3859">
                  <c:v>-0.13117083333333299</c:v>
                </c:pt>
                <c:pt idx="3860">
                  <c:v>-7.7021126760563302E-2</c:v>
                </c:pt>
                <c:pt idx="3861">
                  <c:v>-3.9513043478260797E-2</c:v>
                </c:pt>
                <c:pt idx="3862">
                  <c:v>-7.8765019011406798E-2</c:v>
                </c:pt>
                <c:pt idx="3863">
                  <c:v>-5.9321611721611697E-2</c:v>
                </c:pt>
                <c:pt idx="3864">
                  <c:v>-1.4585447761194E-2</c:v>
                </c:pt>
                <c:pt idx="3865">
                  <c:v>-6.00029739776951E-2</c:v>
                </c:pt>
                <c:pt idx="3866">
                  <c:v>-3.7990217391304301E-2</c:v>
                </c:pt>
                <c:pt idx="3867">
                  <c:v>6.8219178082191197E-4</c:v>
                </c:pt>
                <c:pt idx="3868">
                  <c:v>-8.2225999999999994E-2</c:v>
                </c:pt>
                <c:pt idx="3869">
                  <c:v>-5.0589811320754699E-2</c:v>
                </c:pt>
                <c:pt idx="3870">
                  <c:v>-4.1964705882352897E-2</c:v>
                </c:pt>
                <c:pt idx="3871">
                  <c:v>-7.0404153354632501E-2</c:v>
                </c:pt>
                <c:pt idx="3872">
                  <c:v>-6.9086868686868599E-2</c:v>
                </c:pt>
                <c:pt idx="3873">
                  <c:v>8.5892857142857104E-2</c:v>
                </c:pt>
                <c:pt idx="3874">
                  <c:v>8.6641304347825996E-3</c:v>
                </c:pt>
                <c:pt idx="3875">
                  <c:v>-6.75958174904943E-2</c:v>
                </c:pt>
                <c:pt idx="3876">
                  <c:v>-0.10201809523809501</c:v>
                </c:pt>
                <c:pt idx="3877">
                  <c:v>-5.9224600638977602E-2</c:v>
                </c:pt>
                <c:pt idx="3878">
                  <c:v>-2.5931677018633501E-2</c:v>
                </c:pt>
                <c:pt idx="3879">
                  <c:v>-4.8185910652920903E-2</c:v>
                </c:pt>
                <c:pt idx="3880">
                  <c:v>2.7683132530120402E-2</c:v>
                </c:pt>
                <c:pt idx="3881">
                  <c:v>-6.9013513513513499E-3</c:v>
                </c:pt>
                <c:pt idx="3882">
                  <c:v>-4.3460317460317401E-2</c:v>
                </c:pt>
                <c:pt idx="3883">
                  <c:v>-7.0224624624624601E-2</c:v>
                </c:pt>
                <c:pt idx="3884">
                  <c:v>-8.8992012779552696E-2</c:v>
                </c:pt>
                <c:pt idx="3885">
                  <c:v>-8.8146178343949E-2</c:v>
                </c:pt>
                <c:pt idx="3886">
                  <c:v>-9.8260725075528604E-2</c:v>
                </c:pt>
                <c:pt idx="3887">
                  <c:v>-7.7411764705882498E-4</c:v>
                </c:pt>
                <c:pt idx="3888">
                  <c:v>-3.3089010989010903E-2</c:v>
                </c:pt>
                <c:pt idx="3889">
                  <c:v>-7.80560126582278E-2</c:v>
                </c:pt>
                <c:pt idx="3890">
                  <c:v>-9.4974074074074002E-2</c:v>
                </c:pt>
                <c:pt idx="3891">
                  <c:v>-5.3797988505747102E-2</c:v>
                </c:pt>
                <c:pt idx="3892">
                  <c:v>-7.2514201183431895E-2</c:v>
                </c:pt>
                <c:pt idx="3893">
                  <c:v>-5.3717168674698702E-2</c:v>
                </c:pt>
                <c:pt idx="3894">
                  <c:v>-2.8494186046511601E-2</c:v>
                </c:pt>
                <c:pt idx="3895">
                  <c:v>-2.3543209876543202E-2</c:v>
                </c:pt>
                <c:pt idx="3896">
                  <c:v>-9.7848888888888805E-2</c:v>
                </c:pt>
                <c:pt idx="3897">
                  <c:v>-7.5664670658682598E-2</c:v>
                </c:pt>
                <c:pt idx="3898">
                  <c:v>-6.5942941176470496E-2</c:v>
                </c:pt>
                <c:pt idx="3899">
                  <c:v>-4.8528450704225297E-2</c:v>
                </c:pt>
                <c:pt idx="3900">
                  <c:v>-4.2933944954128403E-2</c:v>
                </c:pt>
                <c:pt idx="3901">
                  <c:v>-3.6399999999999898E-2</c:v>
                </c:pt>
                <c:pt idx="3902">
                  <c:v>-3.5225423728813501E-2</c:v>
                </c:pt>
                <c:pt idx="3903">
                  <c:v>-5.6098076923076903E-2</c:v>
                </c:pt>
                <c:pt idx="3904">
                  <c:v>-3.6121221864951703E-2</c:v>
                </c:pt>
                <c:pt idx="3905">
                  <c:v>-7.2740978593272096E-2</c:v>
                </c:pt>
                <c:pt idx="3906">
                  <c:v>-7.3779623824451399E-2</c:v>
                </c:pt>
                <c:pt idx="3907">
                  <c:v>-5.1602631578947303E-2</c:v>
                </c:pt>
                <c:pt idx="3908">
                  <c:v>-1.8040579710144899E-2</c:v>
                </c:pt>
                <c:pt idx="3909">
                  <c:v>-1.7879710144927501E-2</c:v>
                </c:pt>
                <c:pt idx="3910">
                  <c:v>-3.8363897763578202E-2</c:v>
                </c:pt>
                <c:pt idx="3911">
                  <c:v>-8.6743260188087701E-2</c:v>
                </c:pt>
                <c:pt idx="3912">
                  <c:v>-7.0057801418439702E-2</c:v>
                </c:pt>
                <c:pt idx="3913">
                  <c:v>-7.6698427672955899E-2</c:v>
                </c:pt>
                <c:pt idx="3914">
                  <c:v>-4.4864705882352897E-2</c:v>
                </c:pt>
                <c:pt idx="3915">
                  <c:v>-4.3137894736842097E-2</c:v>
                </c:pt>
                <c:pt idx="3916">
                  <c:v>-6.4324999999999993E-2</c:v>
                </c:pt>
                <c:pt idx="3917">
                  <c:v>-5.8292284866468799E-2</c:v>
                </c:pt>
                <c:pt idx="3918">
                  <c:v>-6.9545142857142805E-2</c:v>
                </c:pt>
                <c:pt idx="3919">
                  <c:v>-6.9181081081080995E-2</c:v>
                </c:pt>
                <c:pt idx="3920">
                  <c:v>-5.3910495626822097E-2</c:v>
                </c:pt>
                <c:pt idx="3921">
                  <c:v>-7.0743641618497097E-2</c:v>
                </c:pt>
                <c:pt idx="3922">
                  <c:v>4.5210810810810798E-2</c:v>
                </c:pt>
                <c:pt idx="3923">
                  <c:v>-1.93179104477612E-2</c:v>
                </c:pt>
                <c:pt idx="3924">
                  <c:v>-9.8826643598615899E-2</c:v>
                </c:pt>
                <c:pt idx="3925">
                  <c:v>-8.1494352159468403E-2</c:v>
                </c:pt>
                <c:pt idx="3926">
                  <c:v>-4.9609374999999997E-2</c:v>
                </c:pt>
                <c:pt idx="3927">
                  <c:v>-8.4966548042704607E-2</c:v>
                </c:pt>
                <c:pt idx="3928">
                  <c:v>-4.6904193548386999E-2</c:v>
                </c:pt>
                <c:pt idx="3929">
                  <c:v>-0.10547954545454501</c:v>
                </c:pt>
                <c:pt idx="3930">
                  <c:v>-0.100119753086419</c:v>
                </c:pt>
                <c:pt idx="3931">
                  <c:v>-5.2086378737541503E-2</c:v>
                </c:pt>
                <c:pt idx="3932">
                  <c:v>-7.0155631399317395E-2</c:v>
                </c:pt>
                <c:pt idx="3933">
                  <c:v>-7.8967224080267504E-2</c:v>
                </c:pt>
                <c:pt idx="3934">
                  <c:v>-9.0742019543973901E-2</c:v>
                </c:pt>
                <c:pt idx="3935">
                  <c:v>-8.5822333333333306E-2</c:v>
                </c:pt>
                <c:pt idx="3936">
                  <c:v>-5.3824657534246499E-2</c:v>
                </c:pt>
                <c:pt idx="3937">
                  <c:v>1.95731707317073E-2</c:v>
                </c:pt>
                <c:pt idx="3938">
                  <c:v>-0.10083415492957699</c:v>
                </c:pt>
                <c:pt idx="3939">
                  <c:v>-3.8608450704225299E-2</c:v>
                </c:pt>
                <c:pt idx="3940">
                  <c:v>-5.2047781569965798E-2</c:v>
                </c:pt>
                <c:pt idx="3941">
                  <c:v>-6.6548639455782294E-2</c:v>
                </c:pt>
                <c:pt idx="3942">
                  <c:v>-7.3452805280528E-2</c:v>
                </c:pt>
                <c:pt idx="3943">
                  <c:v>3.32386363636363E-3</c:v>
                </c:pt>
                <c:pt idx="3944">
                  <c:v>-6.7165217391304294E-2</c:v>
                </c:pt>
                <c:pt idx="3945">
                  <c:v>-8.1040182648401807E-2</c:v>
                </c:pt>
                <c:pt idx="3946">
                  <c:v>-7.3391764705882295E-2</c:v>
                </c:pt>
                <c:pt idx="3947">
                  <c:v>-6.7608264462809903E-2</c:v>
                </c:pt>
                <c:pt idx="3948">
                  <c:v>-6.0007630522088302E-2</c:v>
                </c:pt>
                <c:pt idx="3949">
                  <c:v>-5.1606746031745997E-2</c:v>
                </c:pt>
                <c:pt idx="3950">
                  <c:v>-0.141702597402597</c:v>
                </c:pt>
                <c:pt idx="3951">
                  <c:v>-9.4980303030302998E-2</c:v>
                </c:pt>
                <c:pt idx="3952">
                  <c:v>-5.4871794871794798E-2</c:v>
                </c:pt>
                <c:pt idx="3953">
                  <c:v>-9.7222972972972905E-3</c:v>
                </c:pt>
                <c:pt idx="3954">
                  <c:v>-8.6202631578947295E-2</c:v>
                </c:pt>
                <c:pt idx="3955">
                  <c:v>-6.3580392156862703E-2</c:v>
                </c:pt>
                <c:pt idx="3956">
                  <c:v>-0.11677999999999999</c:v>
                </c:pt>
                <c:pt idx="3957">
                  <c:v>-8.0852941176470502E-2</c:v>
                </c:pt>
                <c:pt idx="3958">
                  <c:v>-6.0712121212121203E-2</c:v>
                </c:pt>
                <c:pt idx="3959">
                  <c:v>-3.0973913043478199E-2</c:v>
                </c:pt>
                <c:pt idx="3960">
                  <c:v>-6.1062499999999999E-2</c:v>
                </c:pt>
                <c:pt idx="3961">
                  <c:v>-6.6461788617886194E-2</c:v>
                </c:pt>
                <c:pt idx="3962">
                  <c:v>-5.2187027027027003E-2</c:v>
                </c:pt>
                <c:pt idx="3963">
                  <c:v>-5.9267724867724803E-2</c:v>
                </c:pt>
                <c:pt idx="3964">
                  <c:v>-0.12707662337662301</c:v>
                </c:pt>
                <c:pt idx="3965">
                  <c:v>-8.7708641975308602E-2</c:v>
                </c:pt>
                <c:pt idx="3966">
                  <c:v>-8.2844497607655498E-2</c:v>
                </c:pt>
                <c:pt idx="3967">
                  <c:v>-9.4534728033472806E-2</c:v>
                </c:pt>
                <c:pt idx="3968">
                  <c:v>-8.9889655172413804E-2</c:v>
                </c:pt>
                <c:pt idx="3969">
                  <c:v>-8.7460829493087505E-2</c:v>
                </c:pt>
                <c:pt idx="3970">
                  <c:v>-5.9485080645161198E-2</c:v>
                </c:pt>
                <c:pt idx="3971">
                  <c:v>-4.4577108433734899E-2</c:v>
                </c:pt>
                <c:pt idx="3972">
                  <c:v>-2.6796610169491499E-2</c:v>
                </c:pt>
                <c:pt idx="3973">
                  <c:v>-0.105807860262008</c:v>
                </c:pt>
                <c:pt idx="3974">
                  <c:v>-8.0148736462093806E-2</c:v>
                </c:pt>
                <c:pt idx="3975">
                  <c:v>-0.112206884057971</c:v>
                </c:pt>
                <c:pt idx="3976">
                  <c:v>-7.2317813765182107E-2</c:v>
                </c:pt>
                <c:pt idx="3977">
                  <c:v>-9.9443617021276506E-2</c:v>
                </c:pt>
                <c:pt idx="3978">
                  <c:v>-9.5972499999999905E-2</c:v>
                </c:pt>
                <c:pt idx="3979">
                  <c:v>-3.7216666666666599E-2</c:v>
                </c:pt>
                <c:pt idx="3980">
                  <c:v>-5.1911929824561401E-2</c:v>
                </c:pt>
                <c:pt idx="3981">
                  <c:v>-7.7564157706093095E-2</c:v>
                </c:pt>
                <c:pt idx="3982">
                  <c:v>-7.2923655913978494E-2</c:v>
                </c:pt>
                <c:pt idx="3983">
                  <c:v>-5.0602536231884002E-2</c:v>
                </c:pt>
                <c:pt idx="3984">
                  <c:v>-3.22204918032786E-2</c:v>
                </c:pt>
                <c:pt idx="3985">
                  <c:v>-9.0885714285714302E-3</c:v>
                </c:pt>
                <c:pt idx="3986">
                  <c:v>4.7069047619047601E-2</c:v>
                </c:pt>
                <c:pt idx="3987">
                  <c:v>-6.0631858407079603E-2</c:v>
                </c:pt>
                <c:pt idx="3988">
                  <c:v>-0.117317301038062</c:v>
                </c:pt>
                <c:pt idx="3989">
                  <c:v>-6.0131208053691203E-2</c:v>
                </c:pt>
                <c:pt idx="3990">
                  <c:v>-5.7953220338983001E-2</c:v>
                </c:pt>
                <c:pt idx="3991">
                  <c:v>-6.61376996805111E-2</c:v>
                </c:pt>
                <c:pt idx="3992">
                  <c:v>-7.3758536585365797E-2</c:v>
                </c:pt>
                <c:pt idx="3993">
                  <c:v>-4.5907352941176399E-2</c:v>
                </c:pt>
                <c:pt idx="3994">
                  <c:v>-7.4582993197278902E-2</c:v>
                </c:pt>
                <c:pt idx="3995">
                  <c:v>-7.2690268456375801E-2</c:v>
                </c:pt>
                <c:pt idx="3996">
                  <c:v>-6.9644850498338795E-2</c:v>
                </c:pt>
                <c:pt idx="3997">
                  <c:v>-3.87781350482315E-2</c:v>
                </c:pt>
                <c:pt idx="3998">
                  <c:v>-5.3324516129032197E-2</c:v>
                </c:pt>
                <c:pt idx="3999">
                  <c:v>-4.68577777777777E-2</c:v>
                </c:pt>
                <c:pt idx="4000">
                  <c:v>-9.5497560975609699E-2</c:v>
                </c:pt>
                <c:pt idx="4001">
                  <c:v>-2.0725324675324602E-2</c:v>
                </c:pt>
                <c:pt idx="4002">
                  <c:v>-4.6665448504983303E-2</c:v>
                </c:pt>
                <c:pt idx="4003">
                  <c:v>-3.3773831775700897E-2</c:v>
                </c:pt>
                <c:pt idx="4004">
                  <c:v>9.0855799373040693E-3</c:v>
                </c:pt>
                <c:pt idx="4005">
                  <c:v>-4.9075786163521998E-2</c:v>
                </c:pt>
                <c:pt idx="4006">
                  <c:v>2.13194174757281E-2</c:v>
                </c:pt>
                <c:pt idx="4007">
                  <c:v>8.4992553191489295E-2</c:v>
                </c:pt>
                <c:pt idx="4008">
                  <c:v>-5.0866326530612203E-2</c:v>
                </c:pt>
                <c:pt idx="4009">
                  <c:v>-5.60023489932885E-2</c:v>
                </c:pt>
                <c:pt idx="4010">
                  <c:v>-5.2114864864864802E-2</c:v>
                </c:pt>
                <c:pt idx="4011">
                  <c:v>-2.8677064220183401E-2</c:v>
                </c:pt>
                <c:pt idx="4012">
                  <c:v>-2.4807430340557199E-2</c:v>
                </c:pt>
                <c:pt idx="4013">
                  <c:v>5.6368932038834904E-3</c:v>
                </c:pt>
                <c:pt idx="4014">
                  <c:v>7.1413043478260401E-4</c:v>
                </c:pt>
                <c:pt idx="4015">
                  <c:v>-4.4959870550161797E-2</c:v>
                </c:pt>
                <c:pt idx="4016">
                  <c:v>-7.27583333333333E-2</c:v>
                </c:pt>
                <c:pt idx="4017">
                  <c:v>-8.1555900621118005E-2</c:v>
                </c:pt>
                <c:pt idx="4018">
                  <c:v>-6.3007619047619007E-2</c:v>
                </c:pt>
                <c:pt idx="4019">
                  <c:v>-5.0952577319587598E-2</c:v>
                </c:pt>
                <c:pt idx="4020">
                  <c:v>4.7638888888889002E-4</c:v>
                </c:pt>
                <c:pt idx="4021">
                  <c:v>6.6692307692307598E-3</c:v>
                </c:pt>
                <c:pt idx="4022">
                  <c:v>-2.6576129032257999E-2</c:v>
                </c:pt>
                <c:pt idx="4023">
                  <c:v>-5.3876702508960497E-2</c:v>
                </c:pt>
                <c:pt idx="4024">
                  <c:v>-8.5204861111111099E-2</c:v>
                </c:pt>
                <c:pt idx="4025">
                  <c:v>-1.9595031055900599E-2</c:v>
                </c:pt>
                <c:pt idx="4026">
                  <c:v>-4.8491603053435098E-2</c:v>
                </c:pt>
                <c:pt idx="4027">
                  <c:v>-5.3440259740259698E-2</c:v>
                </c:pt>
                <c:pt idx="4028">
                  <c:v>-3.0448684210526301E-2</c:v>
                </c:pt>
                <c:pt idx="4029">
                  <c:v>-5.6113108614232202E-2</c:v>
                </c:pt>
                <c:pt idx="4030">
                  <c:v>-6.9083276450511905E-2</c:v>
                </c:pt>
                <c:pt idx="4031">
                  <c:v>-6.9908503401360497E-2</c:v>
                </c:pt>
                <c:pt idx="4032">
                  <c:v>-2.6530769230769202E-2</c:v>
                </c:pt>
                <c:pt idx="4033">
                  <c:v>-2.4515238095238E-2</c:v>
                </c:pt>
                <c:pt idx="4034">
                  <c:v>2.7866666666666599E-2</c:v>
                </c:pt>
                <c:pt idx="4035">
                  <c:v>-3.5181249999999997E-2</c:v>
                </c:pt>
                <c:pt idx="4036">
                  <c:v>-2.9634671532846699E-2</c:v>
                </c:pt>
                <c:pt idx="4037">
                  <c:v>-5.5173484848484798E-2</c:v>
                </c:pt>
                <c:pt idx="4038">
                  <c:v>-6.8775235109717794E-2</c:v>
                </c:pt>
                <c:pt idx="4039">
                  <c:v>-6.0577627118643999E-2</c:v>
                </c:pt>
                <c:pt idx="4040">
                  <c:v>-2.3296830985915399E-2</c:v>
                </c:pt>
                <c:pt idx="4041">
                  <c:v>-4.3494871794871701E-2</c:v>
                </c:pt>
                <c:pt idx="4042">
                  <c:v>-8.6664044943820198E-2</c:v>
                </c:pt>
                <c:pt idx="4043">
                  <c:v>-5.7521088435374103E-2</c:v>
                </c:pt>
                <c:pt idx="4044">
                  <c:v>-5.2009556313993101E-2</c:v>
                </c:pt>
                <c:pt idx="4045">
                  <c:v>-4.1170748299319701E-2</c:v>
                </c:pt>
                <c:pt idx="4046">
                  <c:v>-7.1543710691823803E-2</c:v>
                </c:pt>
                <c:pt idx="4047">
                  <c:v>-5.1144039735099303E-2</c:v>
                </c:pt>
                <c:pt idx="4048">
                  <c:v>-6.6907407407407402E-3</c:v>
                </c:pt>
                <c:pt idx="4049">
                  <c:v>-1.8709574468085102E-2</c:v>
                </c:pt>
                <c:pt idx="4050">
                  <c:v>-3.6664383561643803E-2</c:v>
                </c:pt>
                <c:pt idx="4051">
                  <c:v>-7.4683986928104504E-2</c:v>
                </c:pt>
                <c:pt idx="4052">
                  <c:v>-2.4418027210884301E-2</c:v>
                </c:pt>
                <c:pt idx="4053">
                  <c:v>-3.0045928338762198E-2</c:v>
                </c:pt>
                <c:pt idx="4054">
                  <c:v>-6.5759197324414695E-2</c:v>
                </c:pt>
                <c:pt idx="4055">
                  <c:v>1.1192173913043399E-2</c:v>
                </c:pt>
                <c:pt idx="4056">
                  <c:v>-1.9598837209302299E-2</c:v>
                </c:pt>
                <c:pt idx="4057">
                  <c:v>-6.6448275862068902E-3</c:v>
                </c:pt>
                <c:pt idx="4058">
                  <c:v>-5.5412499999999898E-3</c:v>
                </c:pt>
                <c:pt idx="4059">
                  <c:v>-3.03902208201892E-2</c:v>
                </c:pt>
                <c:pt idx="4060">
                  <c:v>-5.2630990415335401E-2</c:v>
                </c:pt>
                <c:pt idx="4061">
                  <c:v>-5.3442622950819496E-4</c:v>
                </c:pt>
                <c:pt idx="4062">
                  <c:v>4.8198019801980099E-3</c:v>
                </c:pt>
                <c:pt idx="4063">
                  <c:v>-1.1502531645569599E-2</c:v>
                </c:pt>
                <c:pt idx="4064">
                  <c:v>-6.4827397260273895E-2</c:v>
                </c:pt>
                <c:pt idx="4065">
                  <c:v>-3.7417836257309899E-2</c:v>
                </c:pt>
                <c:pt idx="4066">
                  <c:v>-8.8131147540983598E-2</c:v>
                </c:pt>
                <c:pt idx="4067">
                  <c:v>-3.8217537313432803E-2</c:v>
                </c:pt>
                <c:pt idx="4068">
                  <c:v>-2.74658823529411E-2</c:v>
                </c:pt>
                <c:pt idx="4069">
                  <c:v>4.0807608695652101E-2</c:v>
                </c:pt>
                <c:pt idx="4070">
                  <c:v>-1.8520895522388E-2</c:v>
                </c:pt>
                <c:pt idx="4071">
                  <c:v>-2.1485858585858501E-2</c:v>
                </c:pt>
                <c:pt idx="4072">
                  <c:v>-5.5873962264150902E-2</c:v>
                </c:pt>
                <c:pt idx="4073">
                  <c:v>-4.6685765124555099E-2</c:v>
                </c:pt>
                <c:pt idx="4074">
                  <c:v>-2.9072925764192101E-2</c:v>
                </c:pt>
                <c:pt idx="4075">
                  <c:v>-2.2402272727272701E-2</c:v>
                </c:pt>
                <c:pt idx="4076">
                  <c:v>-4.0429166666666599E-2</c:v>
                </c:pt>
                <c:pt idx="4077">
                  <c:v>-5.4421212121212099E-2</c:v>
                </c:pt>
                <c:pt idx="4078">
                  <c:v>-5.2229019607843097E-2</c:v>
                </c:pt>
                <c:pt idx="4079">
                  <c:v>-8.91263345195729E-2</c:v>
                </c:pt>
                <c:pt idx="4080">
                  <c:v>-7.6309621993127102E-2</c:v>
                </c:pt>
                <c:pt idx="4081">
                  <c:v>-4.6517818181818098E-2</c:v>
                </c:pt>
                <c:pt idx="4082">
                  <c:v>-6.6860439560439494E-2</c:v>
                </c:pt>
                <c:pt idx="4083">
                  <c:v>-0.11666593406593399</c:v>
                </c:pt>
                <c:pt idx="4084">
                  <c:v>-1.0572727272727201E-2</c:v>
                </c:pt>
                <c:pt idx="4085">
                  <c:v>-6.3658922558922498E-2</c:v>
                </c:pt>
                <c:pt idx="4086">
                  <c:v>-5.7584397163120499E-2</c:v>
                </c:pt>
                <c:pt idx="4087">
                  <c:v>-4.1324671052631497E-2</c:v>
                </c:pt>
                <c:pt idx="4088">
                  <c:v>-8.2062057877813496E-2</c:v>
                </c:pt>
                <c:pt idx="4089">
                  <c:v>-5.5648424068767903E-2</c:v>
                </c:pt>
                <c:pt idx="4090">
                  <c:v>-1.8141304347826001E-3</c:v>
                </c:pt>
                <c:pt idx="4091">
                  <c:v>-9.0965116279069693E-3</c:v>
                </c:pt>
                <c:pt idx="4092">
                  <c:v>-7.4646853146853103E-3</c:v>
                </c:pt>
                <c:pt idx="4093">
                  <c:v>-9.2336746987951801E-2</c:v>
                </c:pt>
                <c:pt idx="4094">
                  <c:v>-4.6532971014492698E-2</c:v>
                </c:pt>
                <c:pt idx="4095">
                  <c:v>-7.9120689655172396E-2</c:v>
                </c:pt>
                <c:pt idx="4096">
                  <c:v>-5.4213418530351401E-2</c:v>
                </c:pt>
                <c:pt idx="4097">
                  <c:v>-6.7632142857142794E-2</c:v>
                </c:pt>
                <c:pt idx="4098">
                  <c:v>-2.2219540229884999E-2</c:v>
                </c:pt>
                <c:pt idx="4099">
                  <c:v>-6.5680902777777703E-2</c:v>
                </c:pt>
                <c:pt idx="4100">
                  <c:v>-4.5779746835443003E-2</c:v>
                </c:pt>
                <c:pt idx="4101">
                  <c:v>-7.6652302631578906E-2</c:v>
                </c:pt>
                <c:pt idx="4102">
                  <c:v>-5.3880405405405403E-2</c:v>
                </c:pt>
                <c:pt idx="4103">
                  <c:v>-2.8988079470198599E-2</c:v>
                </c:pt>
                <c:pt idx="4104">
                  <c:v>-2.5281000000000001E-2</c:v>
                </c:pt>
                <c:pt idx="4105">
                  <c:v>-5.5330303030303001E-2</c:v>
                </c:pt>
                <c:pt idx="4106">
                  <c:v>-4.7965016501650103E-2</c:v>
                </c:pt>
                <c:pt idx="4107">
                  <c:v>-5.8767207792207697E-2</c:v>
                </c:pt>
                <c:pt idx="4108">
                  <c:v>-2.6856656346749198E-2</c:v>
                </c:pt>
                <c:pt idx="4109">
                  <c:v>-3.3102473498233198E-2</c:v>
                </c:pt>
                <c:pt idx="4110">
                  <c:v>-6.1138840579710099E-2</c:v>
                </c:pt>
                <c:pt idx="4111">
                  <c:v>2.80658823529411E-2</c:v>
                </c:pt>
                <c:pt idx="4112">
                  <c:v>-3.3321978021977998E-2</c:v>
                </c:pt>
                <c:pt idx="4113">
                  <c:v>-5.5541176470588198E-2</c:v>
                </c:pt>
                <c:pt idx="4114">
                  <c:v>-6.4589130434782593E-2</c:v>
                </c:pt>
                <c:pt idx="4115">
                  <c:v>-4.1719607843137198E-2</c:v>
                </c:pt>
                <c:pt idx="4116">
                  <c:v>-4.27750943396226E-2</c:v>
                </c:pt>
                <c:pt idx="4117">
                  <c:v>-4.7676949152542301E-2</c:v>
                </c:pt>
                <c:pt idx="4118">
                  <c:v>-3.62318681318681E-2</c:v>
                </c:pt>
                <c:pt idx="4119">
                  <c:v>2.09404494382022E-2</c:v>
                </c:pt>
                <c:pt idx="4120">
                  <c:v>2.8735510204081601E-2</c:v>
                </c:pt>
                <c:pt idx="4121">
                  <c:v>-2.58254125412541E-2</c:v>
                </c:pt>
                <c:pt idx="4122">
                  <c:v>-6.2869805194805201E-2</c:v>
                </c:pt>
                <c:pt idx="4123">
                  <c:v>-3.9261716171617098E-2</c:v>
                </c:pt>
                <c:pt idx="4124">
                  <c:v>-6.7865942028985493E-2</c:v>
                </c:pt>
                <c:pt idx="4125">
                  <c:v>-3.4447252747252702E-2</c:v>
                </c:pt>
                <c:pt idx="4126">
                  <c:v>-3.2558139534883898E-4</c:v>
                </c:pt>
                <c:pt idx="4127">
                  <c:v>-9.20190031152648E-2</c:v>
                </c:pt>
                <c:pt idx="4128">
                  <c:v>-4.0406060606060598E-2</c:v>
                </c:pt>
                <c:pt idx="4129">
                  <c:v>-3.9858769230769198E-2</c:v>
                </c:pt>
                <c:pt idx="4130">
                  <c:v>-3.09565495207667E-2</c:v>
                </c:pt>
                <c:pt idx="4131">
                  <c:v>-3.6558249158249102E-2</c:v>
                </c:pt>
                <c:pt idx="4132">
                  <c:v>-1.9673728813559301E-2</c:v>
                </c:pt>
                <c:pt idx="4133">
                  <c:v>-4.2641176470588203E-2</c:v>
                </c:pt>
                <c:pt idx="4134">
                  <c:v>2.9591176470588201E-2</c:v>
                </c:pt>
                <c:pt idx="4135">
                  <c:v>-9.9068138801261807E-2</c:v>
                </c:pt>
                <c:pt idx="4136">
                  <c:v>-4.8703215434083597E-2</c:v>
                </c:pt>
                <c:pt idx="4137">
                  <c:v>-4.8862091503267903E-2</c:v>
                </c:pt>
                <c:pt idx="4138">
                  <c:v>-4.2784294871794797E-2</c:v>
                </c:pt>
                <c:pt idx="4139">
                  <c:v>-4.0587777777777702E-2</c:v>
                </c:pt>
                <c:pt idx="4140">
                  <c:v>-7.2525263157894704E-2</c:v>
                </c:pt>
                <c:pt idx="4141">
                  <c:v>-7.6173076923076899E-2</c:v>
                </c:pt>
                <c:pt idx="4142">
                  <c:v>-4.35413333333333E-2</c:v>
                </c:pt>
                <c:pt idx="4143">
                  <c:v>-4.0558745874587403E-2</c:v>
                </c:pt>
                <c:pt idx="4144">
                  <c:v>-7.18162711864406E-2</c:v>
                </c:pt>
                <c:pt idx="4145">
                  <c:v>-6.6221453287197196E-2</c:v>
                </c:pt>
                <c:pt idx="4146">
                  <c:v>-8.28542857142857E-2</c:v>
                </c:pt>
                <c:pt idx="4147">
                  <c:v>-6.2685057471264294E-2</c:v>
                </c:pt>
                <c:pt idx="4148">
                  <c:v>-3.7659999999999999E-2</c:v>
                </c:pt>
                <c:pt idx="4149">
                  <c:v>-3.9881111111111103E-2</c:v>
                </c:pt>
                <c:pt idx="4150">
                  <c:v>-3.5406309148264897E-2</c:v>
                </c:pt>
                <c:pt idx="4151">
                  <c:v>-5.6100696864111399E-2</c:v>
                </c:pt>
                <c:pt idx="4152">
                  <c:v>-6.3944890510948899E-2</c:v>
                </c:pt>
                <c:pt idx="4153">
                  <c:v>-2.67247422680412E-2</c:v>
                </c:pt>
                <c:pt idx="4154">
                  <c:v>1.7883076923076901E-2</c:v>
                </c:pt>
                <c:pt idx="4155">
                  <c:v>-7.1968641114982601E-3</c:v>
                </c:pt>
                <c:pt idx="4156">
                  <c:v>-4.1811666666666601E-2</c:v>
                </c:pt>
                <c:pt idx="4157">
                  <c:v>-3.63078571428571E-2</c:v>
                </c:pt>
                <c:pt idx="4158">
                  <c:v>-4.8000328947368401E-2</c:v>
                </c:pt>
                <c:pt idx="4159">
                  <c:v>-9.6371874999999996E-2</c:v>
                </c:pt>
                <c:pt idx="4160">
                  <c:v>-6.4407058823529401E-2</c:v>
                </c:pt>
                <c:pt idx="4161">
                  <c:v>-7.6766666666666594E-2</c:v>
                </c:pt>
                <c:pt idx="4162">
                  <c:v>-4.4916607773851501E-2</c:v>
                </c:pt>
                <c:pt idx="4163">
                  <c:v>-1.6106818181818101E-2</c:v>
                </c:pt>
                <c:pt idx="4164">
                  <c:v>-5.90727272727272E-2</c:v>
                </c:pt>
                <c:pt idx="4165">
                  <c:v>-4.5627090301003301E-2</c:v>
                </c:pt>
                <c:pt idx="4166">
                  <c:v>-2.6264561403508701E-2</c:v>
                </c:pt>
                <c:pt idx="4167">
                  <c:v>-1.6122807017543801E-3</c:v>
                </c:pt>
                <c:pt idx="4168">
                  <c:v>4.5591025641025601E-2</c:v>
                </c:pt>
                <c:pt idx="4169">
                  <c:v>-1.5770503597122301E-2</c:v>
                </c:pt>
                <c:pt idx="4170">
                  <c:v>-5.6069902912621303E-2</c:v>
                </c:pt>
                <c:pt idx="4171">
                  <c:v>-7.3473220338983E-2</c:v>
                </c:pt>
                <c:pt idx="4172">
                  <c:v>-6.6155477031802107E-2</c:v>
                </c:pt>
                <c:pt idx="4173">
                  <c:v>-1.45874576271186E-2</c:v>
                </c:pt>
                <c:pt idx="4174">
                  <c:v>-8.7549019607843104E-3</c:v>
                </c:pt>
                <c:pt idx="4175">
                  <c:v>-2.0040186915887801E-2</c:v>
                </c:pt>
                <c:pt idx="4176">
                  <c:v>-9.8250000000000004E-2</c:v>
                </c:pt>
                <c:pt idx="4177">
                  <c:v>-3.9663503649635001E-2</c:v>
                </c:pt>
                <c:pt idx="4178">
                  <c:v>-6.4613840830449798E-2</c:v>
                </c:pt>
                <c:pt idx="4179">
                  <c:v>-9.1473646209386195E-2</c:v>
                </c:pt>
                <c:pt idx="4180">
                  <c:v>-3.5313840830449798E-2</c:v>
                </c:pt>
                <c:pt idx="4181">
                  <c:v>-5.07771739130434E-2</c:v>
                </c:pt>
                <c:pt idx="4182">
                  <c:v>-8.4243478260869503E-2</c:v>
                </c:pt>
                <c:pt idx="4183">
                  <c:v>-1.6667136150234699E-2</c:v>
                </c:pt>
                <c:pt idx="4184">
                  <c:v>-4.4920091324200898E-2</c:v>
                </c:pt>
                <c:pt idx="4185">
                  <c:v>-7.9648305084745699E-2</c:v>
                </c:pt>
                <c:pt idx="4186">
                  <c:v>-7.2203278688524594E-2</c:v>
                </c:pt>
                <c:pt idx="4187">
                  <c:v>-9.6961693548387004E-2</c:v>
                </c:pt>
                <c:pt idx="4188">
                  <c:v>-7.39702702702702E-2</c:v>
                </c:pt>
                <c:pt idx="4189">
                  <c:v>2.93111111111111E-3</c:v>
                </c:pt>
                <c:pt idx="4190">
                  <c:v>1.38802158273381E-2</c:v>
                </c:pt>
                <c:pt idx="4191">
                  <c:v>-5.1169097222222203E-2</c:v>
                </c:pt>
                <c:pt idx="4192">
                  <c:v>-4.7387544483985702E-2</c:v>
                </c:pt>
                <c:pt idx="4193">
                  <c:v>-6.2834749034749005E-2</c:v>
                </c:pt>
                <c:pt idx="4194">
                  <c:v>-3.8432631578947302E-2</c:v>
                </c:pt>
                <c:pt idx="4195">
                  <c:v>-4.9466964285714198E-2</c:v>
                </c:pt>
                <c:pt idx="4196">
                  <c:v>-3.73938144329896E-2</c:v>
                </c:pt>
                <c:pt idx="4197">
                  <c:v>-4.33046762589928E-2</c:v>
                </c:pt>
                <c:pt idx="4198">
                  <c:v>-2.36805147058823E-2</c:v>
                </c:pt>
                <c:pt idx="4199">
                  <c:v>-7.6842804428044198E-2</c:v>
                </c:pt>
                <c:pt idx="4200">
                  <c:v>-5.0891428571428497E-2</c:v>
                </c:pt>
                <c:pt idx="4201">
                  <c:v>-3.43239382239382E-2</c:v>
                </c:pt>
                <c:pt idx="4202">
                  <c:v>1.55469135802469E-2</c:v>
                </c:pt>
                <c:pt idx="4203">
                  <c:v>-5.1198780487804803E-2</c:v>
                </c:pt>
                <c:pt idx="4204">
                  <c:v>-3.9200359712230202E-2</c:v>
                </c:pt>
                <c:pt idx="4205">
                  <c:v>-6.2908480565371003E-2</c:v>
                </c:pt>
                <c:pt idx="4206">
                  <c:v>-4.36593103448275E-2</c:v>
                </c:pt>
                <c:pt idx="4207">
                  <c:v>-3.93311355311355E-2</c:v>
                </c:pt>
                <c:pt idx="4208">
                  <c:v>-6.5884362139917704E-2</c:v>
                </c:pt>
                <c:pt idx="4209">
                  <c:v>1.494375E-2</c:v>
                </c:pt>
                <c:pt idx="4210">
                  <c:v>-1.5060975609756101E-2</c:v>
                </c:pt>
                <c:pt idx="4211">
                  <c:v>-7.62576335877862E-2</c:v>
                </c:pt>
                <c:pt idx="4212">
                  <c:v>-5.5780212014134203E-2</c:v>
                </c:pt>
                <c:pt idx="4213">
                  <c:v>-3.7034013605442097E-2</c:v>
                </c:pt>
                <c:pt idx="4214">
                  <c:v>-2.7365579710144899E-2</c:v>
                </c:pt>
                <c:pt idx="4215">
                  <c:v>-6.1509507042253497E-2</c:v>
                </c:pt>
                <c:pt idx="4216">
                  <c:v>-6.6543820224719094E-2</c:v>
                </c:pt>
                <c:pt idx="4217">
                  <c:v>-6.43273809523809E-2</c:v>
                </c:pt>
                <c:pt idx="4218">
                  <c:v>-4.2288929889298797E-2</c:v>
                </c:pt>
                <c:pt idx="4219">
                  <c:v>-8.2618702290076299E-2</c:v>
                </c:pt>
                <c:pt idx="4220">
                  <c:v>-9.8509863945578202E-2</c:v>
                </c:pt>
                <c:pt idx="4221">
                  <c:v>-0.106062781954887</c:v>
                </c:pt>
                <c:pt idx="4222">
                  <c:v>-4.50210144927536E-2</c:v>
                </c:pt>
                <c:pt idx="4223">
                  <c:v>-2.3359999999999999E-2</c:v>
                </c:pt>
                <c:pt idx="4224">
                  <c:v>-1.2113333333333301E-2</c:v>
                </c:pt>
                <c:pt idx="4225">
                  <c:v>-2.5194883720930199E-2</c:v>
                </c:pt>
                <c:pt idx="4226">
                  <c:v>-6.8243589743589697E-2</c:v>
                </c:pt>
                <c:pt idx="4227">
                  <c:v>-6.6043697478991595E-2</c:v>
                </c:pt>
                <c:pt idx="4228">
                  <c:v>-3.3619354838709599E-2</c:v>
                </c:pt>
                <c:pt idx="4229">
                  <c:v>-4.9977637130801597E-2</c:v>
                </c:pt>
                <c:pt idx="4230">
                  <c:v>-1.16412499999999E-2</c:v>
                </c:pt>
                <c:pt idx="4231">
                  <c:v>2.17973684210526E-2</c:v>
                </c:pt>
                <c:pt idx="4232">
                  <c:v>-6.3323481781376506E-2</c:v>
                </c:pt>
                <c:pt idx="4233">
                  <c:v>-4.7059615384615297E-2</c:v>
                </c:pt>
                <c:pt idx="4234">
                  <c:v>-7.4110247349823299E-2</c:v>
                </c:pt>
                <c:pt idx="4235">
                  <c:v>-5.8774385964912197E-2</c:v>
                </c:pt>
                <c:pt idx="4236">
                  <c:v>-7.3930434782608703E-2</c:v>
                </c:pt>
                <c:pt idx="4237">
                  <c:v>-7.7986764705882297E-2</c:v>
                </c:pt>
                <c:pt idx="4238">
                  <c:v>-3.44804597701149E-2</c:v>
                </c:pt>
                <c:pt idx="4239">
                  <c:v>-2.0426923076922999E-2</c:v>
                </c:pt>
                <c:pt idx="4240">
                  <c:v>-3.4881021897810199E-2</c:v>
                </c:pt>
                <c:pt idx="4241">
                  <c:v>-5.99176691729323E-2</c:v>
                </c:pt>
                <c:pt idx="4242">
                  <c:v>-6.9537499999999905E-2</c:v>
                </c:pt>
                <c:pt idx="4243">
                  <c:v>-2.5964163822525501E-2</c:v>
                </c:pt>
                <c:pt idx="4244">
                  <c:v>-3.4027659574468003E-2</c:v>
                </c:pt>
                <c:pt idx="4245">
                  <c:v>5.46875E-2</c:v>
                </c:pt>
                <c:pt idx="4246">
                  <c:v>-2.9079322033898299E-2</c:v>
                </c:pt>
                <c:pt idx="4247">
                  <c:v>-3.86745819397993E-2</c:v>
                </c:pt>
                <c:pt idx="4248">
                  <c:v>-8.4939869281045702E-2</c:v>
                </c:pt>
                <c:pt idx="4249">
                  <c:v>-3.77310126582278E-2</c:v>
                </c:pt>
                <c:pt idx="4250">
                  <c:v>-3.6784999999999998E-2</c:v>
                </c:pt>
                <c:pt idx="4251">
                  <c:v>-9.0459782608695596E-2</c:v>
                </c:pt>
                <c:pt idx="4252">
                  <c:v>3.39926829268292E-2</c:v>
                </c:pt>
                <c:pt idx="4253">
                  <c:v>-3.1050179211469499E-2</c:v>
                </c:pt>
                <c:pt idx="4254">
                  <c:v>-2.5550922509224999E-2</c:v>
                </c:pt>
                <c:pt idx="4255">
                  <c:v>-9.3085409252669005E-2</c:v>
                </c:pt>
                <c:pt idx="4256">
                  <c:v>-9.5412408759124004E-2</c:v>
                </c:pt>
                <c:pt idx="4257">
                  <c:v>-5.8056730769230701E-2</c:v>
                </c:pt>
                <c:pt idx="4258">
                  <c:v>1.77103448275862E-2</c:v>
                </c:pt>
                <c:pt idx="4259">
                  <c:v>-7.5024390243902403E-3</c:v>
                </c:pt>
                <c:pt idx="4260">
                  <c:v>-8.7609285714285695E-2</c:v>
                </c:pt>
                <c:pt idx="4261">
                  <c:v>-5.60377104377104E-2</c:v>
                </c:pt>
                <c:pt idx="4262">
                  <c:v>-5.8506666666666603E-2</c:v>
                </c:pt>
                <c:pt idx="4263">
                  <c:v>-4.2545033112582703E-2</c:v>
                </c:pt>
                <c:pt idx="4264" formatCode="0.00E+00">
                  <c:v>7.5313807531381701E-6</c:v>
                </c:pt>
                <c:pt idx="4265">
                  <c:v>-8.0195348837209302E-2</c:v>
                </c:pt>
                <c:pt idx="4266">
                  <c:v>-4.9267391304347798E-2</c:v>
                </c:pt>
                <c:pt idx="4267">
                  <c:v>-2.4332234432234399E-2</c:v>
                </c:pt>
                <c:pt idx="4268">
                  <c:v>-5.11842105263157E-2</c:v>
                </c:pt>
                <c:pt idx="4269">
                  <c:v>-2.5353040540540502E-2</c:v>
                </c:pt>
                <c:pt idx="4270">
                  <c:v>-6.5736917562723998E-2</c:v>
                </c:pt>
                <c:pt idx="4271">
                  <c:v>-4.5018446601941702E-2</c:v>
                </c:pt>
                <c:pt idx="4272">
                  <c:v>-3.4727272727272697E-2</c:v>
                </c:pt>
                <c:pt idx="4273">
                  <c:v>-1.50030927835051E-2</c:v>
                </c:pt>
                <c:pt idx="4274">
                  <c:v>-5.2611355311355301E-2</c:v>
                </c:pt>
                <c:pt idx="4275">
                  <c:v>-3.1467666666666602E-2</c:v>
                </c:pt>
                <c:pt idx="4276">
                  <c:v>-7.6030546623794201E-2</c:v>
                </c:pt>
                <c:pt idx="4277">
                  <c:v>-4.9738162544169601E-2</c:v>
                </c:pt>
                <c:pt idx="4278">
                  <c:v>-6.4373469387755095E-2</c:v>
                </c:pt>
                <c:pt idx="4279">
                  <c:v>-1.1591666666666601E-2</c:v>
                </c:pt>
                <c:pt idx="4280">
                  <c:v>-6.3642222222222197E-2</c:v>
                </c:pt>
                <c:pt idx="4281">
                  <c:v>-3.5611267605633802E-2</c:v>
                </c:pt>
                <c:pt idx="4282">
                  <c:v>-2.6347735191637599E-2</c:v>
                </c:pt>
                <c:pt idx="4283">
                  <c:v>-5.5513523131672599E-2</c:v>
                </c:pt>
                <c:pt idx="4284">
                  <c:v>-7.7204406779661006E-2</c:v>
                </c:pt>
                <c:pt idx="4285">
                  <c:v>-9.1967704280155604E-2</c:v>
                </c:pt>
                <c:pt idx="4286">
                  <c:v>-2.8921839080459699E-2</c:v>
                </c:pt>
                <c:pt idx="4287">
                  <c:v>-6.2906329113924006E-2</c:v>
                </c:pt>
                <c:pt idx="4288">
                  <c:v>-4.3954435483870902E-2</c:v>
                </c:pt>
                <c:pt idx="4289">
                  <c:v>-6.1471794871794799E-2</c:v>
                </c:pt>
                <c:pt idx="4290">
                  <c:v>-4.5542176870748297E-2</c:v>
                </c:pt>
                <c:pt idx="4291">
                  <c:v>-5.7182432432432401E-2</c:v>
                </c:pt>
                <c:pt idx="4292">
                  <c:v>-3.3239552238805897E-2</c:v>
                </c:pt>
                <c:pt idx="4293">
                  <c:v>-8.0427472527472496E-2</c:v>
                </c:pt>
                <c:pt idx="4294">
                  <c:v>-0.15370249999999999</c:v>
                </c:pt>
                <c:pt idx="4295">
                  <c:v>-5.09383275261324E-2</c:v>
                </c:pt>
                <c:pt idx="4296">
                  <c:v>-6.1843877551020401E-2</c:v>
                </c:pt>
                <c:pt idx="4297">
                  <c:v>-6.01859106529209E-2</c:v>
                </c:pt>
                <c:pt idx="4298">
                  <c:v>-4.5049350649350603E-2</c:v>
                </c:pt>
                <c:pt idx="4299">
                  <c:v>-5.0486538461538402E-2</c:v>
                </c:pt>
                <c:pt idx="4300">
                  <c:v>-5.28517647058823E-2</c:v>
                </c:pt>
                <c:pt idx="4301">
                  <c:v>-1.49369047619047E-2</c:v>
                </c:pt>
                <c:pt idx="4302">
                  <c:v>-7.3637769784172594E-2</c:v>
                </c:pt>
                <c:pt idx="4303">
                  <c:v>-4.8441698841698799E-2</c:v>
                </c:pt>
                <c:pt idx="4304">
                  <c:v>-6.7372075471698101E-2</c:v>
                </c:pt>
                <c:pt idx="4305">
                  <c:v>-5.97135531135531E-2</c:v>
                </c:pt>
                <c:pt idx="4306">
                  <c:v>-8.1713991769547301E-2</c:v>
                </c:pt>
                <c:pt idx="4307">
                  <c:v>-9.7633749999999894E-2</c:v>
                </c:pt>
                <c:pt idx="4308">
                  <c:v>-0.106212048192771</c:v>
                </c:pt>
                <c:pt idx="4309">
                  <c:v>-4.5045739910313902E-2</c:v>
                </c:pt>
                <c:pt idx="4310">
                  <c:v>-5.0032411067193597E-2</c:v>
                </c:pt>
                <c:pt idx="4311">
                  <c:v>-8.9680508474576204E-2</c:v>
                </c:pt>
                <c:pt idx="4312">
                  <c:v>-7.6528947368421002E-2</c:v>
                </c:pt>
                <c:pt idx="4313">
                  <c:v>-4.1516287878787798E-2</c:v>
                </c:pt>
                <c:pt idx="4314">
                  <c:v>-5.9329870129870101E-2</c:v>
                </c:pt>
                <c:pt idx="4315">
                  <c:v>-8.2617647058823504E-2</c:v>
                </c:pt>
                <c:pt idx="4316">
                  <c:v>-3.2022513089005201E-2</c:v>
                </c:pt>
                <c:pt idx="4317">
                  <c:v>-5.9979396984924598E-2</c:v>
                </c:pt>
                <c:pt idx="4318">
                  <c:v>-2.1826845637583799E-2</c:v>
                </c:pt>
                <c:pt idx="4319">
                  <c:v>-8.1447368421052498E-3</c:v>
                </c:pt>
                <c:pt idx="4320">
                  <c:v>-0.175881578947368</c:v>
                </c:pt>
                <c:pt idx="4321">
                  <c:v>-6.3136619718309805E-2</c:v>
                </c:pt>
                <c:pt idx="4322">
                  <c:v>-1.17746478873239E-3</c:v>
                </c:pt>
                <c:pt idx="4323">
                  <c:v>-4.8584821428571401E-2</c:v>
                </c:pt>
                <c:pt idx="4324">
                  <c:v>-3.6448275862068898E-2</c:v>
                </c:pt>
                <c:pt idx="4325">
                  <c:v>-4.41958904109589E-2</c:v>
                </c:pt>
                <c:pt idx="4326">
                  <c:v>-6.3699999999999998E-3</c:v>
                </c:pt>
                <c:pt idx="4327">
                  <c:v>-3.7027702702702697E-2</c:v>
                </c:pt>
                <c:pt idx="4328">
                  <c:v>-0.124575862068965</c:v>
                </c:pt>
                <c:pt idx="4329">
                  <c:v>-0.155441891891891</c:v>
                </c:pt>
                <c:pt idx="4330">
                  <c:v>-8.1788095238095201E-2</c:v>
                </c:pt>
                <c:pt idx="4331">
                  <c:v>-6.5028571428571394E-2</c:v>
                </c:pt>
                <c:pt idx="4332">
                  <c:v>-0.27926923076922999</c:v>
                </c:pt>
                <c:pt idx="4333">
                  <c:v>3.6347826086956497E-2</c:v>
                </c:pt>
                <c:pt idx="4334">
                  <c:v>2.1485714285714198E-2</c:v>
                </c:pt>
                <c:pt idx="4335">
                  <c:v>-8.7926315789473602E-2</c:v>
                </c:pt>
                <c:pt idx="4336">
                  <c:v>2.5489473684210499E-2</c:v>
                </c:pt>
                <c:pt idx="4337">
                  <c:v>-0.14715600000000001</c:v>
                </c:pt>
                <c:pt idx="4338">
                  <c:v>-0.11291153846153799</c:v>
                </c:pt>
                <c:pt idx="4339">
                  <c:v>-5.9820312499999903E-2</c:v>
                </c:pt>
                <c:pt idx="4340">
                  <c:v>-0.112725862068965</c:v>
                </c:pt>
                <c:pt idx="4341">
                  <c:v>9.9524590163934303E-3</c:v>
                </c:pt>
                <c:pt idx="4342">
                  <c:v>-1.7527777777777701E-2</c:v>
                </c:pt>
                <c:pt idx="4343">
                  <c:v>5.0578947368420998E-3</c:v>
                </c:pt>
                <c:pt idx="4344">
                  <c:v>-6.6863636363636306E-2</c:v>
                </c:pt>
                <c:pt idx="4345">
                  <c:v>-6.4410588235294094E-2</c:v>
                </c:pt>
                <c:pt idx="4346">
                  <c:v>-9.3133204633204597E-2</c:v>
                </c:pt>
                <c:pt idx="4347">
                  <c:v>-5.6244214876032997E-2</c:v>
                </c:pt>
                <c:pt idx="4348">
                  <c:v>-1.3475217391304301E-2</c:v>
                </c:pt>
                <c:pt idx="4349">
                  <c:v>-7.7219696969696897E-2</c:v>
                </c:pt>
                <c:pt idx="4350">
                  <c:v>-3.5025974025974E-3</c:v>
                </c:pt>
                <c:pt idx="4351">
                  <c:v>1.29247474747474E-2</c:v>
                </c:pt>
                <c:pt idx="4352">
                  <c:v>-9.8770281124497997E-2</c:v>
                </c:pt>
                <c:pt idx="4353">
                  <c:v>-0.11690422535211201</c:v>
                </c:pt>
                <c:pt idx="4354">
                  <c:v>-8.1999999999999906E-2</c:v>
                </c:pt>
                <c:pt idx="4355">
                  <c:v>-3.6036800000000001E-2</c:v>
                </c:pt>
                <c:pt idx="4356">
                  <c:v>-6.8103750000000005E-2</c:v>
                </c:pt>
                <c:pt idx="4357">
                  <c:v>1.6105263157894699E-2</c:v>
                </c:pt>
                <c:pt idx="4358">
                  <c:v>-4.4626160337552699E-2</c:v>
                </c:pt>
                <c:pt idx="4359">
                  <c:v>-9.0882692307692303E-2</c:v>
                </c:pt>
                <c:pt idx="4360">
                  <c:v>-8.4313469387755094E-2</c:v>
                </c:pt>
                <c:pt idx="4361">
                  <c:v>-6.1519607843137203E-2</c:v>
                </c:pt>
                <c:pt idx="4362">
                  <c:v>-6.0078906250000001E-2</c:v>
                </c:pt>
                <c:pt idx="4363">
                  <c:v>-7.6852173913043401E-2</c:v>
                </c:pt>
                <c:pt idx="4364">
                  <c:v>-8.0182954545454502E-2</c:v>
                </c:pt>
                <c:pt idx="4365">
                  <c:v>-7.2970355731225303E-2</c:v>
                </c:pt>
                <c:pt idx="4366">
                  <c:v>-5.15930232558139E-2</c:v>
                </c:pt>
                <c:pt idx="4367">
                  <c:v>-4.6214606741573003E-2</c:v>
                </c:pt>
                <c:pt idx="4368">
                  <c:v>-3.7667164179104401E-2</c:v>
                </c:pt>
                <c:pt idx="4369">
                  <c:v>-2.1794604316546701E-2</c:v>
                </c:pt>
                <c:pt idx="4370">
                  <c:v>-2.6177227722772201E-2</c:v>
                </c:pt>
                <c:pt idx="4371">
                  <c:v>1.9908888888888799E-2</c:v>
                </c:pt>
                <c:pt idx="4372">
                  <c:v>-5.4130357142857098E-2</c:v>
                </c:pt>
                <c:pt idx="4373">
                  <c:v>-6.5230111524163498E-2</c:v>
                </c:pt>
                <c:pt idx="4374">
                  <c:v>-3.0246619217081799E-2</c:v>
                </c:pt>
                <c:pt idx="4375">
                  <c:v>-4.4146043165467601E-2</c:v>
                </c:pt>
                <c:pt idx="4376">
                  <c:v>-4.8451340996168497E-2</c:v>
                </c:pt>
                <c:pt idx="4377">
                  <c:v>-2.4057281553398001E-2</c:v>
                </c:pt>
                <c:pt idx="4378">
                  <c:v>-3.3439534883720902E-2</c:v>
                </c:pt>
                <c:pt idx="4379">
                  <c:v>-3.6215811965811903E-2</c:v>
                </c:pt>
                <c:pt idx="4380">
                  <c:v>-9.3525274725274707E-2</c:v>
                </c:pt>
                <c:pt idx="4381">
                  <c:v>-0.106563455149501</c:v>
                </c:pt>
                <c:pt idx="4382">
                  <c:v>-6.0939792387543198E-2</c:v>
                </c:pt>
                <c:pt idx="4383">
                  <c:v>-7.8936842105263097E-2</c:v>
                </c:pt>
                <c:pt idx="4384">
                  <c:v>-0.101149557522123</c:v>
                </c:pt>
                <c:pt idx="4385">
                  <c:v>-9.2078571428571399E-2</c:v>
                </c:pt>
                <c:pt idx="4386">
                  <c:v>-5.4497872340425503E-2</c:v>
                </c:pt>
                <c:pt idx="4387">
                  <c:v>-8.3732314410480305E-2</c:v>
                </c:pt>
                <c:pt idx="4388">
                  <c:v>-6.5401700680272096E-2</c:v>
                </c:pt>
                <c:pt idx="4389">
                  <c:v>-1.24518272425249E-2</c:v>
                </c:pt>
                <c:pt idx="4390">
                  <c:v>-3.1530000000000002E-2</c:v>
                </c:pt>
                <c:pt idx="4391">
                  <c:v>-3.7821138211382103E-2</c:v>
                </c:pt>
                <c:pt idx="4392">
                  <c:v>-6.9758585858585798E-2</c:v>
                </c:pt>
                <c:pt idx="4393">
                  <c:v>-7.5164545454545401E-2</c:v>
                </c:pt>
                <c:pt idx="4394">
                  <c:v>-8.3962499999999995E-2</c:v>
                </c:pt>
                <c:pt idx="4395">
                  <c:v>-4.3401333333333299E-2</c:v>
                </c:pt>
                <c:pt idx="4396">
                  <c:v>-8.4029896907216406E-2</c:v>
                </c:pt>
                <c:pt idx="4397">
                  <c:v>-1.8082437275985599E-2</c:v>
                </c:pt>
                <c:pt idx="4398">
                  <c:v>-2.0042857142857098E-2</c:v>
                </c:pt>
                <c:pt idx="4399">
                  <c:v>3.7086111111111097E-2</c:v>
                </c:pt>
                <c:pt idx="4400">
                  <c:v>-6.5189919354838699E-2</c:v>
                </c:pt>
                <c:pt idx="4401">
                  <c:v>-0.108857491289198</c:v>
                </c:pt>
                <c:pt idx="4402">
                  <c:v>-8.7062724014336901E-2</c:v>
                </c:pt>
                <c:pt idx="4403">
                  <c:v>-4.2160884353741497E-2</c:v>
                </c:pt>
                <c:pt idx="4404">
                  <c:v>-0.1020025</c:v>
                </c:pt>
                <c:pt idx="4405">
                  <c:v>1.33457142857142E-2</c:v>
                </c:pt>
                <c:pt idx="4406">
                  <c:v>-6.2008737864077602E-2</c:v>
                </c:pt>
                <c:pt idx="4407">
                  <c:v>-3.05619047619047E-2</c:v>
                </c:pt>
                <c:pt idx="4408">
                  <c:v>-0.100157246376811</c:v>
                </c:pt>
                <c:pt idx="4409">
                  <c:v>-7.0416304347826003E-2</c:v>
                </c:pt>
                <c:pt idx="4410">
                  <c:v>-9.0917777777777695E-2</c:v>
                </c:pt>
                <c:pt idx="4411">
                  <c:v>-7.4200358422938997E-2</c:v>
                </c:pt>
                <c:pt idx="4412">
                  <c:v>5.8849565217391299E-2</c:v>
                </c:pt>
                <c:pt idx="4413">
                  <c:v>8.8978494623655896E-3</c:v>
                </c:pt>
                <c:pt idx="4414">
                  <c:v>-3.1901526717557201E-2</c:v>
                </c:pt>
                <c:pt idx="4415">
                  <c:v>-0.108546484375</c:v>
                </c:pt>
                <c:pt idx="4416">
                  <c:v>-8.09923076923076E-2</c:v>
                </c:pt>
                <c:pt idx="4417">
                  <c:v>-8.0670498084291095E-2</c:v>
                </c:pt>
                <c:pt idx="4418">
                  <c:v>-1.6007766990291199E-2</c:v>
                </c:pt>
                <c:pt idx="4419">
                  <c:v>1.8790476190476101E-3</c:v>
                </c:pt>
                <c:pt idx="4420">
                  <c:v>-0.10510243902439</c:v>
                </c:pt>
                <c:pt idx="4421">
                  <c:v>2.7471264367816099E-3</c:v>
                </c:pt>
                <c:pt idx="4422">
                  <c:v>-2.3393243243243201E-2</c:v>
                </c:pt>
                <c:pt idx="4423">
                  <c:v>-6.7901063829787195E-2</c:v>
                </c:pt>
                <c:pt idx="4424">
                  <c:v>-5.3338345864661602E-2</c:v>
                </c:pt>
                <c:pt idx="4425">
                  <c:v>-4.1276870748299298E-2</c:v>
                </c:pt>
                <c:pt idx="4426">
                  <c:v>5.6775510204081598E-3</c:v>
                </c:pt>
                <c:pt idx="4427">
                  <c:v>-0.129651724137931</c:v>
                </c:pt>
                <c:pt idx="4428">
                  <c:v>-0.103440074906367</c:v>
                </c:pt>
                <c:pt idx="4429">
                  <c:v>-4.7698814229249001E-2</c:v>
                </c:pt>
                <c:pt idx="4430">
                  <c:v>-4.5051798561150998E-2</c:v>
                </c:pt>
                <c:pt idx="4431">
                  <c:v>-8.4556227758007099E-2</c:v>
                </c:pt>
                <c:pt idx="4432">
                  <c:v>-5.5663928571428503E-2</c:v>
                </c:pt>
                <c:pt idx="4433">
                  <c:v>-2.8672566371681401E-2</c:v>
                </c:pt>
                <c:pt idx="4434">
                  <c:v>-1.1802999999999999E-2</c:v>
                </c:pt>
                <c:pt idx="4435">
                  <c:v>-6.7728846153846098E-2</c:v>
                </c:pt>
                <c:pt idx="4436">
                  <c:v>-7.5756321839080404E-2</c:v>
                </c:pt>
                <c:pt idx="4437">
                  <c:v>-4.8781538461538397E-2</c:v>
                </c:pt>
                <c:pt idx="4438">
                  <c:v>-5.1047038327526099E-2</c:v>
                </c:pt>
                <c:pt idx="4439">
                  <c:v>-3.9235114503816698E-2</c:v>
                </c:pt>
                <c:pt idx="4440">
                  <c:v>6.4276595744680804E-3</c:v>
                </c:pt>
                <c:pt idx="4441">
                  <c:v>-1.67415730337078E-3</c:v>
                </c:pt>
                <c:pt idx="4442">
                  <c:v>-5.6191845493562202E-2</c:v>
                </c:pt>
                <c:pt idx="4443">
                  <c:v>-6.5402456140350798E-2</c:v>
                </c:pt>
                <c:pt idx="4444">
                  <c:v>-6.8250583657587502E-2</c:v>
                </c:pt>
                <c:pt idx="4445">
                  <c:v>-7.1524172185430404E-2</c:v>
                </c:pt>
                <c:pt idx="4446">
                  <c:v>-2.78326086956521E-2</c:v>
                </c:pt>
                <c:pt idx="4447">
                  <c:v>-4.3352222222222202E-2</c:v>
                </c:pt>
                <c:pt idx="4448">
                  <c:v>-5.4553398058252399E-3</c:v>
                </c:pt>
                <c:pt idx="4449">
                  <c:v>-8.5391780821917798E-2</c:v>
                </c:pt>
                <c:pt idx="4450">
                  <c:v>-6.5410616438356106E-2</c:v>
                </c:pt>
                <c:pt idx="4451">
                  <c:v>-5.6520676691729298E-2</c:v>
                </c:pt>
                <c:pt idx="4452">
                  <c:v>-1.6217449664429499E-2</c:v>
                </c:pt>
                <c:pt idx="4453">
                  <c:v>-3.9630147058823499E-2</c:v>
                </c:pt>
                <c:pt idx="4454">
                  <c:v>1.6419417475728101E-2</c:v>
                </c:pt>
                <c:pt idx="4455">
                  <c:v>-1.55773195876288E-3</c:v>
                </c:pt>
                <c:pt idx="4456">
                  <c:v>-4.4080149812733997E-2</c:v>
                </c:pt>
                <c:pt idx="4457">
                  <c:v>-5.2689542483660097E-2</c:v>
                </c:pt>
                <c:pt idx="4458">
                  <c:v>-0.104303515625</c:v>
                </c:pt>
                <c:pt idx="4459">
                  <c:v>-7.4539259259259194E-2</c:v>
                </c:pt>
                <c:pt idx="4460">
                  <c:v>-6.6289115646258501E-2</c:v>
                </c:pt>
                <c:pt idx="4461">
                  <c:v>-7.6817708333333304E-2</c:v>
                </c:pt>
                <c:pt idx="4462">
                  <c:v>-1.22112244897959E-2</c:v>
                </c:pt>
                <c:pt idx="4463">
                  <c:v>-3.8082591093117402E-2</c:v>
                </c:pt>
                <c:pt idx="4464">
                  <c:v>-5.7851824817518202E-2</c:v>
                </c:pt>
                <c:pt idx="4465">
                  <c:v>-8.2502826855123598E-2</c:v>
                </c:pt>
                <c:pt idx="4466">
                  <c:v>-6.3266312056737495E-2</c:v>
                </c:pt>
                <c:pt idx="4467">
                  <c:v>-8.3738297872340398E-2</c:v>
                </c:pt>
                <c:pt idx="4468">
                  <c:v>-2.03225490196078E-2</c:v>
                </c:pt>
                <c:pt idx="4469">
                  <c:v>-5.1795454545454499E-2</c:v>
                </c:pt>
                <c:pt idx="4470">
                  <c:v>-5.4018320610687003E-2</c:v>
                </c:pt>
                <c:pt idx="4471">
                  <c:v>-4.94169117647058E-2</c:v>
                </c:pt>
                <c:pt idx="4472">
                  <c:v>-4.9636E-2</c:v>
                </c:pt>
                <c:pt idx="4473">
                  <c:v>-9.8231203007518794E-2</c:v>
                </c:pt>
                <c:pt idx="4474">
                  <c:v>-6.7143396226415006E-2</c:v>
                </c:pt>
                <c:pt idx="4475">
                  <c:v>-7.60969072164948E-2</c:v>
                </c:pt>
                <c:pt idx="4476">
                  <c:v>-8.4133333333333296E-2</c:v>
                </c:pt>
                <c:pt idx="4477">
                  <c:v>-5.4222709163346601E-2</c:v>
                </c:pt>
                <c:pt idx="4478">
                  <c:v>-9.3307194244604305E-2</c:v>
                </c:pt>
                <c:pt idx="4479">
                  <c:v>-7.8298986486486394E-2</c:v>
                </c:pt>
                <c:pt idx="4480">
                  <c:v>-5.0040510948905097E-2</c:v>
                </c:pt>
                <c:pt idx="4481">
                  <c:v>-8.3907552870090593E-2</c:v>
                </c:pt>
                <c:pt idx="4482">
                  <c:v>-7.4803529411764699E-2</c:v>
                </c:pt>
                <c:pt idx="4483">
                  <c:v>-6.1885185185185099E-2</c:v>
                </c:pt>
                <c:pt idx="4484">
                  <c:v>-1.1477358490565999E-2</c:v>
                </c:pt>
                <c:pt idx="4485">
                  <c:v>-8.6082608695652096E-2</c:v>
                </c:pt>
                <c:pt idx="4486">
                  <c:v>-0.10159131944444399</c:v>
                </c:pt>
                <c:pt idx="4487">
                  <c:v>-5.3773927392739201E-2</c:v>
                </c:pt>
                <c:pt idx="4488">
                  <c:v>-6.4794285714285693E-2</c:v>
                </c:pt>
                <c:pt idx="4489">
                  <c:v>-7.6656321839080402E-2</c:v>
                </c:pt>
                <c:pt idx="4490">
                  <c:v>8.8676767676767708E-3</c:v>
                </c:pt>
                <c:pt idx="4491">
                  <c:v>-8.3799999999999999E-2</c:v>
                </c:pt>
                <c:pt idx="4492">
                  <c:v>-5.46512635379061E-2</c:v>
                </c:pt>
                <c:pt idx="4493">
                  <c:v>-2.2085E-2</c:v>
                </c:pt>
                <c:pt idx="4494">
                  <c:v>-7.2227192982456098E-2</c:v>
                </c:pt>
                <c:pt idx="4495">
                  <c:v>-8.79327205882353E-2</c:v>
                </c:pt>
                <c:pt idx="4496">
                  <c:v>-6.1670297029702899E-2</c:v>
                </c:pt>
                <c:pt idx="4497">
                  <c:v>-6.9720833333333301E-2</c:v>
                </c:pt>
                <c:pt idx="4498">
                  <c:v>-5.2885815602836797E-2</c:v>
                </c:pt>
                <c:pt idx="4499">
                  <c:v>-5.6301766784452201E-2</c:v>
                </c:pt>
                <c:pt idx="4500">
                  <c:v>-4.9644150943396199E-2</c:v>
                </c:pt>
                <c:pt idx="4501">
                  <c:v>-6.6139043824701094E-2</c:v>
                </c:pt>
                <c:pt idx="4502">
                  <c:v>-7.5857638888888898E-2</c:v>
                </c:pt>
                <c:pt idx="4503">
                  <c:v>-5.1020999999999997E-2</c:v>
                </c:pt>
                <c:pt idx="4504">
                  <c:v>2.1261728395061699E-2</c:v>
                </c:pt>
                <c:pt idx="4505">
                  <c:v>-6.9677573529411702E-2</c:v>
                </c:pt>
                <c:pt idx="4506">
                  <c:v>-7.8633699633699594E-2</c:v>
                </c:pt>
                <c:pt idx="4507">
                  <c:v>-5.8373356401383997E-2</c:v>
                </c:pt>
                <c:pt idx="4508">
                  <c:v>-5.29962264150943E-2</c:v>
                </c:pt>
                <c:pt idx="4509">
                  <c:v>-8.7491923076922995E-2</c:v>
                </c:pt>
                <c:pt idx="4510">
                  <c:v>-6.1382954545454498E-2</c:v>
                </c:pt>
                <c:pt idx="4511">
                  <c:v>-3.1371428571428502E-2</c:v>
                </c:pt>
                <c:pt idx="4512">
                  <c:v>-8.3747058823529397E-2</c:v>
                </c:pt>
                <c:pt idx="4513">
                  <c:v>-5.7327675276752699E-2</c:v>
                </c:pt>
                <c:pt idx="4514">
                  <c:v>-6.5685767790262098E-2</c:v>
                </c:pt>
                <c:pt idx="4515">
                  <c:v>-4.8807773851590103E-2</c:v>
                </c:pt>
                <c:pt idx="4516">
                  <c:v>-7.00110320284697E-2</c:v>
                </c:pt>
                <c:pt idx="4517">
                  <c:v>-2.8773118279569802E-2</c:v>
                </c:pt>
                <c:pt idx="4518">
                  <c:v>3.9453488372092997E-3</c:v>
                </c:pt>
                <c:pt idx="4519">
                  <c:v>-5.8168401486988798E-2</c:v>
                </c:pt>
                <c:pt idx="4520">
                  <c:v>-7.18571428571428E-2</c:v>
                </c:pt>
                <c:pt idx="4521">
                  <c:v>-1.4901374570446701E-2</c:v>
                </c:pt>
                <c:pt idx="4522">
                  <c:v>-6.3136981132075401E-2</c:v>
                </c:pt>
                <c:pt idx="4523">
                  <c:v>-1.51826855123674E-2</c:v>
                </c:pt>
                <c:pt idx="4524">
                  <c:v>3.67961165048544E-3</c:v>
                </c:pt>
                <c:pt idx="4525">
                  <c:v>-4.4924489795918301E-2</c:v>
                </c:pt>
                <c:pt idx="4526">
                  <c:v>-7.9846071428571405E-2</c:v>
                </c:pt>
                <c:pt idx="4527">
                  <c:v>-8.78580071174377E-2</c:v>
                </c:pt>
                <c:pt idx="4528">
                  <c:v>-8.4232352941176397E-2</c:v>
                </c:pt>
                <c:pt idx="4529">
                  <c:v>-6.3995348837209295E-2</c:v>
                </c:pt>
                <c:pt idx="4530">
                  <c:v>-6.0989605734767E-2</c:v>
                </c:pt>
                <c:pt idx="4531">
                  <c:v>-7.6034782608695603E-2</c:v>
                </c:pt>
                <c:pt idx="4532">
                  <c:v>-3.6702531645569601E-2</c:v>
                </c:pt>
                <c:pt idx="4533">
                  <c:v>-5.9213494809688502E-2</c:v>
                </c:pt>
                <c:pt idx="4534">
                  <c:v>-6.2814022140221401E-2</c:v>
                </c:pt>
                <c:pt idx="4535">
                  <c:v>-9.7438811188811106E-2</c:v>
                </c:pt>
                <c:pt idx="4536">
                  <c:v>-6.0250841750841701E-2</c:v>
                </c:pt>
                <c:pt idx="4537">
                  <c:v>-8.4512500000000004E-2</c:v>
                </c:pt>
                <c:pt idx="4538">
                  <c:v>-5.3200000000000001E-3</c:v>
                </c:pt>
                <c:pt idx="4539">
                  <c:v>-3.1871999999999998E-2</c:v>
                </c:pt>
                <c:pt idx="4540">
                  <c:v>-7.1574418604651094E-2</c:v>
                </c:pt>
                <c:pt idx="4541">
                  <c:v>-3.9935254237288102E-2</c:v>
                </c:pt>
                <c:pt idx="4542">
                  <c:v>-7.4591335740072207E-2</c:v>
                </c:pt>
                <c:pt idx="4543">
                  <c:v>-6.1874999999999902E-2</c:v>
                </c:pt>
                <c:pt idx="4544">
                  <c:v>-4.6761111111111101E-2</c:v>
                </c:pt>
                <c:pt idx="4545">
                  <c:v>-8.5786000000000001E-2</c:v>
                </c:pt>
                <c:pt idx="4546">
                  <c:v>-5.7612941176470499E-2</c:v>
                </c:pt>
                <c:pt idx="4547">
                  <c:v>-1.7102592592592499E-2</c:v>
                </c:pt>
                <c:pt idx="4548">
                  <c:v>-5.6225461254612502E-2</c:v>
                </c:pt>
                <c:pt idx="4549">
                  <c:v>-6.0555183946488303E-2</c:v>
                </c:pt>
                <c:pt idx="4550">
                  <c:v>-6.7475657894736807E-2</c:v>
                </c:pt>
                <c:pt idx="4551">
                  <c:v>-7.4993774319066106E-2</c:v>
                </c:pt>
                <c:pt idx="4552">
                  <c:v>-4.3924444444444398E-2</c:v>
                </c:pt>
                <c:pt idx="4553">
                  <c:v>-6.4558227848101196E-2</c:v>
                </c:pt>
                <c:pt idx="4554">
                  <c:v>-4.61540856031128E-2</c:v>
                </c:pt>
                <c:pt idx="4555">
                  <c:v>-7.6959272727272696E-2</c:v>
                </c:pt>
                <c:pt idx="4556">
                  <c:v>-7.6028682170542594E-2</c:v>
                </c:pt>
                <c:pt idx="4557">
                  <c:v>-7.7022962962962904E-2</c:v>
                </c:pt>
                <c:pt idx="4558">
                  <c:v>-4.9437453183520601E-2</c:v>
                </c:pt>
                <c:pt idx="4559">
                  <c:v>-2.66203703703703E-3</c:v>
                </c:pt>
                <c:pt idx="4560">
                  <c:v>-0.108447115384615</c:v>
                </c:pt>
                <c:pt idx="4561">
                  <c:v>-1.6733603238866301E-2</c:v>
                </c:pt>
                <c:pt idx="4562">
                  <c:v>-5.6460714285714197E-2</c:v>
                </c:pt>
                <c:pt idx="4563">
                  <c:v>-5.1387279151943403E-2</c:v>
                </c:pt>
                <c:pt idx="4564">
                  <c:v>-1.9936654804270398E-2</c:v>
                </c:pt>
                <c:pt idx="4565">
                  <c:v>-6.3607326007326007E-2</c:v>
                </c:pt>
                <c:pt idx="4566">
                  <c:v>-7.3127450980392103E-3</c:v>
                </c:pt>
                <c:pt idx="4567">
                  <c:v>1.5453260869565199E-2</c:v>
                </c:pt>
                <c:pt idx="4568">
                  <c:v>-4.9955128205128201E-2</c:v>
                </c:pt>
                <c:pt idx="4569">
                  <c:v>-8.8277992277992198E-2</c:v>
                </c:pt>
                <c:pt idx="4570">
                  <c:v>-6.8870342205323107E-2</c:v>
                </c:pt>
                <c:pt idx="4571">
                  <c:v>-4.3379457364340998E-2</c:v>
                </c:pt>
                <c:pt idx="4572">
                  <c:v>-9.3596703296703193E-2</c:v>
                </c:pt>
                <c:pt idx="4573">
                  <c:v>-4.1828571428571402E-2</c:v>
                </c:pt>
                <c:pt idx="4574">
                  <c:v>-2.0327272727272701E-2</c:v>
                </c:pt>
                <c:pt idx="4575">
                  <c:v>-7.5308571428571405E-2</c:v>
                </c:pt>
                <c:pt idx="4576">
                  <c:v>-7.2741726618704997E-2</c:v>
                </c:pt>
                <c:pt idx="4577">
                  <c:v>-4.8403401360544197E-2</c:v>
                </c:pt>
                <c:pt idx="4578">
                  <c:v>-5.4273037542662099E-2</c:v>
                </c:pt>
                <c:pt idx="4579">
                  <c:v>-4.1246735395188999E-2</c:v>
                </c:pt>
                <c:pt idx="4580">
                  <c:v>-6.7384536082474203E-2</c:v>
                </c:pt>
                <c:pt idx="4581">
                  <c:v>3.0826506024096301E-2</c:v>
                </c:pt>
                <c:pt idx="4582">
                  <c:v>-4.9974898785425097E-2</c:v>
                </c:pt>
                <c:pt idx="4583">
                  <c:v>-5.7479999999999899E-2</c:v>
                </c:pt>
                <c:pt idx="4584">
                  <c:v>-5.20808580858085E-2</c:v>
                </c:pt>
                <c:pt idx="4585">
                  <c:v>-7.0459424920127703E-2</c:v>
                </c:pt>
                <c:pt idx="4586">
                  <c:v>-4.2325742574257398E-2</c:v>
                </c:pt>
                <c:pt idx="4587">
                  <c:v>-5.7582795698924702E-2</c:v>
                </c:pt>
                <c:pt idx="4588">
                  <c:v>9.6276315789473703E-3</c:v>
                </c:pt>
                <c:pt idx="4589">
                  <c:v>-2.72185185185185E-2</c:v>
                </c:pt>
                <c:pt idx="4590">
                  <c:v>-6.0514814814814799E-2</c:v>
                </c:pt>
                <c:pt idx="4591">
                  <c:v>-7.1698523985239807E-2</c:v>
                </c:pt>
                <c:pt idx="4592">
                  <c:v>-8.7774708171206195E-2</c:v>
                </c:pt>
                <c:pt idx="4593">
                  <c:v>-9.0326909090909097E-2</c:v>
                </c:pt>
                <c:pt idx="4594">
                  <c:v>-7.2543010752688097E-2</c:v>
                </c:pt>
                <c:pt idx="4595">
                  <c:v>-5.0726373626373597E-2</c:v>
                </c:pt>
                <c:pt idx="4596">
                  <c:v>-8.5016334661354595E-2</c:v>
                </c:pt>
                <c:pt idx="4597">
                  <c:v>-5.4178754578754498E-2</c:v>
                </c:pt>
                <c:pt idx="4598">
                  <c:v>-6.2848540145985399E-2</c:v>
                </c:pt>
                <c:pt idx="4599">
                  <c:v>-6.8651935483870899E-2</c:v>
                </c:pt>
                <c:pt idx="4600">
                  <c:v>-4.0306488549618297E-2</c:v>
                </c:pt>
                <c:pt idx="4601">
                  <c:v>7.0902247191011195E-2</c:v>
                </c:pt>
                <c:pt idx="4602">
                  <c:v>0.1117775</c:v>
                </c:pt>
                <c:pt idx="4603">
                  <c:v>-4.4310729613733897E-2</c:v>
                </c:pt>
                <c:pt idx="4604">
                  <c:v>-8.3629963898916901E-2</c:v>
                </c:pt>
                <c:pt idx="4605">
                  <c:v>-7.9766883116883097E-2</c:v>
                </c:pt>
                <c:pt idx="4606">
                  <c:v>-7.3919182389937096E-2</c:v>
                </c:pt>
                <c:pt idx="4607">
                  <c:v>-6.24322807017543E-2</c:v>
                </c:pt>
                <c:pt idx="4608">
                  <c:v>-7.8570454545454499E-2</c:v>
                </c:pt>
                <c:pt idx="4609">
                  <c:v>1.32833333333333E-2</c:v>
                </c:pt>
                <c:pt idx="4610">
                  <c:v>-6.22643564356435E-2</c:v>
                </c:pt>
                <c:pt idx="4611">
                  <c:v>-4.8080836236933801E-2</c:v>
                </c:pt>
                <c:pt idx="4612">
                  <c:v>-6.12062706270627E-2</c:v>
                </c:pt>
                <c:pt idx="4613">
                  <c:v>-5.88301886792452E-2</c:v>
                </c:pt>
                <c:pt idx="4614">
                  <c:v>-6.9601639344262195E-2</c:v>
                </c:pt>
                <c:pt idx="4615">
                  <c:v>-1.84536082474228E-4</c:v>
                </c:pt>
                <c:pt idx="4616">
                  <c:v>-3.2923076923076902E-2</c:v>
                </c:pt>
                <c:pt idx="4617">
                  <c:v>-5.7911897106109299E-2</c:v>
                </c:pt>
                <c:pt idx="4618">
                  <c:v>-0.10891428571428501</c:v>
                </c:pt>
                <c:pt idx="4619">
                  <c:v>-4.7374916387959799E-2</c:v>
                </c:pt>
                <c:pt idx="4620">
                  <c:v>-8.1557377049180299E-2</c:v>
                </c:pt>
                <c:pt idx="4621">
                  <c:v>-2.22336666666666E-2</c:v>
                </c:pt>
                <c:pt idx="4622">
                  <c:v>-1.21666666666666E-2</c:v>
                </c:pt>
                <c:pt idx="4623">
                  <c:v>-6.0219000000000002E-2</c:v>
                </c:pt>
                <c:pt idx="4624">
                  <c:v>-6.1409811320754702E-2</c:v>
                </c:pt>
                <c:pt idx="4625">
                  <c:v>-6.5150171821305794E-2</c:v>
                </c:pt>
                <c:pt idx="4626">
                  <c:v>-5.5384488448844797E-2</c:v>
                </c:pt>
                <c:pt idx="4627">
                  <c:v>-6.7789084507042199E-2</c:v>
                </c:pt>
                <c:pt idx="4628">
                  <c:v>-5.2389273356401297E-2</c:v>
                </c:pt>
                <c:pt idx="4629">
                  <c:v>2.99451612903225E-2</c:v>
                </c:pt>
                <c:pt idx="4630">
                  <c:v>-2.32211764705882E-2</c:v>
                </c:pt>
                <c:pt idx="4631">
                  <c:v>-6.5772900763358705E-2</c:v>
                </c:pt>
                <c:pt idx="4632">
                  <c:v>-3.9024454148471603E-2</c:v>
                </c:pt>
                <c:pt idx="4633">
                  <c:v>-4.1446229508196701E-2</c:v>
                </c:pt>
                <c:pt idx="4634">
                  <c:v>-3.6198023715415001E-2</c:v>
                </c:pt>
                <c:pt idx="4635">
                  <c:v>-8.9073255813953395E-2</c:v>
                </c:pt>
                <c:pt idx="4636">
                  <c:v>-6.3994318181818097E-2</c:v>
                </c:pt>
                <c:pt idx="4637">
                  <c:v>-0.126029213483146</c:v>
                </c:pt>
                <c:pt idx="4638">
                  <c:v>-0.102241129032258</c:v>
                </c:pt>
                <c:pt idx="4639">
                  <c:v>-6.5551601423487496E-2</c:v>
                </c:pt>
                <c:pt idx="4640">
                  <c:v>-7.2270512820512806E-2</c:v>
                </c:pt>
                <c:pt idx="4641">
                  <c:v>-2.7799085365853599E-2</c:v>
                </c:pt>
                <c:pt idx="4642">
                  <c:v>-8.6230324909747205E-2</c:v>
                </c:pt>
                <c:pt idx="4643">
                  <c:v>-0.14535280898876399</c:v>
                </c:pt>
                <c:pt idx="4644">
                  <c:v>-0.14487560975609701</c:v>
                </c:pt>
                <c:pt idx="4645">
                  <c:v>-9.4847292418772502E-2</c:v>
                </c:pt>
                <c:pt idx="4646">
                  <c:v>-6.2893851132686002E-2</c:v>
                </c:pt>
                <c:pt idx="4647">
                  <c:v>-3.4191258741258702E-2</c:v>
                </c:pt>
                <c:pt idx="4648">
                  <c:v>-0.109323232323232</c:v>
                </c:pt>
                <c:pt idx="4649">
                  <c:v>-0.10585244755244699</c:v>
                </c:pt>
                <c:pt idx="4650">
                  <c:v>-0.16261263157894701</c:v>
                </c:pt>
                <c:pt idx="4651">
                  <c:v>-0.115272972972972</c:v>
                </c:pt>
                <c:pt idx="4652">
                  <c:v>-9.5839776951672798E-2</c:v>
                </c:pt>
                <c:pt idx="4653">
                  <c:v>-9.6426282051281995E-2</c:v>
                </c:pt>
                <c:pt idx="4654">
                  <c:v>-0.14106818181818101</c:v>
                </c:pt>
                <c:pt idx="4655">
                  <c:v>-9.7853776435045295E-2</c:v>
                </c:pt>
                <c:pt idx="4656">
                  <c:v>-5.1839799331103602E-2</c:v>
                </c:pt>
                <c:pt idx="4657">
                  <c:v>-3.6204347826086898E-2</c:v>
                </c:pt>
                <c:pt idx="4658">
                  <c:v>-0.11148780487804801</c:v>
                </c:pt>
                <c:pt idx="4659">
                  <c:v>-6.7668421052631503E-2</c:v>
                </c:pt>
                <c:pt idx="4660">
                  <c:v>-5.9917933130699E-2</c:v>
                </c:pt>
                <c:pt idx="4661">
                  <c:v>-5.4413291139240497E-2</c:v>
                </c:pt>
                <c:pt idx="4662">
                  <c:v>-7.8477531645569601E-2</c:v>
                </c:pt>
                <c:pt idx="4663">
                  <c:v>-4.4396677740863699E-2</c:v>
                </c:pt>
                <c:pt idx="4664">
                  <c:v>-8.6342500000000003E-2</c:v>
                </c:pt>
                <c:pt idx="4665">
                  <c:v>-3.0042553191489299E-3</c:v>
                </c:pt>
                <c:pt idx="4666">
                  <c:v>-1.9942965779467599E-3</c:v>
                </c:pt>
                <c:pt idx="4667">
                  <c:v>-1.7558415841584098E-2</c:v>
                </c:pt>
                <c:pt idx="4668">
                  <c:v>-5.5861514195583599E-2</c:v>
                </c:pt>
                <c:pt idx="4669">
                  <c:v>-9.0808833922261398E-2</c:v>
                </c:pt>
                <c:pt idx="4670">
                  <c:v>-6.2508633093525098E-2</c:v>
                </c:pt>
                <c:pt idx="4671">
                  <c:v>-2.9031578947368401E-2</c:v>
                </c:pt>
                <c:pt idx="4672">
                  <c:v>-6.8401265822784801E-2</c:v>
                </c:pt>
                <c:pt idx="4673">
                  <c:v>-7.2163157894736804E-2</c:v>
                </c:pt>
                <c:pt idx="4674">
                  <c:v>-4.3276973684210497E-2</c:v>
                </c:pt>
                <c:pt idx="4675">
                  <c:v>-5.2762318840579699E-2</c:v>
                </c:pt>
                <c:pt idx="4676">
                  <c:v>-5.6108163265306099E-2</c:v>
                </c:pt>
                <c:pt idx="4677">
                  <c:v>-4.8178388278388197E-2</c:v>
                </c:pt>
                <c:pt idx="4678">
                  <c:v>-0.15563243243243199</c:v>
                </c:pt>
                <c:pt idx="4679">
                  <c:v>-0.110977611940298</c:v>
                </c:pt>
                <c:pt idx="4680">
                  <c:v>-8.3714146341463402E-2</c:v>
                </c:pt>
                <c:pt idx="4681">
                  <c:v>-9.5632669322709099E-2</c:v>
                </c:pt>
                <c:pt idx="4682">
                  <c:v>-9.5735585585585495E-2</c:v>
                </c:pt>
                <c:pt idx="4683">
                  <c:v>-3.6726315789473601E-3</c:v>
                </c:pt>
                <c:pt idx="4684">
                  <c:v>-8.4054000000000004E-2</c:v>
                </c:pt>
                <c:pt idx="4685">
                  <c:v>-1.22071428571428E-2</c:v>
                </c:pt>
                <c:pt idx="4686">
                  <c:v>-6.6131343283582E-2</c:v>
                </c:pt>
                <c:pt idx="4687">
                  <c:v>-0.16015279999999901</c:v>
                </c:pt>
                <c:pt idx="4688">
                  <c:v>-0.109193959731543</c:v>
                </c:pt>
                <c:pt idx="4689">
                  <c:v>-0.10445</c:v>
                </c:pt>
                <c:pt idx="4690">
                  <c:v>-2.3921854304635701E-2</c:v>
                </c:pt>
                <c:pt idx="4691">
                  <c:v>-2.6865E-2</c:v>
                </c:pt>
                <c:pt idx="4692">
                  <c:v>2.96513888888888E-2</c:v>
                </c:pt>
                <c:pt idx="4693">
                  <c:v>-2.1559374999999999E-2</c:v>
                </c:pt>
                <c:pt idx="4694">
                  <c:v>-3.8829142857142798E-2</c:v>
                </c:pt>
                <c:pt idx="4695">
                  <c:v>-9.9711538461538393E-2</c:v>
                </c:pt>
                <c:pt idx="4696">
                  <c:v>-4.7965700483091699E-2</c:v>
                </c:pt>
                <c:pt idx="4697">
                  <c:v>-6.0288292682926799E-2</c:v>
                </c:pt>
                <c:pt idx="4698">
                  <c:v>-6.4721500000000001E-2</c:v>
                </c:pt>
                <c:pt idx="4699">
                  <c:v>-8.8772093023255796E-2</c:v>
                </c:pt>
                <c:pt idx="4700">
                  <c:v>-9.7931343283581995E-2</c:v>
                </c:pt>
                <c:pt idx="4701">
                  <c:v>-0.13591818181818099</c:v>
                </c:pt>
                <c:pt idx="4702">
                  <c:v>-7.0166513761467805E-2</c:v>
                </c:pt>
                <c:pt idx="4703">
                  <c:v>-6.0101843317972303E-2</c:v>
                </c:pt>
                <c:pt idx="4704">
                  <c:v>-0.10219858490566</c:v>
                </c:pt>
                <c:pt idx="4705">
                  <c:v>-2.5207339449541202E-2</c:v>
                </c:pt>
                <c:pt idx="4706">
                  <c:v>-4.3449367088607499E-2</c:v>
                </c:pt>
                <c:pt idx="4707">
                  <c:v>-4.35018181818181E-2</c:v>
                </c:pt>
                <c:pt idx="4708">
                  <c:v>-3.3356744186046498E-2</c:v>
                </c:pt>
                <c:pt idx="4709">
                  <c:v>-9.88407239819004E-2</c:v>
                </c:pt>
                <c:pt idx="4710">
                  <c:v>-8.4329017857142793E-2</c:v>
                </c:pt>
                <c:pt idx="4711">
                  <c:v>-6.7175770925110095E-2</c:v>
                </c:pt>
                <c:pt idx="4712">
                  <c:v>-4.6321028037383097E-2</c:v>
                </c:pt>
                <c:pt idx="4713">
                  <c:v>-0.14564634146341399</c:v>
                </c:pt>
                <c:pt idx="4714">
                  <c:v>2.8904109589040599E-4</c:v>
                </c:pt>
                <c:pt idx="4715">
                  <c:v>-2.3120853080568701E-2</c:v>
                </c:pt>
                <c:pt idx="4716">
                  <c:v>3.7284895833333297E-2</c:v>
                </c:pt>
                <c:pt idx="4717">
                  <c:v>-8.7478666666666594E-2</c:v>
                </c:pt>
                <c:pt idx="4718">
                  <c:v>-0.10168471615720499</c:v>
                </c:pt>
                <c:pt idx="4719">
                  <c:v>-7.5525213675213601E-2</c:v>
                </c:pt>
                <c:pt idx="4720">
                  <c:v>-9.4634999999999997E-2</c:v>
                </c:pt>
                <c:pt idx="4721">
                  <c:v>2.4525301204819199E-2</c:v>
                </c:pt>
                <c:pt idx="4722">
                  <c:v>-3.4931277533039602E-2</c:v>
                </c:pt>
                <c:pt idx="4723">
                  <c:v>-7.4755752212389295E-2</c:v>
                </c:pt>
                <c:pt idx="4724">
                  <c:v>-7.8938938053097304E-2</c:v>
                </c:pt>
                <c:pt idx="4725">
                  <c:v>-0.104102702702702</c:v>
                </c:pt>
                <c:pt idx="4726">
                  <c:v>-8.7882743362831806E-2</c:v>
                </c:pt>
                <c:pt idx="4727">
                  <c:v>-3.5441025641025602E-2</c:v>
                </c:pt>
                <c:pt idx="4728">
                  <c:v>2.9324050632911301E-2</c:v>
                </c:pt>
                <c:pt idx="4729">
                  <c:v>-4.7147787610619399E-2</c:v>
                </c:pt>
                <c:pt idx="4730">
                  <c:v>-6.8483185840707894E-2</c:v>
                </c:pt>
                <c:pt idx="4731">
                  <c:v>-3.76431718061674E-2</c:v>
                </c:pt>
                <c:pt idx="4732">
                  <c:v>-2.7119999999999998E-2</c:v>
                </c:pt>
                <c:pt idx="4733">
                  <c:v>-7.7811894273127694E-2</c:v>
                </c:pt>
                <c:pt idx="4734">
                  <c:v>-3.7397142857142802E-2</c:v>
                </c:pt>
                <c:pt idx="4735">
                  <c:v>-9.0354651162790706E-2</c:v>
                </c:pt>
                <c:pt idx="4736">
                  <c:v>-6.4839269406392605E-2</c:v>
                </c:pt>
                <c:pt idx="4737">
                  <c:v>-3.00031818181818E-2</c:v>
                </c:pt>
                <c:pt idx="4738">
                  <c:v>-4.9638626609442002E-2</c:v>
                </c:pt>
                <c:pt idx="4739">
                  <c:v>-4.6982251082251E-2</c:v>
                </c:pt>
                <c:pt idx="4740">
                  <c:v>-5.63429203539823E-2</c:v>
                </c:pt>
                <c:pt idx="4741">
                  <c:v>-4.6858974358974298E-3</c:v>
                </c:pt>
                <c:pt idx="4742">
                  <c:v>-8.1010144927536207E-2</c:v>
                </c:pt>
                <c:pt idx="4743">
                  <c:v>-3.5541474654377798E-2</c:v>
                </c:pt>
                <c:pt idx="4744">
                  <c:v>-0.11815945945945899</c:v>
                </c:pt>
                <c:pt idx="4745">
                  <c:v>-2.8509459459459398E-2</c:v>
                </c:pt>
                <c:pt idx="4746">
                  <c:v>-7.4753539823008794E-2</c:v>
                </c:pt>
                <c:pt idx="4747">
                  <c:v>-3.7442978723404199E-2</c:v>
                </c:pt>
                <c:pt idx="4748">
                  <c:v>-4.8349999999999997E-2</c:v>
                </c:pt>
                <c:pt idx="4749">
                  <c:v>-8.2827777777777695E-2</c:v>
                </c:pt>
                <c:pt idx="4750">
                  <c:v>-2.8629090909090899E-2</c:v>
                </c:pt>
                <c:pt idx="4751">
                  <c:v>-4.9487387387387297E-2</c:v>
                </c:pt>
                <c:pt idx="4752">
                  <c:v>-8.0961333333333302E-2</c:v>
                </c:pt>
                <c:pt idx="4753">
                  <c:v>-0.108986574074074</c:v>
                </c:pt>
                <c:pt idx="4754">
                  <c:v>-4.3894273127753299E-2</c:v>
                </c:pt>
                <c:pt idx="4755">
                  <c:v>-0.14639493670886</c:v>
                </c:pt>
                <c:pt idx="4756">
                  <c:v>1.55125E-2</c:v>
                </c:pt>
                <c:pt idx="4757">
                  <c:v>-6.2941921397379905E-2</c:v>
                </c:pt>
                <c:pt idx="4758">
                  <c:v>-2.7140265486725601E-2</c:v>
                </c:pt>
                <c:pt idx="4759">
                  <c:v>-6.2081651376146699E-2</c:v>
                </c:pt>
                <c:pt idx="4760">
                  <c:v>-7.9388E-2</c:v>
                </c:pt>
                <c:pt idx="4761">
                  <c:v>-3.2779735682819298E-2</c:v>
                </c:pt>
                <c:pt idx="4762">
                  <c:v>-0.11729420289855</c:v>
                </c:pt>
                <c:pt idx="4763">
                  <c:v>-2.54776315789473E-2</c:v>
                </c:pt>
                <c:pt idx="4764">
                  <c:v>-8.4080465116278993E-2</c:v>
                </c:pt>
                <c:pt idx="4765">
                  <c:v>-9.9659174311926599E-2</c:v>
                </c:pt>
                <c:pt idx="4766">
                  <c:v>-7.4702242152466306E-2</c:v>
                </c:pt>
                <c:pt idx="4767">
                  <c:v>-8.1646153846153799E-2</c:v>
                </c:pt>
                <c:pt idx="4768">
                  <c:v>-4.6704464285714203E-2</c:v>
                </c:pt>
                <c:pt idx="4769">
                  <c:v>2.7190476190476201E-3</c:v>
                </c:pt>
                <c:pt idx="4770">
                  <c:v>4.6974117647058798E-2</c:v>
                </c:pt>
                <c:pt idx="4771">
                  <c:v>-4.6398598130841101E-2</c:v>
                </c:pt>
                <c:pt idx="4772">
                  <c:v>-5.1803153153153099E-2</c:v>
                </c:pt>
                <c:pt idx="4773">
                  <c:v>-9.7602714932126702E-2</c:v>
                </c:pt>
                <c:pt idx="4774">
                  <c:v>-6.4350000000000004E-2</c:v>
                </c:pt>
                <c:pt idx="4775">
                  <c:v>-0.10928987341772101</c:v>
                </c:pt>
                <c:pt idx="4776">
                  <c:v>-0.10900350877192901</c:v>
                </c:pt>
                <c:pt idx="4777">
                  <c:v>3.92187499999996E-4</c:v>
                </c:pt>
                <c:pt idx="4778">
                  <c:v>-4.10518248175182E-2</c:v>
                </c:pt>
                <c:pt idx="4779">
                  <c:v>-8.3834741784037506E-2</c:v>
                </c:pt>
                <c:pt idx="4780">
                  <c:v>-6.4618894009216499E-2</c:v>
                </c:pt>
                <c:pt idx="4781">
                  <c:v>-4.8210550458715598E-2</c:v>
                </c:pt>
                <c:pt idx="4782">
                  <c:v>-7.2734070796460104E-2</c:v>
                </c:pt>
                <c:pt idx="4783">
                  <c:v>-8.8114606741572996E-2</c:v>
                </c:pt>
                <c:pt idx="4784">
                  <c:v>-5.1424999999999998E-2</c:v>
                </c:pt>
                <c:pt idx="4785">
                  <c:v>-0.113474324324324</c:v>
                </c:pt>
                <c:pt idx="4786">
                  <c:v>-0.116725791855203</c:v>
                </c:pt>
                <c:pt idx="4787">
                  <c:v>-5.5729203539822997E-2</c:v>
                </c:pt>
                <c:pt idx="4788">
                  <c:v>-5.9897379912663702E-2</c:v>
                </c:pt>
                <c:pt idx="4789">
                  <c:v>-4.4644444444444403E-2</c:v>
                </c:pt>
                <c:pt idx="4790">
                  <c:v>-9.4194871794871696E-2</c:v>
                </c:pt>
                <c:pt idx="4791">
                  <c:v>-5.7886842105263098E-2</c:v>
                </c:pt>
                <c:pt idx="4792">
                  <c:v>-7.8693449781659305E-2</c:v>
                </c:pt>
                <c:pt idx="4793">
                  <c:v>-9.8726363636363598E-2</c:v>
                </c:pt>
                <c:pt idx="4794">
                  <c:v>-4.2965116279069702E-2</c:v>
                </c:pt>
                <c:pt idx="4795">
                  <c:v>-8.8594144144144099E-2</c:v>
                </c:pt>
                <c:pt idx="4796">
                  <c:v>-8.4839380530973396E-2</c:v>
                </c:pt>
                <c:pt idx="4797">
                  <c:v>-4.1980000000000003E-2</c:v>
                </c:pt>
                <c:pt idx="4798">
                  <c:v>-7.5744736842105198E-2</c:v>
                </c:pt>
                <c:pt idx="4799">
                  <c:v>-7.9058986175115198E-2</c:v>
                </c:pt>
                <c:pt idx="4800">
                  <c:v>-8.4793119266054998E-2</c:v>
                </c:pt>
                <c:pt idx="4801">
                  <c:v>-8.7795475113122107E-2</c:v>
                </c:pt>
                <c:pt idx="4802">
                  <c:v>-9.1392272727272697E-2</c:v>
                </c:pt>
                <c:pt idx="4803">
                  <c:v>-2.9327272727272698E-2</c:v>
                </c:pt>
                <c:pt idx="4804">
                  <c:v>-9.9939506172839504E-2</c:v>
                </c:pt>
                <c:pt idx="4805">
                  <c:v>-0.12500632911392401</c:v>
                </c:pt>
                <c:pt idx="4806">
                  <c:v>-4.9239869281045699E-2</c:v>
                </c:pt>
                <c:pt idx="4807">
                  <c:v>-0.101110185185185</c:v>
                </c:pt>
                <c:pt idx="4808">
                  <c:v>-8.1424255319148903E-2</c:v>
                </c:pt>
                <c:pt idx="4809">
                  <c:v>-5.7907373271889398E-2</c:v>
                </c:pt>
                <c:pt idx="4810">
                  <c:v>-5.2656387665198201E-2</c:v>
                </c:pt>
                <c:pt idx="4811">
                  <c:v>-0.102873529411764</c:v>
                </c:pt>
                <c:pt idx="4812">
                  <c:v>-0.10001</c:v>
                </c:pt>
                <c:pt idx="4813">
                  <c:v>-7.3258986175115198E-2</c:v>
                </c:pt>
                <c:pt idx="4814">
                  <c:v>-3.06448598130841E-3</c:v>
                </c:pt>
                <c:pt idx="4815">
                  <c:v>-4.8982272727272701E-2</c:v>
                </c:pt>
                <c:pt idx="4816">
                  <c:v>-5.4973660714285701E-2</c:v>
                </c:pt>
                <c:pt idx="4817">
                  <c:v>-3.4108755760368599E-2</c:v>
                </c:pt>
                <c:pt idx="4818">
                  <c:v>-5.1978082191780801E-2</c:v>
                </c:pt>
                <c:pt idx="4819">
                  <c:v>-4.5400000000000003E-2</c:v>
                </c:pt>
                <c:pt idx="4820">
                  <c:v>-5.0546190476190397E-2</c:v>
                </c:pt>
                <c:pt idx="4821">
                  <c:v>-3.5382648401826401E-2</c:v>
                </c:pt>
                <c:pt idx="4822">
                  <c:v>-5.7836279069767398E-2</c:v>
                </c:pt>
                <c:pt idx="4823">
                  <c:v>-6.8378923766816105E-2</c:v>
                </c:pt>
                <c:pt idx="4824">
                  <c:v>-6.5238356164383504E-2</c:v>
                </c:pt>
                <c:pt idx="4825">
                  <c:v>-8.1271428571428495E-2</c:v>
                </c:pt>
                <c:pt idx="4826">
                  <c:v>-3.7187096774193497E-2</c:v>
                </c:pt>
                <c:pt idx="4827">
                  <c:v>-6.1245045045045E-2</c:v>
                </c:pt>
                <c:pt idx="4828">
                  <c:v>-5.2662727272727201E-2</c:v>
                </c:pt>
                <c:pt idx="4829">
                  <c:v>-8.65524886877828E-2</c:v>
                </c:pt>
                <c:pt idx="4830">
                  <c:v>-7.67986175115207E-2</c:v>
                </c:pt>
                <c:pt idx="4831">
                  <c:v>-2.6759090909090899E-2</c:v>
                </c:pt>
                <c:pt idx="4832">
                  <c:v>-3.0583116883116799E-2</c:v>
                </c:pt>
                <c:pt idx="4833">
                  <c:v>-2.6036904761904699E-2</c:v>
                </c:pt>
                <c:pt idx="4834">
                  <c:v>-3.6301345291479797E-2</c:v>
                </c:pt>
                <c:pt idx="4835">
                  <c:v>-5.0809009009008997E-2</c:v>
                </c:pt>
                <c:pt idx="4836">
                  <c:v>-8.4292792792792795E-2</c:v>
                </c:pt>
                <c:pt idx="4837">
                  <c:v>-6.2585714285714203E-2</c:v>
                </c:pt>
                <c:pt idx="4838">
                  <c:v>-5.6497285067873299E-2</c:v>
                </c:pt>
                <c:pt idx="4839">
                  <c:v>-0.136806097560975</c:v>
                </c:pt>
                <c:pt idx="4840">
                  <c:v>-7.7656666666666596E-2</c:v>
                </c:pt>
                <c:pt idx="4841">
                  <c:v>-6.9556950672645695E-2</c:v>
                </c:pt>
                <c:pt idx="4842">
                  <c:v>-7.9994570135746595E-2</c:v>
                </c:pt>
                <c:pt idx="4843">
                  <c:v>-9.1774766355140106E-2</c:v>
                </c:pt>
                <c:pt idx="4844">
                  <c:v>-0.108833185840707</c:v>
                </c:pt>
                <c:pt idx="4845">
                  <c:v>-3.8656422018348603E-2</c:v>
                </c:pt>
                <c:pt idx="4846">
                  <c:v>-6.4367777777777704E-2</c:v>
                </c:pt>
                <c:pt idx="4847">
                  <c:v>-1.15027777777777E-2</c:v>
                </c:pt>
                <c:pt idx="4848">
                  <c:v>-9.1758173076922994E-2</c:v>
                </c:pt>
                <c:pt idx="4849">
                  <c:v>-2.38237668161435E-2</c:v>
                </c:pt>
                <c:pt idx="4850">
                  <c:v>-3.7731018518518497E-2</c:v>
                </c:pt>
                <c:pt idx="4851">
                  <c:v>-4.8954090909090898E-2</c:v>
                </c:pt>
                <c:pt idx="4852">
                  <c:v>-9.3773972602739702E-2</c:v>
                </c:pt>
                <c:pt idx="4853">
                  <c:v>-0.18661066666666601</c:v>
                </c:pt>
                <c:pt idx="4854">
                  <c:v>-0.112982857142857</c:v>
                </c:pt>
                <c:pt idx="4855">
                  <c:v>3.0443349753694498E-3</c:v>
                </c:pt>
                <c:pt idx="4856">
                  <c:v>-5.2557013574660597E-2</c:v>
                </c:pt>
                <c:pt idx="4857">
                  <c:v>-0.13005953488371999</c:v>
                </c:pt>
                <c:pt idx="4858">
                  <c:v>-7.6795515695067207E-2</c:v>
                </c:pt>
                <c:pt idx="4859">
                  <c:v>-9.5316666666666605E-2</c:v>
                </c:pt>
                <c:pt idx="4860">
                  <c:v>-5.91085106382978E-2</c:v>
                </c:pt>
                <c:pt idx="4861">
                  <c:v>-9.8041772151898701E-2</c:v>
                </c:pt>
                <c:pt idx="4862">
                  <c:v>-6.8331578947368396E-2</c:v>
                </c:pt>
                <c:pt idx="4863">
                  <c:v>-0.109045622119815</c:v>
                </c:pt>
                <c:pt idx="4864">
                  <c:v>-0.105399541284403</c:v>
                </c:pt>
                <c:pt idx="4865">
                  <c:v>-8.5783333333333295E-2</c:v>
                </c:pt>
                <c:pt idx="4866">
                  <c:v>-3.1278571428571399E-2</c:v>
                </c:pt>
                <c:pt idx="4867">
                  <c:v>-6.8785227272727206E-2</c:v>
                </c:pt>
                <c:pt idx="4868">
                  <c:v>-9.2660465116278998E-2</c:v>
                </c:pt>
                <c:pt idx="4869">
                  <c:v>-9.6795283018867903E-2</c:v>
                </c:pt>
                <c:pt idx="4870">
                  <c:v>-8.8642647058823507E-2</c:v>
                </c:pt>
                <c:pt idx="4871">
                  <c:v>-8.4497685185185106E-2</c:v>
                </c:pt>
                <c:pt idx="4872">
                  <c:v>-5.5822790697674401E-2</c:v>
                </c:pt>
                <c:pt idx="4873">
                  <c:v>-5.6942233009708701E-2</c:v>
                </c:pt>
                <c:pt idx="4874">
                  <c:v>-6.2351063829787202E-2</c:v>
                </c:pt>
                <c:pt idx="4875">
                  <c:v>-3.1842528735632099E-2</c:v>
                </c:pt>
                <c:pt idx="4876">
                  <c:v>-5.94195876288659E-2</c:v>
                </c:pt>
                <c:pt idx="4877">
                  <c:v>-5.2864516129032202E-2</c:v>
                </c:pt>
                <c:pt idx="4878">
                  <c:v>-6.0629357798165098E-2</c:v>
                </c:pt>
                <c:pt idx="4879">
                  <c:v>-6.3881730769230705E-2</c:v>
                </c:pt>
                <c:pt idx="4880">
                  <c:v>-5.5792511013215799E-2</c:v>
                </c:pt>
                <c:pt idx="4881">
                  <c:v>-0.247697297297297</c:v>
                </c:pt>
                <c:pt idx="4882">
                  <c:v>-6.7860000000000004E-2</c:v>
                </c:pt>
                <c:pt idx="4883">
                  <c:v>-7.2872588832487303E-2</c:v>
                </c:pt>
                <c:pt idx="4884">
                  <c:v>-6.8878350515463899E-2</c:v>
                </c:pt>
                <c:pt idx="4885">
                  <c:v>-4.4451388888888797E-2</c:v>
                </c:pt>
                <c:pt idx="4886">
                  <c:v>-5.3111627906976697E-2</c:v>
                </c:pt>
                <c:pt idx="4887">
                  <c:v>-2.94362318840579E-2</c:v>
                </c:pt>
                <c:pt idx="4888">
                  <c:v>-0.13524657534246501</c:v>
                </c:pt>
                <c:pt idx="4889">
                  <c:v>-0.16187916666666599</c:v>
                </c:pt>
                <c:pt idx="4890">
                  <c:v>-8.4185858585858503E-2</c:v>
                </c:pt>
                <c:pt idx="4891">
                  <c:v>-8.7635514018691602E-2</c:v>
                </c:pt>
                <c:pt idx="4892">
                  <c:v>-6.4209952606635007E-2</c:v>
                </c:pt>
                <c:pt idx="4893">
                  <c:v>-5.56063636363636E-2</c:v>
                </c:pt>
                <c:pt idx="4894">
                  <c:v>-4.8070222222222202E-2</c:v>
                </c:pt>
                <c:pt idx="4895">
                  <c:v>-3.2590123456790097E-2</c:v>
                </c:pt>
                <c:pt idx="4896">
                  <c:v>-7.5957333333333293E-2</c:v>
                </c:pt>
                <c:pt idx="4897">
                  <c:v>-5.6146046511627898E-2</c:v>
                </c:pt>
                <c:pt idx="4898">
                  <c:v>-0.11529579439252299</c:v>
                </c:pt>
                <c:pt idx="4899">
                  <c:v>-6.17488151658767E-2</c:v>
                </c:pt>
                <c:pt idx="4900">
                  <c:v>-7.7327522935779797E-2</c:v>
                </c:pt>
                <c:pt idx="4901">
                  <c:v>-5.0748148148148098E-2</c:v>
                </c:pt>
                <c:pt idx="4902">
                  <c:v>-0.17678292682926799</c:v>
                </c:pt>
                <c:pt idx="4903">
                  <c:v>-7.4246835443037895E-2</c:v>
                </c:pt>
                <c:pt idx="4904">
                  <c:v>-2.7119417475728099E-2</c:v>
                </c:pt>
                <c:pt idx="4905">
                  <c:v>-9.4207511737089106E-2</c:v>
                </c:pt>
                <c:pt idx="4906">
                  <c:v>-8.4949763033175293E-2</c:v>
                </c:pt>
                <c:pt idx="4907">
                  <c:v>-5.2863255813953403E-2</c:v>
                </c:pt>
                <c:pt idx="4908">
                  <c:v>-5.1912962962962897E-2</c:v>
                </c:pt>
                <c:pt idx="4909">
                  <c:v>-3.5416049382716003E-2</c:v>
                </c:pt>
                <c:pt idx="4910">
                  <c:v>-7.0180898876404496E-2</c:v>
                </c:pt>
                <c:pt idx="4911">
                  <c:v>-6.6690575916230302E-2</c:v>
                </c:pt>
                <c:pt idx="4912">
                  <c:v>-4.3785999999999999E-2</c:v>
                </c:pt>
                <c:pt idx="4913">
                  <c:v>-4.3040277777777698E-2</c:v>
                </c:pt>
                <c:pt idx="4914">
                  <c:v>-7.5109545454545401E-2</c:v>
                </c:pt>
                <c:pt idx="4915">
                  <c:v>-8.0893877551020399E-2</c:v>
                </c:pt>
                <c:pt idx="4916">
                  <c:v>-8.33086419753086E-2</c:v>
                </c:pt>
                <c:pt idx="4917">
                  <c:v>-5.4522727272727202E-2</c:v>
                </c:pt>
                <c:pt idx="4918">
                  <c:v>-0.106340975609756</c:v>
                </c:pt>
                <c:pt idx="4919">
                  <c:v>-0.148202884615384</c:v>
                </c:pt>
                <c:pt idx="4920">
                  <c:v>-8.0989861751151998E-2</c:v>
                </c:pt>
                <c:pt idx="4921">
                  <c:v>-9.97044843049327E-2</c:v>
                </c:pt>
                <c:pt idx="4922">
                  <c:v>-3.6540552995391697E-2</c:v>
                </c:pt>
                <c:pt idx="4923">
                  <c:v>-1.5591463414634099E-2</c:v>
                </c:pt>
                <c:pt idx="4924">
                  <c:v>-3.4143835616438301E-2</c:v>
                </c:pt>
                <c:pt idx="4925">
                  <c:v>-8.0612953367875606E-2</c:v>
                </c:pt>
                <c:pt idx="4926">
                  <c:v>-0.112677659574468</c:v>
                </c:pt>
                <c:pt idx="4927">
                  <c:v>-5.1865470852017898E-2</c:v>
                </c:pt>
                <c:pt idx="4928">
                  <c:v>-5.38224215246636E-2</c:v>
                </c:pt>
                <c:pt idx="4929">
                  <c:v>-0.102268202764976</c:v>
                </c:pt>
                <c:pt idx="4930">
                  <c:v>-3.7977380952380901E-2</c:v>
                </c:pt>
                <c:pt idx="4931">
                  <c:v>-7.9689655172413706E-2</c:v>
                </c:pt>
                <c:pt idx="4932">
                  <c:v>-7.9620952380952306E-2</c:v>
                </c:pt>
                <c:pt idx="4933">
                  <c:v>-8.2487378640776696E-2</c:v>
                </c:pt>
                <c:pt idx="4934">
                  <c:v>-0.101070560747663</c:v>
                </c:pt>
                <c:pt idx="4935">
                  <c:v>-1.9721428571428501E-2</c:v>
                </c:pt>
                <c:pt idx="4936">
                  <c:v>-7.2130180180180095E-2</c:v>
                </c:pt>
                <c:pt idx="4937">
                  <c:v>-0.10534606741572999</c:v>
                </c:pt>
                <c:pt idx="4938">
                  <c:v>-9.0360465116279005E-3</c:v>
                </c:pt>
                <c:pt idx="4939">
                  <c:v>-5.73957547169811E-2</c:v>
                </c:pt>
                <c:pt idx="4940">
                  <c:v>-0.107674666666666</c:v>
                </c:pt>
                <c:pt idx="4941">
                  <c:v>-5.3670000000000002E-2</c:v>
                </c:pt>
                <c:pt idx="4942">
                  <c:v>-6.0004629629629602E-2</c:v>
                </c:pt>
                <c:pt idx="4943">
                  <c:v>-5.9634862385321098E-2</c:v>
                </c:pt>
                <c:pt idx="4944">
                  <c:v>-9.4243956043955995E-2</c:v>
                </c:pt>
                <c:pt idx="4945">
                  <c:v>-6.1331081081080999E-2</c:v>
                </c:pt>
                <c:pt idx="4946">
                  <c:v>-5.8639682539682499E-2</c:v>
                </c:pt>
                <c:pt idx="4947">
                  <c:v>-5.1195871559632997E-2</c:v>
                </c:pt>
                <c:pt idx="4948">
                  <c:v>-6.2146268656716401E-2</c:v>
                </c:pt>
                <c:pt idx="4949">
                  <c:v>-2.1169369369369299E-2</c:v>
                </c:pt>
                <c:pt idx="4950">
                  <c:v>-7.1497409326424802E-2</c:v>
                </c:pt>
                <c:pt idx="4951">
                  <c:v>-8.1184285714285695E-2</c:v>
                </c:pt>
                <c:pt idx="4952">
                  <c:v>-0.122471428571428</c:v>
                </c:pt>
                <c:pt idx="4953">
                  <c:v>-7.6788775510203994E-2</c:v>
                </c:pt>
                <c:pt idx="4954">
                  <c:v>-0.107485714285714</c:v>
                </c:pt>
                <c:pt idx="4955">
                  <c:v>-9.0759358288770006E-2</c:v>
                </c:pt>
                <c:pt idx="4956">
                  <c:v>-7.8193364928909895E-2</c:v>
                </c:pt>
                <c:pt idx="4957">
                  <c:v>-7.7101990049751198E-2</c:v>
                </c:pt>
                <c:pt idx="4958">
                  <c:v>-8.0046249999999999E-2</c:v>
                </c:pt>
                <c:pt idx="4959">
                  <c:v>-6.9627118644067804E-3</c:v>
                </c:pt>
                <c:pt idx="4960">
                  <c:v>-7.6939156626505995E-2</c:v>
                </c:pt>
                <c:pt idx="4961">
                  <c:v>-4.5497297297297297E-2</c:v>
                </c:pt>
                <c:pt idx="4962">
                  <c:v>-7.3682178217821706E-2</c:v>
                </c:pt>
                <c:pt idx="4963">
                  <c:v>-3.8405235602094197E-2</c:v>
                </c:pt>
                <c:pt idx="4964">
                  <c:v>-7.4709189189189104E-2</c:v>
                </c:pt>
                <c:pt idx="4965">
                  <c:v>-0.107011764705882</c:v>
                </c:pt>
                <c:pt idx="4966">
                  <c:v>3.4570769230769197E-2</c:v>
                </c:pt>
                <c:pt idx="4967">
                  <c:v>-6.4437654320987595E-2</c:v>
                </c:pt>
                <c:pt idx="4968">
                  <c:v>-7.1102116402116403E-2</c:v>
                </c:pt>
                <c:pt idx="4969">
                  <c:v>-9.8683510638297806E-2</c:v>
                </c:pt>
                <c:pt idx="4970">
                  <c:v>-3.3794761904761897E-2</c:v>
                </c:pt>
                <c:pt idx="4971">
                  <c:v>-5.1129032258064498E-2</c:v>
                </c:pt>
                <c:pt idx="4972">
                  <c:v>-9.5224390243902404E-2</c:v>
                </c:pt>
                <c:pt idx="4973">
                  <c:v>-9.7033846153846096E-2</c:v>
                </c:pt>
                <c:pt idx="4974">
                  <c:v>-8.3299999999999999E-2</c:v>
                </c:pt>
                <c:pt idx="4975">
                  <c:v>-0.104007567567567</c:v>
                </c:pt>
                <c:pt idx="4976">
                  <c:v>-7.0626190476190398E-2</c:v>
                </c:pt>
                <c:pt idx="4977">
                  <c:v>-9.2809259259259203E-2</c:v>
                </c:pt>
                <c:pt idx="4978">
                  <c:v>-7.6224456521739106E-2</c:v>
                </c:pt>
                <c:pt idx="4979">
                  <c:v>-0.10690789473684199</c:v>
                </c:pt>
                <c:pt idx="4980">
                  <c:v>-6.3479710144927495E-2</c:v>
                </c:pt>
                <c:pt idx="4981">
                  <c:v>-0.13504033149171199</c:v>
                </c:pt>
                <c:pt idx="4982">
                  <c:v>-8.0630582524271799E-2</c:v>
                </c:pt>
                <c:pt idx="4983">
                  <c:v>-9.4509852216748694E-2</c:v>
                </c:pt>
                <c:pt idx="4984">
                  <c:v>-8.0681308411214903E-2</c:v>
                </c:pt>
                <c:pt idx="4985">
                  <c:v>-5.9583414634146299E-2</c:v>
                </c:pt>
                <c:pt idx="4986">
                  <c:v>-3.9100000000000003E-2</c:v>
                </c:pt>
                <c:pt idx="4987">
                  <c:v>-8.1244444444444397E-2</c:v>
                </c:pt>
                <c:pt idx="4988">
                  <c:v>-0.11347195121951199</c:v>
                </c:pt>
                <c:pt idx="4989">
                  <c:v>-0.123026767676767</c:v>
                </c:pt>
                <c:pt idx="4990">
                  <c:v>-4.4004926108374302E-2</c:v>
                </c:pt>
                <c:pt idx="4991">
                  <c:v>-4.4498989898989899E-2</c:v>
                </c:pt>
                <c:pt idx="4992">
                  <c:v>-8.0901388888888801E-2</c:v>
                </c:pt>
                <c:pt idx="4993">
                  <c:v>-7.9508823529411701E-2</c:v>
                </c:pt>
                <c:pt idx="4994">
                  <c:v>-0.11199710144927499</c:v>
                </c:pt>
                <c:pt idx="4995">
                  <c:v>-9.5250000000000001E-2</c:v>
                </c:pt>
                <c:pt idx="4996">
                  <c:v>-9.6409444444444395E-2</c:v>
                </c:pt>
                <c:pt idx="4997">
                  <c:v>-8.6043548387096699E-2</c:v>
                </c:pt>
                <c:pt idx="4998">
                  <c:v>-9.5641951219512203E-2</c:v>
                </c:pt>
                <c:pt idx="4999">
                  <c:v>-8.4759090909090895E-2</c:v>
                </c:pt>
                <c:pt idx="5000">
                  <c:v>-7.5208571428571402E-2</c:v>
                </c:pt>
                <c:pt idx="5001">
                  <c:v>-7.0208571428571398E-2</c:v>
                </c:pt>
                <c:pt idx="5002">
                  <c:v>-5.4164480874316898E-2</c:v>
                </c:pt>
                <c:pt idx="5003">
                  <c:v>-6.8315668202764898E-2</c:v>
                </c:pt>
                <c:pt idx="5004">
                  <c:v>-5.5807692307692301E-2</c:v>
                </c:pt>
                <c:pt idx="5005">
                  <c:v>-8.1656108597285004E-3</c:v>
                </c:pt>
                <c:pt idx="5006">
                  <c:v>-9.0191549295774595E-2</c:v>
                </c:pt>
                <c:pt idx="5007">
                  <c:v>-9.3460563380281594E-2</c:v>
                </c:pt>
                <c:pt idx="5008">
                  <c:v>-7.5510958904109499E-2</c:v>
                </c:pt>
                <c:pt idx="5009">
                  <c:v>-5.4684662576687103E-2</c:v>
                </c:pt>
                <c:pt idx="5010">
                  <c:v>-8.6519072164948405E-2</c:v>
                </c:pt>
                <c:pt idx="5011">
                  <c:v>-0.103978421052631</c:v>
                </c:pt>
                <c:pt idx="5012">
                  <c:v>-9.4296788990825595E-2</c:v>
                </c:pt>
                <c:pt idx="5013">
                  <c:v>-6.3615675675675595E-2</c:v>
                </c:pt>
                <c:pt idx="5014">
                  <c:v>-0.11635999999999901</c:v>
                </c:pt>
                <c:pt idx="5015">
                  <c:v>-0.105785245901639</c:v>
                </c:pt>
                <c:pt idx="5016">
                  <c:v>-5.3749189189189098E-2</c:v>
                </c:pt>
                <c:pt idx="5017">
                  <c:v>-8.6627619047618995E-2</c:v>
                </c:pt>
                <c:pt idx="5018">
                  <c:v>-8.9991780821917805E-2</c:v>
                </c:pt>
                <c:pt idx="5019">
                  <c:v>-4.4420603015075298E-2</c:v>
                </c:pt>
                <c:pt idx="5020">
                  <c:v>-6.7929255319148896E-2</c:v>
                </c:pt>
                <c:pt idx="5021">
                  <c:v>-0.10524642857142801</c:v>
                </c:pt>
                <c:pt idx="5022">
                  <c:v>-3.4647692307692303E-2</c:v>
                </c:pt>
                <c:pt idx="5023">
                  <c:v>-7.8059375E-2</c:v>
                </c:pt>
                <c:pt idx="5024">
                  <c:v>-4.0245312499999998E-2</c:v>
                </c:pt>
                <c:pt idx="5025">
                  <c:v>-7.4529545454545404E-2</c:v>
                </c:pt>
                <c:pt idx="5026">
                  <c:v>-5.27989690721649E-2</c:v>
                </c:pt>
                <c:pt idx="5027">
                  <c:v>-5.1171270718232E-2</c:v>
                </c:pt>
                <c:pt idx="5028">
                  <c:v>-5.15586666666666E-2</c:v>
                </c:pt>
                <c:pt idx="5029">
                  <c:v>-7.4956060606060596E-2</c:v>
                </c:pt>
                <c:pt idx="5030">
                  <c:v>-6.9547222222222205E-2</c:v>
                </c:pt>
                <c:pt idx="5031">
                  <c:v>-9.6446774193548301E-2</c:v>
                </c:pt>
                <c:pt idx="5032">
                  <c:v>-0.11474843749999999</c:v>
                </c:pt>
                <c:pt idx="5033">
                  <c:v>-3.1339361702127602E-2</c:v>
                </c:pt>
                <c:pt idx="5034">
                  <c:v>-4.27188571428571E-2</c:v>
                </c:pt>
                <c:pt idx="5035">
                  <c:v>-0.1487484375</c:v>
                </c:pt>
                <c:pt idx="5036">
                  <c:v>-0.10427543859649099</c:v>
                </c:pt>
                <c:pt idx="5037">
                  <c:v>-4.65391812865497E-2</c:v>
                </c:pt>
                <c:pt idx="5038">
                  <c:v>-3.08364130434782E-2</c:v>
                </c:pt>
                <c:pt idx="5039">
                  <c:v>-5.91930348258706E-2</c:v>
                </c:pt>
                <c:pt idx="5040">
                  <c:v>-6.6801041666666602E-2</c:v>
                </c:pt>
                <c:pt idx="5041">
                  <c:v>-8.4989696969696896E-2</c:v>
                </c:pt>
                <c:pt idx="5042">
                  <c:v>8.2824324324324294E-3</c:v>
                </c:pt>
                <c:pt idx="5043">
                  <c:v>-2.6166666666666599E-2</c:v>
                </c:pt>
                <c:pt idx="5044">
                  <c:v>-1.16685714285714E-2</c:v>
                </c:pt>
                <c:pt idx="5045">
                  <c:v>-0.109791715976331</c:v>
                </c:pt>
                <c:pt idx="5046">
                  <c:v>-7.6295092024539796E-2</c:v>
                </c:pt>
                <c:pt idx="5047">
                  <c:v>-8.3067096774193494E-2</c:v>
                </c:pt>
                <c:pt idx="5048">
                  <c:v>-0.13175197368420999</c:v>
                </c:pt>
                <c:pt idx="5049">
                  <c:v>-8.7893220338983002E-2</c:v>
                </c:pt>
                <c:pt idx="5050">
                  <c:v>4.0527272727272703E-2</c:v>
                </c:pt>
                <c:pt idx="5051">
                  <c:v>-0.133486764705882</c:v>
                </c:pt>
                <c:pt idx="5052">
                  <c:v>-5.3090789473684202E-2</c:v>
                </c:pt>
                <c:pt idx="5053">
                  <c:v>-2.1246052631578902E-2</c:v>
                </c:pt>
                <c:pt idx="5054">
                  <c:v>-6.4209183673469394E-2</c:v>
                </c:pt>
                <c:pt idx="5055">
                  <c:v>-5.5877570093457903E-2</c:v>
                </c:pt>
                <c:pt idx="5056">
                  <c:v>1.9523809523809099E-4</c:v>
                </c:pt>
                <c:pt idx="5057">
                  <c:v>-0.1075</c:v>
                </c:pt>
                <c:pt idx="5058">
                  <c:v>-9.6009090909090905E-2</c:v>
                </c:pt>
                <c:pt idx="5059">
                  <c:v>-0.102376470588235</c:v>
                </c:pt>
                <c:pt idx="5060">
                  <c:v>-0.10829857142857099</c:v>
                </c:pt>
                <c:pt idx="5061">
                  <c:v>-4.78924812030075E-2</c:v>
                </c:pt>
                <c:pt idx="5062">
                  <c:v>-0.1098136</c:v>
                </c:pt>
                <c:pt idx="5063">
                  <c:v>-5.6475862068965502E-2</c:v>
                </c:pt>
                <c:pt idx="5064">
                  <c:v>-0.115367272727272</c:v>
                </c:pt>
                <c:pt idx="5065">
                  <c:v>-6.71401515151515E-2</c:v>
                </c:pt>
                <c:pt idx="5066">
                  <c:v>-4.5897037037037E-2</c:v>
                </c:pt>
                <c:pt idx="5067">
                  <c:v>-6.2385616438356099E-2</c:v>
                </c:pt>
                <c:pt idx="5068">
                  <c:v>-8.4572661870503593E-2</c:v>
                </c:pt>
                <c:pt idx="5069">
                  <c:v>-7.5483561643835601E-2</c:v>
                </c:pt>
                <c:pt idx="5070">
                  <c:v>-6.9874603174603103E-2</c:v>
                </c:pt>
                <c:pt idx="5071">
                  <c:v>1.27179104477611E-2</c:v>
                </c:pt>
                <c:pt idx="5072">
                  <c:v>-9.2186065573770501E-2</c:v>
                </c:pt>
                <c:pt idx="5073">
                  <c:v>-9.2357407407407402E-2</c:v>
                </c:pt>
                <c:pt idx="5074">
                  <c:v>-9.7825465838509304E-2</c:v>
                </c:pt>
                <c:pt idx="5075">
                  <c:v>-7.5653896103896098E-2</c:v>
                </c:pt>
                <c:pt idx="5076">
                  <c:v>-6.4131736526946106E-2</c:v>
                </c:pt>
                <c:pt idx="5077">
                  <c:v>3.8350000000000002E-2</c:v>
                </c:pt>
                <c:pt idx="5078">
                  <c:v>-0.11424126984126901</c:v>
                </c:pt>
                <c:pt idx="5079">
                  <c:v>-9.2111888111888092E-3</c:v>
                </c:pt>
                <c:pt idx="5080">
                  <c:v>-3.7607975460122699E-2</c:v>
                </c:pt>
                <c:pt idx="5081">
                  <c:v>-6.5757232704402493E-2</c:v>
                </c:pt>
                <c:pt idx="5082">
                  <c:v>5.7399193548387101E-2</c:v>
                </c:pt>
                <c:pt idx="5083">
                  <c:v>-4.6421678321678303E-2</c:v>
                </c:pt>
                <c:pt idx="5084">
                  <c:v>-6.0189705882352902E-2</c:v>
                </c:pt>
                <c:pt idx="5085">
                  <c:v>-9.1561904761904706E-2</c:v>
                </c:pt>
                <c:pt idx="5086">
                  <c:v>-0.12591496598639401</c:v>
                </c:pt>
                <c:pt idx="5087">
                  <c:v>-0.102703409090909</c:v>
                </c:pt>
                <c:pt idx="5088">
                  <c:v>-9.7011515151515099E-2</c:v>
                </c:pt>
                <c:pt idx="5089">
                  <c:v>-9.6024870466321202E-2</c:v>
                </c:pt>
                <c:pt idx="5090">
                  <c:v>-0.114621022727272</c:v>
                </c:pt>
                <c:pt idx="5091">
                  <c:v>-7.1762121212121194E-2</c:v>
                </c:pt>
                <c:pt idx="5092">
                  <c:v>-8.8440350877192903E-2</c:v>
                </c:pt>
                <c:pt idx="5093">
                  <c:v>-1.03358974358974E-2</c:v>
                </c:pt>
                <c:pt idx="5094">
                  <c:v>-0.112246961325966</c:v>
                </c:pt>
                <c:pt idx="5095">
                  <c:v>-5.9639999999999999E-2</c:v>
                </c:pt>
                <c:pt idx="5096">
                  <c:v>0</c:v>
                </c:pt>
                <c:pt idx="5097">
                  <c:v>-9.5871505376343993E-2</c:v>
                </c:pt>
                <c:pt idx="5098">
                  <c:v>-0.104234782608695</c:v>
                </c:pt>
                <c:pt idx="5099">
                  <c:v>-0.100924</c:v>
                </c:pt>
                <c:pt idx="5100">
                  <c:v>-5.6065432098765397E-2</c:v>
                </c:pt>
                <c:pt idx="5101">
                  <c:v>-5.2367796610169402E-2</c:v>
                </c:pt>
                <c:pt idx="5102">
                  <c:v>-6.8793085106382906E-2</c:v>
                </c:pt>
                <c:pt idx="5103">
                  <c:v>-8.3581927710843301E-2</c:v>
                </c:pt>
                <c:pt idx="5104">
                  <c:v>-0.101497604790419</c:v>
                </c:pt>
                <c:pt idx="5105">
                  <c:v>-0.19667076923076901</c:v>
                </c:pt>
                <c:pt idx="5106">
                  <c:v>-1.7976811594202901E-2</c:v>
                </c:pt>
                <c:pt idx="5107">
                  <c:v>-9.1045512820512806E-2</c:v>
                </c:pt>
                <c:pt idx="5108">
                  <c:v>-0.117292105263157</c:v>
                </c:pt>
                <c:pt idx="5109">
                  <c:v>-5.6472316384180703E-2</c:v>
                </c:pt>
                <c:pt idx="5110">
                  <c:v>-7.3015463917525697E-2</c:v>
                </c:pt>
                <c:pt idx="5111">
                  <c:v>-7.8396078431372501E-2</c:v>
                </c:pt>
                <c:pt idx="5112">
                  <c:v>-3.2755714285714201E-2</c:v>
                </c:pt>
                <c:pt idx="5113">
                  <c:v>-1.6512962962962899E-2</c:v>
                </c:pt>
                <c:pt idx="5114">
                  <c:v>-0.11343096774193499</c:v>
                </c:pt>
                <c:pt idx="5115">
                  <c:v>-0.106852432432432</c:v>
                </c:pt>
                <c:pt idx="5116">
                  <c:v>-9.6633673469387699E-2</c:v>
                </c:pt>
                <c:pt idx="5117">
                  <c:v>-7.2003825136612007E-2</c:v>
                </c:pt>
                <c:pt idx="5118">
                  <c:v>-0.109982795698924</c:v>
                </c:pt>
                <c:pt idx="5119">
                  <c:v>-0.12295294117647</c:v>
                </c:pt>
                <c:pt idx="5120">
                  <c:v>5.3528947368421002E-2</c:v>
                </c:pt>
                <c:pt idx="5121">
                  <c:v>-0.113141401273885</c:v>
                </c:pt>
                <c:pt idx="5122">
                  <c:v>-6.9106874999999998E-2</c:v>
                </c:pt>
                <c:pt idx="5123">
                  <c:v>-5.6388717948717901E-2</c:v>
                </c:pt>
                <c:pt idx="5124">
                  <c:v>-5.3152150537634398E-2</c:v>
                </c:pt>
                <c:pt idx="5125">
                  <c:v>-3.6886956521739102E-2</c:v>
                </c:pt>
                <c:pt idx="5126">
                  <c:v>-8.3532467532467496E-3</c:v>
                </c:pt>
                <c:pt idx="5127">
                  <c:v>-4.5879661016949097E-2</c:v>
                </c:pt>
                <c:pt idx="5128">
                  <c:v>-0.11654415584415501</c:v>
                </c:pt>
                <c:pt idx="5129">
                  <c:v>-2.93746987951807E-2</c:v>
                </c:pt>
                <c:pt idx="5130">
                  <c:v>-0.111427485380116</c:v>
                </c:pt>
                <c:pt idx="5131">
                  <c:v>-7.8503141361256495E-2</c:v>
                </c:pt>
                <c:pt idx="5132">
                  <c:v>-2.5292391304347801E-2</c:v>
                </c:pt>
                <c:pt idx="5133">
                  <c:v>-6.9845454545454502E-2</c:v>
                </c:pt>
                <c:pt idx="5134">
                  <c:v>-4.0882812499999997E-2</c:v>
                </c:pt>
                <c:pt idx="5135">
                  <c:v>-4.9140350877192901E-2</c:v>
                </c:pt>
                <c:pt idx="5136">
                  <c:v>-0.11089107142857101</c:v>
                </c:pt>
                <c:pt idx="5137">
                  <c:v>-9.49601123595505E-2</c:v>
                </c:pt>
                <c:pt idx="5138">
                  <c:v>-0.13489017341040399</c:v>
                </c:pt>
                <c:pt idx="5139">
                  <c:v>-6.9339175257731894E-2</c:v>
                </c:pt>
                <c:pt idx="5140">
                  <c:v>-7.0869333333333298E-2</c:v>
                </c:pt>
                <c:pt idx="5141">
                  <c:v>6.2159374999999899E-2</c:v>
                </c:pt>
                <c:pt idx="5142">
                  <c:v>-2.8889411764705799E-2</c:v>
                </c:pt>
                <c:pt idx="5143">
                  <c:v>-0.116620886075949</c:v>
                </c:pt>
                <c:pt idx="5144">
                  <c:v>-0.133166455696202</c:v>
                </c:pt>
                <c:pt idx="5145">
                  <c:v>-5.3221621621621598E-2</c:v>
                </c:pt>
                <c:pt idx="5146">
                  <c:v>-7.5526530612244902E-2</c:v>
                </c:pt>
                <c:pt idx="5147">
                  <c:v>-5.1984126984126897E-2</c:v>
                </c:pt>
                <c:pt idx="5148">
                  <c:v>-4.6306849315068399E-2</c:v>
                </c:pt>
                <c:pt idx="5149">
                  <c:v>-5.5081944444444399E-2</c:v>
                </c:pt>
                <c:pt idx="5150">
                  <c:v>-5.67602564102564E-2</c:v>
                </c:pt>
                <c:pt idx="5151">
                  <c:v>-3.3318543046357597E-2</c:v>
                </c:pt>
                <c:pt idx="5152">
                  <c:v>-0.1186125</c:v>
                </c:pt>
                <c:pt idx="5153">
                  <c:v>-9.6984659090909101E-2</c:v>
                </c:pt>
                <c:pt idx="5154">
                  <c:v>-0.100610769230769</c:v>
                </c:pt>
                <c:pt idx="5155">
                  <c:v>-5.48835616438356E-2</c:v>
                </c:pt>
                <c:pt idx="5156">
                  <c:v>-5.6327450980392102E-2</c:v>
                </c:pt>
                <c:pt idx="5157">
                  <c:v>-4.6881578947368399E-2</c:v>
                </c:pt>
                <c:pt idx="5158">
                  <c:v>-9.3358024691358003E-3</c:v>
                </c:pt>
                <c:pt idx="5159">
                  <c:v>-7.6950326797385601E-2</c:v>
                </c:pt>
                <c:pt idx="5160">
                  <c:v>-6.8030985915492906E-2</c:v>
                </c:pt>
                <c:pt idx="5161">
                  <c:v>-0.22173035714285699</c:v>
                </c:pt>
                <c:pt idx="5162">
                  <c:v>-5.7210638297872297E-2</c:v>
                </c:pt>
                <c:pt idx="5163">
                  <c:v>-5.2439784946236502E-2</c:v>
                </c:pt>
                <c:pt idx="5164">
                  <c:v>-8.74825688073394E-2</c:v>
                </c:pt>
                <c:pt idx="5165">
                  <c:v>-0.11094166666666599</c:v>
                </c:pt>
                <c:pt idx="5166">
                  <c:v>-4.7173124999999899E-2</c:v>
                </c:pt>
                <c:pt idx="5167">
                  <c:v>-6.7853293413173602E-2</c:v>
                </c:pt>
                <c:pt idx="5168">
                  <c:v>-5.9166129032258E-2</c:v>
                </c:pt>
                <c:pt idx="5169">
                  <c:v>-2.1722580645161201E-2</c:v>
                </c:pt>
                <c:pt idx="5170">
                  <c:v>-7.0391176470588193E-2</c:v>
                </c:pt>
                <c:pt idx="5171">
                  <c:v>-5.3507086614173201E-2</c:v>
                </c:pt>
                <c:pt idx="5172">
                  <c:v>-9.7519014084507E-2</c:v>
                </c:pt>
                <c:pt idx="5173">
                  <c:v>-9.9406211180124202E-2</c:v>
                </c:pt>
                <c:pt idx="5174">
                  <c:v>-6.8557714285714194E-2</c:v>
                </c:pt>
                <c:pt idx="5175">
                  <c:v>-1.37326923076923E-2</c:v>
                </c:pt>
                <c:pt idx="5176">
                  <c:v>6.8334375000000003E-2</c:v>
                </c:pt>
                <c:pt idx="5177">
                  <c:v>-5.6025185185185102E-2</c:v>
                </c:pt>
                <c:pt idx="5178">
                  <c:v>-8.1578481012658202E-2</c:v>
                </c:pt>
                <c:pt idx="5179">
                  <c:v>-9.2782424242424194E-2</c:v>
                </c:pt>
                <c:pt idx="5180">
                  <c:v>-0.108918125</c:v>
                </c:pt>
                <c:pt idx="5181">
                  <c:v>-2.46556962025316E-2</c:v>
                </c:pt>
                <c:pt idx="5182">
                  <c:v>-0.14860714285714199</c:v>
                </c:pt>
                <c:pt idx="5183">
                  <c:v>-2.51848484848484E-2</c:v>
                </c:pt>
                <c:pt idx="5184">
                  <c:v>-2.4859863945578198E-2</c:v>
                </c:pt>
                <c:pt idx="5185">
                  <c:v>-3.76735751295336E-2</c:v>
                </c:pt>
                <c:pt idx="5186">
                  <c:v>-8.3105806451612904E-2</c:v>
                </c:pt>
                <c:pt idx="5187">
                  <c:v>-9.25451219512195E-2</c:v>
                </c:pt>
                <c:pt idx="5188">
                  <c:v>-3.99345029239766E-2</c:v>
                </c:pt>
                <c:pt idx="5189">
                  <c:v>3.99236363636363E-2</c:v>
                </c:pt>
                <c:pt idx="5190">
                  <c:v>-8.5199999999999894E-3</c:v>
                </c:pt>
                <c:pt idx="5191">
                  <c:v>-0.11944405594405499</c:v>
                </c:pt>
                <c:pt idx="5192">
                  <c:v>-0.116365294117647</c:v>
                </c:pt>
                <c:pt idx="5193">
                  <c:v>-3.2298780487804803E-2</c:v>
                </c:pt>
                <c:pt idx="5194">
                  <c:v>-6.0102994011976003E-2</c:v>
                </c:pt>
                <c:pt idx="5195">
                  <c:v>-0.12782091503267901</c:v>
                </c:pt>
                <c:pt idx="5196">
                  <c:v>-9.6807936507936496E-2</c:v>
                </c:pt>
                <c:pt idx="5197">
                  <c:v>1.4035087719298199E-3</c:v>
                </c:pt>
                <c:pt idx="5198">
                  <c:v>-9.6607534246575297E-2</c:v>
                </c:pt>
                <c:pt idx="5199">
                  <c:v>-0.12667243589743499</c:v>
                </c:pt>
                <c:pt idx="5200">
                  <c:v>-0.105790476190476</c:v>
                </c:pt>
                <c:pt idx="5201">
                  <c:v>-5.1574251497005903E-2</c:v>
                </c:pt>
                <c:pt idx="5202">
                  <c:v>-9.3810052910052899E-2</c:v>
                </c:pt>
                <c:pt idx="5203">
                  <c:v>-1.89682539682539E-3</c:v>
                </c:pt>
                <c:pt idx="5204">
                  <c:v>2.8000000000000301E-4</c:v>
                </c:pt>
                <c:pt idx="5205">
                  <c:v>-8.5683571428571401E-2</c:v>
                </c:pt>
                <c:pt idx="5206">
                  <c:v>-0.13455960264900599</c:v>
                </c:pt>
                <c:pt idx="5207">
                  <c:v>-0.16500747126436699</c:v>
                </c:pt>
                <c:pt idx="5208">
                  <c:v>-9.9317610062892997E-2</c:v>
                </c:pt>
                <c:pt idx="5209">
                  <c:v>-3.6556050955413998E-2</c:v>
                </c:pt>
                <c:pt idx="5210">
                  <c:v>-4.5629487179487102E-2</c:v>
                </c:pt>
                <c:pt idx="5211">
                  <c:v>-0.146616071428571</c:v>
                </c:pt>
                <c:pt idx="5212">
                  <c:v>-0.10874928571428499</c:v>
                </c:pt>
                <c:pt idx="5213">
                  <c:v>-9.5491333333333303E-2</c:v>
                </c:pt>
                <c:pt idx="5214">
                  <c:v>-0.159614093959731</c:v>
                </c:pt>
                <c:pt idx="5215">
                  <c:v>-4.9368648648648601E-2</c:v>
                </c:pt>
                <c:pt idx="5216">
                  <c:v>-3.3440645161290299E-2</c:v>
                </c:pt>
                <c:pt idx="5217">
                  <c:v>-3.2553030303030299E-2</c:v>
                </c:pt>
                <c:pt idx="5218">
                  <c:v>-5.2010606060606E-2</c:v>
                </c:pt>
                <c:pt idx="5219">
                  <c:v>8.4027118644067797E-2</c:v>
                </c:pt>
                <c:pt idx="5220">
                  <c:v>-7.9426219512195098E-2</c:v>
                </c:pt>
                <c:pt idx="5221">
                  <c:v>-8.3281999999999995E-2</c:v>
                </c:pt>
                <c:pt idx="5222">
                  <c:v>-0.104334868421052</c:v>
                </c:pt>
                <c:pt idx="5223">
                  <c:v>-5.6711538461538397E-2</c:v>
                </c:pt>
                <c:pt idx="5224">
                  <c:v>-0.17502941176470499</c:v>
                </c:pt>
                <c:pt idx="5225">
                  <c:v>-4.6261666666666597E-2</c:v>
                </c:pt>
                <c:pt idx="5226">
                  <c:v>-9.2299999999999993E-2</c:v>
                </c:pt>
                <c:pt idx="5227">
                  <c:v>-0.110607831325301</c:v>
                </c:pt>
                <c:pt idx="5228">
                  <c:v>-8.2342361111111095E-2</c:v>
                </c:pt>
                <c:pt idx="5229">
                  <c:v>-6.7901111111111107E-2</c:v>
                </c:pt>
                <c:pt idx="5230">
                  <c:v>-2.28981595092024E-2</c:v>
                </c:pt>
                <c:pt idx="5231">
                  <c:v>-0.11944473684210501</c:v>
                </c:pt>
                <c:pt idx="5232">
                  <c:v>-6.7276470588235202E-2</c:v>
                </c:pt>
                <c:pt idx="5233">
                  <c:v>-6.3884892086330899E-2</c:v>
                </c:pt>
                <c:pt idx="5234">
                  <c:v>-5.8419018404907902E-2</c:v>
                </c:pt>
                <c:pt idx="5235">
                  <c:v>-0.158503378378378</c:v>
                </c:pt>
                <c:pt idx="5236">
                  <c:v>-7.4660000000000004E-2</c:v>
                </c:pt>
                <c:pt idx="5237">
                  <c:v>-0.144327272727272</c:v>
                </c:pt>
                <c:pt idx="5238">
                  <c:v>-9.0451388888888803E-2</c:v>
                </c:pt>
                <c:pt idx="5239">
                  <c:v>-8.8279729729729695E-2</c:v>
                </c:pt>
                <c:pt idx="5240">
                  <c:v>-6.5299999999999997E-2</c:v>
                </c:pt>
                <c:pt idx="5241">
                  <c:v>-5.9334265734265701E-2</c:v>
                </c:pt>
                <c:pt idx="5242">
                  <c:v>-8.5584971098265905E-2</c:v>
                </c:pt>
                <c:pt idx="5243">
                  <c:v>-7.8696753246753195E-2</c:v>
                </c:pt>
                <c:pt idx="5244">
                  <c:v>-6.3473780487804804E-2</c:v>
                </c:pt>
                <c:pt idx="5245">
                  <c:v>-8.2042647058823498E-2</c:v>
                </c:pt>
                <c:pt idx="5246">
                  <c:v>-4.7198571428571402E-2</c:v>
                </c:pt>
                <c:pt idx="5247">
                  <c:v>-4.71409937888198E-2</c:v>
                </c:pt>
                <c:pt idx="5248">
                  <c:v>-7.0613750000000003E-2</c:v>
                </c:pt>
                <c:pt idx="5249">
                  <c:v>-8.3329936305732405E-2</c:v>
                </c:pt>
                <c:pt idx="5250">
                  <c:v>-7.6784868421052602E-2</c:v>
                </c:pt>
                <c:pt idx="5251">
                  <c:v>-0.110541772151898</c:v>
                </c:pt>
                <c:pt idx="5252">
                  <c:v>-4.2044927536231798E-2</c:v>
                </c:pt>
                <c:pt idx="5253">
                  <c:v>-1.0182894736842101E-2</c:v>
                </c:pt>
                <c:pt idx="5254">
                  <c:v>-4.7001886792452797E-2</c:v>
                </c:pt>
                <c:pt idx="5255">
                  <c:v>-6.2321839080459698E-2</c:v>
                </c:pt>
                <c:pt idx="5256">
                  <c:v>-8.85223684210526E-2</c:v>
                </c:pt>
                <c:pt idx="5257">
                  <c:v>-8.8177499999999895E-2</c:v>
                </c:pt>
                <c:pt idx="5258">
                  <c:v>-2.98921686746987E-2</c:v>
                </c:pt>
                <c:pt idx="5259">
                  <c:v>-2.42041666666666E-2</c:v>
                </c:pt>
                <c:pt idx="5260">
                  <c:v>1.26E-2</c:v>
                </c:pt>
                <c:pt idx="5261">
                  <c:v>-5.8236666666666603E-2</c:v>
                </c:pt>
                <c:pt idx="5262">
                  <c:v>-7.9690502793295995E-2</c:v>
                </c:pt>
                <c:pt idx="5263">
                  <c:v>-0.104398351648351</c:v>
                </c:pt>
                <c:pt idx="5264">
                  <c:v>-3.5973214285714199E-2</c:v>
                </c:pt>
                <c:pt idx="5265">
                  <c:v>-4.52090909090909E-2</c:v>
                </c:pt>
                <c:pt idx="5266">
                  <c:v>-0.106333802816901</c:v>
                </c:pt>
                <c:pt idx="5267">
                  <c:v>-4.5456521739130402E-2</c:v>
                </c:pt>
                <c:pt idx="5268">
                  <c:v>-6.34369696969697E-2</c:v>
                </c:pt>
                <c:pt idx="5269">
                  <c:v>-0.117483435582822</c:v>
                </c:pt>
                <c:pt idx="5270">
                  <c:v>-7.0415923566878896E-2</c:v>
                </c:pt>
                <c:pt idx="5271">
                  <c:v>-5.2753488372093003E-2</c:v>
                </c:pt>
                <c:pt idx="5272">
                  <c:v>-0.10195</c:v>
                </c:pt>
                <c:pt idx="5273">
                  <c:v>-7.4011111111111097E-2</c:v>
                </c:pt>
                <c:pt idx="5274">
                  <c:v>-4.1781927710843297E-2</c:v>
                </c:pt>
                <c:pt idx="5275">
                  <c:v>-0.10800320512820499</c:v>
                </c:pt>
                <c:pt idx="5276">
                  <c:v>-6.4315789473684201E-2</c:v>
                </c:pt>
                <c:pt idx="5277">
                  <c:v>-0.10150000000000001</c:v>
                </c:pt>
                <c:pt idx="5278">
                  <c:v>-8.5828402366863898E-2</c:v>
                </c:pt>
                <c:pt idx="5279">
                  <c:v>8.0744186046511606E-3</c:v>
                </c:pt>
                <c:pt idx="5280">
                  <c:v>-6.7999999999999894E-2</c:v>
                </c:pt>
                <c:pt idx="5281">
                  <c:v>-6.7769841269841202E-2</c:v>
                </c:pt>
                <c:pt idx="5282">
                  <c:v>-6.5152830188679206E-2</c:v>
                </c:pt>
                <c:pt idx="5283">
                  <c:v>-0.144848170731707</c:v>
                </c:pt>
                <c:pt idx="5284">
                  <c:v>-6.0539873417721497E-2</c:v>
                </c:pt>
                <c:pt idx="5285">
                  <c:v>-8.28125748502994E-2</c:v>
                </c:pt>
                <c:pt idx="5286">
                  <c:v>-0.16434861878453</c:v>
                </c:pt>
                <c:pt idx="5287">
                  <c:v>-9.6498412698412694E-2</c:v>
                </c:pt>
                <c:pt idx="5288">
                  <c:v>-0.13718571428571399</c:v>
                </c:pt>
                <c:pt idx="5289">
                  <c:v>-7.9635374149659793E-2</c:v>
                </c:pt>
                <c:pt idx="5290">
                  <c:v>-1.2999342105263101E-2</c:v>
                </c:pt>
                <c:pt idx="5291">
                  <c:v>-7.7523214285714195E-2</c:v>
                </c:pt>
                <c:pt idx="5292">
                  <c:v>-5.0079661016949099E-2</c:v>
                </c:pt>
                <c:pt idx="5293">
                  <c:v>-0.15028411764705801</c:v>
                </c:pt>
                <c:pt idx="5294">
                  <c:v>-9.2729885057471206E-2</c:v>
                </c:pt>
                <c:pt idx="5295">
                  <c:v>-9.1643902439024302E-2</c:v>
                </c:pt>
                <c:pt idx="5296">
                  <c:v>-0.10692916666666601</c:v>
                </c:pt>
                <c:pt idx="5297">
                  <c:v>-0.103164666666666</c:v>
                </c:pt>
                <c:pt idx="5298">
                  <c:v>-7.7126056338028104E-2</c:v>
                </c:pt>
                <c:pt idx="5299">
                  <c:v>-0.11168224852071</c:v>
                </c:pt>
                <c:pt idx="5300">
                  <c:v>-8.7832716049382697E-2</c:v>
                </c:pt>
                <c:pt idx="5301">
                  <c:v>-7.8669014084506994E-2</c:v>
                </c:pt>
                <c:pt idx="5302">
                  <c:v>-8.2601408450704197E-2</c:v>
                </c:pt>
                <c:pt idx="5303">
                  <c:v>-6.4742948717948695E-2</c:v>
                </c:pt>
                <c:pt idx="5304">
                  <c:v>-7.5994936708860705E-2</c:v>
                </c:pt>
                <c:pt idx="5305">
                  <c:v>-6.4102366863905302E-2</c:v>
                </c:pt>
                <c:pt idx="5306">
                  <c:v>-3.4474594594594503E-2</c:v>
                </c:pt>
                <c:pt idx="5307">
                  <c:v>-4.5741279069767403E-2</c:v>
                </c:pt>
                <c:pt idx="5308">
                  <c:v>-5.7572727272727199E-2</c:v>
                </c:pt>
                <c:pt idx="5309">
                  <c:v>-8.5844827586206898E-3</c:v>
                </c:pt>
                <c:pt idx="5310">
                  <c:v>-9.0399390243902394E-2</c:v>
                </c:pt>
                <c:pt idx="5311">
                  <c:v>-6.6412837837837801E-2</c:v>
                </c:pt>
                <c:pt idx="5312">
                  <c:v>-4.3038596491228001E-2</c:v>
                </c:pt>
                <c:pt idx="5313">
                  <c:v>-7.0443850267379607E-2</c:v>
                </c:pt>
                <c:pt idx="5314">
                  <c:v>-6.6567045454545407E-2</c:v>
                </c:pt>
                <c:pt idx="5315">
                  <c:v>6.5410256410256403E-3</c:v>
                </c:pt>
                <c:pt idx="5316">
                  <c:v>-3.3951666666666602E-2</c:v>
                </c:pt>
                <c:pt idx="5317">
                  <c:v>-4.4322972972972899E-2</c:v>
                </c:pt>
                <c:pt idx="5318">
                  <c:v>-5.0434146341463398E-2</c:v>
                </c:pt>
                <c:pt idx="5319">
                  <c:v>-7.5377976190476106E-2</c:v>
                </c:pt>
                <c:pt idx="5320">
                  <c:v>-6.70696202531645E-2</c:v>
                </c:pt>
                <c:pt idx="5321">
                  <c:v>-5.91E-2</c:v>
                </c:pt>
                <c:pt idx="5322">
                  <c:v>-2.2502857142857099E-2</c:v>
                </c:pt>
                <c:pt idx="5323">
                  <c:v>-0.12803676470588199</c:v>
                </c:pt>
                <c:pt idx="5324">
                  <c:v>6.82603550295857E-3</c:v>
                </c:pt>
                <c:pt idx="5325">
                  <c:v>-8.2561999999999997E-2</c:v>
                </c:pt>
                <c:pt idx="5326">
                  <c:v>-5.27928571428571E-2</c:v>
                </c:pt>
                <c:pt idx="5327">
                  <c:v>-2.9243373493975901E-2</c:v>
                </c:pt>
                <c:pt idx="5328">
                  <c:v>-4.45080924855491E-2</c:v>
                </c:pt>
                <c:pt idx="5329">
                  <c:v>-2.12592105263157E-2</c:v>
                </c:pt>
                <c:pt idx="5330">
                  <c:v>-4.29896103896103E-2</c:v>
                </c:pt>
                <c:pt idx="5331">
                  <c:v>-5.3578740157480299E-2</c:v>
                </c:pt>
                <c:pt idx="5332">
                  <c:v>-9.8954399999999998E-2</c:v>
                </c:pt>
                <c:pt idx="5333">
                  <c:v>-8.5620945945945895E-2</c:v>
                </c:pt>
                <c:pt idx="5334">
                  <c:v>-5.4380769230769198E-2</c:v>
                </c:pt>
                <c:pt idx="5335">
                  <c:v>-9.5454929577464695E-2</c:v>
                </c:pt>
                <c:pt idx="5336">
                  <c:v>-7.6305494505494495E-2</c:v>
                </c:pt>
                <c:pt idx="5337">
                  <c:v>-2.06E-2</c:v>
                </c:pt>
                <c:pt idx="5338">
                  <c:v>-6.1826351351351297E-2</c:v>
                </c:pt>
                <c:pt idx="5339">
                  <c:v>-8.4246979865771801E-2</c:v>
                </c:pt>
                <c:pt idx="5340">
                  <c:v>-2.93892215568862E-2</c:v>
                </c:pt>
                <c:pt idx="5341">
                  <c:v>-5.8647486033519498E-2</c:v>
                </c:pt>
                <c:pt idx="5342">
                  <c:v>-9.5733571428571404E-2</c:v>
                </c:pt>
                <c:pt idx="5343">
                  <c:v>-0.116119047619047</c:v>
                </c:pt>
                <c:pt idx="5344">
                  <c:v>-0.10231111111111101</c:v>
                </c:pt>
                <c:pt idx="5345">
                  <c:v>-4.2804320987654298E-2</c:v>
                </c:pt>
                <c:pt idx="5346">
                  <c:v>-7.5114482758620593E-2</c:v>
                </c:pt>
                <c:pt idx="5347">
                  <c:v>-4.9482967032967E-2</c:v>
                </c:pt>
                <c:pt idx="5348">
                  <c:v>-0.123235031847133</c:v>
                </c:pt>
                <c:pt idx="5349">
                  <c:v>-8.4240816326530604E-2</c:v>
                </c:pt>
                <c:pt idx="5350">
                  <c:v>-2.01693333333333E-2</c:v>
                </c:pt>
                <c:pt idx="5351">
                  <c:v>-8.1998684210526293E-2</c:v>
                </c:pt>
                <c:pt idx="5352">
                  <c:v>-0.13323267973856201</c:v>
                </c:pt>
                <c:pt idx="5353">
                  <c:v>-9.2063975155279504E-2</c:v>
                </c:pt>
                <c:pt idx="5354">
                  <c:v>-7.7527325581395301E-2</c:v>
                </c:pt>
                <c:pt idx="5355">
                  <c:v>-0.13624593023255799</c:v>
                </c:pt>
                <c:pt idx="5356">
                  <c:v>-6.8478911564625794E-2</c:v>
                </c:pt>
                <c:pt idx="5357">
                  <c:v>-5.1862820512820498E-2</c:v>
                </c:pt>
                <c:pt idx="5358">
                  <c:v>-8.3865822784810098E-2</c:v>
                </c:pt>
                <c:pt idx="5359">
                  <c:v>-2.9965322580645101E-2</c:v>
                </c:pt>
                <c:pt idx="5360">
                  <c:v>-0.139757142857142</c:v>
                </c:pt>
                <c:pt idx="5361">
                  <c:v>-0.184301388888888</c:v>
                </c:pt>
                <c:pt idx="5362">
                  <c:v>-9.3264497041420105E-2</c:v>
                </c:pt>
                <c:pt idx="5363">
                  <c:v>-0.10125405405405399</c:v>
                </c:pt>
                <c:pt idx="5364">
                  <c:v>-6.7715662650602401E-2</c:v>
                </c:pt>
                <c:pt idx="5365">
                  <c:v>-3.8620833333333299E-2</c:v>
                </c:pt>
                <c:pt idx="5366">
                  <c:v>-6.0545801526717499E-2</c:v>
                </c:pt>
                <c:pt idx="5367">
                  <c:v>-8.6434965034965006E-2</c:v>
                </c:pt>
                <c:pt idx="5368">
                  <c:v>-9.7913157894736799E-2</c:v>
                </c:pt>
                <c:pt idx="5369">
                  <c:v>-8.5437012987012895E-2</c:v>
                </c:pt>
                <c:pt idx="5370">
                  <c:v>-8.4277777777777702E-2</c:v>
                </c:pt>
                <c:pt idx="5371">
                  <c:v>-2.1272058823529401E-2</c:v>
                </c:pt>
                <c:pt idx="5372">
                  <c:v>-6.6396874999999994E-2</c:v>
                </c:pt>
                <c:pt idx="5373">
                  <c:v>-0.109875510204081</c:v>
                </c:pt>
                <c:pt idx="5374">
                  <c:v>-9.4002547770700606E-2</c:v>
                </c:pt>
                <c:pt idx="5375">
                  <c:v>1.05128787878787E-2</c:v>
                </c:pt>
                <c:pt idx="5376">
                  <c:v>-2.21790419161676E-2</c:v>
                </c:pt>
                <c:pt idx="5377">
                  <c:v>-6.5822727272727199E-2</c:v>
                </c:pt>
                <c:pt idx="5378">
                  <c:v>2.2361038961038901E-2</c:v>
                </c:pt>
                <c:pt idx="5379">
                  <c:v>-2.46088235294117E-2</c:v>
                </c:pt>
                <c:pt idx="5380">
                  <c:v>-4.57536764705882E-2</c:v>
                </c:pt>
                <c:pt idx="5381">
                  <c:v>-9.1059493670886005E-2</c:v>
                </c:pt>
                <c:pt idx="5382">
                  <c:v>-6.7269512195121894E-2</c:v>
                </c:pt>
                <c:pt idx="5383">
                  <c:v>-4.4133928571428498E-2</c:v>
                </c:pt>
                <c:pt idx="5384">
                  <c:v>-4.5737419354838701E-2</c:v>
                </c:pt>
                <c:pt idx="5385">
                  <c:v>-0.114408695652173</c:v>
                </c:pt>
                <c:pt idx="5386">
                  <c:v>-3.7152173913043401E-2</c:v>
                </c:pt>
                <c:pt idx="5387">
                  <c:v>-8.2337956204379503E-2</c:v>
                </c:pt>
                <c:pt idx="5388">
                  <c:v>-5.2291666666666597E-2</c:v>
                </c:pt>
                <c:pt idx="5389">
                  <c:v>-9.8456410256410207E-2</c:v>
                </c:pt>
                <c:pt idx="5390">
                  <c:v>-9.5193529411764705E-2</c:v>
                </c:pt>
                <c:pt idx="5391">
                  <c:v>-9.2140909090908996E-2</c:v>
                </c:pt>
                <c:pt idx="5392">
                  <c:v>-7.8838235294117598E-2</c:v>
                </c:pt>
                <c:pt idx="5393">
                  <c:v>-3.5550704225352101E-2</c:v>
                </c:pt>
                <c:pt idx="5394">
                  <c:v>-6.8902898550724595E-2</c:v>
                </c:pt>
                <c:pt idx="5395">
                  <c:v>-7.6252348993288505E-2</c:v>
                </c:pt>
                <c:pt idx="5396">
                  <c:v>-7.7899415204678302E-2</c:v>
                </c:pt>
                <c:pt idx="5397">
                  <c:v>-5.0956441717791401E-2</c:v>
                </c:pt>
                <c:pt idx="5398">
                  <c:v>-3.02651162790697E-2</c:v>
                </c:pt>
                <c:pt idx="5399">
                  <c:v>-8.9931428571428496E-2</c:v>
                </c:pt>
                <c:pt idx="5400">
                  <c:v>-6.6396202531645507E-2</c:v>
                </c:pt>
                <c:pt idx="5401">
                  <c:v>-0.118541984732824</c:v>
                </c:pt>
                <c:pt idx="5402">
                  <c:v>-5.81271317829457E-2</c:v>
                </c:pt>
                <c:pt idx="5403">
                  <c:v>-0.12744832214765101</c:v>
                </c:pt>
                <c:pt idx="5404">
                  <c:v>-0.10571307692307599</c:v>
                </c:pt>
                <c:pt idx="5405">
                  <c:v>-0.12446201550387501</c:v>
                </c:pt>
                <c:pt idx="5406">
                  <c:v>-4.8957812500000003E-2</c:v>
                </c:pt>
                <c:pt idx="5407">
                  <c:v>-3.62205128205128E-2</c:v>
                </c:pt>
                <c:pt idx="5408">
                  <c:v>-9.4898437500000002E-2</c:v>
                </c:pt>
                <c:pt idx="5409">
                  <c:v>-9.8511194029850702E-2</c:v>
                </c:pt>
                <c:pt idx="5410">
                  <c:v>-0.105760169491525</c:v>
                </c:pt>
                <c:pt idx="5411">
                  <c:v>-0.15336320000000001</c:v>
                </c:pt>
                <c:pt idx="5412">
                  <c:v>-4.2213571428571399E-2</c:v>
                </c:pt>
                <c:pt idx="5413">
                  <c:v>-0.115183333333333</c:v>
                </c:pt>
                <c:pt idx="5414">
                  <c:v>-0.14713399999999999</c:v>
                </c:pt>
                <c:pt idx="5415">
                  <c:v>-0.18855</c:v>
                </c:pt>
                <c:pt idx="5416">
                  <c:v>-0.161096428571428</c:v>
                </c:pt>
                <c:pt idx="5417">
                  <c:v>-0.107539436619718</c:v>
                </c:pt>
                <c:pt idx="5418">
                  <c:v>-0.122765384615384</c:v>
                </c:pt>
                <c:pt idx="5419">
                  <c:v>-6.1627272727272697E-2</c:v>
                </c:pt>
                <c:pt idx="5420">
                  <c:v>-0.11203606557376999</c:v>
                </c:pt>
                <c:pt idx="5421">
                  <c:v>-3.3503571428571403E-2</c:v>
                </c:pt>
                <c:pt idx="5422">
                  <c:v>-0.129739130434782</c:v>
                </c:pt>
                <c:pt idx="5423">
                  <c:v>-0.155233333333333</c:v>
                </c:pt>
                <c:pt idx="5424">
                  <c:v>-0.202954455445544</c:v>
                </c:pt>
                <c:pt idx="5425">
                  <c:v>-0.101211111111111</c:v>
                </c:pt>
                <c:pt idx="5426">
                  <c:v>8.6232142857142792E-3</c:v>
                </c:pt>
                <c:pt idx="5427">
                  <c:v>-0.13821206896551699</c:v>
                </c:pt>
                <c:pt idx="5428">
                  <c:v>1.9792307692307599E-2</c:v>
                </c:pt>
                <c:pt idx="5429">
                  <c:v>-0.10120467289719599</c:v>
                </c:pt>
                <c:pt idx="5430">
                  <c:v>-0.11198269230769201</c:v>
                </c:pt>
                <c:pt idx="5431">
                  <c:v>-0.10594273504273501</c:v>
                </c:pt>
                <c:pt idx="5432">
                  <c:v>-0.16191296296296201</c:v>
                </c:pt>
                <c:pt idx="5433">
                  <c:v>-0.127884</c:v>
                </c:pt>
                <c:pt idx="5434">
                  <c:v>-0.13097118644067701</c:v>
                </c:pt>
                <c:pt idx="5435">
                  <c:v>-0.13676610169491499</c:v>
                </c:pt>
                <c:pt idx="5436">
                  <c:v>-8.82373983739837E-2</c:v>
                </c:pt>
                <c:pt idx="5437">
                  <c:v>-6.4869166666666603E-2</c:v>
                </c:pt>
                <c:pt idx="5438">
                  <c:v>-0.18645942028985499</c:v>
                </c:pt>
                <c:pt idx="5439">
                  <c:v>-8.7706299212598399E-2</c:v>
                </c:pt>
                <c:pt idx="5440">
                  <c:v>-4.9387719298245598E-2</c:v>
                </c:pt>
                <c:pt idx="5441">
                  <c:v>-6.2403921568627403E-2</c:v>
                </c:pt>
                <c:pt idx="5442">
                  <c:v>-4.1480952380952299E-2</c:v>
                </c:pt>
                <c:pt idx="5443">
                  <c:v>-7.7689999999999995E-2</c:v>
                </c:pt>
                <c:pt idx="5444">
                  <c:v>-9.4040517241379296E-2</c:v>
                </c:pt>
                <c:pt idx="5445">
                  <c:v>-7.3170940170940099E-2</c:v>
                </c:pt>
                <c:pt idx="5446">
                  <c:v>-4.4881884057971E-2</c:v>
                </c:pt>
                <c:pt idx="5447">
                  <c:v>2.98337209302325E-2</c:v>
                </c:pt>
                <c:pt idx="5448">
                  <c:v>-3.4849999999999902E-2</c:v>
                </c:pt>
                <c:pt idx="5449">
                  <c:v>-0.103930303030303</c:v>
                </c:pt>
                <c:pt idx="5450">
                  <c:v>-4.7906557377049103E-2</c:v>
                </c:pt>
                <c:pt idx="5451">
                  <c:v>-0.10080076335877799</c:v>
                </c:pt>
                <c:pt idx="5452">
                  <c:v>-4.5306249999999999E-2</c:v>
                </c:pt>
                <c:pt idx="5453">
                  <c:v>-0.11895202702702699</c:v>
                </c:pt>
                <c:pt idx="5454">
                  <c:v>-7.2335820895522304E-2</c:v>
                </c:pt>
                <c:pt idx="5455">
                  <c:v>-0.13724117647058801</c:v>
                </c:pt>
                <c:pt idx="5456">
                  <c:v>-4.5233333333333299E-2</c:v>
                </c:pt>
                <c:pt idx="5457">
                  <c:v>-3.5256666666666603E-2</c:v>
                </c:pt>
                <c:pt idx="5458">
                  <c:v>-8.8196323529411702E-2</c:v>
                </c:pt>
                <c:pt idx="5459">
                  <c:v>-0.115862162162162</c:v>
                </c:pt>
                <c:pt idx="5460">
                  <c:v>-8.8448795180722795E-2</c:v>
                </c:pt>
                <c:pt idx="5461">
                  <c:v>-0.13450074626865599</c:v>
                </c:pt>
                <c:pt idx="5462">
                  <c:v>-0.15447361111111099</c:v>
                </c:pt>
                <c:pt idx="5463">
                  <c:v>-7.3709411764705801E-2</c:v>
                </c:pt>
                <c:pt idx="5464">
                  <c:v>-7.9474380165289196E-2</c:v>
                </c:pt>
                <c:pt idx="5465">
                  <c:v>-8.2623972602739695E-2</c:v>
                </c:pt>
                <c:pt idx="5466">
                  <c:v>-4.22125E-2</c:v>
                </c:pt>
                <c:pt idx="5467">
                  <c:v>-6.9599386503067406E-2</c:v>
                </c:pt>
                <c:pt idx="5468">
                  <c:v>-0.16425068493150599</c:v>
                </c:pt>
                <c:pt idx="5469">
                  <c:v>-6.4390625000000003E-3</c:v>
                </c:pt>
                <c:pt idx="5470">
                  <c:v>-5.90954545454545E-2</c:v>
                </c:pt>
                <c:pt idx="5471">
                  <c:v>-8.2936641221373994E-2</c:v>
                </c:pt>
                <c:pt idx="5472">
                  <c:v>-9.14697841726618E-2</c:v>
                </c:pt>
                <c:pt idx="5473">
                  <c:v>-0.13861592356687899</c:v>
                </c:pt>
                <c:pt idx="5474">
                  <c:v>-8.3052592592592595E-2</c:v>
                </c:pt>
                <c:pt idx="5475">
                  <c:v>-0.11386095890410899</c:v>
                </c:pt>
                <c:pt idx="5476">
                  <c:v>-0.101022368421052</c:v>
                </c:pt>
                <c:pt idx="5477">
                  <c:v>-0.10174074074073999</c:v>
                </c:pt>
                <c:pt idx="5478">
                  <c:v>-4.3378787878787801E-2</c:v>
                </c:pt>
                <c:pt idx="5479">
                  <c:v>-9.4928571428571404E-2</c:v>
                </c:pt>
                <c:pt idx="5480">
                  <c:v>-0.15281689189189099</c:v>
                </c:pt>
                <c:pt idx="5481">
                  <c:v>-7.2045512820512803E-2</c:v>
                </c:pt>
                <c:pt idx="5482">
                  <c:v>-8.9410489510489494E-2</c:v>
                </c:pt>
                <c:pt idx="5483">
                  <c:v>-6.3676623376623304E-2</c:v>
                </c:pt>
                <c:pt idx="5484">
                  <c:v>-7.1730666666666595E-2</c:v>
                </c:pt>
                <c:pt idx="5485">
                  <c:v>-9.15058333333333E-2</c:v>
                </c:pt>
                <c:pt idx="5486">
                  <c:v>-0.100234666666666</c:v>
                </c:pt>
                <c:pt idx="5487">
                  <c:v>-8.1508641975308604E-2</c:v>
                </c:pt>
                <c:pt idx="5488">
                  <c:v>-0.116058536585365</c:v>
                </c:pt>
                <c:pt idx="5489">
                  <c:v>-0.115219867549668</c:v>
                </c:pt>
                <c:pt idx="5490">
                  <c:v>-4.7278571428571399E-2</c:v>
                </c:pt>
                <c:pt idx="5491">
                  <c:v>-0.121911235955056</c:v>
                </c:pt>
                <c:pt idx="5492">
                  <c:v>-5.8286486486486398E-2</c:v>
                </c:pt>
                <c:pt idx="5493">
                  <c:v>-0.14040909090909001</c:v>
                </c:pt>
                <c:pt idx="5494">
                  <c:v>-4.5025781249999897E-2</c:v>
                </c:pt>
                <c:pt idx="5495">
                  <c:v>-0.19014375</c:v>
                </c:pt>
                <c:pt idx="5496">
                  <c:v>-0.125594904458598</c:v>
                </c:pt>
                <c:pt idx="5497">
                  <c:v>-0.104131460674157</c:v>
                </c:pt>
                <c:pt idx="5498">
                  <c:v>-6.6932291666666602E-2</c:v>
                </c:pt>
                <c:pt idx="5499">
                  <c:v>-8.0729838709677398E-2</c:v>
                </c:pt>
                <c:pt idx="5500">
                  <c:v>-0.134121153846153</c:v>
                </c:pt>
                <c:pt idx="5501">
                  <c:v>-7.7241935483870899E-2</c:v>
                </c:pt>
                <c:pt idx="5502">
                  <c:v>-9.2938124999999996E-2</c:v>
                </c:pt>
                <c:pt idx="5503">
                  <c:v>-0.117177702702702</c:v>
                </c:pt>
                <c:pt idx="5504">
                  <c:v>-7.6391208791208795E-2</c:v>
                </c:pt>
                <c:pt idx="5505">
                  <c:v>-0.12163877551020399</c:v>
                </c:pt>
                <c:pt idx="5506">
                  <c:v>-0.14997022900763299</c:v>
                </c:pt>
                <c:pt idx="5507">
                  <c:v>-7.1470779220779199E-2</c:v>
                </c:pt>
                <c:pt idx="5508">
                  <c:v>-5.8558088235294098E-2</c:v>
                </c:pt>
                <c:pt idx="5509">
                  <c:v>-0.124957553956834</c:v>
                </c:pt>
                <c:pt idx="5510">
                  <c:v>-9.9304477611940195E-2</c:v>
                </c:pt>
                <c:pt idx="5511">
                  <c:v>-7.9403389830508403E-2</c:v>
                </c:pt>
                <c:pt idx="5512">
                  <c:v>-0.12767714285714199</c:v>
                </c:pt>
                <c:pt idx="5513">
                  <c:v>-9.2006666666666598E-2</c:v>
                </c:pt>
                <c:pt idx="5514">
                  <c:v>-5.4118110236220401E-2</c:v>
                </c:pt>
                <c:pt idx="5515">
                  <c:v>-5.0414814814814801E-2</c:v>
                </c:pt>
                <c:pt idx="5516">
                  <c:v>-7.7860799999999994E-2</c:v>
                </c:pt>
                <c:pt idx="5517">
                  <c:v>-7.6110606060606004E-2</c:v>
                </c:pt>
                <c:pt idx="5518">
                  <c:v>-1.3559523809523801E-2</c:v>
                </c:pt>
                <c:pt idx="5519">
                  <c:v>-7.7385135135135105E-2</c:v>
                </c:pt>
                <c:pt idx="5520">
                  <c:v>-0.119719166666666</c:v>
                </c:pt>
                <c:pt idx="5521">
                  <c:v>-0.121706299212598</c:v>
                </c:pt>
                <c:pt idx="5522">
                  <c:v>-5.0013235294117601E-2</c:v>
                </c:pt>
                <c:pt idx="5523">
                  <c:v>-3.8190780141843898E-2</c:v>
                </c:pt>
                <c:pt idx="5524">
                  <c:v>-9.2813970588235206E-2</c:v>
                </c:pt>
                <c:pt idx="5525">
                  <c:v>-5.9216249999999998E-2</c:v>
                </c:pt>
                <c:pt idx="5526">
                  <c:v>-7.7531081081081005E-2</c:v>
                </c:pt>
                <c:pt idx="5527">
                  <c:v>-0.10924375</c:v>
                </c:pt>
                <c:pt idx="5528">
                  <c:v>-0.115952671755725</c:v>
                </c:pt>
                <c:pt idx="5529">
                  <c:v>-7.8763120567375805E-2</c:v>
                </c:pt>
                <c:pt idx="5530">
                  <c:v>-0.13934771241829999</c:v>
                </c:pt>
                <c:pt idx="5531">
                  <c:v>-9.7309285714285695E-2</c:v>
                </c:pt>
                <c:pt idx="5532">
                  <c:v>-0.205815</c:v>
                </c:pt>
                <c:pt idx="5533">
                  <c:v>-7.9002298850574706E-2</c:v>
                </c:pt>
                <c:pt idx="5534">
                  <c:v>-0.11419841269841199</c:v>
                </c:pt>
                <c:pt idx="5535">
                  <c:v>-0.116513076923076</c:v>
                </c:pt>
                <c:pt idx="5536">
                  <c:v>-7.4092156862745104E-2</c:v>
                </c:pt>
                <c:pt idx="5537">
                  <c:v>-4.2088321167883198E-2</c:v>
                </c:pt>
                <c:pt idx="5538">
                  <c:v>-6.3524999999999998E-2</c:v>
                </c:pt>
                <c:pt idx="5539">
                  <c:v>-8.7997619047619005E-2</c:v>
                </c:pt>
                <c:pt idx="5540">
                  <c:v>-4.9746666666666599E-2</c:v>
                </c:pt>
                <c:pt idx="5541">
                  <c:v>-1.69125E-2</c:v>
                </c:pt>
                <c:pt idx="5542">
                  <c:v>-5.2225373134328297E-2</c:v>
                </c:pt>
                <c:pt idx="5543">
                  <c:v>-0.105761983471074</c:v>
                </c:pt>
                <c:pt idx="5544">
                  <c:v>-2.80159420289855E-2</c:v>
                </c:pt>
                <c:pt idx="5545">
                  <c:v>-6.1289208633093499E-2</c:v>
                </c:pt>
                <c:pt idx="5546">
                  <c:v>4.095E-2</c:v>
                </c:pt>
                <c:pt idx="5547">
                  <c:v>-8.4198734177215101E-2</c:v>
                </c:pt>
                <c:pt idx="5548">
                  <c:v>-0.13801071428571399</c:v>
                </c:pt>
                <c:pt idx="5549">
                  <c:v>-5.2327205882352901E-2</c:v>
                </c:pt>
                <c:pt idx="5550">
                  <c:v>-7.3555833333333306E-2</c:v>
                </c:pt>
                <c:pt idx="5551">
                  <c:v>-6.6195238095238099E-2</c:v>
                </c:pt>
                <c:pt idx="5552">
                  <c:v>-7.4302083333333296E-2</c:v>
                </c:pt>
                <c:pt idx="5553">
                  <c:v>-0.105953125</c:v>
                </c:pt>
                <c:pt idx="5554">
                  <c:v>-9.5693749999999994E-2</c:v>
                </c:pt>
                <c:pt idx="5555">
                  <c:v>-3.1590825688073303E-2</c:v>
                </c:pt>
                <c:pt idx="5556">
                  <c:v>-0.12249504132231399</c:v>
                </c:pt>
                <c:pt idx="5557">
                  <c:v>-0.113130827067669</c:v>
                </c:pt>
                <c:pt idx="5558">
                  <c:v>-1.8432236842105199E-2</c:v>
                </c:pt>
                <c:pt idx="5559">
                  <c:v>-1.59649122807017E-3</c:v>
                </c:pt>
                <c:pt idx="5560">
                  <c:v>-5.3205633802816898E-2</c:v>
                </c:pt>
                <c:pt idx="5561">
                  <c:v>-1.63783783783783E-2</c:v>
                </c:pt>
                <c:pt idx="5562">
                  <c:v>-8.7245112781954806E-2</c:v>
                </c:pt>
                <c:pt idx="5563">
                  <c:v>-7.2230769230769196E-2</c:v>
                </c:pt>
                <c:pt idx="5564">
                  <c:v>-0.103267164179104</c:v>
                </c:pt>
                <c:pt idx="5565">
                  <c:v>-0.127233112582781</c:v>
                </c:pt>
                <c:pt idx="5566">
                  <c:v>-0.16033909774436</c:v>
                </c:pt>
                <c:pt idx="5567">
                  <c:v>-8.3792537313432794E-2</c:v>
                </c:pt>
                <c:pt idx="5568">
                  <c:v>-6.7671428571428494E-2</c:v>
                </c:pt>
                <c:pt idx="5569">
                  <c:v>-1.2387499999999999E-2</c:v>
                </c:pt>
                <c:pt idx="5570">
                  <c:v>-9.3648437500000001E-2</c:v>
                </c:pt>
                <c:pt idx="5571">
                  <c:v>-0.119711851851851</c:v>
                </c:pt>
                <c:pt idx="5572">
                  <c:v>-0.12699542483660101</c:v>
                </c:pt>
                <c:pt idx="5573">
                  <c:v>-3.4647794117646999E-2</c:v>
                </c:pt>
                <c:pt idx="5574">
                  <c:v>-6.1205405405405401E-2</c:v>
                </c:pt>
                <c:pt idx="5575">
                  <c:v>-0.113910126582278</c:v>
                </c:pt>
                <c:pt idx="5576">
                  <c:v>-0.10977868852459</c:v>
                </c:pt>
                <c:pt idx="5577">
                  <c:v>-0.108724832214765</c:v>
                </c:pt>
                <c:pt idx="5578">
                  <c:v>-4.7501438848920802E-2</c:v>
                </c:pt>
                <c:pt idx="5579">
                  <c:v>-0.149422627737226</c:v>
                </c:pt>
                <c:pt idx="5580">
                  <c:v>-0.11673203124999899</c:v>
                </c:pt>
                <c:pt idx="5581">
                  <c:v>-6.8195588235294105E-2</c:v>
                </c:pt>
                <c:pt idx="5582">
                  <c:v>-2.85806818181818E-2</c:v>
                </c:pt>
                <c:pt idx="5583">
                  <c:v>-1.5161000000000001E-2</c:v>
                </c:pt>
                <c:pt idx="5584">
                  <c:v>-8.8930894308943007E-2</c:v>
                </c:pt>
                <c:pt idx="5585">
                  <c:v>-0.135826119402985</c:v>
                </c:pt>
                <c:pt idx="5586">
                  <c:v>-7.4863333333333296E-2</c:v>
                </c:pt>
                <c:pt idx="5587">
                  <c:v>-0.12762137404580101</c:v>
                </c:pt>
                <c:pt idx="5588">
                  <c:v>-4.2349999999999999E-2</c:v>
                </c:pt>
                <c:pt idx="5589">
                  <c:v>-4.3723287671232798E-2</c:v>
                </c:pt>
                <c:pt idx="5590">
                  <c:v>-6.6170000000000007E-2</c:v>
                </c:pt>
                <c:pt idx="5591">
                  <c:v>-6.52522388059701E-2</c:v>
                </c:pt>
                <c:pt idx="5592">
                  <c:v>-0.156143511450381</c:v>
                </c:pt>
                <c:pt idx="5593">
                  <c:v>-0.10831699346405201</c:v>
                </c:pt>
                <c:pt idx="5594">
                  <c:v>-7.4404999999999999E-2</c:v>
                </c:pt>
                <c:pt idx="5595">
                  <c:v>-0.115942666666666</c:v>
                </c:pt>
                <c:pt idx="5596">
                  <c:v>-9.2572093023255794E-2</c:v>
                </c:pt>
                <c:pt idx="5597">
                  <c:v>-5.9921186440677898E-2</c:v>
                </c:pt>
                <c:pt idx="5598">
                  <c:v>-0.10162715231788</c:v>
                </c:pt>
                <c:pt idx="5599">
                  <c:v>-0.110769863013698</c:v>
                </c:pt>
                <c:pt idx="5600">
                  <c:v>-8.2228124999999999E-2</c:v>
                </c:pt>
                <c:pt idx="5601">
                  <c:v>-9.8614634146341404E-2</c:v>
                </c:pt>
                <c:pt idx="5602">
                  <c:v>-0.111072151898734</c:v>
                </c:pt>
                <c:pt idx="5603">
                  <c:v>2.70647058823529E-2</c:v>
                </c:pt>
                <c:pt idx="5604">
                  <c:v>-0.147823893805309</c:v>
                </c:pt>
                <c:pt idx="5605">
                  <c:v>-7.57776119402985E-2</c:v>
                </c:pt>
                <c:pt idx="5606">
                  <c:v>-6.7386399999999999E-2</c:v>
                </c:pt>
                <c:pt idx="5607">
                  <c:v>-6.1658119658119598E-2</c:v>
                </c:pt>
                <c:pt idx="5608">
                  <c:v>-0.103195</c:v>
                </c:pt>
                <c:pt idx="5609">
                  <c:v>-9.4079487179487095E-2</c:v>
                </c:pt>
                <c:pt idx="5610">
                  <c:v>1.2142857142857101E-3</c:v>
                </c:pt>
                <c:pt idx="5611">
                  <c:v>-4.0306015037593901E-2</c:v>
                </c:pt>
                <c:pt idx="5612">
                  <c:v>-2.9895867768595E-2</c:v>
                </c:pt>
                <c:pt idx="5613">
                  <c:v>-5.1068888888888803E-2</c:v>
                </c:pt>
                <c:pt idx="5614">
                  <c:v>-0.104279545454545</c:v>
                </c:pt>
                <c:pt idx="5615">
                  <c:v>-0.109695555555555</c:v>
                </c:pt>
                <c:pt idx="5616">
                  <c:v>-5.0826760563380202E-2</c:v>
                </c:pt>
                <c:pt idx="5617">
                  <c:v>-6.6312499999999896E-3</c:v>
                </c:pt>
                <c:pt idx="5618">
                  <c:v>-2.2599099099099101E-2</c:v>
                </c:pt>
                <c:pt idx="5619">
                  <c:v>-5.92834782608695E-2</c:v>
                </c:pt>
                <c:pt idx="5620">
                  <c:v>-0.123632539682539</c:v>
                </c:pt>
                <c:pt idx="5621">
                  <c:v>-3.7789510489510403E-2</c:v>
                </c:pt>
                <c:pt idx="5622">
                  <c:v>-0.13876749999999999</c:v>
                </c:pt>
                <c:pt idx="5623">
                  <c:v>-0.14226202531645499</c:v>
                </c:pt>
                <c:pt idx="5624">
                  <c:v>-1.5930985915492898E-2</c:v>
                </c:pt>
                <c:pt idx="5625">
                  <c:v>-0.214061016949152</c:v>
                </c:pt>
                <c:pt idx="5626">
                  <c:v>-0.12637175572518999</c:v>
                </c:pt>
                <c:pt idx="5627">
                  <c:v>-0.14333521126760501</c:v>
                </c:pt>
                <c:pt idx="5628">
                  <c:v>-7.2123611111111097E-2</c:v>
                </c:pt>
                <c:pt idx="5629">
                  <c:v>-8.7550393700787404E-2</c:v>
                </c:pt>
                <c:pt idx="5630">
                  <c:v>-7.7716666666666601E-2</c:v>
                </c:pt>
                <c:pt idx="5631">
                  <c:v>-7.6245569620253098E-2</c:v>
                </c:pt>
                <c:pt idx="5632">
                  <c:v>-0.10271619047619</c:v>
                </c:pt>
                <c:pt idx="5633">
                  <c:v>-0.13159024390243901</c:v>
                </c:pt>
                <c:pt idx="5634">
                  <c:v>-2.78227642276422E-2</c:v>
                </c:pt>
                <c:pt idx="5635">
                  <c:v>-0.109777142857142</c:v>
                </c:pt>
                <c:pt idx="5636">
                  <c:v>-0.116148739495798</c:v>
                </c:pt>
                <c:pt idx="5637">
                  <c:v>-8.4414999999999907E-2</c:v>
                </c:pt>
                <c:pt idx="5638">
                  <c:v>9.3867647058823497E-3</c:v>
                </c:pt>
                <c:pt idx="5639">
                  <c:v>-0.116192307692307</c:v>
                </c:pt>
                <c:pt idx="5640">
                  <c:v>-7.3865E-2</c:v>
                </c:pt>
                <c:pt idx="5641">
                  <c:v>-9.2010791366906403E-2</c:v>
                </c:pt>
                <c:pt idx="5642">
                  <c:v>-0.16822799999999999</c:v>
                </c:pt>
                <c:pt idx="5643">
                  <c:v>-0.119977857142857</c:v>
                </c:pt>
                <c:pt idx="5644">
                  <c:v>-1.11347222222222E-2</c:v>
                </c:pt>
                <c:pt idx="5645">
                  <c:v>-5.3158904109588997E-2</c:v>
                </c:pt>
                <c:pt idx="5646">
                  <c:v>-5.0286991869918599E-2</c:v>
                </c:pt>
                <c:pt idx="5647">
                  <c:v>-0.13952834645669199</c:v>
                </c:pt>
                <c:pt idx="5648">
                  <c:v>-0.15466347826086899</c:v>
                </c:pt>
                <c:pt idx="5649">
                  <c:v>-0.117666176470588</c:v>
                </c:pt>
                <c:pt idx="5650">
                  <c:v>-0.119176335877862</c:v>
                </c:pt>
                <c:pt idx="5651">
                  <c:v>-2.99882352941176E-2</c:v>
                </c:pt>
                <c:pt idx="5652">
                  <c:v>-0.105418055555555</c:v>
                </c:pt>
                <c:pt idx="5653">
                  <c:v>-3.0792079207920701E-2</c:v>
                </c:pt>
                <c:pt idx="5654">
                  <c:v>-0.11483461538461499</c:v>
                </c:pt>
                <c:pt idx="5655">
                  <c:v>-0.114268965517241</c:v>
                </c:pt>
                <c:pt idx="5656">
                  <c:v>-0.12090769230769199</c:v>
                </c:pt>
                <c:pt idx="5657">
                  <c:v>-2.5088095238095201E-2</c:v>
                </c:pt>
                <c:pt idx="5658">
                  <c:v>4.1859999999999901E-3</c:v>
                </c:pt>
                <c:pt idx="5659">
                  <c:v>-8.3346153846153796E-3</c:v>
                </c:pt>
                <c:pt idx="5660">
                  <c:v>-0.103508510638297</c:v>
                </c:pt>
                <c:pt idx="5661">
                  <c:v>-9.3888793103448207E-2</c:v>
                </c:pt>
                <c:pt idx="5662">
                  <c:v>-5.2257936507936503E-2</c:v>
                </c:pt>
                <c:pt idx="5663">
                  <c:v>-6.5036956521739103E-2</c:v>
                </c:pt>
                <c:pt idx="5664">
                  <c:v>-0.111577966101694</c:v>
                </c:pt>
                <c:pt idx="5665">
                  <c:v>-4.9942253521126703E-2</c:v>
                </c:pt>
                <c:pt idx="5666">
                  <c:v>-3.9812676056338002E-2</c:v>
                </c:pt>
                <c:pt idx="5667">
                  <c:v>-0.228926086956521</c:v>
                </c:pt>
                <c:pt idx="5668">
                  <c:v>-0.150466666666666</c:v>
                </c:pt>
                <c:pt idx="5669">
                  <c:v>-8.5764814814814794E-2</c:v>
                </c:pt>
                <c:pt idx="5670">
                  <c:v>-0.13387945205479401</c:v>
                </c:pt>
                <c:pt idx="5671">
                  <c:v>-0.177112598425196</c:v>
                </c:pt>
                <c:pt idx="5672">
                  <c:v>-7.7247887323943595E-2</c:v>
                </c:pt>
                <c:pt idx="5673">
                  <c:v>-6.8744594594594505E-2</c:v>
                </c:pt>
                <c:pt idx="5674">
                  <c:v>-0.121337614678899</c:v>
                </c:pt>
                <c:pt idx="5675">
                  <c:v>-9.3947706422018301E-2</c:v>
                </c:pt>
                <c:pt idx="5676">
                  <c:v>-0.138988059701492</c:v>
                </c:pt>
                <c:pt idx="5677">
                  <c:v>-0.12807984496124</c:v>
                </c:pt>
                <c:pt idx="5678">
                  <c:v>-5.7869827586206797E-2</c:v>
                </c:pt>
                <c:pt idx="5679">
                  <c:v>-7.8110144927536193E-2</c:v>
                </c:pt>
                <c:pt idx="5680">
                  <c:v>-0.123851898734177</c:v>
                </c:pt>
                <c:pt idx="5681">
                  <c:v>-9.5290099009900903E-2</c:v>
                </c:pt>
                <c:pt idx="5682">
                  <c:v>-8.6315573770491802E-2</c:v>
                </c:pt>
                <c:pt idx="5683">
                  <c:v>-0.13082440944881801</c:v>
                </c:pt>
                <c:pt idx="5684">
                  <c:v>-0.15274876033057799</c:v>
                </c:pt>
                <c:pt idx="5685">
                  <c:v>-0.1470525</c:v>
                </c:pt>
                <c:pt idx="5686">
                  <c:v>-6.9638596491228E-2</c:v>
                </c:pt>
                <c:pt idx="5687">
                  <c:v>-2.2200000000000001E-2</c:v>
                </c:pt>
                <c:pt idx="5688">
                  <c:v>-7.4096938775510199E-2</c:v>
                </c:pt>
                <c:pt idx="5689">
                  <c:v>4.5633663366336603E-3</c:v>
                </c:pt>
                <c:pt idx="5690">
                  <c:v>-4.5470707070707002E-2</c:v>
                </c:pt>
                <c:pt idx="5691">
                  <c:v>-0.106954545454545</c:v>
                </c:pt>
                <c:pt idx="5692">
                  <c:v>-7.2883076923076898E-2</c:v>
                </c:pt>
                <c:pt idx="5693">
                  <c:v>-4.85507462686567E-2</c:v>
                </c:pt>
                <c:pt idx="5694">
                  <c:v>6.0881690140844998E-2</c:v>
                </c:pt>
                <c:pt idx="5695">
                  <c:v>-3.8240999999999997E-2</c:v>
                </c:pt>
                <c:pt idx="5696">
                  <c:v>-7.9859259259259199E-2</c:v>
                </c:pt>
                <c:pt idx="5697">
                  <c:v>-5.08467741935483E-2</c:v>
                </c:pt>
                <c:pt idx="5698">
                  <c:v>-0.13741717171717099</c:v>
                </c:pt>
                <c:pt idx="5699">
                  <c:v>-7.6311023622047197E-2</c:v>
                </c:pt>
                <c:pt idx="5700">
                  <c:v>-0.114536666666666</c:v>
                </c:pt>
                <c:pt idx="5701">
                  <c:v>3.01371428571428E-2</c:v>
                </c:pt>
                <c:pt idx="5702">
                  <c:v>-9.71264705882353E-2</c:v>
                </c:pt>
                <c:pt idx="5703">
                  <c:v>-0.11093109243697399</c:v>
                </c:pt>
                <c:pt idx="5704">
                  <c:v>-3.9526495726495699E-2</c:v>
                </c:pt>
                <c:pt idx="5705">
                  <c:v>-0.105439007092198</c:v>
                </c:pt>
                <c:pt idx="5706">
                  <c:v>-0.1280888</c:v>
                </c:pt>
                <c:pt idx="5707">
                  <c:v>-0.113803225806451</c:v>
                </c:pt>
                <c:pt idx="5708">
                  <c:v>-9.1228985507246299E-2</c:v>
                </c:pt>
                <c:pt idx="5709">
                  <c:v>-0.108185869565217</c:v>
                </c:pt>
                <c:pt idx="5710">
                  <c:v>-5.7173728813559303E-2</c:v>
                </c:pt>
                <c:pt idx="5711">
                  <c:v>-9.8059398496240596E-2</c:v>
                </c:pt>
                <c:pt idx="5712">
                  <c:v>-0.135750387596899</c:v>
                </c:pt>
                <c:pt idx="5713">
                  <c:v>-0.126764516129032</c:v>
                </c:pt>
                <c:pt idx="5714">
                  <c:v>-6.1703896103896101E-2</c:v>
                </c:pt>
                <c:pt idx="5715">
                  <c:v>-8.3241176470588193E-2</c:v>
                </c:pt>
                <c:pt idx="5716">
                  <c:v>-0.16353027522935701</c:v>
                </c:pt>
                <c:pt idx="5717">
                  <c:v>-7.0887155963302695E-2</c:v>
                </c:pt>
                <c:pt idx="5718">
                  <c:v>-0.11793826086956501</c:v>
                </c:pt>
                <c:pt idx="5719">
                  <c:v>-9.10315384615384E-2</c:v>
                </c:pt>
                <c:pt idx="5720">
                  <c:v>-7.1486086956521699E-2</c:v>
                </c:pt>
                <c:pt idx="5721">
                  <c:v>-3.3789705882352902E-2</c:v>
                </c:pt>
                <c:pt idx="5722">
                  <c:v>-3.69447058823529E-2</c:v>
                </c:pt>
                <c:pt idx="5723">
                  <c:v>1.64333333333333E-2</c:v>
                </c:pt>
                <c:pt idx="5724">
                  <c:v>-0.12772540983606501</c:v>
                </c:pt>
                <c:pt idx="5725">
                  <c:v>-0.13495390625000001</c:v>
                </c:pt>
                <c:pt idx="5726">
                  <c:v>-0.17803428571428501</c:v>
                </c:pt>
                <c:pt idx="5727">
                  <c:v>-0.175692248062015</c:v>
                </c:pt>
                <c:pt idx="5728">
                  <c:v>-0.104706349206349</c:v>
                </c:pt>
                <c:pt idx="5729">
                  <c:v>-7.6458208955223803E-2</c:v>
                </c:pt>
                <c:pt idx="5730">
                  <c:v>-8.5959999999999995E-2</c:v>
                </c:pt>
                <c:pt idx="5731">
                  <c:v>-7.6994262295081897E-2</c:v>
                </c:pt>
                <c:pt idx="5732">
                  <c:v>-7.9230769230769202E-2</c:v>
                </c:pt>
                <c:pt idx="5733">
                  <c:v>-0.10821459854014499</c:v>
                </c:pt>
                <c:pt idx="5734">
                  <c:v>-7.3432432432432401E-2</c:v>
                </c:pt>
                <c:pt idx="5735">
                  <c:v>-0.12942372881355901</c:v>
                </c:pt>
                <c:pt idx="5736">
                  <c:v>-0.163878205128205</c:v>
                </c:pt>
                <c:pt idx="5737">
                  <c:v>-8.9147169811320703E-2</c:v>
                </c:pt>
                <c:pt idx="5738">
                  <c:v>-3.4450892857142798E-2</c:v>
                </c:pt>
                <c:pt idx="5739">
                  <c:v>-0.11615944055944</c:v>
                </c:pt>
                <c:pt idx="5740">
                  <c:v>-0.10634475524475499</c:v>
                </c:pt>
                <c:pt idx="5741">
                  <c:v>-0.11324285714285701</c:v>
                </c:pt>
                <c:pt idx="5742">
                  <c:v>-4.2617391304347801E-2</c:v>
                </c:pt>
                <c:pt idx="5743">
                  <c:v>-5.2160493827160398E-2</c:v>
                </c:pt>
                <c:pt idx="5744">
                  <c:v>-9.3160416666666607E-2</c:v>
                </c:pt>
                <c:pt idx="5745">
                  <c:v>-0.13350472440944799</c:v>
                </c:pt>
                <c:pt idx="5746">
                  <c:v>-7.7624031007751906E-2</c:v>
                </c:pt>
                <c:pt idx="5747">
                  <c:v>-7.8316428571428495E-2</c:v>
                </c:pt>
                <c:pt idx="5748">
                  <c:v>-4.6184397163120498E-2</c:v>
                </c:pt>
                <c:pt idx="5749">
                  <c:v>-0.16218529411764701</c:v>
                </c:pt>
                <c:pt idx="5750">
                  <c:v>-1.51267605633802E-2</c:v>
                </c:pt>
                <c:pt idx="5751">
                  <c:v>-0.13976355932203299</c:v>
                </c:pt>
                <c:pt idx="5752">
                  <c:v>-6.1677310924369698E-2</c:v>
                </c:pt>
                <c:pt idx="5753">
                  <c:v>-0.13817619047619001</c:v>
                </c:pt>
                <c:pt idx="5754">
                  <c:v>-0.14670620155038699</c:v>
                </c:pt>
                <c:pt idx="5755">
                  <c:v>-0.121059541984732</c:v>
                </c:pt>
                <c:pt idx="5756">
                  <c:v>-2.4756338028169001E-2</c:v>
                </c:pt>
                <c:pt idx="5757">
                  <c:v>-0.181940677966101</c:v>
                </c:pt>
                <c:pt idx="5758">
                  <c:v>-8.6496638655462102E-2</c:v>
                </c:pt>
                <c:pt idx="5759">
                  <c:v>-0.13343178294573599</c:v>
                </c:pt>
                <c:pt idx="5760">
                  <c:v>-0.13575968992248</c:v>
                </c:pt>
                <c:pt idx="5761">
                  <c:v>-8.9738805970149202E-2</c:v>
                </c:pt>
                <c:pt idx="5762">
                  <c:v>-0.16983613445378101</c:v>
                </c:pt>
                <c:pt idx="5763">
                  <c:v>-5.9655384615384603E-2</c:v>
                </c:pt>
                <c:pt idx="5764">
                  <c:v>-0.10812121212121199</c:v>
                </c:pt>
                <c:pt idx="5765">
                  <c:v>-9.9449999999999997E-2</c:v>
                </c:pt>
                <c:pt idx="5766">
                  <c:v>-0.138359349593495</c:v>
                </c:pt>
                <c:pt idx="5767">
                  <c:v>-0.110104166666666</c:v>
                </c:pt>
                <c:pt idx="5768">
                  <c:v>-0.120122321428571</c:v>
                </c:pt>
                <c:pt idx="5769">
                  <c:v>-0.12023716814159199</c:v>
                </c:pt>
                <c:pt idx="5770">
                  <c:v>-0.115786885245901</c:v>
                </c:pt>
                <c:pt idx="5771">
                  <c:v>-5.9201587301587297E-2</c:v>
                </c:pt>
                <c:pt idx="5772">
                  <c:v>-0.12207087378640701</c:v>
                </c:pt>
                <c:pt idx="5773">
                  <c:v>-0.121010526315789</c:v>
                </c:pt>
                <c:pt idx="5774">
                  <c:v>-6.2881355932203301E-2</c:v>
                </c:pt>
                <c:pt idx="5775">
                  <c:v>-0.111119327731092</c:v>
                </c:pt>
                <c:pt idx="5776">
                  <c:v>-4.9047959183673398E-2</c:v>
                </c:pt>
                <c:pt idx="5777">
                  <c:v>-0.103050684931506</c:v>
                </c:pt>
                <c:pt idx="5778">
                  <c:v>-0.14240425531914799</c:v>
                </c:pt>
                <c:pt idx="5779">
                  <c:v>-7.9752542372881305E-2</c:v>
                </c:pt>
                <c:pt idx="5780">
                  <c:v>-0.107661111111111</c:v>
                </c:pt>
                <c:pt idx="5781">
                  <c:v>-0.16392068965517201</c:v>
                </c:pt>
                <c:pt idx="5782">
                  <c:v>-4.7167213114754102E-2</c:v>
                </c:pt>
                <c:pt idx="5783">
                  <c:v>-7.5063013698630096E-2</c:v>
                </c:pt>
                <c:pt idx="5784">
                  <c:v>-4.7821568627450899E-2</c:v>
                </c:pt>
                <c:pt idx="5785">
                  <c:v>-0.15844901960784299</c:v>
                </c:pt>
                <c:pt idx="5786">
                  <c:v>-9.4053846153846099E-2</c:v>
                </c:pt>
                <c:pt idx="5787">
                  <c:v>-9.0375409836065498E-2</c:v>
                </c:pt>
                <c:pt idx="5788">
                  <c:v>-8.6344776119402902E-2</c:v>
                </c:pt>
                <c:pt idx="5789">
                  <c:v>-0.272461643835616</c:v>
                </c:pt>
                <c:pt idx="5790">
                  <c:v>-0.116535443037974</c:v>
                </c:pt>
                <c:pt idx="5791">
                  <c:v>-5.1812698412698401E-2</c:v>
                </c:pt>
                <c:pt idx="5792">
                  <c:v>-0.10282045454545399</c:v>
                </c:pt>
                <c:pt idx="5793">
                  <c:v>-6.8280597014925296E-2</c:v>
                </c:pt>
                <c:pt idx="5794">
                  <c:v>-0.12757191011235899</c:v>
                </c:pt>
                <c:pt idx="5795">
                  <c:v>-0.111189361702127</c:v>
                </c:pt>
                <c:pt idx="5796">
                  <c:v>-0.13102696629213401</c:v>
                </c:pt>
                <c:pt idx="5797">
                  <c:v>-0.15728152173912999</c:v>
                </c:pt>
                <c:pt idx="5798">
                  <c:v>-5.5926562499999999E-2</c:v>
                </c:pt>
                <c:pt idx="5799">
                  <c:v>-6.4187499999999995E-2</c:v>
                </c:pt>
                <c:pt idx="5800">
                  <c:v>-0.12666363636363601</c:v>
                </c:pt>
                <c:pt idx="5801">
                  <c:v>-0.14093577981651301</c:v>
                </c:pt>
                <c:pt idx="5802">
                  <c:v>-8.4889814814814807E-2</c:v>
                </c:pt>
                <c:pt idx="5803">
                  <c:v>-0.117006862745098</c:v>
                </c:pt>
                <c:pt idx="5804">
                  <c:v>-8.3920999999999996E-2</c:v>
                </c:pt>
                <c:pt idx="5805">
                  <c:v>-3.9160294117647002E-2</c:v>
                </c:pt>
                <c:pt idx="5806">
                  <c:v>-0.17940327868852399</c:v>
                </c:pt>
                <c:pt idx="5807">
                  <c:v>-6.1387628865979302E-2</c:v>
                </c:pt>
                <c:pt idx="5808">
                  <c:v>-0.12216355140186901</c:v>
                </c:pt>
                <c:pt idx="5809">
                  <c:v>-0.140936607142857</c:v>
                </c:pt>
                <c:pt idx="5810">
                  <c:v>-8.0198275862068902E-2</c:v>
                </c:pt>
                <c:pt idx="5811">
                  <c:v>-7.6261904761904697E-2</c:v>
                </c:pt>
                <c:pt idx="5812">
                  <c:v>-7.2549180327868806E-2</c:v>
                </c:pt>
                <c:pt idx="5813">
                  <c:v>2.7494117647058801E-2</c:v>
                </c:pt>
                <c:pt idx="5814">
                  <c:v>-9.0367857142857097E-2</c:v>
                </c:pt>
                <c:pt idx="5815">
                  <c:v>-0.125607476635514</c:v>
                </c:pt>
                <c:pt idx="5816">
                  <c:v>-0.124048181818181</c:v>
                </c:pt>
                <c:pt idx="5817">
                  <c:v>-5.3883193277310899E-2</c:v>
                </c:pt>
                <c:pt idx="5818">
                  <c:v>-0.12959344262295</c:v>
                </c:pt>
                <c:pt idx="5819">
                  <c:v>-0.124479166666666</c:v>
                </c:pt>
                <c:pt idx="5820">
                  <c:v>-0.195841428571428</c:v>
                </c:pt>
                <c:pt idx="5821">
                  <c:v>-6.71306122448979E-2</c:v>
                </c:pt>
                <c:pt idx="5822">
                  <c:v>-0.101153211009174</c:v>
                </c:pt>
                <c:pt idx="5823">
                  <c:v>-0.17475833333333299</c:v>
                </c:pt>
                <c:pt idx="5824">
                  <c:v>-8.6895384615384597E-2</c:v>
                </c:pt>
                <c:pt idx="5825">
                  <c:v>-0.105483050847457</c:v>
                </c:pt>
                <c:pt idx="5826">
                  <c:v>-7.1000000000000004E-3</c:v>
                </c:pt>
                <c:pt idx="5827">
                  <c:v>-5.1395081967213103E-2</c:v>
                </c:pt>
                <c:pt idx="5828">
                  <c:v>-2.6392792792792701E-2</c:v>
                </c:pt>
                <c:pt idx="5829">
                  <c:v>-0.11802673267326701</c:v>
                </c:pt>
                <c:pt idx="5830">
                  <c:v>-9.5621666666666605E-2</c:v>
                </c:pt>
                <c:pt idx="5831">
                  <c:v>-0.114810714285714</c:v>
                </c:pt>
                <c:pt idx="5832">
                  <c:v>-0.17204159999999999</c:v>
                </c:pt>
                <c:pt idx="5833">
                  <c:v>-7.8761428571428496E-2</c:v>
                </c:pt>
                <c:pt idx="5834">
                  <c:v>-6.9166666666666595E-4</c:v>
                </c:pt>
                <c:pt idx="5835">
                  <c:v>-8.9675268817204307E-2</c:v>
                </c:pt>
                <c:pt idx="5836">
                  <c:v>-9.3497499999999997E-2</c:v>
                </c:pt>
                <c:pt idx="5837">
                  <c:v>-7.5625619834710694E-2</c:v>
                </c:pt>
                <c:pt idx="5838">
                  <c:v>-0.176020661157024</c:v>
                </c:pt>
                <c:pt idx="5839">
                  <c:v>-0.112998347107438</c:v>
                </c:pt>
                <c:pt idx="5840">
                  <c:v>-0.11782898550724601</c:v>
                </c:pt>
                <c:pt idx="5841">
                  <c:v>-0.109076470588235</c:v>
                </c:pt>
                <c:pt idx="5842">
                  <c:v>-5.2052941176470503E-2</c:v>
                </c:pt>
                <c:pt idx="5843">
                  <c:v>-0.129438655462184</c:v>
                </c:pt>
                <c:pt idx="5844">
                  <c:v>-0.122284259259259</c:v>
                </c:pt>
                <c:pt idx="5845">
                  <c:v>-0.110839669421487</c:v>
                </c:pt>
                <c:pt idx="5846">
                  <c:v>-0.107394444444444</c:v>
                </c:pt>
                <c:pt idx="5847">
                  <c:v>-4.5909999999999902E-2</c:v>
                </c:pt>
                <c:pt idx="5848">
                  <c:v>-4.2914285714285703E-2</c:v>
                </c:pt>
                <c:pt idx="5849">
                  <c:v>-0.19155624999999901</c:v>
                </c:pt>
                <c:pt idx="5850">
                  <c:v>-9.6040909090909093E-2</c:v>
                </c:pt>
                <c:pt idx="5851">
                  <c:v>-5.4103738317757E-2</c:v>
                </c:pt>
                <c:pt idx="5852">
                  <c:v>-0.12840294117647</c:v>
                </c:pt>
                <c:pt idx="5853">
                  <c:v>-0.15120956521739101</c:v>
                </c:pt>
                <c:pt idx="5854">
                  <c:v>-8.7998529411764698E-2</c:v>
                </c:pt>
                <c:pt idx="5855">
                  <c:v>-1.3469491525423699E-2</c:v>
                </c:pt>
                <c:pt idx="5856">
                  <c:v>-0.114977894736842</c:v>
                </c:pt>
                <c:pt idx="5857">
                  <c:v>-0.18315408163265301</c:v>
                </c:pt>
                <c:pt idx="5858">
                  <c:v>-0.161241071428571</c:v>
                </c:pt>
                <c:pt idx="5859">
                  <c:v>-0.200179487179487</c:v>
                </c:pt>
                <c:pt idx="5860">
                  <c:v>-0.16661228070175399</c:v>
                </c:pt>
                <c:pt idx="5861">
                  <c:v>-0.13280447761194</c:v>
                </c:pt>
                <c:pt idx="5862">
                  <c:v>-0.1091625</c:v>
                </c:pt>
                <c:pt idx="5863">
                  <c:v>-0.170252727272727</c:v>
                </c:pt>
                <c:pt idx="5864">
                  <c:v>-8.7099999999999997E-2</c:v>
                </c:pt>
                <c:pt idx="5865">
                  <c:v>-9.0860504201680597E-2</c:v>
                </c:pt>
                <c:pt idx="5866">
                  <c:v>-0.15327946428571401</c:v>
                </c:pt>
                <c:pt idx="5867">
                  <c:v>-5.7192792792792699E-2</c:v>
                </c:pt>
                <c:pt idx="5868">
                  <c:v>-2.61472222222222E-2</c:v>
                </c:pt>
                <c:pt idx="5869">
                  <c:v>-9.9592207792207704E-2</c:v>
                </c:pt>
                <c:pt idx="5870">
                  <c:v>-0.12780098039215601</c:v>
                </c:pt>
                <c:pt idx="5871">
                  <c:v>-8.5460869565217298E-2</c:v>
                </c:pt>
                <c:pt idx="5872">
                  <c:v>-0.15153162393162301</c:v>
                </c:pt>
                <c:pt idx="5873">
                  <c:v>-0.15898083333333299</c:v>
                </c:pt>
                <c:pt idx="5874">
                  <c:v>-3.3238135593220301E-2</c:v>
                </c:pt>
                <c:pt idx="5875">
                  <c:v>-7.5919117647058804E-2</c:v>
                </c:pt>
                <c:pt idx="5876">
                  <c:v>-5.86111111111111E-2</c:v>
                </c:pt>
                <c:pt idx="5877">
                  <c:v>-0.12741875</c:v>
                </c:pt>
                <c:pt idx="5878">
                  <c:v>-8.1907499999999994E-2</c:v>
                </c:pt>
                <c:pt idx="5879">
                  <c:v>-0.14350416666666599</c:v>
                </c:pt>
                <c:pt idx="5880">
                  <c:v>-0.147760396039603</c:v>
                </c:pt>
                <c:pt idx="5881">
                  <c:v>-0.10490869565217301</c:v>
                </c:pt>
                <c:pt idx="5882">
                  <c:v>-0.119880882352941</c:v>
                </c:pt>
                <c:pt idx="5883">
                  <c:v>-5.2957575757575703E-2</c:v>
                </c:pt>
                <c:pt idx="5884">
                  <c:v>-0.18716868686868601</c:v>
                </c:pt>
                <c:pt idx="5885">
                  <c:v>-0.14384368932038799</c:v>
                </c:pt>
                <c:pt idx="5886">
                  <c:v>-8.37666666666666E-2</c:v>
                </c:pt>
                <c:pt idx="5887">
                  <c:v>-2.69766129032258E-2</c:v>
                </c:pt>
                <c:pt idx="5888">
                  <c:v>-0.11352314049586699</c:v>
                </c:pt>
                <c:pt idx="5889">
                  <c:v>-3.0923287671232799E-2</c:v>
                </c:pt>
                <c:pt idx="5890">
                  <c:v>-7.7107575757575694E-2</c:v>
                </c:pt>
                <c:pt idx="5891">
                  <c:v>-2.17520408163265E-2</c:v>
                </c:pt>
                <c:pt idx="5892">
                  <c:v>-7.5384313725490204E-2</c:v>
                </c:pt>
                <c:pt idx="5893">
                  <c:v>-7.7922608695652096E-2</c:v>
                </c:pt>
                <c:pt idx="5894">
                  <c:v>-8.9097580645161295E-2</c:v>
                </c:pt>
                <c:pt idx="5895">
                  <c:v>-0.18842786885245899</c:v>
                </c:pt>
                <c:pt idx="5896">
                  <c:v>-0.15356491228070099</c:v>
                </c:pt>
                <c:pt idx="5897">
                  <c:v>-0.10579999999999901</c:v>
                </c:pt>
                <c:pt idx="5898">
                  <c:v>-0.12999358974358899</c:v>
                </c:pt>
                <c:pt idx="5899">
                  <c:v>-9.3700000000000006E-2</c:v>
                </c:pt>
                <c:pt idx="5900">
                  <c:v>-8.8305932203389795E-2</c:v>
                </c:pt>
                <c:pt idx="5901">
                  <c:v>-0.105518181818181</c:v>
                </c:pt>
                <c:pt idx="5902">
                  <c:v>-0.149051063829787</c:v>
                </c:pt>
                <c:pt idx="5903">
                  <c:v>-8.5149122807017502E-2</c:v>
                </c:pt>
                <c:pt idx="5904">
                  <c:v>-0.101439130434782</c:v>
                </c:pt>
                <c:pt idx="5905">
                  <c:v>-0.120177142857142</c:v>
                </c:pt>
                <c:pt idx="5906">
                  <c:v>-0.12575</c:v>
                </c:pt>
                <c:pt idx="5907">
                  <c:v>-0.105292372881355</c:v>
                </c:pt>
                <c:pt idx="5908">
                  <c:v>-0.119041176470588</c:v>
                </c:pt>
                <c:pt idx="5909">
                  <c:v>-6.4757462686567097E-2</c:v>
                </c:pt>
                <c:pt idx="5910">
                  <c:v>-0.11006545454545399</c:v>
                </c:pt>
                <c:pt idx="5911">
                  <c:v>-9.3743055555555496E-2</c:v>
                </c:pt>
                <c:pt idx="5912">
                  <c:v>-3.6511538461538401E-2</c:v>
                </c:pt>
                <c:pt idx="5913">
                  <c:v>-9.1147787610619396E-2</c:v>
                </c:pt>
                <c:pt idx="5914">
                  <c:v>-0.11682222222222199</c:v>
                </c:pt>
                <c:pt idx="5915">
                  <c:v>-3.0352307692307599E-2</c:v>
                </c:pt>
                <c:pt idx="5916">
                  <c:v>1.3201754385964899E-3</c:v>
                </c:pt>
                <c:pt idx="5917">
                  <c:v>-9.2224074074074E-2</c:v>
                </c:pt>
                <c:pt idx="5918">
                  <c:v>-2.0584615384615298E-2</c:v>
                </c:pt>
                <c:pt idx="5919">
                  <c:v>-6.6418269230769197E-2</c:v>
                </c:pt>
                <c:pt idx="5920">
                  <c:v>-0.116756862745098</c:v>
                </c:pt>
                <c:pt idx="5921">
                  <c:v>-1.1377372262773701E-2</c:v>
                </c:pt>
                <c:pt idx="5922">
                  <c:v>-5.95781954887218E-2</c:v>
                </c:pt>
                <c:pt idx="5923">
                  <c:v>-8.5979674796747896E-2</c:v>
                </c:pt>
                <c:pt idx="5924">
                  <c:v>-3.9794366197183101E-2</c:v>
                </c:pt>
                <c:pt idx="5925">
                  <c:v>3.4710144927536202E-3</c:v>
                </c:pt>
                <c:pt idx="5926">
                  <c:v>-4.2858E-2</c:v>
                </c:pt>
                <c:pt idx="5927">
                  <c:v>-7.4062727272727197E-2</c:v>
                </c:pt>
                <c:pt idx="5928">
                  <c:v>-5.519375E-2</c:v>
                </c:pt>
                <c:pt idx="5929">
                  <c:v>-0.115629464285714</c:v>
                </c:pt>
                <c:pt idx="5930">
                  <c:v>-7.68809523809523E-2</c:v>
                </c:pt>
                <c:pt idx="5931">
                  <c:v>-9.7682716049382695E-2</c:v>
                </c:pt>
                <c:pt idx="5932">
                  <c:v>-1.6659036144578299E-2</c:v>
                </c:pt>
                <c:pt idx="5933">
                  <c:v>-7.7419354838709599E-4</c:v>
                </c:pt>
                <c:pt idx="5934">
                  <c:v>-0.115005319148936</c:v>
                </c:pt>
                <c:pt idx="5935">
                  <c:v>-0.124504166666666</c:v>
                </c:pt>
                <c:pt idx="5936">
                  <c:v>-0.14392079207920699</c:v>
                </c:pt>
                <c:pt idx="5937">
                  <c:v>-8.4432710280373802E-2</c:v>
                </c:pt>
                <c:pt idx="5938">
                  <c:v>-9.21805970149253E-2</c:v>
                </c:pt>
                <c:pt idx="5939">
                  <c:v>1.6431034482758601E-2</c:v>
                </c:pt>
                <c:pt idx="5940">
                  <c:v>-5.95060975609756E-2</c:v>
                </c:pt>
                <c:pt idx="5941">
                  <c:v>-0.11638421052631499</c:v>
                </c:pt>
                <c:pt idx="5942">
                  <c:v>-0.123678333333333</c:v>
                </c:pt>
                <c:pt idx="5943">
                  <c:v>-0.120900925925925</c:v>
                </c:pt>
                <c:pt idx="5944">
                  <c:v>-8.29118181818181E-2</c:v>
                </c:pt>
                <c:pt idx="5945">
                  <c:v>-7.9678947368421002E-2</c:v>
                </c:pt>
                <c:pt idx="5946">
                  <c:v>1.9343749999999899E-2</c:v>
                </c:pt>
                <c:pt idx="5947">
                  <c:v>-0.11069875</c:v>
                </c:pt>
                <c:pt idx="5948">
                  <c:v>-0.129410526315789</c:v>
                </c:pt>
                <c:pt idx="5949">
                  <c:v>-9.0439999999999895E-2</c:v>
                </c:pt>
                <c:pt idx="5950">
                  <c:v>-0.13691754385964899</c:v>
                </c:pt>
                <c:pt idx="5951">
                  <c:v>-9.06056074766355E-2</c:v>
                </c:pt>
                <c:pt idx="5952">
                  <c:v>-0.107367213114754</c:v>
                </c:pt>
                <c:pt idx="5953">
                  <c:v>-3.2719672131147501E-2</c:v>
                </c:pt>
                <c:pt idx="5954">
                  <c:v>-7.5279807692307701E-2</c:v>
                </c:pt>
                <c:pt idx="5955">
                  <c:v>-0.106463302752293</c:v>
                </c:pt>
                <c:pt idx="5956">
                  <c:v>-0.113874226804123</c:v>
                </c:pt>
                <c:pt idx="5957">
                  <c:v>-0.158351639344262</c:v>
                </c:pt>
                <c:pt idx="5958">
                  <c:v>-0.13893578947368401</c:v>
                </c:pt>
                <c:pt idx="5959">
                  <c:v>-0.116895945945945</c:v>
                </c:pt>
                <c:pt idx="5960">
                  <c:v>-6.4314492753623095E-2</c:v>
                </c:pt>
                <c:pt idx="5961">
                  <c:v>-3.9583333333333297E-2</c:v>
                </c:pt>
                <c:pt idx="5962">
                  <c:v>-9.7696629213483099E-2</c:v>
                </c:pt>
                <c:pt idx="5963">
                  <c:v>-0.146872972972972</c:v>
                </c:pt>
                <c:pt idx="5964">
                  <c:v>-0.10610357142857101</c:v>
                </c:pt>
                <c:pt idx="5965">
                  <c:v>-0.130434259259259</c:v>
                </c:pt>
                <c:pt idx="5966">
                  <c:v>-0.106914035087719</c:v>
                </c:pt>
                <c:pt idx="5967">
                  <c:v>-5.9666666666666597E-2</c:v>
                </c:pt>
                <c:pt idx="5968">
                  <c:v>-7.6931958762886596E-2</c:v>
                </c:pt>
                <c:pt idx="5969">
                  <c:v>-0.161477777777777</c:v>
                </c:pt>
                <c:pt idx="5970">
                  <c:v>-0.13568137254901899</c:v>
                </c:pt>
                <c:pt idx="5971">
                  <c:v>-0.116706034482758</c:v>
                </c:pt>
                <c:pt idx="5972">
                  <c:v>-0.140989108910891</c:v>
                </c:pt>
                <c:pt idx="5973">
                  <c:v>-4.18295774647887E-2</c:v>
                </c:pt>
                <c:pt idx="5974">
                  <c:v>-2.3564179104477601E-2</c:v>
                </c:pt>
                <c:pt idx="5975">
                  <c:v>-3.7267901234567899E-2</c:v>
                </c:pt>
                <c:pt idx="5976">
                  <c:v>-2.7601063829787199E-2</c:v>
                </c:pt>
                <c:pt idx="5977">
                  <c:v>-8.4187096774193504E-2</c:v>
                </c:pt>
                <c:pt idx="5978">
                  <c:v>-8.7944444444444395E-2</c:v>
                </c:pt>
                <c:pt idx="5979">
                  <c:v>-0.14913137254901901</c:v>
                </c:pt>
                <c:pt idx="5980">
                  <c:v>-6.5316176470588197E-2</c:v>
                </c:pt>
                <c:pt idx="5981">
                  <c:v>-3.5779166666666598E-2</c:v>
                </c:pt>
                <c:pt idx="5982">
                  <c:v>-5.2040404040404002E-3</c:v>
                </c:pt>
                <c:pt idx="5983">
                  <c:v>-2.2002380952380898E-2</c:v>
                </c:pt>
                <c:pt idx="5984">
                  <c:v>-7.1100819672131096E-2</c:v>
                </c:pt>
                <c:pt idx="5985">
                  <c:v>-0.107454807692307</c:v>
                </c:pt>
                <c:pt idx="5986">
                  <c:v>-8.5446491228070104E-2</c:v>
                </c:pt>
                <c:pt idx="5987">
                  <c:v>-0.116094827586206</c:v>
                </c:pt>
                <c:pt idx="5988">
                  <c:v>-8.6618965517241298E-2</c:v>
                </c:pt>
                <c:pt idx="5989">
                  <c:v>-0.123882352941176</c:v>
                </c:pt>
                <c:pt idx="5990">
                  <c:v>-0.15657395833333301</c:v>
                </c:pt>
                <c:pt idx="5991">
                  <c:v>-0.126622222222222</c:v>
                </c:pt>
                <c:pt idx="5992">
                  <c:v>-9.2340157480314905E-2</c:v>
                </c:pt>
                <c:pt idx="5993">
                  <c:v>-0.10214999999999901</c:v>
                </c:pt>
                <c:pt idx="5994">
                  <c:v>-7.9133333333333306E-2</c:v>
                </c:pt>
                <c:pt idx="5995">
                  <c:v>-7.1924324324324301E-2</c:v>
                </c:pt>
                <c:pt idx="5996">
                  <c:v>-0.146702105263157</c:v>
                </c:pt>
                <c:pt idx="5997">
                  <c:v>-0.13004095238095201</c:v>
                </c:pt>
                <c:pt idx="5998">
                  <c:v>-7.94577586206896E-2</c:v>
                </c:pt>
                <c:pt idx="5999">
                  <c:v>-0.121022834645669</c:v>
                </c:pt>
                <c:pt idx="6000">
                  <c:v>-0.113906956521739</c:v>
                </c:pt>
                <c:pt idx="6001">
                  <c:v>-7.2947945205479398E-2</c:v>
                </c:pt>
                <c:pt idx="6002">
                  <c:v>-5.1807352941176402E-2</c:v>
                </c:pt>
                <c:pt idx="6003">
                  <c:v>-6.9473750000000001E-2</c:v>
                </c:pt>
                <c:pt idx="6004">
                  <c:v>-0.161814814814814</c:v>
                </c:pt>
                <c:pt idx="6005">
                  <c:v>-0.146029357798165</c:v>
                </c:pt>
                <c:pt idx="6006">
                  <c:v>-8.9825641025641001E-2</c:v>
                </c:pt>
                <c:pt idx="6007">
                  <c:v>-4.3475531914893603E-2</c:v>
                </c:pt>
                <c:pt idx="6008">
                  <c:v>-9.1322222222222194E-2</c:v>
                </c:pt>
                <c:pt idx="6009">
                  <c:v>-5.21338461538461E-2</c:v>
                </c:pt>
                <c:pt idx="6010">
                  <c:v>-0.16220999999999999</c:v>
                </c:pt>
                <c:pt idx="6011">
                  <c:v>-0.11409159663865499</c:v>
                </c:pt>
                <c:pt idx="6012">
                  <c:v>-0.15393000000000001</c:v>
                </c:pt>
                <c:pt idx="6013">
                  <c:v>-0.15437948717948699</c:v>
                </c:pt>
                <c:pt idx="6014">
                  <c:v>-0.13667903225806399</c:v>
                </c:pt>
                <c:pt idx="6015">
                  <c:v>-4.5023437499999999E-2</c:v>
                </c:pt>
                <c:pt idx="6016">
                  <c:v>-0.14029855072463701</c:v>
                </c:pt>
                <c:pt idx="6017">
                  <c:v>-0.15494565217391301</c:v>
                </c:pt>
                <c:pt idx="6018">
                  <c:v>-0.14005346534653401</c:v>
                </c:pt>
                <c:pt idx="6019">
                  <c:v>-7.9182075471698102E-2</c:v>
                </c:pt>
                <c:pt idx="6020">
                  <c:v>-7.2247222222222199E-2</c:v>
                </c:pt>
                <c:pt idx="6021">
                  <c:v>-0.116615887850467</c:v>
                </c:pt>
                <c:pt idx="6022">
                  <c:v>-3.9213432835820898E-2</c:v>
                </c:pt>
                <c:pt idx="6023">
                  <c:v>-0.103257692307692</c:v>
                </c:pt>
                <c:pt idx="6024">
                  <c:v>-0.106407594936708</c:v>
                </c:pt>
                <c:pt idx="6025">
                  <c:v>-0.10329099999999999</c:v>
                </c:pt>
                <c:pt idx="6026">
                  <c:v>-6.2904672897196201E-2</c:v>
                </c:pt>
                <c:pt idx="6027">
                  <c:v>-4.8443697478991597E-2</c:v>
                </c:pt>
                <c:pt idx="6028">
                  <c:v>-0.123526851851851</c:v>
                </c:pt>
                <c:pt idx="6029">
                  <c:v>-2.57142857142857E-2</c:v>
                </c:pt>
                <c:pt idx="6030">
                  <c:v>-0.121751807228915</c:v>
                </c:pt>
                <c:pt idx="6031">
                  <c:v>-4.4136263736263698E-2</c:v>
                </c:pt>
                <c:pt idx="6032">
                  <c:v>-0.165462</c:v>
                </c:pt>
                <c:pt idx="6033">
                  <c:v>-0.134726984126984</c:v>
                </c:pt>
                <c:pt idx="6034">
                  <c:v>-0.11651696428571399</c:v>
                </c:pt>
                <c:pt idx="6035">
                  <c:v>-0.105797368421052</c:v>
                </c:pt>
                <c:pt idx="6036">
                  <c:v>-5.5436065573770399E-2</c:v>
                </c:pt>
                <c:pt idx="6037">
                  <c:v>-8.7359999999999993E-2</c:v>
                </c:pt>
                <c:pt idx="6038">
                  <c:v>-0.10663673469387699</c:v>
                </c:pt>
                <c:pt idx="6039">
                  <c:v>-0.10358359374999999</c:v>
                </c:pt>
                <c:pt idx="6040">
                  <c:v>-0.16886960784313701</c:v>
                </c:pt>
                <c:pt idx="6041">
                  <c:v>-7.5653982300884895E-2</c:v>
                </c:pt>
                <c:pt idx="6042">
                  <c:v>-0.147001923076923</c:v>
                </c:pt>
                <c:pt idx="6043">
                  <c:v>-0.114622388059701</c:v>
                </c:pt>
                <c:pt idx="6044">
                  <c:v>-9.8474603174603104E-2</c:v>
                </c:pt>
                <c:pt idx="6045">
                  <c:v>-9.6687777777777706E-2</c:v>
                </c:pt>
                <c:pt idx="6046">
                  <c:v>-9.7977777777777705E-2</c:v>
                </c:pt>
                <c:pt idx="6047">
                  <c:v>-6.7856310679611606E-2</c:v>
                </c:pt>
                <c:pt idx="6048">
                  <c:v>-0.13711166666666599</c:v>
                </c:pt>
                <c:pt idx="6049">
                  <c:v>-0.12074642857142801</c:v>
                </c:pt>
                <c:pt idx="6050">
                  <c:v>-7.5068333333333306E-2</c:v>
                </c:pt>
                <c:pt idx="6051">
                  <c:v>-2.0046268656716399E-2</c:v>
                </c:pt>
                <c:pt idx="6052">
                  <c:v>-8.5988043478260806E-2</c:v>
                </c:pt>
                <c:pt idx="6053">
                  <c:v>-0.106820161290322</c:v>
                </c:pt>
                <c:pt idx="6054">
                  <c:v>-0.10374040404040399</c:v>
                </c:pt>
                <c:pt idx="6055">
                  <c:v>-5.7020560747663498E-2</c:v>
                </c:pt>
                <c:pt idx="6056">
                  <c:v>-0.104251428571428</c:v>
                </c:pt>
                <c:pt idx="6057">
                  <c:v>6.2370769230769202E-2</c:v>
                </c:pt>
                <c:pt idx="6058">
                  <c:v>-9.6774193548387094E-2</c:v>
                </c:pt>
                <c:pt idx="6059">
                  <c:v>-0.111352083333333</c:v>
                </c:pt>
                <c:pt idx="6060">
                  <c:v>-0.16434128440366899</c:v>
                </c:pt>
                <c:pt idx="6061">
                  <c:v>-7.0093277310924296E-2</c:v>
                </c:pt>
                <c:pt idx="6062">
                  <c:v>-0.152618</c:v>
                </c:pt>
                <c:pt idx="6063">
                  <c:v>-0.105152040816326</c:v>
                </c:pt>
                <c:pt idx="6064">
                  <c:v>-6.0499999999999998E-2</c:v>
                </c:pt>
                <c:pt idx="6065">
                  <c:v>-9.4124074074073999E-2</c:v>
                </c:pt>
                <c:pt idx="6066">
                  <c:v>-0.11899999999999999</c:v>
                </c:pt>
                <c:pt idx="6067">
                  <c:v>-0.142323958333333</c:v>
                </c:pt>
                <c:pt idx="6068">
                  <c:v>-0.163075</c:v>
                </c:pt>
                <c:pt idx="6069">
                  <c:v>-0.12227523809523801</c:v>
                </c:pt>
                <c:pt idx="6070">
                  <c:v>-7.1448333333333294E-2</c:v>
                </c:pt>
                <c:pt idx="6071">
                  <c:v>-6.1557812500000003E-2</c:v>
                </c:pt>
                <c:pt idx="6072">
                  <c:v>-8.0344642857142795E-2</c:v>
                </c:pt>
                <c:pt idx="6073">
                  <c:v>-9.3013999999999902E-2</c:v>
                </c:pt>
                <c:pt idx="6074">
                  <c:v>-0.14216086956521701</c:v>
                </c:pt>
                <c:pt idx="6075">
                  <c:v>-7.4908333333333299E-2</c:v>
                </c:pt>
                <c:pt idx="6076">
                  <c:v>-0.168302362204724</c:v>
                </c:pt>
                <c:pt idx="6077">
                  <c:v>-0.13162019230769201</c:v>
                </c:pt>
                <c:pt idx="6078">
                  <c:v>-2.2874698795180701E-2</c:v>
                </c:pt>
                <c:pt idx="6079">
                  <c:v>-0.123898717948717</c:v>
                </c:pt>
                <c:pt idx="6080">
                  <c:v>-0.17932637362637299</c:v>
                </c:pt>
                <c:pt idx="6081">
                  <c:v>-9.2017796610169497E-2</c:v>
                </c:pt>
                <c:pt idx="6082">
                  <c:v>-0.1040528</c:v>
                </c:pt>
                <c:pt idx="6083">
                  <c:v>-0.10587249999999999</c:v>
                </c:pt>
                <c:pt idx="6084">
                  <c:v>-5.0850467289719599E-2</c:v>
                </c:pt>
                <c:pt idx="6085">
                  <c:v>-7.3787012987012998E-2</c:v>
                </c:pt>
                <c:pt idx="6086">
                  <c:v>-0.110306756756756</c:v>
                </c:pt>
                <c:pt idx="6087">
                  <c:v>-0.19501702127659501</c:v>
                </c:pt>
                <c:pt idx="6088">
                  <c:v>-9.2106837606837605E-2</c:v>
                </c:pt>
                <c:pt idx="6089">
                  <c:v>-9.7526562499999997E-2</c:v>
                </c:pt>
                <c:pt idx="6090">
                  <c:v>-4.2857142857142802E-2</c:v>
                </c:pt>
                <c:pt idx="6091">
                  <c:v>-8.8959130434782596E-2</c:v>
                </c:pt>
                <c:pt idx="6092">
                  <c:v>-0.121812121212121</c:v>
                </c:pt>
                <c:pt idx="6093">
                  <c:v>-3.2150793650793603E-2</c:v>
                </c:pt>
                <c:pt idx="6094">
                  <c:v>-9.7147777777777694E-2</c:v>
                </c:pt>
                <c:pt idx="6095">
                  <c:v>-5.4984259259259198E-2</c:v>
                </c:pt>
                <c:pt idx="6096">
                  <c:v>-0.134224074074074</c:v>
                </c:pt>
                <c:pt idx="6097">
                  <c:v>-6.7087719298245599E-2</c:v>
                </c:pt>
                <c:pt idx="6098">
                  <c:v>-0.105763157894736</c:v>
                </c:pt>
                <c:pt idx="6099">
                  <c:v>-0.16061111111111101</c:v>
                </c:pt>
                <c:pt idx="6100">
                  <c:v>-0.158070129870129</c:v>
                </c:pt>
                <c:pt idx="6101">
                  <c:v>-0.19295544554455399</c:v>
                </c:pt>
                <c:pt idx="6102">
                  <c:v>-0.19091747572815501</c:v>
                </c:pt>
                <c:pt idx="6103">
                  <c:v>-0.111458064516129</c:v>
                </c:pt>
                <c:pt idx="6104">
                  <c:v>-9.9006603773584903E-2</c:v>
                </c:pt>
                <c:pt idx="6105">
                  <c:v>-0.13764454545454499</c:v>
                </c:pt>
                <c:pt idx="6106">
                  <c:v>-8.0439682539682505E-2</c:v>
                </c:pt>
                <c:pt idx="6107">
                  <c:v>-9.1131746031745994E-2</c:v>
                </c:pt>
                <c:pt idx="6108">
                  <c:v>-7.2849425287356301E-2</c:v>
                </c:pt>
                <c:pt idx="6109">
                  <c:v>-0.133929906542056</c:v>
                </c:pt>
                <c:pt idx="6110">
                  <c:v>-0.125113</c:v>
                </c:pt>
                <c:pt idx="6111">
                  <c:v>-0.10183495145631</c:v>
                </c:pt>
                <c:pt idx="6112">
                  <c:v>-0.112349523809523</c:v>
                </c:pt>
                <c:pt idx="6113">
                  <c:v>-0.171366666666666</c:v>
                </c:pt>
                <c:pt idx="6114">
                  <c:v>-6.7117910447761095E-2</c:v>
                </c:pt>
                <c:pt idx="6115">
                  <c:v>-6.7703409090908995E-2</c:v>
                </c:pt>
                <c:pt idx="6116">
                  <c:v>-0.15685546875</c:v>
                </c:pt>
                <c:pt idx="6117">
                  <c:v>-0.159727777777777</c:v>
                </c:pt>
                <c:pt idx="6118">
                  <c:v>-0.109455454545454</c:v>
                </c:pt>
                <c:pt idx="6119">
                  <c:v>-0.147982882882882</c:v>
                </c:pt>
                <c:pt idx="6120">
                  <c:v>-5.8484615384615302E-2</c:v>
                </c:pt>
                <c:pt idx="6121">
                  <c:v>-2.1246874999999998E-2</c:v>
                </c:pt>
                <c:pt idx="6122">
                  <c:v>-9.3885869565217397E-2</c:v>
                </c:pt>
                <c:pt idx="6123">
                  <c:v>-0.17329826086956501</c:v>
                </c:pt>
                <c:pt idx="6124">
                  <c:v>-7.8983739837398301E-2</c:v>
                </c:pt>
                <c:pt idx="6125">
                  <c:v>-0.14308512396694201</c:v>
                </c:pt>
                <c:pt idx="6126">
                  <c:v>-5.9155652173912998E-2</c:v>
                </c:pt>
                <c:pt idx="6127">
                  <c:v>-0.13345806451612899</c:v>
                </c:pt>
                <c:pt idx="6128">
                  <c:v>-6.0104918032786801E-2</c:v>
                </c:pt>
                <c:pt idx="6129">
                  <c:v>-0.187171296296296</c:v>
                </c:pt>
                <c:pt idx="6130">
                  <c:v>-0.100260204081632</c:v>
                </c:pt>
                <c:pt idx="6131">
                  <c:v>-6.0491999999999997E-2</c:v>
                </c:pt>
                <c:pt idx="6132">
                  <c:v>-0.104049514563106</c:v>
                </c:pt>
                <c:pt idx="6133">
                  <c:v>-9.25689320388349E-2</c:v>
                </c:pt>
                <c:pt idx="6134">
                  <c:v>-0.1208734375</c:v>
                </c:pt>
                <c:pt idx="6135">
                  <c:v>-9.1364583333333305E-2</c:v>
                </c:pt>
                <c:pt idx="6136">
                  <c:v>-0.116301075268817</c:v>
                </c:pt>
                <c:pt idx="6137">
                  <c:v>-0.15466153846153799</c:v>
                </c:pt>
                <c:pt idx="6138">
                  <c:v>-8.1095E-2</c:v>
                </c:pt>
                <c:pt idx="6139">
                  <c:v>-0.13554678899082501</c:v>
                </c:pt>
                <c:pt idx="6140">
                  <c:v>-0.12192075471698099</c:v>
                </c:pt>
                <c:pt idx="6141">
                  <c:v>-0.16295820895522301</c:v>
                </c:pt>
                <c:pt idx="6142">
                  <c:v>-3.0829166666666599E-2</c:v>
                </c:pt>
                <c:pt idx="6143">
                  <c:v>-0.147163636363636</c:v>
                </c:pt>
                <c:pt idx="6144">
                  <c:v>-0.12881159420289801</c:v>
                </c:pt>
                <c:pt idx="6145">
                  <c:v>-7.5940740740740698E-2</c:v>
                </c:pt>
                <c:pt idx="6146">
                  <c:v>-6.0521739130434703E-2</c:v>
                </c:pt>
                <c:pt idx="6147">
                  <c:v>3.7334615384615299E-2</c:v>
                </c:pt>
                <c:pt idx="6148">
                  <c:v>-9.9633333333333293E-3</c:v>
                </c:pt>
                <c:pt idx="6149">
                  <c:v>-0.10683953488372</c:v>
                </c:pt>
                <c:pt idx="6150">
                  <c:v>-0.17037391304347799</c:v>
                </c:pt>
                <c:pt idx="6151">
                  <c:v>-8.0752112676056295E-2</c:v>
                </c:pt>
                <c:pt idx="6152">
                  <c:v>-0.14836101694915199</c:v>
                </c:pt>
                <c:pt idx="6153">
                  <c:v>-0.158444776119403</c:v>
                </c:pt>
                <c:pt idx="6154">
                  <c:v>-0.168310447761194</c:v>
                </c:pt>
                <c:pt idx="6155">
                  <c:v>-0.13962807017543799</c:v>
                </c:pt>
                <c:pt idx="6156">
                  <c:v>-0.17287586206896499</c:v>
                </c:pt>
                <c:pt idx="6157">
                  <c:v>-9.4952127659574406E-2</c:v>
                </c:pt>
                <c:pt idx="6158">
                  <c:v>-0.10793804347826</c:v>
                </c:pt>
                <c:pt idx="6159">
                  <c:v>-0.18124494382022399</c:v>
                </c:pt>
                <c:pt idx="6160">
                  <c:v>-9.8693023255813903E-2</c:v>
                </c:pt>
                <c:pt idx="6161">
                  <c:v>-9.2506122448979503E-2</c:v>
                </c:pt>
                <c:pt idx="6162">
                  <c:v>-0.13173958333333299</c:v>
                </c:pt>
                <c:pt idx="6163">
                  <c:v>-0.112865432098765</c:v>
                </c:pt>
                <c:pt idx="6164">
                  <c:v>-0.156362244897959</c:v>
                </c:pt>
                <c:pt idx="6165">
                  <c:v>-0.116143636363636</c:v>
                </c:pt>
                <c:pt idx="6166">
                  <c:v>-0.10890776699029101</c:v>
                </c:pt>
                <c:pt idx="6167">
                  <c:v>-0.143142222222222</c:v>
                </c:pt>
                <c:pt idx="6168">
                  <c:v>-0.10696093749999901</c:v>
                </c:pt>
                <c:pt idx="6169">
                  <c:v>-5.62E-2</c:v>
                </c:pt>
                <c:pt idx="6170">
                  <c:v>-7.2191304347826002E-2</c:v>
                </c:pt>
                <c:pt idx="6171">
                  <c:v>-0.13958068181818101</c:v>
                </c:pt>
                <c:pt idx="6172">
                  <c:v>-9.8087499999999994E-2</c:v>
                </c:pt>
                <c:pt idx="6173">
                  <c:v>-0.13748796296296201</c:v>
                </c:pt>
                <c:pt idx="6174">
                  <c:v>-0.105173958333333</c:v>
                </c:pt>
                <c:pt idx="6175">
                  <c:v>-2.6824999999999901E-2</c:v>
                </c:pt>
                <c:pt idx="6176">
                  <c:v>6.2366666666666598E-2</c:v>
                </c:pt>
                <c:pt idx="6177">
                  <c:v>-0.14165915492957701</c:v>
                </c:pt>
                <c:pt idx="6178">
                  <c:v>-9.4829999999999998E-2</c:v>
                </c:pt>
                <c:pt idx="6179">
                  <c:v>-5.7897435897435803E-2</c:v>
                </c:pt>
                <c:pt idx="6180">
                  <c:v>-0.20693956043955999</c:v>
                </c:pt>
                <c:pt idx="6181">
                  <c:v>-0.13304795918367299</c:v>
                </c:pt>
                <c:pt idx="6182">
                  <c:v>-7.0012658227848107E-2</c:v>
                </c:pt>
                <c:pt idx="6183">
                  <c:v>-0.1431484375</c:v>
                </c:pt>
                <c:pt idx="6184">
                  <c:v>-8.4176842105263106E-2</c:v>
                </c:pt>
                <c:pt idx="6185">
                  <c:v>-0.107552678571428</c:v>
                </c:pt>
                <c:pt idx="6186">
                  <c:v>-9.5083333333333298E-2</c:v>
                </c:pt>
                <c:pt idx="6187">
                  <c:v>-9.5309917355371906E-2</c:v>
                </c:pt>
                <c:pt idx="6188">
                  <c:v>-9.7514912280701693E-2</c:v>
                </c:pt>
                <c:pt idx="6189">
                  <c:v>-3.8250704225352102E-2</c:v>
                </c:pt>
                <c:pt idx="6190">
                  <c:v>-9.8568571428571394E-2</c:v>
                </c:pt>
                <c:pt idx="6191">
                  <c:v>-9.5406593406593306E-3</c:v>
                </c:pt>
                <c:pt idx="6192">
                  <c:v>-7.7789565217391304E-2</c:v>
                </c:pt>
                <c:pt idx="6193">
                  <c:v>-5.3320909090909002E-2</c:v>
                </c:pt>
                <c:pt idx="6194">
                  <c:v>-8.2270434782608606E-2</c:v>
                </c:pt>
                <c:pt idx="6195">
                  <c:v>-6.3289999999999999E-2</c:v>
                </c:pt>
                <c:pt idx="6196">
                  <c:v>-8.7084313725490095E-2</c:v>
                </c:pt>
                <c:pt idx="6197">
                  <c:v>-9.0893939393939405E-3</c:v>
                </c:pt>
                <c:pt idx="6198">
                  <c:v>-6.9775961538461495E-2</c:v>
                </c:pt>
                <c:pt idx="6199">
                  <c:v>-5.2229629629629598E-2</c:v>
                </c:pt>
                <c:pt idx="6200">
                  <c:v>-9.0205882352941094E-2</c:v>
                </c:pt>
                <c:pt idx="6201">
                  <c:v>-0.15082377049180301</c:v>
                </c:pt>
                <c:pt idx="6202">
                  <c:v>-0.152244339622641</c:v>
                </c:pt>
                <c:pt idx="6203">
                  <c:v>-8.3372307692307607E-2</c:v>
                </c:pt>
                <c:pt idx="6204">
                  <c:v>-0.12204745762711799</c:v>
                </c:pt>
                <c:pt idx="6205">
                  <c:v>-0.139902105263157</c:v>
                </c:pt>
                <c:pt idx="6206">
                  <c:v>-8.1173214285714196E-2</c:v>
                </c:pt>
                <c:pt idx="6207">
                  <c:v>-0.107987704918032</c:v>
                </c:pt>
                <c:pt idx="6208">
                  <c:v>-0.105166037735849</c:v>
                </c:pt>
                <c:pt idx="6209">
                  <c:v>-0.110559405940594</c:v>
                </c:pt>
                <c:pt idx="6210">
                  <c:v>-2.1775362318840499E-2</c:v>
                </c:pt>
                <c:pt idx="6211">
                  <c:v>-8.2226666666666601E-2</c:v>
                </c:pt>
                <c:pt idx="6212">
                  <c:v>-0.10197551020408099</c:v>
                </c:pt>
                <c:pt idx="6213">
                  <c:v>-6.2746017699115003E-2</c:v>
                </c:pt>
                <c:pt idx="6214">
                  <c:v>-8.4000000000000005E-2</c:v>
                </c:pt>
                <c:pt idx="6215">
                  <c:v>-8.2992968749999896E-2</c:v>
                </c:pt>
                <c:pt idx="6216">
                  <c:v>-0.16754631578947299</c:v>
                </c:pt>
                <c:pt idx="6217">
                  <c:v>-3.5555405405405402E-2</c:v>
                </c:pt>
                <c:pt idx="6218">
                  <c:v>-6.4675362318840496E-2</c:v>
                </c:pt>
                <c:pt idx="6219">
                  <c:v>-7.6938888888888807E-2</c:v>
                </c:pt>
                <c:pt idx="6220">
                  <c:v>-0.104294565217391</c:v>
                </c:pt>
                <c:pt idx="6221">
                  <c:v>-0.12008796296296199</c:v>
                </c:pt>
                <c:pt idx="6222">
                  <c:v>-0.107567924528301</c:v>
                </c:pt>
                <c:pt idx="6223">
                  <c:v>-4.86054945054945E-2</c:v>
                </c:pt>
                <c:pt idx="6224">
                  <c:v>-1.2347826086956499E-3</c:v>
                </c:pt>
                <c:pt idx="6225">
                  <c:v>-5.57196721311475E-2</c:v>
                </c:pt>
                <c:pt idx="6226">
                  <c:v>-0.12518181818181801</c:v>
                </c:pt>
                <c:pt idx="6227">
                  <c:v>-2.4920353982300799E-2</c:v>
                </c:pt>
                <c:pt idx="6228">
                  <c:v>-0.11270645161290301</c:v>
                </c:pt>
                <c:pt idx="6229">
                  <c:v>-6.9055932203389805E-2</c:v>
                </c:pt>
                <c:pt idx="6230">
                  <c:v>-0.13045000000000001</c:v>
                </c:pt>
                <c:pt idx="6231">
                  <c:v>-8.6099999999999996E-2</c:v>
                </c:pt>
                <c:pt idx="6232">
                  <c:v>-9.1615151515151497E-2</c:v>
                </c:pt>
                <c:pt idx="6233">
                  <c:v>-9.0513131313131295E-2</c:v>
                </c:pt>
                <c:pt idx="6234">
                  <c:v>-7.9702479338842905E-2</c:v>
                </c:pt>
                <c:pt idx="6235">
                  <c:v>-7.8614049586776799E-2</c:v>
                </c:pt>
                <c:pt idx="6236">
                  <c:v>-5.7842156862745103E-2</c:v>
                </c:pt>
                <c:pt idx="6237">
                  <c:v>-0.10148017241379299</c:v>
                </c:pt>
                <c:pt idx="6238">
                  <c:v>-9.2018181818181805E-2</c:v>
                </c:pt>
                <c:pt idx="6239">
                  <c:v>-8.7348148148148105E-2</c:v>
                </c:pt>
                <c:pt idx="6240">
                  <c:v>-0.11923908045977</c:v>
                </c:pt>
                <c:pt idx="6241">
                  <c:v>-4.2140983606557297E-2</c:v>
                </c:pt>
                <c:pt idx="6242">
                  <c:v>-8.0249523809523798E-2</c:v>
                </c:pt>
                <c:pt idx="6243">
                  <c:v>-5.3752777777777698E-2</c:v>
                </c:pt>
                <c:pt idx="6244">
                  <c:v>-2.1448113207547099E-2</c:v>
                </c:pt>
                <c:pt idx="6245">
                  <c:v>-6.5879999999999897E-3</c:v>
                </c:pt>
                <c:pt idx="6246">
                  <c:v>-4.74965517241379E-2</c:v>
                </c:pt>
                <c:pt idx="6247">
                  <c:v>-9.8931707317073098E-2</c:v>
                </c:pt>
                <c:pt idx="6248">
                  <c:v>-8.3492622950819606E-2</c:v>
                </c:pt>
                <c:pt idx="6249">
                  <c:v>-3.06923728813559E-2</c:v>
                </c:pt>
                <c:pt idx="6250">
                  <c:v>-5.6528688524590101E-2</c:v>
                </c:pt>
                <c:pt idx="6251">
                  <c:v>-0.14424098360655699</c:v>
                </c:pt>
                <c:pt idx="6252">
                  <c:v>-7.6021538461538404E-2</c:v>
                </c:pt>
                <c:pt idx="6253">
                  <c:v>-2.9037254901960699E-2</c:v>
                </c:pt>
                <c:pt idx="6254">
                  <c:v>-5.1413414634146302E-2</c:v>
                </c:pt>
                <c:pt idx="6255">
                  <c:v>-3.5476404494381997E-2</c:v>
                </c:pt>
                <c:pt idx="6256">
                  <c:v>-0.102403125</c:v>
                </c:pt>
                <c:pt idx="6257">
                  <c:v>-6.1910714285714201E-2</c:v>
                </c:pt>
                <c:pt idx="6258">
                  <c:v>-2.0149056603773498E-2</c:v>
                </c:pt>
                <c:pt idx="6259">
                  <c:v>-8.3031764705882305E-2</c:v>
                </c:pt>
                <c:pt idx="6260">
                  <c:v>1.08927710843373E-2</c:v>
                </c:pt>
                <c:pt idx="6261">
                  <c:v>-6.6788135593220305E-2</c:v>
                </c:pt>
                <c:pt idx="6262">
                  <c:v>-9.7650806451612795E-2</c:v>
                </c:pt>
                <c:pt idx="6263">
                  <c:v>-0.11702421874999901</c:v>
                </c:pt>
                <c:pt idx="6264">
                  <c:v>-8.8853225806451594E-2</c:v>
                </c:pt>
                <c:pt idx="6265">
                  <c:v>-6.5337007874015696E-2</c:v>
                </c:pt>
                <c:pt idx="6266">
                  <c:v>-5.4270370370370302E-2</c:v>
                </c:pt>
                <c:pt idx="6267">
                  <c:v>-4.5253846153846103E-2</c:v>
                </c:pt>
                <c:pt idx="6268">
                  <c:v>9.1529999999999997E-3</c:v>
                </c:pt>
                <c:pt idx="6269">
                  <c:v>-4.2545774647887301E-2</c:v>
                </c:pt>
                <c:pt idx="6270">
                  <c:v>-4.7077599999999997E-2</c:v>
                </c:pt>
                <c:pt idx="6271">
                  <c:v>-7.41234375E-2</c:v>
                </c:pt>
                <c:pt idx="6272">
                  <c:v>-6.6094074074074E-2</c:v>
                </c:pt>
                <c:pt idx="6273">
                  <c:v>-3.8487999999999897E-2</c:v>
                </c:pt>
                <c:pt idx="6274">
                  <c:v>-9.4042682926829199E-2</c:v>
                </c:pt>
                <c:pt idx="6275">
                  <c:v>-1.74642857142857E-3</c:v>
                </c:pt>
                <c:pt idx="6276">
                  <c:v>-0.108097674418604</c:v>
                </c:pt>
                <c:pt idx="6277">
                  <c:v>-4.33773006134969E-2</c:v>
                </c:pt>
                <c:pt idx="6278">
                  <c:v>-4.9337878787878701E-2</c:v>
                </c:pt>
                <c:pt idx="6279">
                  <c:v>-6.7286666666666606E-2</c:v>
                </c:pt>
                <c:pt idx="6280">
                  <c:v>-4.1369512195121902E-2</c:v>
                </c:pt>
                <c:pt idx="6281">
                  <c:v>-7.9130434782608797E-4</c:v>
                </c:pt>
                <c:pt idx="6282">
                  <c:v>-4.7795454545454502E-2</c:v>
                </c:pt>
                <c:pt idx="6283">
                  <c:v>-5.92471698113207E-2</c:v>
                </c:pt>
                <c:pt idx="6284">
                  <c:v>-8.2206617647058805E-2</c:v>
                </c:pt>
                <c:pt idx="6285">
                  <c:v>-0.16987154471544699</c:v>
                </c:pt>
                <c:pt idx="6286">
                  <c:v>-7.0843262411347502E-2</c:v>
                </c:pt>
                <c:pt idx="6287">
                  <c:v>-4.56962962962962E-2</c:v>
                </c:pt>
                <c:pt idx="6288">
                  <c:v>-1.8308235294117601E-2</c:v>
                </c:pt>
                <c:pt idx="6289">
                  <c:v>-4.8653076923076903E-2</c:v>
                </c:pt>
                <c:pt idx="6290">
                  <c:v>-7.9014705882352904E-2</c:v>
                </c:pt>
                <c:pt idx="6291">
                  <c:v>-5.5242553191489303E-2</c:v>
                </c:pt>
                <c:pt idx="6292">
                  <c:v>-0.103246202531645</c:v>
                </c:pt>
                <c:pt idx="6293">
                  <c:v>-0.11428671875</c:v>
                </c:pt>
                <c:pt idx="6294">
                  <c:v>-2.5053947368420999E-2</c:v>
                </c:pt>
                <c:pt idx="6295">
                  <c:v>-6.0452380952380903E-2</c:v>
                </c:pt>
                <c:pt idx="6296">
                  <c:v>-6.3409016393442597E-2</c:v>
                </c:pt>
                <c:pt idx="6297">
                  <c:v>-7.6915267175572496E-2</c:v>
                </c:pt>
                <c:pt idx="6298">
                  <c:v>-5.964125E-2</c:v>
                </c:pt>
                <c:pt idx="6299">
                  <c:v>-0.147665034965034</c:v>
                </c:pt>
                <c:pt idx="6300">
                  <c:v>-7.9453435114503798E-2</c:v>
                </c:pt>
                <c:pt idx="6301">
                  <c:v>-2.65151162790697E-2</c:v>
                </c:pt>
                <c:pt idx="6302">
                  <c:v>-0.14576095238095199</c:v>
                </c:pt>
                <c:pt idx="6303">
                  <c:v>-0.13841860465116201</c:v>
                </c:pt>
                <c:pt idx="6304">
                  <c:v>-8.0371974522292999E-2</c:v>
                </c:pt>
                <c:pt idx="6305">
                  <c:v>-0.122945859872611</c:v>
                </c:pt>
                <c:pt idx="6306">
                  <c:v>-0.107521830985915</c:v>
                </c:pt>
                <c:pt idx="6307">
                  <c:v>-0.103316788321167</c:v>
                </c:pt>
                <c:pt idx="6308">
                  <c:v>-0.12610113636363601</c:v>
                </c:pt>
                <c:pt idx="6309">
                  <c:v>-0.106181176470588</c:v>
                </c:pt>
                <c:pt idx="6310">
                  <c:v>2.68487179487179E-2</c:v>
                </c:pt>
                <c:pt idx="6311">
                  <c:v>-0.10608712121212099</c:v>
                </c:pt>
                <c:pt idx="6312">
                  <c:v>-0.105969594594594</c:v>
                </c:pt>
                <c:pt idx="6313">
                  <c:v>-9.0886666666666602E-2</c:v>
                </c:pt>
                <c:pt idx="6314">
                  <c:v>-9.6605594405594394E-2</c:v>
                </c:pt>
                <c:pt idx="6315">
                  <c:v>-9.5740404040404001E-2</c:v>
                </c:pt>
                <c:pt idx="6316">
                  <c:v>-6.8915584415584402E-2</c:v>
                </c:pt>
                <c:pt idx="6317">
                  <c:v>-9.9243902439024395E-2</c:v>
                </c:pt>
                <c:pt idx="6318">
                  <c:v>-0.12039025974025901</c:v>
                </c:pt>
                <c:pt idx="6319">
                  <c:v>-7.7216384180790895E-2</c:v>
                </c:pt>
                <c:pt idx="6320">
                  <c:v>-0.12783354037267</c:v>
                </c:pt>
                <c:pt idx="6321">
                  <c:v>-9.23489932885906E-2</c:v>
                </c:pt>
                <c:pt idx="6322">
                  <c:v>-5.4439024390243902E-2</c:v>
                </c:pt>
                <c:pt idx="6323">
                  <c:v>-7.1171999999999999E-2</c:v>
                </c:pt>
                <c:pt idx="6324">
                  <c:v>-8.0447761194029799E-2</c:v>
                </c:pt>
                <c:pt idx="6325">
                  <c:v>-3.3573758865248202E-2</c:v>
                </c:pt>
                <c:pt idx="6326">
                  <c:v>-0.127871428571428</c:v>
                </c:pt>
                <c:pt idx="6327">
                  <c:v>-0.15149705882352901</c:v>
                </c:pt>
                <c:pt idx="6328">
                  <c:v>-8.6697278911564604E-2</c:v>
                </c:pt>
                <c:pt idx="6329">
                  <c:v>-2.3797752808988701E-2</c:v>
                </c:pt>
                <c:pt idx="6330">
                  <c:v>-4.1583783783783697E-2</c:v>
                </c:pt>
                <c:pt idx="6331">
                  <c:v>-9.3196610169491503E-2</c:v>
                </c:pt>
                <c:pt idx="6332">
                  <c:v>-6.3681560283687905E-2</c:v>
                </c:pt>
                <c:pt idx="6333">
                  <c:v>-3.2230281690140798E-2</c:v>
                </c:pt>
                <c:pt idx="6334">
                  <c:v>-3.9511805555555501E-2</c:v>
                </c:pt>
                <c:pt idx="6335">
                  <c:v>-0.123696527777777</c:v>
                </c:pt>
                <c:pt idx="6336">
                  <c:v>-6.3349473684210497E-2</c:v>
                </c:pt>
                <c:pt idx="6337">
                  <c:v>-6.00314285714285E-2</c:v>
                </c:pt>
                <c:pt idx="6338">
                  <c:v>-7.2979130434782602E-2</c:v>
                </c:pt>
                <c:pt idx="6339">
                  <c:v>-5.8289781021897802E-2</c:v>
                </c:pt>
                <c:pt idx="6340">
                  <c:v>-0.105592307692307</c:v>
                </c:pt>
                <c:pt idx="6341">
                  <c:v>-5.4172463768115901E-2</c:v>
                </c:pt>
                <c:pt idx="6342">
                  <c:v>-5.4507462686567101E-2</c:v>
                </c:pt>
                <c:pt idx="6343">
                  <c:v>-1.9685333333333301E-2</c:v>
                </c:pt>
                <c:pt idx="6344">
                  <c:v>-7.5892207792207705E-2</c:v>
                </c:pt>
                <c:pt idx="6345">
                  <c:v>-0.11322460317460301</c:v>
                </c:pt>
                <c:pt idx="6346">
                  <c:v>-6.6828776978417201E-2</c:v>
                </c:pt>
                <c:pt idx="6347">
                  <c:v>-5.6182876712328703E-2</c:v>
                </c:pt>
                <c:pt idx="6348">
                  <c:v>-7.7147142857142803E-2</c:v>
                </c:pt>
                <c:pt idx="6349">
                  <c:v>-6.6920300751879699E-2</c:v>
                </c:pt>
                <c:pt idx="6350">
                  <c:v>-2.6894936708860701E-2</c:v>
                </c:pt>
                <c:pt idx="6351">
                  <c:v>-7.6192771084337294E-2</c:v>
                </c:pt>
                <c:pt idx="6352">
                  <c:v>-8.7829166666666597E-2</c:v>
                </c:pt>
                <c:pt idx="6353">
                  <c:v>-8.1514173228346407E-2</c:v>
                </c:pt>
                <c:pt idx="6354">
                  <c:v>-7.6217266187050298E-2</c:v>
                </c:pt>
                <c:pt idx="6355">
                  <c:v>-0.111212403100775</c:v>
                </c:pt>
                <c:pt idx="6356">
                  <c:v>-7.8440441176470505E-2</c:v>
                </c:pt>
                <c:pt idx="6357">
                  <c:v>-0.106378947368421</c:v>
                </c:pt>
                <c:pt idx="6358">
                  <c:v>-5.7088750000000001E-2</c:v>
                </c:pt>
                <c:pt idx="6359">
                  <c:v>-5.0595238095237999E-2</c:v>
                </c:pt>
                <c:pt idx="6360">
                  <c:v>-7.54834586466165E-2</c:v>
                </c:pt>
                <c:pt idx="6361">
                  <c:v>1.6821969696969599E-2</c:v>
                </c:pt>
                <c:pt idx="6362">
                  <c:v>1.44480519480519E-3</c:v>
                </c:pt>
                <c:pt idx="6363">
                  <c:v>-3.8326973684210501E-2</c:v>
                </c:pt>
                <c:pt idx="6364">
                  <c:v>-8.4538202247190997E-2</c:v>
                </c:pt>
                <c:pt idx="6365">
                  <c:v>-2.9364788732394301E-2</c:v>
                </c:pt>
                <c:pt idx="6366">
                  <c:v>-6.8064035087719299E-2</c:v>
                </c:pt>
                <c:pt idx="6367">
                  <c:v>-7.0519014084507003E-2</c:v>
                </c:pt>
                <c:pt idx="6368">
                  <c:v>-6.6146093749999996E-2</c:v>
                </c:pt>
                <c:pt idx="6369">
                  <c:v>-5.65175572519084E-2</c:v>
                </c:pt>
                <c:pt idx="6370">
                  <c:v>-6.1444444444444402E-3</c:v>
                </c:pt>
                <c:pt idx="6371">
                  <c:v>-2.88527472527472E-2</c:v>
                </c:pt>
                <c:pt idx="6372">
                  <c:v>-7.4113924050632898E-2</c:v>
                </c:pt>
                <c:pt idx="6373">
                  <c:v>-3.3356923076922999E-2</c:v>
                </c:pt>
                <c:pt idx="6374">
                  <c:v>-0.103533587786259</c:v>
                </c:pt>
                <c:pt idx="6375">
                  <c:v>-4.3988815789473598E-2</c:v>
                </c:pt>
                <c:pt idx="6376">
                  <c:v>-7.7695394736842102E-2</c:v>
                </c:pt>
                <c:pt idx="6377">
                  <c:v>-4.3227702702702701E-2</c:v>
                </c:pt>
                <c:pt idx="6378">
                  <c:v>-8.5806185567010307E-2</c:v>
                </c:pt>
                <c:pt idx="6379">
                  <c:v>2.5877108433734902E-2</c:v>
                </c:pt>
                <c:pt idx="6380">
                  <c:v>-8.9406349206349198E-2</c:v>
                </c:pt>
                <c:pt idx="6381">
                  <c:v>-6.5031428571428504E-2</c:v>
                </c:pt>
                <c:pt idx="6382">
                  <c:v>-9.9099333333333303E-2</c:v>
                </c:pt>
                <c:pt idx="6383">
                  <c:v>-3.9426282051281999E-2</c:v>
                </c:pt>
                <c:pt idx="6384">
                  <c:v>-9.22185714285714E-2</c:v>
                </c:pt>
                <c:pt idx="6385">
                  <c:v>-1.3342105263157799E-2</c:v>
                </c:pt>
                <c:pt idx="6386">
                  <c:v>-2.04214285714285E-2</c:v>
                </c:pt>
                <c:pt idx="6387">
                  <c:v>-6.4423387096774198E-2</c:v>
                </c:pt>
                <c:pt idx="6388">
                  <c:v>-8.8100675675675602E-2</c:v>
                </c:pt>
                <c:pt idx="6389">
                  <c:v>-3.1286330935251697E-2</c:v>
                </c:pt>
                <c:pt idx="6390">
                  <c:v>-0.118004790419161</c:v>
                </c:pt>
                <c:pt idx="6391">
                  <c:v>-0.100568275862068</c:v>
                </c:pt>
                <c:pt idx="6392">
                  <c:v>-2.73679012345679E-2</c:v>
                </c:pt>
                <c:pt idx="6393">
                  <c:v>-3.5902469135802403E-2</c:v>
                </c:pt>
                <c:pt idx="6394">
                  <c:v>-7.1714062499999995E-2</c:v>
                </c:pt>
                <c:pt idx="6395">
                  <c:v>-7.9696503496503396E-2</c:v>
                </c:pt>
                <c:pt idx="6396">
                  <c:v>-5.5642465753424603E-2</c:v>
                </c:pt>
                <c:pt idx="6397">
                  <c:v>-7.5781756756756705E-2</c:v>
                </c:pt>
                <c:pt idx="6398">
                  <c:v>-9.0650757575757496E-2</c:v>
                </c:pt>
                <c:pt idx="6399">
                  <c:v>-4.4119540229884999E-2</c:v>
                </c:pt>
                <c:pt idx="6400">
                  <c:v>9.5227848101265798E-3</c:v>
                </c:pt>
                <c:pt idx="6401">
                  <c:v>-9.6743801652892494E-2</c:v>
                </c:pt>
                <c:pt idx="6402">
                  <c:v>-6.4343749999999894E-2</c:v>
                </c:pt>
                <c:pt idx="6403">
                  <c:v>-5.6654687500000002E-2</c:v>
                </c:pt>
                <c:pt idx="6404">
                  <c:v>-8.3398666666666593E-2</c:v>
                </c:pt>
                <c:pt idx="6405">
                  <c:v>-0.107292248062015</c:v>
                </c:pt>
                <c:pt idx="6406">
                  <c:v>1.85679012345679E-3</c:v>
                </c:pt>
                <c:pt idx="6407">
                  <c:v>4.3972916666666598E-2</c:v>
                </c:pt>
                <c:pt idx="6408">
                  <c:v>-0.114560629921259</c:v>
                </c:pt>
                <c:pt idx="6409">
                  <c:v>-7.1624812030075105E-2</c:v>
                </c:pt>
                <c:pt idx="6410">
                  <c:v>-5.6960740740740701E-2</c:v>
                </c:pt>
                <c:pt idx="6411">
                  <c:v>-5.98384615384615E-2</c:v>
                </c:pt>
                <c:pt idx="6412">
                  <c:v>-4.08606299212598E-2</c:v>
                </c:pt>
                <c:pt idx="6413">
                  <c:v>2.0661052631578899E-2</c:v>
                </c:pt>
                <c:pt idx="6414">
                  <c:v>-4.5387209302325503E-2</c:v>
                </c:pt>
                <c:pt idx="6415">
                  <c:v>3.5069841269841202E-2</c:v>
                </c:pt>
                <c:pt idx="6416">
                  <c:v>-1.55629629629629E-2</c:v>
                </c:pt>
                <c:pt idx="6417">
                  <c:v>-6.89324503311258E-2</c:v>
                </c:pt>
                <c:pt idx="6418">
                  <c:v>-0.12708159509202399</c:v>
                </c:pt>
                <c:pt idx="6419">
                  <c:v>-6.3861486486486402E-2</c:v>
                </c:pt>
                <c:pt idx="6420">
                  <c:v>-0.1159925</c:v>
                </c:pt>
                <c:pt idx="6421">
                  <c:v>8.3537500000000001E-3</c:v>
                </c:pt>
                <c:pt idx="6422">
                  <c:v>-4.1087850467289702E-2</c:v>
                </c:pt>
                <c:pt idx="6423">
                  <c:v>-4.3557983193277298E-2</c:v>
                </c:pt>
                <c:pt idx="6424">
                  <c:v>-9.9453435114503802E-2</c:v>
                </c:pt>
                <c:pt idx="6425">
                  <c:v>-5.68476923076923E-2</c:v>
                </c:pt>
                <c:pt idx="6426">
                  <c:v>-1.22041322314049E-2</c:v>
                </c:pt>
                <c:pt idx="6427">
                  <c:v>1.5246067415730299E-2</c:v>
                </c:pt>
                <c:pt idx="6428">
                  <c:v>1.18337837837837E-2</c:v>
                </c:pt>
                <c:pt idx="6429">
                  <c:v>1.7746666666666602E-2</c:v>
                </c:pt>
                <c:pt idx="6430">
                  <c:v>-1.90731343283582E-2</c:v>
                </c:pt>
                <c:pt idx="6431">
                  <c:v>-6.2460317460317397E-2</c:v>
                </c:pt>
                <c:pt idx="6432">
                  <c:v>1.32479452054794E-2</c:v>
                </c:pt>
                <c:pt idx="6433">
                  <c:v>-6.3230952380952304E-2</c:v>
                </c:pt>
                <c:pt idx="6434">
                  <c:v>-5.8730434782608698E-2</c:v>
                </c:pt>
                <c:pt idx="6435">
                  <c:v>-3.9848387096774199E-2</c:v>
                </c:pt>
                <c:pt idx="6436">
                  <c:v>-1.88176E-2</c:v>
                </c:pt>
                <c:pt idx="6437">
                  <c:v>-9.3511450381679295E-2</c:v>
                </c:pt>
                <c:pt idx="6438">
                  <c:v>-8.1213709677419296E-2</c:v>
                </c:pt>
                <c:pt idx="6439">
                  <c:v>-5.9401418439716303E-2</c:v>
                </c:pt>
                <c:pt idx="6440">
                  <c:v>-5.4176691729323302E-2</c:v>
                </c:pt>
                <c:pt idx="6441">
                  <c:v>-5.4280412371133999E-2</c:v>
                </c:pt>
                <c:pt idx="6442">
                  <c:v>-2.32386138613861E-2</c:v>
                </c:pt>
                <c:pt idx="6443">
                  <c:v>-6.97577586206896E-2</c:v>
                </c:pt>
                <c:pt idx="6444">
                  <c:v>-0.111843609022556</c:v>
                </c:pt>
                <c:pt idx="6445">
                  <c:v>-0.17183306451612901</c:v>
                </c:pt>
                <c:pt idx="6446">
                  <c:v>-0.105610273972602</c:v>
                </c:pt>
                <c:pt idx="6447">
                  <c:v>-3.3796323529411698E-2</c:v>
                </c:pt>
                <c:pt idx="6448">
                  <c:v>2.1347999999999898E-2</c:v>
                </c:pt>
                <c:pt idx="6449">
                  <c:v>-2.8329411764705802E-3</c:v>
                </c:pt>
                <c:pt idx="6450">
                  <c:v>-3.9437692307692299E-2</c:v>
                </c:pt>
                <c:pt idx="6451">
                  <c:v>-6.4171428571428504E-2</c:v>
                </c:pt>
                <c:pt idx="6452">
                  <c:v>-3.27074074074074E-2</c:v>
                </c:pt>
                <c:pt idx="6453">
                  <c:v>-6.2276510067114002E-2</c:v>
                </c:pt>
                <c:pt idx="6454">
                  <c:v>-4.5809090909090897E-2</c:v>
                </c:pt>
                <c:pt idx="6455">
                  <c:v>-4.3320833333333301E-2</c:v>
                </c:pt>
                <c:pt idx="6456">
                  <c:v>-1.140625E-2</c:v>
                </c:pt>
                <c:pt idx="6457">
                  <c:v>-9.65429629629629E-2</c:v>
                </c:pt>
                <c:pt idx="6458">
                  <c:v>-9.5734328358208901E-2</c:v>
                </c:pt>
                <c:pt idx="6459">
                  <c:v>1.9210563380281601E-2</c:v>
                </c:pt>
                <c:pt idx="6460">
                  <c:v>-5.3273846153846102E-2</c:v>
                </c:pt>
                <c:pt idx="6461">
                  <c:v>-7.91537190082644E-2</c:v>
                </c:pt>
                <c:pt idx="6462">
                  <c:v>-2.21710526315789E-2</c:v>
                </c:pt>
                <c:pt idx="6463">
                  <c:v>5.6486274509803903E-2</c:v>
                </c:pt>
                <c:pt idx="6464">
                  <c:v>-5.20551181102362E-2</c:v>
                </c:pt>
                <c:pt idx="6465">
                  <c:v>-0.103112244897959</c:v>
                </c:pt>
                <c:pt idx="6466">
                  <c:v>-6.0537588652482197E-2</c:v>
                </c:pt>
                <c:pt idx="6467">
                  <c:v>-0.121862589928057</c:v>
                </c:pt>
                <c:pt idx="6468">
                  <c:v>-0.112390298507462</c:v>
                </c:pt>
                <c:pt idx="6469">
                  <c:v>8.8056818181818097E-3</c:v>
                </c:pt>
                <c:pt idx="6470">
                  <c:v>-4.6465476190476099E-2</c:v>
                </c:pt>
                <c:pt idx="6471">
                  <c:v>-0.108956390977443</c:v>
                </c:pt>
                <c:pt idx="6472">
                  <c:v>-5.3478417266187003E-2</c:v>
                </c:pt>
                <c:pt idx="6473">
                  <c:v>-7.4139860139860098E-2</c:v>
                </c:pt>
                <c:pt idx="6474">
                  <c:v>-0.14764409937888101</c:v>
                </c:pt>
                <c:pt idx="6475">
                  <c:v>-0.118109649122807</c:v>
                </c:pt>
                <c:pt idx="6476">
                  <c:v>-3.3894666666666601E-2</c:v>
                </c:pt>
                <c:pt idx="6477">
                  <c:v>-6.8845569620253094E-2</c:v>
                </c:pt>
                <c:pt idx="6478">
                  <c:v>-8.4566406250000004E-2</c:v>
                </c:pt>
                <c:pt idx="6479">
                  <c:v>-5.4460740740740698E-2</c:v>
                </c:pt>
                <c:pt idx="6480">
                  <c:v>-6.7395714285714198E-2</c:v>
                </c:pt>
                <c:pt idx="6481">
                  <c:v>-6.7655555555555497E-2</c:v>
                </c:pt>
                <c:pt idx="6482">
                  <c:v>-6.8238805970149197E-2</c:v>
                </c:pt>
                <c:pt idx="6483">
                  <c:v>-0.12551166666666599</c:v>
                </c:pt>
                <c:pt idx="6484">
                  <c:v>-1.7564705882352899E-3</c:v>
                </c:pt>
                <c:pt idx="6485">
                  <c:v>-0.16453586206896501</c:v>
                </c:pt>
                <c:pt idx="6486">
                  <c:v>-2.1968055555555501E-2</c:v>
                </c:pt>
                <c:pt idx="6487">
                  <c:v>-0.123188590604026</c:v>
                </c:pt>
                <c:pt idx="6488">
                  <c:v>-1.5773103448275799E-2</c:v>
                </c:pt>
                <c:pt idx="6489">
                  <c:v>-6.7974576271186402E-2</c:v>
                </c:pt>
                <c:pt idx="6490">
                  <c:v>-5.1446774193548303E-2</c:v>
                </c:pt>
                <c:pt idx="6491">
                  <c:v>-1.2754929577464699E-2</c:v>
                </c:pt>
                <c:pt idx="6492">
                  <c:v>-6.9481249999999994E-2</c:v>
                </c:pt>
                <c:pt idx="6493">
                  <c:v>-0.110130534351145</c:v>
                </c:pt>
                <c:pt idx="6494">
                  <c:v>-0.13620530303030301</c:v>
                </c:pt>
                <c:pt idx="6495">
                  <c:v>-5.3391390728476797E-2</c:v>
                </c:pt>
                <c:pt idx="6496">
                  <c:v>-5.2953124999999997E-2</c:v>
                </c:pt>
                <c:pt idx="6497">
                  <c:v>-6.1285714285714199E-3</c:v>
                </c:pt>
                <c:pt idx="6498">
                  <c:v>-4.6484146341463403E-2</c:v>
                </c:pt>
                <c:pt idx="6499">
                  <c:v>-5.2973076923076901E-2</c:v>
                </c:pt>
                <c:pt idx="6500">
                  <c:v>-4.1896899224806203E-2</c:v>
                </c:pt>
                <c:pt idx="6501">
                  <c:v>-8.2377443609022494E-2</c:v>
                </c:pt>
                <c:pt idx="6502">
                  <c:v>-8.0021739130434699E-2</c:v>
                </c:pt>
                <c:pt idx="6503">
                  <c:v>-9.1919696969696901E-2</c:v>
                </c:pt>
                <c:pt idx="6504">
                  <c:v>-6.5739999999999896E-2</c:v>
                </c:pt>
                <c:pt idx="6505">
                  <c:v>5.6352173913043403E-2</c:v>
                </c:pt>
                <c:pt idx="6506">
                  <c:v>-7.5962000000000002E-2</c:v>
                </c:pt>
                <c:pt idx="6507">
                  <c:v>-7.9450892857142796E-2</c:v>
                </c:pt>
                <c:pt idx="6508">
                  <c:v>-0.16908300000000001</c:v>
                </c:pt>
                <c:pt idx="6509">
                  <c:v>-9.6893258426966195E-2</c:v>
                </c:pt>
                <c:pt idx="6510">
                  <c:v>-4.6860526315789401E-2</c:v>
                </c:pt>
                <c:pt idx="6511">
                  <c:v>-3.3135294117646999E-2</c:v>
                </c:pt>
                <c:pt idx="6512">
                  <c:v>-6.9279999999999994E-2</c:v>
                </c:pt>
                <c:pt idx="6513">
                  <c:v>-5.2956249999999899E-2</c:v>
                </c:pt>
                <c:pt idx="6514">
                  <c:v>-0.120574999999999</c:v>
                </c:pt>
                <c:pt idx="6515">
                  <c:v>-2.1702380952380901E-3</c:v>
                </c:pt>
                <c:pt idx="6516">
                  <c:v>1.70199999999999E-2</c:v>
                </c:pt>
                <c:pt idx="6517">
                  <c:v>-0.114373972602739</c:v>
                </c:pt>
                <c:pt idx="6518">
                  <c:v>5.0721538461538401E-2</c:v>
                </c:pt>
                <c:pt idx="6519">
                  <c:v>-5.9978571428571402E-2</c:v>
                </c:pt>
                <c:pt idx="6520">
                  <c:v>-4.8657534246575297E-2</c:v>
                </c:pt>
                <c:pt idx="6521">
                  <c:v>-3.07792792792792E-2</c:v>
                </c:pt>
                <c:pt idx="6522">
                  <c:v>-8.4265137614678895E-2</c:v>
                </c:pt>
                <c:pt idx="6523">
                  <c:v>-7.7040170940170905E-2</c:v>
                </c:pt>
                <c:pt idx="6524">
                  <c:v>-3.5850442477876103E-2</c:v>
                </c:pt>
                <c:pt idx="6525">
                  <c:v>-7.6683783783783696E-2</c:v>
                </c:pt>
                <c:pt idx="6526">
                  <c:v>-0.113104225352112</c:v>
                </c:pt>
                <c:pt idx="6527">
                  <c:v>-7.0177876106194595E-2</c:v>
                </c:pt>
                <c:pt idx="6528">
                  <c:v>-0.181777391304347</c:v>
                </c:pt>
                <c:pt idx="6529">
                  <c:v>-8.2286554621848695E-2</c:v>
                </c:pt>
                <c:pt idx="6530">
                  <c:v>-8.1145967741935401E-2</c:v>
                </c:pt>
                <c:pt idx="6531">
                  <c:v>-8.5561764705882296E-2</c:v>
                </c:pt>
                <c:pt idx="6532">
                  <c:v>-7.1402857142857101E-2</c:v>
                </c:pt>
                <c:pt idx="6533">
                  <c:v>-7.38289855072463E-2</c:v>
                </c:pt>
                <c:pt idx="6534">
                  <c:v>-0.106035714285714</c:v>
                </c:pt>
                <c:pt idx="6535">
                  <c:v>-4.7255462184873899E-2</c:v>
                </c:pt>
                <c:pt idx="6536">
                  <c:v>-8.0902816901408395E-2</c:v>
                </c:pt>
                <c:pt idx="6537">
                  <c:v>-5.9079069767441802E-2</c:v>
                </c:pt>
                <c:pt idx="6538">
                  <c:v>-4.1998518518518498E-2</c:v>
                </c:pt>
                <c:pt idx="6539">
                  <c:v>-2.3866279069767401E-2</c:v>
                </c:pt>
                <c:pt idx="6540">
                  <c:v>-8.6891139240506302E-2</c:v>
                </c:pt>
                <c:pt idx="6541">
                  <c:v>1.16666666666666E-2</c:v>
                </c:pt>
                <c:pt idx="6542">
                  <c:v>-9.4360674157303301E-2</c:v>
                </c:pt>
                <c:pt idx="6543">
                  <c:v>-9.9732773109243694E-2</c:v>
                </c:pt>
                <c:pt idx="6544">
                  <c:v>-0.110132592592592</c:v>
                </c:pt>
                <c:pt idx="6545">
                  <c:v>-0.109013709677419</c:v>
                </c:pt>
                <c:pt idx="6546">
                  <c:v>-5.6307142857142799E-2</c:v>
                </c:pt>
                <c:pt idx="6547">
                  <c:v>-0.10578461538461501</c:v>
                </c:pt>
                <c:pt idx="6548">
                  <c:v>-0.12662000000000001</c:v>
                </c:pt>
                <c:pt idx="6549">
                  <c:v>-0.110001652892561</c:v>
                </c:pt>
                <c:pt idx="6550">
                  <c:v>-7.4237341772151896E-2</c:v>
                </c:pt>
                <c:pt idx="6551">
                  <c:v>-0.108480882352941</c:v>
                </c:pt>
                <c:pt idx="6552">
                  <c:v>-0.15503688524590101</c:v>
                </c:pt>
                <c:pt idx="6553">
                  <c:v>-1.4884883720930201E-2</c:v>
                </c:pt>
                <c:pt idx="6554">
                  <c:v>-3.9904000000000002E-2</c:v>
                </c:pt>
                <c:pt idx="6555">
                  <c:v>-5.8825833333333299E-2</c:v>
                </c:pt>
                <c:pt idx="6556">
                  <c:v>-3.8774285714285699E-2</c:v>
                </c:pt>
                <c:pt idx="6557">
                  <c:v>-8.2866197183098594E-2</c:v>
                </c:pt>
                <c:pt idx="6558">
                  <c:v>-0.11035</c:v>
                </c:pt>
                <c:pt idx="6559">
                  <c:v>-8.8991729323308205E-2</c:v>
                </c:pt>
                <c:pt idx="6560">
                  <c:v>-8.7244186046511601E-3</c:v>
                </c:pt>
                <c:pt idx="6561">
                  <c:v>3.7956179775280902E-2</c:v>
                </c:pt>
                <c:pt idx="6562">
                  <c:v>-8.9772807017543796E-2</c:v>
                </c:pt>
                <c:pt idx="6563">
                  <c:v>-8.2642307692307695E-2</c:v>
                </c:pt>
                <c:pt idx="6564">
                  <c:v>-8.1835766423357603E-2</c:v>
                </c:pt>
                <c:pt idx="6565">
                  <c:v>-0.14182026143790799</c:v>
                </c:pt>
                <c:pt idx="6566">
                  <c:v>-0.1039368</c:v>
                </c:pt>
                <c:pt idx="6567">
                  <c:v>-8.5999999999999993E-2</c:v>
                </c:pt>
                <c:pt idx="6568">
                  <c:v>-8.2324096385542098E-2</c:v>
                </c:pt>
                <c:pt idx="6569">
                  <c:v>-0.12628888888888801</c:v>
                </c:pt>
                <c:pt idx="6570">
                  <c:v>-0.13365333333333301</c:v>
                </c:pt>
                <c:pt idx="6571">
                  <c:v>-0.125170289855072</c:v>
                </c:pt>
                <c:pt idx="6572">
                  <c:v>-6.0465432098765398E-2</c:v>
                </c:pt>
                <c:pt idx="6573">
                  <c:v>-7.1257352941176397E-2</c:v>
                </c:pt>
                <c:pt idx="6574">
                  <c:v>-5.0262499999999898E-2</c:v>
                </c:pt>
                <c:pt idx="6575">
                  <c:v>-8.5163529411764693E-2</c:v>
                </c:pt>
                <c:pt idx="6576">
                  <c:v>1.4161864406779599E-2</c:v>
                </c:pt>
                <c:pt idx="6577">
                  <c:v>-0.10220737704918</c:v>
                </c:pt>
                <c:pt idx="6578">
                  <c:v>-0.117911267605633</c:v>
                </c:pt>
                <c:pt idx="6579">
                  <c:v>-0.116872857142857</c:v>
                </c:pt>
                <c:pt idx="6580">
                  <c:v>-8.9672727272727196E-2</c:v>
                </c:pt>
                <c:pt idx="6581">
                  <c:v>-0.10494027777777699</c:v>
                </c:pt>
                <c:pt idx="6582">
                  <c:v>-2.0701315789473599E-2</c:v>
                </c:pt>
                <c:pt idx="6583">
                  <c:v>-0.13255714285714201</c:v>
                </c:pt>
                <c:pt idx="6584">
                  <c:v>-6.1831092436974697E-2</c:v>
                </c:pt>
                <c:pt idx="6585">
                  <c:v>-4.5960869565217298E-2</c:v>
                </c:pt>
                <c:pt idx="6586">
                  <c:v>-8.7958666666666602E-2</c:v>
                </c:pt>
                <c:pt idx="6587">
                  <c:v>-0.106707758620689</c:v>
                </c:pt>
                <c:pt idx="6588">
                  <c:v>-3.5026470588235298E-2</c:v>
                </c:pt>
                <c:pt idx="6589">
                  <c:v>-1.4097468354430299E-2</c:v>
                </c:pt>
                <c:pt idx="6590">
                  <c:v>-2.3819531250000001E-2</c:v>
                </c:pt>
                <c:pt idx="6591">
                  <c:v>-0.12852072072071999</c:v>
                </c:pt>
                <c:pt idx="6592">
                  <c:v>-0.11028947368420999</c:v>
                </c:pt>
                <c:pt idx="6593">
                  <c:v>-0.110963333333333</c:v>
                </c:pt>
                <c:pt idx="6594">
                  <c:v>-3.6598461538461503E-2</c:v>
                </c:pt>
                <c:pt idx="6595">
                  <c:v>-5.3160784313725402E-2</c:v>
                </c:pt>
                <c:pt idx="6596">
                  <c:v>-0.10295</c:v>
                </c:pt>
                <c:pt idx="6597">
                  <c:v>-8.9865432098765394E-2</c:v>
                </c:pt>
                <c:pt idx="6598">
                  <c:v>-0.12837941176470499</c:v>
                </c:pt>
                <c:pt idx="6599">
                  <c:v>-6.6451666666666603E-2</c:v>
                </c:pt>
                <c:pt idx="6600">
                  <c:v>-0.1204225</c:v>
                </c:pt>
                <c:pt idx="6601">
                  <c:v>-9.7892592592592503E-2</c:v>
                </c:pt>
                <c:pt idx="6602">
                  <c:v>-5.4774999999999997E-2</c:v>
                </c:pt>
                <c:pt idx="6603">
                  <c:v>-4.7162500000000003E-2</c:v>
                </c:pt>
                <c:pt idx="6604">
                  <c:v>5.4614285714285699E-2</c:v>
                </c:pt>
                <c:pt idx="6605">
                  <c:v>-4.5890740740740697E-2</c:v>
                </c:pt>
                <c:pt idx="6606">
                  <c:v>2.1309523809523801E-3</c:v>
                </c:pt>
                <c:pt idx="6607">
                  <c:v>2.78441176470588E-2</c:v>
                </c:pt>
                <c:pt idx="6608">
                  <c:v>6.1247058823529398E-2</c:v>
                </c:pt>
                <c:pt idx="6609">
                  <c:v>-6.7976470588235305E-2</c:v>
                </c:pt>
                <c:pt idx="6610">
                  <c:v>-5.3822222222222202E-2</c:v>
                </c:pt>
                <c:pt idx="6611">
                  <c:v>-0.10155454545454499</c:v>
                </c:pt>
                <c:pt idx="6612">
                  <c:v>-4.7523999999999997E-2</c:v>
                </c:pt>
                <c:pt idx="6613">
                  <c:v>-0.114758823529411</c:v>
                </c:pt>
                <c:pt idx="6614">
                  <c:v>-4.1447222222222198E-2</c:v>
                </c:pt>
                <c:pt idx="6615">
                  <c:v>-8.82914893617021E-2</c:v>
                </c:pt>
                <c:pt idx="6616">
                  <c:v>-0.15277647058823501</c:v>
                </c:pt>
                <c:pt idx="6617">
                  <c:v>0.112794444444444</c:v>
                </c:pt>
                <c:pt idx="6618">
                  <c:v>-0.18337666666666599</c:v>
                </c:pt>
                <c:pt idx="6619">
                  <c:v>-0.14871052631578899</c:v>
                </c:pt>
                <c:pt idx="6620">
                  <c:v>-0.103108823529411</c:v>
                </c:pt>
                <c:pt idx="6621">
                  <c:v>-5.6660526315789397E-2</c:v>
                </c:pt>
                <c:pt idx="6622">
                  <c:v>-6.7714285714285602E-3</c:v>
                </c:pt>
                <c:pt idx="6623">
                  <c:v>1.8044444444444401E-2</c:v>
                </c:pt>
                <c:pt idx="6624">
                  <c:v>-4.0599999999999997E-2</c:v>
                </c:pt>
                <c:pt idx="6625">
                  <c:v>-4.8727777777777703E-2</c:v>
                </c:pt>
                <c:pt idx="6626">
                  <c:v>0.199986206896551</c:v>
                </c:pt>
                <c:pt idx="6627">
                  <c:v>4.3127586206896502E-2</c:v>
                </c:pt>
                <c:pt idx="6628">
                  <c:v>-0.11760975609756</c:v>
                </c:pt>
                <c:pt idx="6629">
                  <c:v>-7.9905000000000004E-2</c:v>
                </c:pt>
                <c:pt idx="6630">
                  <c:v>-2.9524999999999999E-2</c:v>
                </c:pt>
                <c:pt idx="6631">
                  <c:v>-9.5861904761904704E-2</c:v>
                </c:pt>
                <c:pt idx="6632">
                  <c:v>5.6691428571428497E-2</c:v>
                </c:pt>
                <c:pt idx="6633">
                  <c:v>-0.12905666666666599</c:v>
                </c:pt>
                <c:pt idx="6634">
                  <c:v>-0.138402631578947</c:v>
                </c:pt>
                <c:pt idx="6635">
                  <c:v>-0.135068292682926</c:v>
                </c:pt>
                <c:pt idx="6636">
                  <c:v>-0.19461111111111101</c:v>
                </c:pt>
                <c:pt idx="6637">
                  <c:v>1.545E-2</c:v>
                </c:pt>
                <c:pt idx="6638">
                  <c:v>-0.14504117647058801</c:v>
                </c:pt>
                <c:pt idx="6639">
                  <c:v>7.8009090909090903E-2</c:v>
                </c:pt>
                <c:pt idx="6640">
                  <c:v>-0.176307692307692</c:v>
                </c:pt>
                <c:pt idx="6641">
                  <c:v>-6.1254999999999997E-2</c:v>
                </c:pt>
                <c:pt idx="6642">
                  <c:v>3.9612121212121203E-2</c:v>
                </c:pt>
                <c:pt idx="6643">
                  <c:v>-1.7656249999999901E-2</c:v>
                </c:pt>
                <c:pt idx="6644">
                  <c:v>-9.6866666666666594E-3</c:v>
                </c:pt>
                <c:pt idx="6645">
                  <c:v>-9.7800000000000092E-3</c:v>
                </c:pt>
                <c:pt idx="6646">
                  <c:v>-2.4143333333333301E-2</c:v>
                </c:pt>
                <c:pt idx="6647">
                  <c:v>-2.08806451612903E-2</c:v>
                </c:pt>
                <c:pt idx="6648">
                  <c:v>-5.16021276595744E-2</c:v>
                </c:pt>
                <c:pt idx="6649">
                  <c:v>7.2102040816326499E-2</c:v>
                </c:pt>
                <c:pt idx="6650">
                  <c:v>-0.15563076923076899</c:v>
                </c:pt>
                <c:pt idx="6651">
                  <c:v>-0.15057999999999999</c:v>
                </c:pt>
                <c:pt idx="6652">
                  <c:v>-2.18571428571429E-3</c:v>
                </c:pt>
                <c:pt idx="6653">
                  <c:v>-0.10902692307692299</c:v>
                </c:pt>
                <c:pt idx="6654">
                  <c:v>-0.112852173913043</c:v>
                </c:pt>
                <c:pt idx="6655">
                  <c:v>-0.106544736842105</c:v>
                </c:pt>
                <c:pt idx="6656">
                  <c:v>-6.2002500000000002E-2</c:v>
                </c:pt>
                <c:pt idx="6657">
                  <c:v>-7.3311111111111105E-2</c:v>
                </c:pt>
                <c:pt idx="6658">
                  <c:v>-4.3040000000000002E-2</c:v>
                </c:pt>
                <c:pt idx="6659">
                  <c:v>0.13451250000000001</c:v>
                </c:pt>
                <c:pt idx="6660">
                  <c:v>2.3912121212121201E-2</c:v>
                </c:pt>
                <c:pt idx="6661">
                  <c:v>-6.5730769230769204E-2</c:v>
                </c:pt>
                <c:pt idx="6662">
                  <c:v>-5.3542222222222199E-2</c:v>
                </c:pt>
                <c:pt idx="6663">
                  <c:v>5.0858695652173901E-2</c:v>
                </c:pt>
                <c:pt idx="6664">
                  <c:v>-0.1363925</c:v>
                </c:pt>
                <c:pt idx="6665">
                  <c:v>-8.1216666666666604E-2</c:v>
                </c:pt>
                <c:pt idx="6666">
                  <c:v>1.7241176470588201E-2</c:v>
                </c:pt>
                <c:pt idx="6667">
                  <c:v>4.1700000000000001E-2</c:v>
                </c:pt>
                <c:pt idx="6668">
                  <c:v>-5.9961111111111097E-2</c:v>
                </c:pt>
                <c:pt idx="6669">
                  <c:v>1.1248837209302301E-2</c:v>
                </c:pt>
                <c:pt idx="6670">
                  <c:v>8.2023809523809506E-3</c:v>
                </c:pt>
                <c:pt idx="6671">
                  <c:v>-1.1521875000000001E-2</c:v>
                </c:pt>
                <c:pt idx="6672">
                  <c:v>-8.6E-3</c:v>
                </c:pt>
                <c:pt idx="6673">
                  <c:v>-5.4733333333333301E-3</c:v>
                </c:pt>
                <c:pt idx="6674">
                  <c:v>2.29E-2</c:v>
                </c:pt>
                <c:pt idx="6675">
                  <c:v>-3.7895121951219503E-2</c:v>
                </c:pt>
                <c:pt idx="6676">
                  <c:v>-0.101452173913043</c:v>
                </c:pt>
                <c:pt idx="6677">
                  <c:v>-7.7269696969696905E-2</c:v>
                </c:pt>
                <c:pt idx="6678">
                  <c:v>-8.9559374999999997E-2</c:v>
                </c:pt>
                <c:pt idx="6679">
                  <c:v>4.1318181818181803E-2</c:v>
                </c:pt>
                <c:pt idx="6680">
                  <c:v>-1.77722222222222E-2</c:v>
                </c:pt>
                <c:pt idx="6681">
                  <c:v>-4.5762162162162098E-2</c:v>
                </c:pt>
                <c:pt idx="6682">
                  <c:v>6.3233333333333294E-2</c:v>
                </c:pt>
                <c:pt idx="6683">
                  <c:v>-1.9755999999999999E-2</c:v>
                </c:pt>
                <c:pt idx="6684">
                  <c:v>-3.6914999999999899E-2</c:v>
                </c:pt>
                <c:pt idx="6685">
                  <c:v>-8.2824999999999996E-2</c:v>
                </c:pt>
                <c:pt idx="6686">
                  <c:v>-0.27153333333333302</c:v>
                </c:pt>
                <c:pt idx="6687">
                  <c:v>5.3766666666666602E-2</c:v>
                </c:pt>
                <c:pt idx="6688">
                  <c:v>-1.3509090909090899E-2</c:v>
                </c:pt>
                <c:pt idx="6689">
                  <c:v>2.3339999999999899E-2</c:v>
                </c:pt>
                <c:pt idx="6690">
                  <c:v>3.1530952380952298E-2</c:v>
                </c:pt>
                <c:pt idx="6691">
                  <c:v>-6.4715686274509798E-2</c:v>
                </c:pt>
                <c:pt idx="6692">
                  <c:v>-6.8406896551724106E-2</c:v>
                </c:pt>
                <c:pt idx="6693">
                  <c:v>-0.18873846153846099</c:v>
                </c:pt>
                <c:pt idx="6694">
                  <c:v>-6.6209090909090898E-2</c:v>
                </c:pt>
                <c:pt idx="6695">
                  <c:v>-2.5888888888888901E-3</c:v>
                </c:pt>
                <c:pt idx="6696">
                  <c:v>-2.0525862068965499E-2</c:v>
                </c:pt>
                <c:pt idx="6697">
                  <c:v>4.2170212765957399E-3</c:v>
                </c:pt>
                <c:pt idx="6698">
                  <c:v>-1.40815789473684E-2</c:v>
                </c:pt>
                <c:pt idx="6699">
                  <c:v>-6.4380555555555496E-2</c:v>
                </c:pt>
                <c:pt idx="6700">
                  <c:v>-0.11539444444444399</c:v>
                </c:pt>
                <c:pt idx="6701">
                  <c:v>-5.7933333333333302E-2</c:v>
                </c:pt>
                <c:pt idx="6702">
                  <c:v>-2.4967567567567499E-2</c:v>
                </c:pt>
                <c:pt idx="6703">
                  <c:v>-5.3926190476190398E-2</c:v>
                </c:pt>
                <c:pt idx="6704">
                  <c:v>4.8448888888888798E-2</c:v>
                </c:pt>
                <c:pt idx="6705">
                  <c:v>2.52230769230769E-2</c:v>
                </c:pt>
                <c:pt idx="6706">
                  <c:v>2.7363636363636301E-3</c:v>
                </c:pt>
                <c:pt idx="6707">
                  <c:v>-0.3606375</c:v>
                </c:pt>
                <c:pt idx="6708">
                  <c:v>8.8135294117647006E-2</c:v>
                </c:pt>
                <c:pt idx="6709">
                  <c:v>-7.3005E-2</c:v>
                </c:pt>
                <c:pt idx="6710">
                  <c:v>-0.133778947368421</c:v>
                </c:pt>
                <c:pt idx="6711">
                  <c:v>1.5251923076923E-2</c:v>
                </c:pt>
                <c:pt idx="6712">
                  <c:v>-7.3954999999999896E-2</c:v>
                </c:pt>
                <c:pt idx="6713">
                  <c:v>-3.33178571428571E-2</c:v>
                </c:pt>
                <c:pt idx="6714">
                  <c:v>0.12343999999999999</c:v>
                </c:pt>
                <c:pt idx="6715">
                  <c:v>-6.2989473684210498E-2</c:v>
                </c:pt>
                <c:pt idx="6716">
                  <c:v>-3.0896969696969701E-2</c:v>
                </c:pt>
                <c:pt idx="6717">
                  <c:v>-3.2227027027026997E-2</c:v>
                </c:pt>
                <c:pt idx="6718">
                  <c:v>3.1821951219512097E-2</c:v>
                </c:pt>
                <c:pt idx="6719">
                  <c:v>3.02688888888888E-2</c:v>
                </c:pt>
                <c:pt idx="6720">
                  <c:v>5.5284848484848402E-2</c:v>
                </c:pt>
                <c:pt idx="6721">
                  <c:v>-0.19063076923076899</c:v>
                </c:pt>
                <c:pt idx="6722">
                  <c:v>-0.1391375</c:v>
                </c:pt>
                <c:pt idx="6723">
                  <c:v>-8.6358823529411696E-2</c:v>
                </c:pt>
                <c:pt idx="6724">
                  <c:v>-2.0304444444444399E-2</c:v>
                </c:pt>
                <c:pt idx="6725">
                  <c:v>-4.2691891891891799E-2</c:v>
                </c:pt>
                <c:pt idx="6726">
                  <c:v>1.38738095238095E-2</c:v>
                </c:pt>
                <c:pt idx="6727">
                  <c:v>3.2385714285714198E-2</c:v>
                </c:pt>
                <c:pt idx="6728">
                  <c:v>-0.12368999999999999</c:v>
                </c:pt>
                <c:pt idx="6729">
                  <c:v>6.8152631578947298E-2</c:v>
                </c:pt>
                <c:pt idx="6730">
                  <c:v>-1.9824999999999999E-2</c:v>
                </c:pt>
                <c:pt idx="6731">
                  <c:v>-9.07977777777777E-2</c:v>
                </c:pt>
                <c:pt idx="6732">
                  <c:v>-7.41666666666666E-3</c:v>
                </c:pt>
                <c:pt idx="6733">
                  <c:v>5.2156862745098096E-4</c:v>
                </c:pt>
                <c:pt idx="6734">
                  <c:v>0</c:v>
                </c:pt>
                <c:pt idx="6735">
                  <c:v>-7.0633333333333298E-2</c:v>
                </c:pt>
                <c:pt idx="6736">
                  <c:v>4.2738461538461503E-2</c:v>
                </c:pt>
                <c:pt idx="6737">
                  <c:v>2.3223255813953399E-2</c:v>
                </c:pt>
                <c:pt idx="6738">
                  <c:v>6.8151282051282E-2</c:v>
                </c:pt>
                <c:pt idx="6739">
                  <c:v>-2.1418604651162799E-3</c:v>
                </c:pt>
                <c:pt idx="6740">
                  <c:v>-4.74536585365853E-2</c:v>
                </c:pt>
                <c:pt idx="6741">
                  <c:v>1.83518518518518E-2</c:v>
                </c:pt>
                <c:pt idx="6742">
                  <c:v>1.86428571428571E-3</c:v>
                </c:pt>
                <c:pt idx="6743">
                  <c:v>-0.104275862068965</c:v>
                </c:pt>
                <c:pt idx="6744">
                  <c:v>5.4688679245282999E-2</c:v>
                </c:pt>
                <c:pt idx="6745">
                  <c:v>-9.0222222222222197E-3</c:v>
                </c:pt>
                <c:pt idx="6746">
                  <c:v>-3.0148936170212699E-2</c:v>
                </c:pt>
                <c:pt idx="6747">
                  <c:v>-1.81888888888888E-2</c:v>
                </c:pt>
                <c:pt idx="6748">
                  <c:v>-6.13941176470588E-2</c:v>
                </c:pt>
                <c:pt idx="6749">
                  <c:v>-0.18044375000000001</c:v>
                </c:pt>
                <c:pt idx="6750">
                  <c:v>-2.6094117647058799E-2</c:v>
                </c:pt>
                <c:pt idx="6751">
                  <c:v>1.03964912280701E-2</c:v>
                </c:pt>
                <c:pt idx="6752">
                  <c:v>-3.8384615384615302E-3</c:v>
                </c:pt>
                <c:pt idx="6753">
                  <c:v>-6.5362745098039202E-2</c:v>
                </c:pt>
                <c:pt idx="6754">
                  <c:v>-1.57924999999999E-2</c:v>
                </c:pt>
                <c:pt idx="6755">
                  <c:v>-0.12980588235294099</c:v>
                </c:pt>
                <c:pt idx="6756">
                  <c:v>8.1499999999999906E-3</c:v>
                </c:pt>
                <c:pt idx="6757">
                  <c:v>0.10243076923076901</c:v>
                </c:pt>
                <c:pt idx="6758">
                  <c:v>1.6594444444444401E-2</c:v>
                </c:pt>
                <c:pt idx="6759">
                  <c:v>2.73718749999999E-2</c:v>
                </c:pt>
                <c:pt idx="6760">
                  <c:v>-2.4523076923076901E-2</c:v>
                </c:pt>
                <c:pt idx="6761">
                  <c:v>-6.6260465116279005E-2</c:v>
                </c:pt>
                <c:pt idx="6762">
                  <c:v>-0.100072972972972</c:v>
                </c:pt>
                <c:pt idx="6763">
                  <c:v>-7.4325000000000002E-2</c:v>
                </c:pt>
                <c:pt idx="6764">
                  <c:v>7.8193750000000006E-2</c:v>
                </c:pt>
                <c:pt idx="6765">
                  <c:v>-9.5952631578947303E-2</c:v>
                </c:pt>
                <c:pt idx="6766">
                  <c:v>-4.2060869565217297E-2</c:v>
                </c:pt>
                <c:pt idx="6767">
                  <c:v>-1.1825581395348801E-2</c:v>
                </c:pt>
                <c:pt idx="6768">
                  <c:v>1.37E-2</c:v>
                </c:pt>
                <c:pt idx="6769">
                  <c:v>6.83392857142857E-2</c:v>
                </c:pt>
                <c:pt idx="6770">
                  <c:v>3.02857142857142E-3</c:v>
                </c:pt>
                <c:pt idx="6771">
                  <c:v>-2.71578947368421E-2</c:v>
                </c:pt>
                <c:pt idx="6772">
                  <c:v>3.1707317073170697E-2</c:v>
                </c:pt>
                <c:pt idx="6773">
                  <c:v>-5.4497619047619003E-2</c:v>
                </c:pt>
                <c:pt idx="6774">
                  <c:v>1.0237837837837801E-2</c:v>
                </c:pt>
                <c:pt idx="6775">
                  <c:v>-0.105420454545454</c:v>
                </c:pt>
                <c:pt idx="6776">
                  <c:v>-5.9035714285714204E-3</c:v>
                </c:pt>
                <c:pt idx="6777">
                  <c:v>-8.2680000000000003E-2</c:v>
                </c:pt>
                <c:pt idx="6778">
                  <c:v>7.7108695652173903E-2</c:v>
                </c:pt>
                <c:pt idx="6779">
                  <c:v>-2.48514285714285E-2</c:v>
                </c:pt>
                <c:pt idx="6780">
                  <c:v>-8.5454000000000002E-2</c:v>
                </c:pt>
                <c:pt idx="6781">
                  <c:v>-3.10728813559322E-2</c:v>
                </c:pt>
                <c:pt idx="6782">
                  <c:v>1.2274074074074E-2</c:v>
                </c:pt>
                <c:pt idx="6783">
                  <c:v>-2.3529629629629598E-2</c:v>
                </c:pt>
                <c:pt idx="6784">
                  <c:v>3.0980000000000001E-2</c:v>
                </c:pt>
                <c:pt idx="6785">
                  <c:v>4.4958333333333196E-3</c:v>
                </c:pt>
                <c:pt idx="6786">
                  <c:v>-2.36512195121951E-2</c:v>
                </c:pt>
                <c:pt idx="6787">
                  <c:v>-0.103602222222222</c:v>
                </c:pt>
                <c:pt idx="6788">
                  <c:v>-9.83877551020408E-2</c:v>
                </c:pt>
                <c:pt idx="6789">
                  <c:v>-6.20830188679245E-2</c:v>
                </c:pt>
                <c:pt idx="6790">
                  <c:v>-1.9771052631578901E-2</c:v>
                </c:pt>
                <c:pt idx="6791">
                  <c:v>-5.8979999999999998E-2</c:v>
                </c:pt>
                <c:pt idx="6792">
                  <c:v>1.41107142857142E-2</c:v>
                </c:pt>
                <c:pt idx="6793">
                  <c:v>-0.12322045454545399</c:v>
                </c:pt>
                <c:pt idx="6794">
                  <c:v>1.11565217391304E-2</c:v>
                </c:pt>
                <c:pt idx="6795">
                  <c:v>-2.3786046511627901E-2</c:v>
                </c:pt>
                <c:pt idx="6796">
                  <c:v>7.7970588235294104E-3</c:v>
                </c:pt>
                <c:pt idx="6797">
                  <c:v>-3.3191428571428497E-2</c:v>
                </c:pt>
                <c:pt idx="6798">
                  <c:v>-0.15896666666666601</c:v>
                </c:pt>
                <c:pt idx="6799">
                  <c:v>5.1874999999999899E-3</c:v>
                </c:pt>
                <c:pt idx="6800">
                  <c:v>3.8808510638297798E-3</c:v>
                </c:pt>
                <c:pt idx="6801">
                  <c:v>1.49294117647058E-2</c:v>
                </c:pt>
                <c:pt idx="6802">
                  <c:v>-1.4540000000000001E-2</c:v>
                </c:pt>
                <c:pt idx="6803">
                  <c:v>-3.7449999999999997E-2</c:v>
                </c:pt>
                <c:pt idx="6804">
                  <c:v>-1.354E-2</c:v>
                </c:pt>
                <c:pt idx="6805">
                  <c:v>-0.16851818181818101</c:v>
                </c:pt>
                <c:pt idx="6806">
                  <c:v>-1.1466666666666601E-2</c:v>
                </c:pt>
                <c:pt idx="6807">
                  <c:v>7.5858333333333305E-2</c:v>
                </c:pt>
                <c:pt idx="6808">
                  <c:v>-6.4488095238095205E-2</c:v>
                </c:pt>
                <c:pt idx="6809">
                  <c:v>4.4749999999999998E-3</c:v>
                </c:pt>
                <c:pt idx="6810">
                  <c:v>-1.21934782608695E-2</c:v>
                </c:pt>
                <c:pt idx="6811">
                  <c:v>-2.6633333333333301E-2</c:v>
                </c:pt>
                <c:pt idx="6812">
                  <c:v>-0.2621</c:v>
                </c:pt>
                <c:pt idx="6813">
                  <c:v>3.7469230769230699E-2</c:v>
                </c:pt>
                <c:pt idx="6814">
                  <c:v>4.59512195121951E-3</c:v>
                </c:pt>
                <c:pt idx="6815">
                  <c:v>1.9413513513513499E-2</c:v>
                </c:pt>
                <c:pt idx="6816">
                  <c:v>-7.7715789473684196E-2</c:v>
                </c:pt>
                <c:pt idx="6817">
                  <c:v>-8.5395555555555502E-2</c:v>
                </c:pt>
                <c:pt idx="6818">
                  <c:v>8.1852941176470493E-3</c:v>
                </c:pt>
                <c:pt idx="6819">
                  <c:v>-4.95888888888888E-2</c:v>
                </c:pt>
                <c:pt idx="6820">
                  <c:v>-3.2571428571428499E-3</c:v>
                </c:pt>
                <c:pt idx="6821">
                  <c:v>-6.29116279069767E-2</c:v>
                </c:pt>
                <c:pt idx="6822">
                  <c:v>1.4571428571428501E-2</c:v>
                </c:pt>
                <c:pt idx="6823">
                  <c:v>2.98129032258064E-2</c:v>
                </c:pt>
                <c:pt idx="6824">
                  <c:v>-1.39232558139534E-2</c:v>
                </c:pt>
                <c:pt idx="6825">
                  <c:v>1.29866666666666E-2</c:v>
                </c:pt>
                <c:pt idx="6826">
                  <c:v>-0.19359333333333301</c:v>
                </c:pt>
                <c:pt idx="6827">
                  <c:v>-0.125892307692307</c:v>
                </c:pt>
                <c:pt idx="6828">
                  <c:v>-7.6672727272727198E-2</c:v>
                </c:pt>
                <c:pt idx="6829">
                  <c:v>-0.11351333333333299</c:v>
                </c:pt>
                <c:pt idx="6830">
                  <c:v>-0.15408249999999901</c:v>
                </c:pt>
                <c:pt idx="6831">
                  <c:v>-0.12637714285714199</c:v>
                </c:pt>
                <c:pt idx="6832">
                  <c:v>-8.63361111111111E-2</c:v>
                </c:pt>
                <c:pt idx="6833">
                  <c:v>-1.9815384615384599E-2</c:v>
                </c:pt>
                <c:pt idx="6834">
                  <c:v>1.3613043478260801E-2</c:v>
                </c:pt>
                <c:pt idx="6835">
                  <c:v>6.1516666666666601E-2</c:v>
                </c:pt>
                <c:pt idx="6836">
                  <c:v>-3.44418604651162E-2</c:v>
                </c:pt>
                <c:pt idx="6837">
                  <c:v>-4.2267441860465098E-2</c:v>
                </c:pt>
                <c:pt idx="6838">
                  <c:v>-5.4648648648648601E-2</c:v>
                </c:pt>
                <c:pt idx="6839">
                  <c:v>-0.17553125</c:v>
                </c:pt>
                <c:pt idx="6840">
                  <c:v>-0.109608333333333</c:v>
                </c:pt>
                <c:pt idx="6841">
                  <c:v>-0.13873333333333299</c:v>
                </c:pt>
                <c:pt idx="6842">
                  <c:v>-6.6000000000000003E-2</c:v>
                </c:pt>
                <c:pt idx="6843">
                  <c:v>-0.133575</c:v>
                </c:pt>
                <c:pt idx="6844">
                  <c:v>-0.13665238095238</c:v>
                </c:pt>
                <c:pt idx="6845">
                  <c:v>-8.8279545454545402E-2</c:v>
                </c:pt>
                <c:pt idx="6846">
                  <c:v>-5.06451612903225E-3</c:v>
                </c:pt>
                <c:pt idx="6847">
                  <c:v>-0.11506</c:v>
                </c:pt>
                <c:pt idx="6848">
                  <c:v>-7.1980000000000002E-2</c:v>
                </c:pt>
                <c:pt idx="6849">
                  <c:v>1.7185365853658499E-2</c:v>
                </c:pt>
                <c:pt idx="6850">
                  <c:v>-6.7202631578947306E-2</c:v>
                </c:pt>
                <c:pt idx="6851">
                  <c:v>-6.7966666666666606E-2</c:v>
                </c:pt>
                <c:pt idx="6852">
                  <c:v>-1.4188059701492501E-2</c:v>
                </c:pt>
                <c:pt idx="6853">
                  <c:v>4.1511363636363603E-2</c:v>
                </c:pt>
                <c:pt idx="6854">
                  <c:v>-2.29461538461538E-2</c:v>
                </c:pt>
                <c:pt idx="6855">
                  <c:v>-6.9500000000000096E-4</c:v>
                </c:pt>
                <c:pt idx="6856">
                  <c:v>1.8019230769230701E-2</c:v>
                </c:pt>
                <c:pt idx="6857">
                  <c:v>-5.1038461538461498E-2</c:v>
                </c:pt>
                <c:pt idx="6858">
                  <c:v>1.8835999999999901E-2</c:v>
                </c:pt>
                <c:pt idx="6859">
                  <c:v>1.95631578947368E-2</c:v>
                </c:pt>
                <c:pt idx="6860">
                  <c:v>-3.2570212765957403E-2</c:v>
                </c:pt>
                <c:pt idx="6861">
                  <c:v>1.6914285714285701E-2</c:v>
                </c:pt>
                <c:pt idx="6862">
                  <c:v>-4.9663636363636299E-2</c:v>
                </c:pt>
                <c:pt idx="6863">
                  <c:v>8.6478947368421002E-2</c:v>
                </c:pt>
                <c:pt idx="6864">
                  <c:v>4.2725925925925903E-2</c:v>
                </c:pt>
                <c:pt idx="6865">
                  <c:v>6.3026666666666606E-2</c:v>
                </c:pt>
                <c:pt idx="6866">
                  <c:v>4.6432432432432398E-3</c:v>
                </c:pt>
                <c:pt idx="6867">
                  <c:v>-7.7281081081081004E-2</c:v>
                </c:pt>
                <c:pt idx="6868">
                  <c:v>3.1690909090908999E-2</c:v>
                </c:pt>
                <c:pt idx="6869">
                  <c:v>-0.20952499999999999</c:v>
                </c:pt>
                <c:pt idx="6870">
                  <c:v>-7.5855999999999896E-2</c:v>
                </c:pt>
                <c:pt idx="6871">
                  <c:v>6.17058823529411E-3</c:v>
                </c:pt>
                <c:pt idx="6872">
                  <c:v>4.7490697674418603E-2</c:v>
                </c:pt>
                <c:pt idx="6873">
                  <c:v>2.5961290322580599E-2</c:v>
                </c:pt>
                <c:pt idx="6874">
                  <c:v>-2.0161290322580599E-2</c:v>
                </c:pt>
                <c:pt idx="6875">
                  <c:v>7.0833333333333304E-2</c:v>
                </c:pt>
                <c:pt idx="6876">
                  <c:v>0.100444444444444</c:v>
                </c:pt>
                <c:pt idx="6877">
                  <c:v>-0.11418387096774101</c:v>
                </c:pt>
                <c:pt idx="6878">
                  <c:v>-5.2473529411764697E-2</c:v>
                </c:pt>
                <c:pt idx="6879">
                  <c:v>6.0499999999999903E-3</c:v>
                </c:pt>
                <c:pt idx="6880">
                  <c:v>1.6528571428571399E-2</c:v>
                </c:pt>
                <c:pt idx="6881">
                  <c:v>8.1297297297297198E-3</c:v>
                </c:pt>
              </c:numCache>
            </c:numRef>
          </c:val>
          <c:smooth val="0"/>
          <c:extLst>
            <c:ext xmlns:c16="http://schemas.microsoft.com/office/drawing/2014/chart" uri="{C3380CC4-5D6E-409C-BE32-E72D297353CC}">
              <c16:uniqueId val="{00000000-8B8E-7647-BA1F-AFCC3B01DB27}"/>
            </c:ext>
          </c:extLst>
        </c:ser>
        <c:dLbls>
          <c:showLegendKey val="0"/>
          <c:showVal val="0"/>
          <c:showCatName val="0"/>
          <c:showSerName val="0"/>
          <c:showPercent val="0"/>
          <c:showBubbleSize val="0"/>
        </c:dLbls>
        <c:smooth val="0"/>
        <c:axId val="229608175"/>
        <c:axId val="1"/>
      </c:lineChart>
      <c:dateAx>
        <c:axId val="229608175"/>
        <c:scaling>
          <c:orientation val="minMax"/>
        </c:scaling>
        <c:delete val="0"/>
        <c:axPos val="b"/>
        <c:numFmt formatCode="m/d/yy" sourceLinked="0"/>
        <c:majorTickMark val="out"/>
        <c:minorTickMark val="none"/>
        <c:tickLblPos val="low"/>
        <c:spPr>
          <a:noFill/>
          <a:ln w="9525" cap="flat" cmpd="sng" algn="ctr">
            <a:solidFill>
              <a:schemeClr val="lt1">
                <a:lumMod val="95000"/>
                <a:alpha val="10000"/>
              </a:schemeClr>
            </a:solidFill>
            <a:round/>
          </a:ln>
          <a:effectLst/>
        </c:spPr>
        <c:txPr>
          <a:bodyPr rot="-60000000" vert="horz"/>
          <a:lstStyle/>
          <a:p>
            <a:pPr>
              <a:defRPr/>
            </a:pPr>
            <a:endParaRPr lang="en-US"/>
          </a:p>
        </c:txPr>
        <c:crossAx val="1"/>
        <c:crosses val="autoZero"/>
        <c:auto val="1"/>
        <c:lblOffset val="100"/>
        <c:baseTimeUnit val="days"/>
      </c:dateAx>
      <c:valAx>
        <c:axId val="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ln w="6350">
            <a:noFill/>
          </a:ln>
        </c:spPr>
        <c:txPr>
          <a:bodyPr rot="-60000000" vert="horz"/>
          <a:lstStyle/>
          <a:p>
            <a:pPr>
              <a:defRPr/>
            </a:pPr>
            <a:endParaRPr lang="en-US"/>
          </a:p>
        </c:txPr>
        <c:crossAx val="229608175"/>
        <c:crosses val="autoZero"/>
        <c:crossBetween val="between"/>
      </c:valAx>
      <c:spPr>
        <a:noFill/>
        <a:ln w="25400">
          <a:noFill/>
        </a:ln>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bg1"/>
          </a:solidFill>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t>Sentiment</a:t>
            </a:r>
            <a:r>
              <a:rPr lang="en-GB" sz="2000" baseline="0"/>
              <a:t> Score and Movement</a:t>
            </a:r>
            <a:endParaRPr lang="en-GB" sz="2000"/>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NewDF!$B$1</c:f>
              <c:strCache>
                <c:ptCount val="1"/>
                <c:pt idx="0">
                  <c:v>Sentiment Score</c:v>
                </c:pt>
              </c:strCache>
            </c:strRef>
          </c:tx>
          <c:spPr>
            <a:ln w="22225" cap="rnd">
              <a:solidFill>
                <a:srgbClr val="FF40FF"/>
              </a:solidFill>
            </a:ln>
            <a:effectLst>
              <a:glow rad="139700">
                <a:schemeClr val="accent1">
                  <a:satMod val="175000"/>
                  <a:alpha val="14000"/>
                </a:schemeClr>
              </a:glow>
            </a:effectLst>
          </c:spPr>
          <c:marker>
            <c:symbol val="none"/>
          </c:marker>
          <c:cat>
            <c:numRef>
              <c:f>NewDF!$A$2:$A$6883</c:f>
              <c:numCache>
                <c:formatCode>m/d/yy</c:formatCode>
                <c:ptCount val="6882"/>
                <c:pt idx="0">
                  <c:v>37671</c:v>
                </c:pt>
                <c:pt idx="1">
                  <c:v>37672</c:v>
                </c:pt>
                <c:pt idx="2">
                  <c:v>37673</c:v>
                </c:pt>
                <c:pt idx="3">
                  <c:v>37674</c:v>
                </c:pt>
                <c:pt idx="4">
                  <c:v>37675</c:v>
                </c:pt>
                <c:pt idx="5">
                  <c:v>37676</c:v>
                </c:pt>
                <c:pt idx="6">
                  <c:v>37677</c:v>
                </c:pt>
                <c:pt idx="7">
                  <c:v>37678</c:v>
                </c:pt>
                <c:pt idx="8">
                  <c:v>37679</c:v>
                </c:pt>
                <c:pt idx="9">
                  <c:v>37680</c:v>
                </c:pt>
                <c:pt idx="10">
                  <c:v>37681</c:v>
                </c:pt>
                <c:pt idx="11">
                  <c:v>37682</c:v>
                </c:pt>
                <c:pt idx="12">
                  <c:v>37683</c:v>
                </c:pt>
                <c:pt idx="13">
                  <c:v>37684</c:v>
                </c:pt>
                <c:pt idx="14">
                  <c:v>37685</c:v>
                </c:pt>
                <c:pt idx="15">
                  <c:v>37686</c:v>
                </c:pt>
                <c:pt idx="16">
                  <c:v>37687</c:v>
                </c:pt>
                <c:pt idx="17">
                  <c:v>37688</c:v>
                </c:pt>
                <c:pt idx="18">
                  <c:v>37689</c:v>
                </c:pt>
                <c:pt idx="19">
                  <c:v>37690</c:v>
                </c:pt>
                <c:pt idx="20">
                  <c:v>37691</c:v>
                </c:pt>
                <c:pt idx="21">
                  <c:v>37692</c:v>
                </c:pt>
                <c:pt idx="22">
                  <c:v>37693</c:v>
                </c:pt>
                <c:pt idx="23">
                  <c:v>37694</c:v>
                </c:pt>
                <c:pt idx="24">
                  <c:v>37695</c:v>
                </c:pt>
                <c:pt idx="25">
                  <c:v>37696</c:v>
                </c:pt>
                <c:pt idx="26">
                  <c:v>37697</c:v>
                </c:pt>
                <c:pt idx="27">
                  <c:v>37698</c:v>
                </c:pt>
                <c:pt idx="28">
                  <c:v>37699</c:v>
                </c:pt>
                <c:pt idx="29">
                  <c:v>37700</c:v>
                </c:pt>
                <c:pt idx="30">
                  <c:v>37701</c:v>
                </c:pt>
                <c:pt idx="31">
                  <c:v>37702</c:v>
                </c:pt>
                <c:pt idx="32">
                  <c:v>37703</c:v>
                </c:pt>
                <c:pt idx="33">
                  <c:v>37704</c:v>
                </c:pt>
                <c:pt idx="34">
                  <c:v>37705</c:v>
                </c:pt>
                <c:pt idx="35">
                  <c:v>37706</c:v>
                </c:pt>
                <c:pt idx="36">
                  <c:v>37707</c:v>
                </c:pt>
                <c:pt idx="37">
                  <c:v>37708</c:v>
                </c:pt>
                <c:pt idx="38">
                  <c:v>37709</c:v>
                </c:pt>
                <c:pt idx="39">
                  <c:v>37710</c:v>
                </c:pt>
                <c:pt idx="40">
                  <c:v>37711</c:v>
                </c:pt>
                <c:pt idx="41">
                  <c:v>37712</c:v>
                </c:pt>
                <c:pt idx="42">
                  <c:v>37713</c:v>
                </c:pt>
                <c:pt idx="43">
                  <c:v>37714</c:v>
                </c:pt>
                <c:pt idx="44">
                  <c:v>37715</c:v>
                </c:pt>
                <c:pt idx="45">
                  <c:v>37716</c:v>
                </c:pt>
                <c:pt idx="46">
                  <c:v>37717</c:v>
                </c:pt>
                <c:pt idx="47">
                  <c:v>37718</c:v>
                </c:pt>
                <c:pt idx="48">
                  <c:v>37719</c:v>
                </c:pt>
                <c:pt idx="49">
                  <c:v>37720</c:v>
                </c:pt>
                <c:pt idx="50">
                  <c:v>37721</c:v>
                </c:pt>
                <c:pt idx="51">
                  <c:v>37722</c:v>
                </c:pt>
                <c:pt idx="52">
                  <c:v>37723</c:v>
                </c:pt>
                <c:pt idx="53">
                  <c:v>37724</c:v>
                </c:pt>
                <c:pt idx="54">
                  <c:v>37725</c:v>
                </c:pt>
                <c:pt idx="55">
                  <c:v>37726</c:v>
                </c:pt>
                <c:pt idx="56">
                  <c:v>37727</c:v>
                </c:pt>
                <c:pt idx="57">
                  <c:v>37728</c:v>
                </c:pt>
                <c:pt idx="58">
                  <c:v>37729</c:v>
                </c:pt>
                <c:pt idx="59">
                  <c:v>37730</c:v>
                </c:pt>
                <c:pt idx="60">
                  <c:v>37731</c:v>
                </c:pt>
                <c:pt idx="61">
                  <c:v>37732</c:v>
                </c:pt>
                <c:pt idx="62">
                  <c:v>37733</c:v>
                </c:pt>
                <c:pt idx="63">
                  <c:v>37734</c:v>
                </c:pt>
                <c:pt idx="64">
                  <c:v>37735</c:v>
                </c:pt>
                <c:pt idx="65">
                  <c:v>37736</c:v>
                </c:pt>
                <c:pt idx="66">
                  <c:v>37737</c:v>
                </c:pt>
                <c:pt idx="67">
                  <c:v>37738</c:v>
                </c:pt>
                <c:pt idx="68">
                  <c:v>37739</c:v>
                </c:pt>
                <c:pt idx="69">
                  <c:v>37740</c:v>
                </c:pt>
                <c:pt idx="70">
                  <c:v>37741</c:v>
                </c:pt>
                <c:pt idx="71">
                  <c:v>37742</c:v>
                </c:pt>
                <c:pt idx="72">
                  <c:v>37743</c:v>
                </c:pt>
                <c:pt idx="73">
                  <c:v>37744</c:v>
                </c:pt>
                <c:pt idx="74">
                  <c:v>37745</c:v>
                </c:pt>
                <c:pt idx="75">
                  <c:v>37746</c:v>
                </c:pt>
                <c:pt idx="76">
                  <c:v>37747</c:v>
                </c:pt>
                <c:pt idx="77">
                  <c:v>37748</c:v>
                </c:pt>
                <c:pt idx="78">
                  <c:v>37749</c:v>
                </c:pt>
                <c:pt idx="79">
                  <c:v>37750</c:v>
                </c:pt>
                <c:pt idx="80">
                  <c:v>37751</c:v>
                </c:pt>
                <c:pt idx="81">
                  <c:v>37752</c:v>
                </c:pt>
                <c:pt idx="82">
                  <c:v>37753</c:v>
                </c:pt>
                <c:pt idx="83">
                  <c:v>37754</c:v>
                </c:pt>
                <c:pt idx="84">
                  <c:v>37755</c:v>
                </c:pt>
                <c:pt idx="85">
                  <c:v>37756</c:v>
                </c:pt>
                <c:pt idx="86">
                  <c:v>37757</c:v>
                </c:pt>
                <c:pt idx="87">
                  <c:v>37758</c:v>
                </c:pt>
                <c:pt idx="88">
                  <c:v>37759</c:v>
                </c:pt>
                <c:pt idx="89">
                  <c:v>37760</c:v>
                </c:pt>
                <c:pt idx="90">
                  <c:v>37761</c:v>
                </c:pt>
                <c:pt idx="91">
                  <c:v>37762</c:v>
                </c:pt>
                <c:pt idx="92">
                  <c:v>37763</c:v>
                </c:pt>
                <c:pt idx="93">
                  <c:v>37764</c:v>
                </c:pt>
                <c:pt idx="94">
                  <c:v>37765</c:v>
                </c:pt>
                <c:pt idx="95">
                  <c:v>37766</c:v>
                </c:pt>
                <c:pt idx="96">
                  <c:v>37767</c:v>
                </c:pt>
                <c:pt idx="97">
                  <c:v>37768</c:v>
                </c:pt>
                <c:pt idx="98">
                  <c:v>37769</c:v>
                </c:pt>
                <c:pt idx="99">
                  <c:v>37770</c:v>
                </c:pt>
                <c:pt idx="100">
                  <c:v>37771</c:v>
                </c:pt>
                <c:pt idx="101">
                  <c:v>37772</c:v>
                </c:pt>
                <c:pt idx="102">
                  <c:v>37773</c:v>
                </c:pt>
                <c:pt idx="103">
                  <c:v>37774</c:v>
                </c:pt>
                <c:pt idx="104">
                  <c:v>37775</c:v>
                </c:pt>
                <c:pt idx="105">
                  <c:v>37776</c:v>
                </c:pt>
                <c:pt idx="106">
                  <c:v>37777</c:v>
                </c:pt>
                <c:pt idx="107">
                  <c:v>37778</c:v>
                </c:pt>
                <c:pt idx="108">
                  <c:v>37779</c:v>
                </c:pt>
                <c:pt idx="109">
                  <c:v>37780</c:v>
                </c:pt>
                <c:pt idx="110">
                  <c:v>37781</c:v>
                </c:pt>
                <c:pt idx="111">
                  <c:v>37782</c:v>
                </c:pt>
                <c:pt idx="112">
                  <c:v>37783</c:v>
                </c:pt>
                <c:pt idx="113">
                  <c:v>37784</c:v>
                </c:pt>
                <c:pt idx="114">
                  <c:v>37785</c:v>
                </c:pt>
                <c:pt idx="115">
                  <c:v>37786</c:v>
                </c:pt>
                <c:pt idx="116">
                  <c:v>37787</c:v>
                </c:pt>
                <c:pt idx="117">
                  <c:v>37788</c:v>
                </c:pt>
                <c:pt idx="118">
                  <c:v>37789</c:v>
                </c:pt>
                <c:pt idx="119">
                  <c:v>37790</c:v>
                </c:pt>
                <c:pt idx="120">
                  <c:v>37791</c:v>
                </c:pt>
                <c:pt idx="121">
                  <c:v>37792</c:v>
                </c:pt>
                <c:pt idx="122">
                  <c:v>37793</c:v>
                </c:pt>
                <c:pt idx="123">
                  <c:v>37794</c:v>
                </c:pt>
                <c:pt idx="124">
                  <c:v>37795</c:v>
                </c:pt>
                <c:pt idx="125">
                  <c:v>37796</c:v>
                </c:pt>
                <c:pt idx="126">
                  <c:v>37797</c:v>
                </c:pt>
                <c:pt idx="127">
                  <c:v>37798</c:v>
                </c:pt>
                <c:pt idx="128">
                  <c:v>37799</c:v>
                </c:pt>
                <c:pt idx="129">
                  <c:v>37800</c:v>
                </c:pt>
                <c:pt idx="130">
                  <c:v>37801</c:v>
                </c:pt>
                <c:pt idx="131">
                  <c:v>37802</c:v>
                </c:pt>
                <c:pt idx="132">
                  <c:v>37803</c:v>
                </c:pt>
                <c:pt idx="133">
                  <c:v>37804</c:v>
                </c:pt>
                <c:pt idx="134">
                  <c:v>37805</c:v>
                </c:pt>
                <c:pt idx="135">
                  <c:v>37806</c:v>
                </c:pt>
                <c:pt idx="136">
                  <c:v>37807</c:v>
                </c:pt>
                <c:pt idx="137">
                  <c:v>37808</c:v>
                </c:pt>
                <c:pt idx="138">
                  <c:v>37809</c:v>
                </c:pt>
                <c:pt idx="139">
                  <c:v>37810</c:v>
                </c:pt>
                <c:pt idx="140">
                  <c:v>37811</c:v>
                </c:pt>
                <c:pt idx="141">
                  <c:v>37812</c:v>
                </c:pt>
                <c:pt idx="142">
                  <c:v>37813</c:v>
                </c:pt>
                <c:pt idx="143">
                  <c:v>37814</c:v>
                </c:pt>
                <c:pt idx="144">
                  <c:v>37815</c:v>
                </c:pt>
                <c:pt idx="145">
                  <c:v>37816</c:v>
                </c:pt>
                <c:pt idx="146">
                  <c:v>37817</c:v>
                </c:pt>
                <c:pt idx="147">
                  <c:v>37818</c:v>
                </c:pt>
                <c:pt idx="148">
                  <c:v>37819</c:v>
                </c:pt>
                <c:pt idx="149">
                  <c:v>37820</c:v>
                </c:pt>
                <c:pt idx="150">
                  <c:v>37821</c:v>
                </c:pt>
                <c:pt idx="151">
                  <c:v>37822</c:v>
                </c:pt>
                <c:pt idx="152">
                  <c:v>37823</c:v>
                </c:pt>
                <c:pt idx="153">
                  <c:v>37824</c:v>
                </c:pt>
                <c:pt idx="154">
                  <c:v>37825</c:v>
                </c:pt>
                <c:pt idx="155">
                  <c:v>37826</c:v>
                </c:pt>
                <c:pt idx="156">
                  <c:v>37827</c:v>
                </c:pt>
                <c:pt idx="157">
                  <c:v>37828</c:v>
                </c:pt>
                <c:pt idx="158">
                  <c:v>37829</c:v>
                </c:pt>
                <c:pt idx="159">
                  <c:v>37830</c:v>
                </c:pt>
                <c:pt idx="160">
                  <c:v>37831</c:v>
                </c:pt>
                <c:pt idx="161">
                  <c:v>37832</c:v>
                </c:pt>
                <c:pt idx="162">
                  <c:v>37833</c:v>
                </c:pt>
                <c:pt idx="163">
                  <c:v>37834</c:v>
                </c:pt>
                <c:pt idx="164">
                  <c:v>37835</c:v>
                </c:pt>
                <c:pt idx="165">
                  <c:v>37836</c:v>
                </c:pt>
                <c:pt idx="166">
                  <c:v>37837</c:v>
                </c:pt>
                <c:pt idx="167">
                  <c:v>37838</c:v>
                </c:pt>
                <c:pt idx="168">
                  <c:v>37839</c:v>
                </c:pt>
                <c:pt idx="169">
                  <c:v>37840</c:v>
                </c:pt>
                <c:pt idx="170">
                  <c:v>37841</c:v>
                </c:pt>
                <c:pt idx="171">
                  <c:v>37842</c:v>
                </c:pt>
                <c:pt idx="172">
                  <c:v>37843</c:v>
                </c:pt>
                <c:pt idx="173">
                  <c:v>37844</c:v>
                </c:pt>
                <c:pt idx="174">
                  <c:v>37845</c:v>
                </c:pt>
                <c:pt idx="175">
                  <c:v>37846</c:v>
                </c:pt>
                <c:pt idx="176">
                  <c:v>37847</c:v>
                </c:pt>
                <c:pt idx="177">
                  <c:v>37848</c:v>
                </c:pt>
                <c:pt idx="178">
                  <c:v>37849</c:v>
                </c:pt>
                <c:pt idx="179">
                  <c:v>37850</c:v>
                </c:pt>
                <c:pt idx="180">
                  <c:v>37851</c:v>
                </c:pt>
                <c:pt idx="181">
                  <c:v>37852</c:v>
                </c:pt>
                <c:pt idx="182">
                  <c:v>37853</c:v>
                </c:pt>
                <c:pt idx="183">
                  <c:v>37854</c:v>
                </c:pt>
                <c:pt idx="184">
                  <c:v>37855</c:v>
                </c:pt>
                <c:pt idx="185">
                  <c:v>37856</c:v>
                </c:pt>
                <c:pt idx="186">
                  <c:v>37857</c:v>
                </c:pt>
                <c:pt idx="187">
                  <c:v>37858</c:v>
                </c:pt>
                <c:pt idx="188">
                  <c:v>37859</c:v>
                </c:pt>
                <c:pt idx="189">
                  <c:v>37860</c:v>
                </c:pt>
                <c:pt idx="190">
                  <c:v>37861</c:v>
                </c:pt>
                <c:pt idx="191">
                  <c:v>37862</c:v>
                </c:pt>
                <c:pt idx="192">
                  <c:v>37863</c:v>
                </c:pt>
                <c:pt idx="193">
                  <c:v>37864</c:v>
                </c:pt>
                <c:pt idx="194">
                  <c:v>37865</c:v>
                </c:pt>
                <c:pt idx="195">
                  <c:v>37866</c:v>
                </c:pt>
                <c:pt idx="196">
                  <c:v>37867</c:v>
                </c:pt>
                <c:pt idx="197">
                  <c:v>37868</c:v>
                </c:pt>
                <c:pt idx="198">
                  <c:v>37869</c:v>
                </c:pt>
                <c:pt idx="199">
                  <c:v>37870</c:v>
                </c:pt>
                <c:pt idx="200">
                  <c:v>37871</c:v>
                </c:pt>
                <c:pt idx="201">
                  <c:v>37872</c:v>
                </c:pt>
                <c:pt idx="202">
                  <c:v>37873</c:v>
                </c:pt>
                <c:pt idx="203">
                  <c:v>37874</c:v>
                </c:pt>
                <c:pt idx="204">
                  <c:v>37875</c:v>
                </c:pt>
                <c:pt idx="205">
                  <c:v>37876</c:v>
                </c:pt>
                <c:pt idx="206">
                  <c:v>37877</c:v>
                </c:pt>
                <c:pt idx="207">
                  <c:v>37878</c:v>
                </c:pt>
                <c:pt idx="208">
                  <c:v>37879</c:v>
                </c:pt>
                <c:pt idx="209">
                  <c:v>37880</c:v>
                </c:pt>
                <c:pt idx="210">
                  <c:v>37881</c:v>
                </c:pt>
                <c:pt idx="211">
                  <c:v>37882</c:v>
                </c:pt>
                <c:pt idx="212">
                  <c:v>37883</c:v>
                </c:pt>
                <c:pt idx="213">
                  <c:v>37884</c:v>
                </c:pt>
                <c:pt idx="214">
                  <c:v>37885</c:v>
                </c:pt>
                <c:pt idx="215">
                  <c:v>37886</c:v>
                </c:pt>
                <c:pt idx="216">
                  <c:v>37887</c:v>
                </c:pt>
                <c:pt idx="217">
                  <c:v>37888</c:v>
                </c:pt>
                <c:pt idx="218">
                  <c:v>37889</c:v>
                </c:pt>
                <c:pt idx="219">
                  <c:v>37890</c:v>
                </c:pt>
                <c:pt idx="220">
                  <c:v>37891</c:v>
                </c:pt>
                <c:pt idx="221">
                  <c:v>37892</c:v>
                </c:pt>
                <c:pt idx="222">
                  <c:v>37893</c:v>
                </c:pt>
                <c:pt idx="223">
                  <c:v>37894</c:v>
                </c:pt>
                <c:pt idx="224">
                  <c:v>37895</c:v>
                </c:pt>
                <c:pt idx="225">
                  <c:v>37896</c:v>
                </c:pt>
                <c:pt idx="226">
                  <c:v>37897</c:v>
                </c:pt>
                <c:pt idx="227">
                  <c:v>37898</c:v>
                </c:pt>
                <c:pt idx="228">
                  <c:v>37899</c:v>
                </c:pt>
                <c:pt idx="229">
                  <c:v>37900</c:v>
                </c:pt>
                <c:pt idx="230">
                  <c:v>37901</c:v>
                </c:pt>
                <c:pt idx="231">
                  <c:v>37902</c:v>
                </c:pt>
                <c:pt idx="232">
                  <c:v>37903</c:v>
                </c:pt>
                <c:pt idx="233">
                  <c:v>37904</c:v>
                </c:pt>
                <c:pt idx="234">
                  <c:v>37905</c:v>
                </c:pt>
                <c:pt idx="235">
                  <c:v>37906</c:v>
                </c:pt>
                <c:pt idx="236">
                  <c:v>37907</c:v>
                </c:pt>
                <c:pt idx="237">
                  <c:v>37908</c:v>
                </c:pt>
                <c:pt idx="238">
                  <c:v>37909</c:v>
                </c:pt>
                <c:pt idx="239">
                  <c:v>37910</c:v>
                </c:pt>
                <c:pt idx="240">
                  <c:v>37911</c:v>
                </c:pt>
                <c:pt idx="241">
                  <c:v>37912</c:v>
                </c:pt>
                <c:pt idx="242">
                  <c:v>37913</c:v>
                </c:pt>
                <c:pt idx="243">
                  <c:v>37914</c:v>
                </c:pt>
                <c:pt idx="244">
                  <c:v>37915</c:v>
                </c:pt>
                <c:pt idx="245">
                  <c:v>37916</c:v>
                </c:pt>
                <c:pt idx="246">
                  <c:v>37917</c:v>
                </c:pt>
                <c:pt idx="247">
                  <c:v>37918</c:v>
                </c:pt>
                <c:pt idx="248">
                  <c:v>37919</c:v>
                </c:pt>
                <c:pt idx="249">
                  <c:v>37920</c:v>
                </c:pt>
                <c:pt idx="250">
                  <c:v>37921</c:v>
                </c:pt>
                <c:pt idx="251">
                  <c:v>37922</c:v>
                </c:pt>
                <c:pt idx="252">
                  <c:v>37923</c:v>
                </c:pt>
                <c:pt idx="253">
                  <c:v>37924</c:v>
                </c:pt>
                <c:pt idx="254">
                  <c:v>37925</c:v>
                </c:pt>
                <c:pt idx="255">
                  <c:v>37926</c:v>
                </c:pt>
                <c:pt idx="256">
                  <c:v>37927</c:v>
                </c:pt>
                <c:pt idx="257">
                  <c:v>37928</c:v>
                </c:pt>
                <c:pt idx="258">
                  <c:v>37929</c:v>
                </c:pt>
                <c:pt idx="259">
                  <c:v>37930</c:v>
                </c:pt>
                <c:pt idx="260">
                  <c:v>37931</c:v>
                </c:pt>
                <c:pt idx="261">
                  <c:v>37932</c:v>
                </c:pt>
                <c:pt idx="262">
                  <c:v>37933</c:v>
                </c:pt>
                <c:pt idx="263">
                  <c:v>37934</c:v>
                </c:pt>
                <c:pt idx="264">
                  <c:v>37935</c:v>
                </c:pt>
                <c:pt idx="265">
                  <c:v>37936</c:v>
                </c:pt>
                <c:pt idx="266">
                  <c:v>37937</c:v>
                </c:pt>
                <c:pt idx="267">
                  <c:v>37938</c:v>
                </c:pt>
                <c:pt idx="268">
                  <c:v>37939</c:v>
                </c:pt>
                <c:pt idx="269">
                  <c:v>37940</c:v>
                </c:pt>
                <c:pt idx="270">
                  <c:v>37941</c:v>
                </c:pt>
                <c:pt idx="271">
                  <c:v>37942</c:v>
                </c:pt>
                <c:pt idx="272">
                  <c:v>37943</c:v>
                </c:pt>
                <c:pt idx="273">
                  <c:v>37944</c:v>
                </c:pt>
                <c:pt idx="274">
                  <c:v>37945</c:v>
                </c:pt>
                <c:pt idx="275">
                  <c:v>37946</c:v>
                </c:pt>
                <c:pt idx="276">
                  <c:v>37947</c:v>
                </c:pt>
                <c:pt idx="277">
                  <c:v>37948</c:v>
                </c:pt>
                <c:pt idx="278">
                  <c:v>37949</c:v>
                </c:pt>
                <c:pt idx="279">
                  <c:v>37950</c:v>
                </c:pt>
                <c:pt idx="280">
                  <c:v>37951</c:v>
                </c:pt>
                <c:pt idx="281">
                  <c:v>37952</c:v>
                </c:pt>
                <c:pt idx="282">
                  <c:v>37953</c:v>
                </c:pt>
                <c:pt idx="283">
                  <c:v>37954</c:v>
                </c:pt>
                <c:pt idx="284">
                  <c:v>37955</c:v>
                </c:pt>
                <c:pt idx="285">
                  <c:v>37956</c:v>
                </c:pt>
                <c:pt idx="286">
                  <c:v>37957</c:v>
                </c:pt>
                <c:pt idx="287">
                  <c:v>37958</c:v>
                </c:pt>
                <c:pt idx="288">
                  <c:v>37959</c:v>
                </c:pt>
                <c:pt idx="289">
                  <c:v>37960</c:v>
                </c:pt>
                <c:pt idx="290">
                  <c:v>37961</c:v>
                </c:pt>
                <c:pt idx="291">
                  <c:v>37962</c:v>
                </c:pt>
                <c:pt idx="292">
                  <c:v>37963</c:v>
                </c:pt>
                <c:pt idx="293">
                  <c:v>37964</c:v>
                </c:pt>
                <c:pt idx="294">
                  <c:v>37965</c:v>
                </c:pt>
                <c:pt idx="295">
                  <c:v>37966</c:v>
                </c:pt>
                <c:pt idx="296">
                  <c:v>37967</c:v>
                </c:pt>
                <c:pt idx="297">
                  <c:v>37968</c:v>
                </c:pt>
                <c:pt idx="298">
                  <c:v>37969</c:v>
                </c:pt>
                <c:pt idx="299">
                  <c:v>37970</c:v>
                </c:pt>
                <c:pt idx="300">
                  <c:v>37971</c:v>
                </c:pt>
                <c:pt idx="301">
                  <c:v>37972</c:v>
                </c:pt>
                <c:pt idx="302">
                  <c:v>37973</c:v>
                </c:pt>
                <c:pt idx="303">
                  <c:v>37974</c:v>
                </c:pt>
                <c:pt idx="304">
                  <c:v>37975</c:v>
                </c:pt>
                <c:pt idx="305">
                  <c:v>37976</c:v>
                </c:pt>
                <c:pt idx="306">
                  <c:v>37977</c:v>
                </c:pt>
                <c:pt idx="307">
                  <c:v>37978</c:v>
                </c:pt>
                <c:pt idx="308">
                  <c:v>37979</c:v>
                </c:pt>
                <c:pt idx="309">
                  <c:v>37980</c:v>
                </c:pt>
                <c:pt idx="310">
                  <c:v>37981</c:v>
                </c:pt>
                <c:pt idx="311">
                  <c:v>37982</c:v>
                </c:pt>
                <c:pt idx="312">
                  <c:v>37983</c:v>
                </c:pt>
                <c:pt idx="313">
                  <c:v>37984</c:v>
                </c:pt>
                <c:pt idx="314">
                  <c:v>37985</c:v>
                </c:pt>
                <c:pt idx="315">
                  <c:v>37986</c:v>
                </c:pt>
                <c:pt idx="316">
                  <c:v>37987</c:v>
                </c:pt>
                <c:pt idx="317">
                  <c:v>37988</c:v>
                </c:pt>
                <c:pt idx="318">
                  <c:v>37989</c:v>
                </c:pt>
                <c:pt idx="319">
                  <c:v>37990</c:v>
                </c:pt>
                <c:pt idx="320">
                  <c:v>37991</c:v>
                </c:pt>
                <c:pt idx="321">
                  <c:v>37992</c:v>
                </c:pt>
                <c:pt idx="322">
                  <c:v>37993</c:v>
                </c:pt>
                <c:pt idx="323">
                  <c:v>37994</c:v>
                </c:pt>
                <c:pt idx="324">
                  <c:v>37995</c:v>
                </c:pt>
                <c:pt idx="325">
                  <c:v>37996</c:v>
                </c:pt>
                <c:pt idx="326">
                  <c:v>37997</c:v>
                </c:pt>
                <c:pt idx="327">
                  <c:v>37998</c:v>
                </c:pt>
                <c:pt idx="328">
                  <c:v>37999</c:v>
                </c:pt>
                <c:pt idx="329">
                  <c:v>38000</c:v>
                </c:pt>
                <c:pt idx="330">
                  <c:v>38001</c:v>
                </c:pt>
                <c:pt idx="331">
                  <c:v>38002</c:v>
                </c:pt>
                <c:pt idx="332">
                  <c:v>38003</c:v>
                </c:pt>
                <c:pt idx="333">
                  <c:v>38004</c:v>
                </c:pt>
                <c:pt idx="334">
                  <c:v>38005</c:v>
                </c:pt>
                <c:pt idx="335">
                  <c:v>38006</c:v>
                </c:pt>
                <c:pt idx="336">
                  <c:v>38007</c:v>
                </c:pt>
                <c:pt idx="337">
                  <c:v>38008</c:v>
                </c:pt>
                <c:pt idx="338">
                  <c:v>38009</c:v>
                </c:pt>
                <c:pt idx="339">
                  <c:v>38010</c:v>
                </c:pt>
                <c:pt idx="340">
                  <c:v>38011</c:v>
                </c:pt>
                <c:pt idx="341">
                  <c:v>38012</c:v>
                </c:pt>
                <c:pt idx="342">
                  <c:v>38013</c:v>
                </c:pt>
                <c:pt idx="343">
                  <c:v>38014</c:v>
                </c:pt>
                <c:pt idx="344">
                  <c:v>38015</c:v>
                </c:pt>
                <c:pt idx="345">
                  <c:v>38016</c:v>
                </c:pt>
                <c:pt idx="346">
                  <c:v>38017</c:v>
                </c:pt>
                <c:pt idx="347">
                  <c:v>38018</c:v>
                </c:pt>
                <c:pt idx="348">
                  <c:v>38019</c:v>
                </c:pt>
                <c:pt idx="349">
                  <c:v>38020</c:v>
                </c:pt>
                <c:pt idx="350">
                  <c:v>38021</c:v>
                </c:pt>
                <c:pt idx="351">
                  <c:v>38022</c:v>
                </c:pt>
                <c:pt idx="352">
                  <c:v>38023</c:v>
                </c:pt>
                <c:pt idx="353">
                  <c:v>38024</c:v>
                </c:pt>
                <c:pt idx="354">
                  <c:v>38025</c:v>
                </c:pt>
                <c:pt idx="355">
                  <c:v>38026</c:v>
                </c:pt>
                <c:pt idx="356">
                  <c:v>38027</c:v>
                </c:pt>
                <c:pt idx="357">
                  <c:v>38028</c:v>
                </c:pt>
                <c:pt idx="358">
                  <c:v>38029</c:v>
                </c:pt>
                <c:pt idx="359">
                  <c:v>38030</c:v>
                </c:pt>
                <c:pt idx="360">
                  <c:v>38031</c:v>
                </c:pt>
                <c:pt idx="361">
                  <c:v>38032</c:v>
                </c:pt>
                <c:pt idx="362">
                  <c:v>38033</c:v>
                </c:pt>
                <c:pt idx="363">
                  <c:v>38034</c:v>
                </c:pt>
                <c:pt idx="364">
                  <c:v>38035</c:v>
                </c:pt>
                <c:pt idx="365">
                  <c:v>38036</c:v>
                </c:pt>
                <c:pt idx="366">
                  <c:v>38037</c:v>
                </c:pt>
                <c:pt idx="367">
                  <c:v>38038</c:v>
                </c:pt>
                <c:pt idx="368">
                  <c:v>38039</c:v>
                </c:pt>
                <c:pt idx="369">
                  <c:v>38040</c:v>
                </c:pt>
                <c:pt idx="370">
                  <c:v>38041</c:v>
                </c:pt>
                <c:pt idx="371">
                  <c:v>38042</c:v>
                </c:pt>
                <c:pt idx="372">
                  <c:v>38043</c:v>
                </c:pt>
                <c:pt idx="373">
                  <c:v>38044</c:v>
                </c:pt>
                <c:pt idx="374">
                  <c:v>38045</c:v>
                </c:pt>
                <c:pt idx="375">
                  <c:v>38046</c:v>
                </c:pt>
                <c:pt idx="376">
                  <c:v>38047</c:v>
                </c:pt>
                <c:pt idx="377">
                  <c:v>38048</c:v>
                </c:pt>
                <c:pt idx="378">
                  <c:v>38049</c:v>
                </c:pt>
                <c:pt idx="379">
                  <c:v>38050</c:v>
                </c:pt>
                <c:pt idx="380">
                  <c:v>38051</c:v>
                </c:pt>
                <c:pt idx="381">
                  <c:v>38052</c:v>
                </c:pt>
                <c:pt idx="382">
                  <c:v>38053</c:v>
                </c:pt>
                <c:pt idx="383">
                  <c:v>38054</c:v>
                </c:pt>
                <c:pt idx="384">
                  <c:v>38055</c:v>
                </c:pt>
                <c:pt idx="385">
                  <c:v>38056</c:v>
                </c:pt>
                <c:pt idx="386">
                  <c:v>38057</c:v>
                </c:pt>
                <c:pt idx="387">
                  <c:v>38058</c:v>
                </c:pt>
                <c:pt idx="388">
                  <c:v>38059</c:v>
                </c:pt>
                <c:pt idx="389">
                  <c:v>38060</c:v>
                </c:pt>
                <c:pt idx="390">
                  <c:v>38061</c:v>
                </c:pt>
                <c:pt idx="391">
                  <c:v>38062</c:v>
                </c:pt>
                <c:pt idx="392">
                  <c:v>38063</c:v>
                </c:pt>
                <c:pt idx="393">
                  <c:v>38064</c:v>
                </c:pt>
                <c:pt idx="394">
                  <c:v>38065</c:v>
                </c:pt>
                <c:pt idx="395">
                  <c:v>38066</c:v>
                </c:pt>
                <c:pt idx="396">
                  <c:v>38067</c:v>
                </c:pt>
                <c:pt idx="397">
                  <c:v>38068</c:v>
                </c:pt>
                <c:pt idx="398">
                  <c:v>38069</c:v>
                </c:pt>
                <c:pt idx="399">
                  <c:v>38070</c:v>
                </c:pt>
                <c:pt idx="400">
                  <c:v>38071</c:v>
                </c:pt>
                <c:pt idx="401">
                  <c:v>38072</c:v>
                </c:pt>
                <c:pt idx="402">
                  <c:v>38073</c:v>
                </c:pt>
                <c:pt idx="403">
                  <c:v>38074</c:v>
                </c:pt>
                <c:pt idx="404">
                  <c:v>38075</c:v>
                </c:pt>
                <c:pt idx="405">
                  <c:v>38076</c:v>
                </c:pt>
                <c:pt idx="406">
                  <c:v>38077</c:v>
                </c:pt>
                <c:pt idx="407">
                  <c:v>38078</c:v>
                </c:pt>
                <c:pt idx="408">
                  <c:v>38079</c:v>
                </c:pt>
                <c:pt idx="409">
                  <c:v>38080</c:v>
                </c:pt>
                <c:pt idx="410">
                  <c:v>38081</c:v>
                </c:pt>
                <c:pt idx="411">
                  <c:v>38082</c:v>
                </c:pt>
                <c:pt idx="412">
                  <c:v>38083</c:v>
                </c:pt>
                <c:pt idx="413">
                  <c:v>38084</c:v>
                </c:pt>
                <c:pt idx="414">
                  <c:v>38085</c:v>
                </c:pt>
                <c:pt idx="415">
                  <c:v>38086</c:v>
                </c:pt>
                <c:pt idx="416">
                  <c:v>38087</c:v>
                </c:pt>
                <c:pt idx="417">
                  <c:v>38088</c:v>
                </c:pt>
                <c:pt idx="418">
                  <c:v>38089</c:v>
                </c:pt>
                <c:pt idx="419">
                  <c:v>38090</c:v>
                </c:pt>
                <c:pt idx="420">
                  <c:v>38091</c:v>
                </c:pt>
                <c:pt idx="421">
                  <c:v>38092</c:v>
                </c:pt>
                <c:pt idx="422">
                  <c:v>38093</c:v>
                </c:pt>
                <c:pt idx="423">
                  <c:v>38094</c:v>
                </c:pt>
                <c:pt idx="424">
                  <c:v>38095</c:v>
                </c:pt>
                <c:pt idx="425">
                  <c:v>38096</c:v>
                </c:pt>
                <c:pt idx="426">
                  <c:v>38097</c:v>
                </c:pt>
                <c:pt idx="427">
                  <c:v>38098</c:v>
                </c:pt>
                <c:pt idx="428">
                  <c:v>38099</c:v>
                </c:pt>
                <c:pt idx="429">
                  <c:v>38100</c:v>
                </c:pt>
                <c:pt idx="430">
                  <c:v>38101</c:v>
                </c:pt>
                <c:pt idx="431">
                  <c:v>38102</c:v>
                </c:pt>
                <c:pt idx="432">
                  <c:v>38103</c:v>
                </c:pt>
                <c:pt idx="433">
                  <c:v>38104</c:v>
                </c:pt>
                <c:pt idx="434">
                  <c:v>38105</c:v>
                </c:pt>
                <c:pt idx="435">
                  <c:v>38106</c:v>
                </c:pt>
                <c:pt idx="436">
                  <c:v>38107</c:v>
                </c:pt>
                <c:pt idx="437">
                  <c:v>38108</c:v>
                </c:pt>
                <c:pt idx="438">
                  <c:v>38109</c:v>
                </c:pt>
                <c:pt idx="439">
                  <c:v>38110</c:v>
                </c:pt>
                <c:pt idx="440">
                  <c:v>38111</c:v>
                </c:pt>
                <c:pt idx="441">
                  <c:v>38112</c:v>
                </c:pt>
                <c:pt idx="442">
                  <c:v>38113</c:v>
                </c:pt>
                <c:pt idx="443">
                  <c:v>38114</c:v>
                </c:pt>
                <c:pt idx="444">
                  <c:v>38115</c:v>
                </c:pt>
                <c:pt idx="445">
                  <c:v>38116</c:v>
                </c:pt>
                <c:pt idx="446">
                  <c:v>38117</c:v>
                </c:pt>
                <c:pt idx="447">
                  <c:v>38118</c:v>
                </c:pt>
                <c:pt idx="448">
                  <c:v>38119</c:v>
                </c:pt>
                <c:pt idx="449">
                  <c:v>38120</c:v>
                </c:pt>
                <c:pt idx="450">
                  <c:v>38121</c:v>
                </c:pt>
                <c:pt idx="451">
                  <c:v>38122</c:v>
                </c:pt>
                <c:pt idx="452">
                  <c:v>38123</c:v>
                </c:pt>
                <c:pt idx="453">
                  <c:v>38124</c:v>
                </c:pt>
                <c:pt idx="454">
                  <c:v>38125</c:v>
                </c:pt>
                <c:pt idx="455">
                  <c:v>38126</c:v>
                </c:pt>
                <c:pt idx="456">
                  <c:v>38128</c:v>
                </c:pt>
                <c:pt idx="457">
                  <c:v>38129</c:v>
                </c:pt>
                <c:pt idx="458">
                  <c:v>38130</c:v>
                </c:pt>
                <c:pt idx="459">
                  <c:v>38131</c:v>
                </c:pt>
                <c:pt idx="460">
                  <c:v>38132</c:v>
                </c:pt>
                <c:pt idx="461">
                  <c:v>38133</c:v>
                </c:pt>
                <c:pt idx="462">
                  <c:v>38134</c:v>
                </c:pt>
                <c:pt idx="463">
                  <c:v>38135</c:v>
                </c:pt>
                <c:pt idx="464">
                  <c:v>38136</c:v>
                </c:pt>
                <c:pt idx="465">
                  <c:v>38137</c:v>
                </c:pt>
                <c:pt idx="466">
                  <c:v>38138</c:v>
                </c:pt>
                <c:pt idx="467">
                  <c:v>38139</c:v>
                </c:pt>
                <c:pt idx="468">
                  <c:v>38140</c:v>
                </c:pt>
                <c:pt idx="469">
                  <c:v>38141</c:v>
                </c:pt>
                <c:pt idx="470">
                  <c:v>38142</c:v>
                </c:pt>
                <c:pt idx="471">
                  <c:v>38143</c:v>
                </c:pt>
                <c:pt idx="472">
                  <c:v>38144</c:v>
                </c:pt>
                <c:pt idx="473">
                  <c:v>38145</c:v>
                </c:pt>
                <c:pt idx="474">
                  <c:v>38146</c:v>
                </c:pt>
                <c:pt idx="475">
                  <c:v>38147</c:v>
                </c:pt>
                <c:pt idx="476">
                  <c:v>38148</c:v>
                </c:pt>
                <c:pt idx="477">
                  <c:v>38149</c:v>
                </c:pt>
                <c:pt idx="478">
                  <c:v>38150</c:v>
                </c:pt>
                <c:pt idx="479">
                  <c:v>38151</c:v>
                </c:pt>
                <c:pt idx="480">
                  <c:v>38152</c:v>
                </c:pt>
                <c:pt idx="481">
                  <c:v>38153</c:v>
                </c:pt>
                <c:pt idx="482">
                  <c:v>38154</c:v>
                </c:pt>
                <c:pt idx="483">
                  <c:v>38155</c:v>
                </c:pt>
                <c:pt idx="484">
                  <c:v>38156</c:v>
                </c:pt>
                <c:pt idx="485">
                  <c:v>38157</c:v>
                </c:pt>
                <c:pt idx="486">
                  <c:v>38158</c:v>
                </c:pt>
                <c:pt idx="487">
                  <c:v>38159</c:v>
                </c:pt>
                <c:pt idx="488">
                  <c:v>38160</c:v>
                </c:pt>
                <c:pt idx="489">
                  <c:v>38161</c:v>
                </c:pt>
                <c:pt idx="490">
                  <c:v>38162</c:v>
                </c:pt>
                <c:pt idx="491">
                  <c:v>38163</c:v>
                </c:pt>
                <c:pt idx="492">
                  <c:v>38164</c:v>
                </c:pt>
                <c:pt idx="493">
                  <c:v>38165</c:v>
                </c:pt>
                <c:pt idx="494">
                  <c:v>38166</c:v>
                </c:pt>
                <c:pt idx="495">
                  <c:v>38167</c:v>
                </c:pt>
                <c:pt idx="496">
                  <c:v>38168</c:v>
                </c:pt>
                <c:pt idx="497">
                  <c:v>38169</c:v>
                </c:pt>
                <c:pt idx="498">
                  <c:v>38170</c:v>
                </c:pt>
                <c:pt idx="499">
                  <c:v>38171</c:v>
                </c:pt>
                <c:pt idx="500">
                  <c:v>38172</c:v>
                </c:pt>
                <c:pt idx="501">
                  <c:v>38173</c:v>
                </c:pt>
                <c:pt idx="502">
                  <c:v>38174</c:v>
                </c:pt>
                <c:pt idx="503">
                  <c:v>38175</c:v>
                </c:pt>
                <c:pt idx="504">
                  <c:v>38176</c:v>
                </c:pt>
                <c:pt idx="505">
                  <c:v>38177</c:v>
                </c:pt>
                <c:pt idx="506">
                  <c:v>38178</c:v>
                </c:pt>
                <c:pt idx="507">
                  <c:v>38179</c:v>
                </c:pt>
                <c:pt idx="508">
                  <c:v>38180</c:v>
                </c:pt>
                <c:pt idx="509">
                  <c:v>38181</c:v>
                </c:pt>
                <c:pt idx="510">
                  <c:v>38182</c:v>
                </c:pt>
                <c:pt idx="511">
                  <c:v>38183</c:v>
                </c:pt>
                <c:pt idx="512">
                  <c:v>38184</c:v>
                </c:pt>
                <c:pt idx="513">
                  <c:v>38185</c:v>
                </c:pt>
                <c:pt idx="514">
                  <c:v>38186</c:v>
                </c:pt>
                <c:pt idx="515">
                  <c:v>38187</c:v>
                </c:pt>
                <c:pt idx="516">
                  <c:v>38188</c:v>
                </c:pt>
                <c:pt idx="517">
                  <c:v>38189</c:v>
                </c:pt>
                <c:pt idx="518">
                  <c:v>38190</c:v>
                </c:pt>
                <c:pt idx="519">
                  <c:v>38191</c:v>
                </c:pt>
                <c:pt idx="520">
                  <c:v>38192</c:v>
                </c:pt>
                <c:pt idx="521">
                  <c:v>38193</c:v>
                </c:pt>
                <c:pt idx="522">
                  <c:v>38194</c:v>
                </c:pt>
                <c:pt idx="523">
                  <c:v>38195</c:v>
                </c:pt>
                <c:pt idx="524">
                  <c:v>38196</c:v>
                </c:pt>
                <c:pt idx="525">
                  <c:v>38197</c:v>
                </c:pt>
                <c:pt idx="526">
                  <c:v>38198</c:v>
                </c:pt>
                <c:pt idx="527">
                  <c:v>38199</c:v>
                </c:pt>
                <c:pt idx="528">
                  <c:v>38200</c:v>
                </c:pt>
                <c:pt idx="529">
                  <c:v>38201</c:v>
                </c:pt>
                <c:pt idx="530">
                  <c:v>38202</c:v>
                </c:pt>
                <c:pt idx="531">
                  <c:v>38203</c:v>
                </c:pt>
                <c:pt idx="532">
                  <c:v>38204</c:v>
                </c:pt>
                <c:pt idx="533">
                  <c:v>38205</c:v>
                </c:pt>
                <c:pt idx="534">
                  <c:v>38206</c:v>
                </c:pt>
                <c:pt idx="535">
                  <c:v>38207</c:v>
                </c:pt>
                <c:pt idx="536">
                  <c:v>38208</c:v>
                </c:pt>
                <c:pt idx="537">
                  <c:v>38209</c:v>
                </c:pt>
                <c:pt idx="538">
                  <c:v>38210</c:v>
                </c:pt>
                <c:pt idx="539">
                  <c:v>38211</c:v>
                </c:pt>
                <c:pt idx="540">
                  <c:v>38212</c:v>
                </c:pt>
                <c:pt idx="541">
                  <c:v>38213</c:v>
                </c:pt>
                <c:pt idx="542">
                  <c:v>38214</c:v>
                </c:pt>
                <c:pt idx="543">
                  <c:v>38215</c:v>
                </c:pt>
                <c:pt idx="544">
                  <c:v>38216</c:v>
                </c:pt>
                <c:pt idx="545">
                  <c:v>38217</c:v>
                </c:pt>
                <c:pt idx="546">
                  <c:v>38218</c:v>
                </c:pt>
                <c:pt idx="547">
                  <c:v>38219</c:v>
                </c:pt>
                <c:pt idx="548">
                  <c:v>38220</c:v>
                </c:pt>
                <c:pt idx="549">
                  <c:v>38221</c:v>
                </c:pt>
                <c:pt idx="550">
                  <c:v>38222</c:v>
                </c:pt>
                <c:pt idx="551">
                  <c:v>38223</c:v>
                </c:pt>
                <c:pt idx="552">
                  <c:v>38224</c:v>
                </c:pt>
                <c:pt idx="553">
                  <c:v>38225</c:v>
                </c:pt>
                <c:pt idx="554">
                  <c:v>38226</c:v>
                </c:pt>
                <c:pt idx="555">
                  <c:v>38227</c:v>
                </c:pt>
                <c:pt idx="556">
                  <c:v>38228</c:v>
                </c:pt>
                <c:pt idx="557">
                  <c:v>38229</c:v>
                </c:pt>
                <c:pt idx="558">
                  <c:v>38230</c:v>
                </c:pt>
                <c:pt idx="559">
                  <c:v>38232</c:v>
                </c:pt>
                <c:pt idx="560">
                  <c:v>38233</c:v>
                </c:pt>
                <c:pt idx="561">
                  <c:v>38234</c:v>
                </c:pt>
                <c:pt idx="562">
                  <c:v>38235</c:v>
                </c:pt>
                <c:pt idx="563">
                  <c:v>38236</c:v>
                </c:pt>
                <c:pt idx="564">
                  <c:v>38237</c:v>
                </c:pt>
                <c:pt idx="565">
                  <c:v>38238</c:v>
                </c:pt>
                <c:pt idx="566">
                  <c:v>38239</c:v>
                </c:pt>
                <c:pt idx="567">
                  <c:v>38240</c:v>
                </c:pt>
                <c:pt idx="568">
                  <c:v>38241</c:v>
                </c:pt>
                <c:pt idx="569">
                  <c:v>38242</c:v>
                </c:pt>
                <c:pt idx="570">
                  <c:v>38243</c:v>
                </c:pt>
                <c:pt idx="571">
                  <c:v>38244</c:v>
                </c:pt>
                <c:pt idx="572">
                  <c:v>38245</c:v>
                </c:pt>
                <c:pt idx="573">
                  <c:v>38246</c:v>
                </c:pt>
                <c:pt idx="574">
                  <c:v>38247</c:v>
                </c:pt>
                <c:pt idx="575">
                  <c:v>38248</c:v>
                </c:pt>
                <c:pt idx="576">
                  <c:v>38249</c:v>
                </c:pt>
                <c:pt idx="577">
                  <c:v>38250</c:v>
                </c:pt>
                <c:pt idx="578">
                  <c:v>38251</c:v>
                </c:pt>
                <c:pt idx="579">
                  <c:v>38252</c:v>
                </c:pt>
                <c:pt idx="580">
                  <c:v>38253</c:v>
                </c:pt>
                <c:pt idx="581">
                  <c:v>38254</c:v>
                </c:pt>
                <c:pt idx="582">
                  <c:v>38255</c:v>
                </c:pt>
                <c:pt idx="583">
                  <c:v>38256</c:v>
                </c:pt>
                <c:pt idx="584">
                  <c:v>38257</c:v>
                </c:pt>
                <c:pt idx="585">
                  <c:v>38258</c:v>
                </c:pt>
                <c:pt idx="586">
                  <c:v>38259</c:v>
                </c:pt>
                <c:pt idx="587">
                  <c:v>38260</c:v>
                </c:pt>
                <c:pt idx="588">
                  <c:v>38261</c:v>
                </c:pt>
                <c:pt idx="589">
                  <c:v>38262</c:v>
                </c:pt>
                <c:pt idx="590">
                  <c:v>38263</c:v>
                </c:pt>
                <c:pt idx="591">
                  <c:v>38264</c:v>
                </c:pt>
                <c:pt idx="592">
                  <c:v>38265</c:v>
                </c:pt>
                <c:pt idx="593">
                  <c:v>38266</c:v>
                </c:pt>
                <c:pt idx="594">
                  <c:v>38267</c:v>
                </c:pt>
                <c:pt idx="595">
                  <c:v>38268</c:v>
                </c:pt>
                <c:pt idx="596">
                  <c:v>38269</c:v>
                </c:pt>
                <c:pt idx="597">
                  <c:v>38270</c:v>
                </c:pt>
                <c:pt idx="598">
                  <c:v>38271</c:v>
                </c:pt>
                <c:pt idx="599">
                  <c:v>38272</c:v>
                </c:pt>
                <c:pt idx="600">
                  <c:v>38273</c:v>
                </c:pt>
                <c:pt idx="601">
                  <c:v>38274</c:v>
                </c:pt>
                <c:pt idx="602">
                  <c:v>38275</c:v>
                </c:pt>
                <c:pt idx="603">
                  <c:v>38276</c:v>
                </c:pt>
                <c:pt idx="604">
                  <c:v>38277</c:v>
                </c:pt>
                <c:pt idx="605">
                  <c:v>38278</c:v>
                </c:pt>
                <c:pt idx="606">
                  <c:v>38279</c:v>
                </c:pt>
                <c:pt idx="607">
                  <c:v>38280</c:v>
                </c:pt>
                <c:pt idx="608">
                  <c:v>38281</c:v>
                </c:pt>
                <c:pt idx="609">
                  <c:v>38282</c:v>
                </c:pt>
                <c:pt idx="610">
                  <c:v>38283</c:v>
                </c:pt>
                <c:pt idx="611">
                  <c:v>38284</c:v>
                </c:pt>
                <c:pt idx="612">
                  <c:v>38285</c:v>
                </c:pt>
                <c:pt idx="613">
                  <c:v>38286</c:v>
                </c:pt>
                <c:pt idx="614">
                  <c:v>38287</c:v>
                </c:pt>
                <c:pt idx="615">
                  <c:v>38288</c:v>
                </c:pt>
                <c:pt idx="616">
                  <c:v>38289</c:v>
                </c:pt>
                <c:pt idx="617">
                  <c:v>38290</c:v>
                </c:pt>
                <c:pt idx="618">
                  <c:v>38291</c:v>
                </c:pt>
                <c:pt idx="619">
                  <c:v>38292</c:v>
                </c:pt>
                <c:pt idx="620">
                  <c:v>38293</c:v>
                </c:pt>
                <c:pt idx="621">
                  <c:v>38294</c:v>
                </c:pt>
                <c:pt idx="622">
                  <c:v>38295</c:v>
                </c:pt>
                <c:pt idx="623">
                  <c:v>38296</c:v>
                </c:pt>
                <c:pt idx="624">
                  <c:v>38297</c:v>
                </c:pt>
                <c:pt idx="625">
                  <c:v>38298</c:v>
                </c:pt>
                <c:pt idx="626">
                  <c:v>38299</c:v>
                </c:pt>
                <c:pt idx="627">
                  <c:v>38300</c:v>
                </c:pt>
                <c:pt idx="628">
                  <c:v>38301</c:v>
                </c:pt>
                <c:pt idx="629">
                  <c:v>38302</c:v>
                </c:pt>
                <c:pt idx="630">
                  <c:v>38303</c:v>
                </c:pt>
                <c:pt idx="631">
                  <c:v>38304</c:v>
                </c:pt>
                <c:pt idx="632">
                  <c:v>38305</c:v>
                </c:pt>
                <c:pt idx="633">
                  <c:v>38306</c:v>
                </c:pt>
                <c:pt idx="634">
                  <c:v>38307</c:v>
                </c:pt>
                <c:pt idx="635">
                  <c:v>38308</c:v>
                </c:pt>
                <c:pt idx="636">
                  <c:v>38309</c:v>
                </c:pt>
                <c:pt idx="637">
                  <c:v>38310</c:v>
                </c:pt>
                <c:pt idx="638">
                  <c:v>38311</c:v>
                </c:pt>
                <c:pt idx="639">
                  <c:v>38312</c:v>
                </c:pt>
                <c:pt idx="640">
                  <c:v>38313</c:v>
                </c:pt>
                <c:pt idx="641">
                  <c:v>38314</c:v>
                </c:pt>
                <c:pt idx="642">
                  <c:v>38315</c:v>
                </c:pt>
                <c:pt idx="643">
                  <c:v>38316</c:v>
                </c:pt>
                <c:pt idx="644">
                  <c:v>38317</c:v>
                </c:pt>
                <c:pt idx="645">
                  <c:v>38318</c:v>
                </c:pt>
                <c:pt idx="646">
                  <c:v>38319</c:v>
                </c:pt>
                <c:pt idx="647">
                  <c:v>38320</c:v>
                </c:pt>
                <c:pt idx="648">
                  <c:v>38321</c:v>
                </c:pt>
                <c:pt idx="649">
                  <c:v>38322</c:v>
                </c:pt>
                <c:pt idx="650">
                  <c:v>38323</c:v>
                </c:pt>
                <c:pt idx="651">
                  <c:v>38324</c:v>
                </c:pt>
                <c:pt idx="652">
                  <c:v>38325</c:v>
                </c:pt>
                <c:pt idx="653">
                  <c:v>38326</c:v>
                </c:pt>
                <c:pt idx="654">
                  <c:v>38327</c:v>
                </c:pt>
                <c:pt idx="655">
                  <c:v>38328</c:v>
                </c:pt>
                <c:pt idx="656">
                  <c:v>38329</c:v>
                </c:pt>
                <c:pt idx="657">
                  <c:v>38330</c:v>
                </c:pt>
                <c:pt idx="658">
                  <c:v>38331</c:v>
                </c:pt>
                <c:pt idx="659">
                  <c:v>38332</c:v>
                </c:pt>
                <c:pt idx="660">
                  <c:v>38333</c:v>
                </c:pt>
                <c:pt idx="661">
                  <c:v>38334</c:v>
                </c:pt>
                <c:pt idx="662">
                  <c:v>38335</c:v>
                </c:pt>
                <c:pt idx="663">
                  <c:v>38336</c:v>
                </c:pt>
                <c:pt idx="664">
                  <c:v>38337</c:v>
                </c:pt>
                <c:pt idx="665">
                  <c:v>38338</c:v>
                </c:pt>
                <c:pt idx="666">
                  <c:v>38339</c:v>
                </c:pt>
                <c:pt idx="667">
                  <c:v>38340</c:v>
                </c:pt>
                <c:pt idx="668">
                  <c:v>38341</c:v>
                </c:pt>
                <c:pt idx="669">
                  <c:v>38342</c:v>
                </c:pt>
                <c:pt idx="670">
                  <c:v>38343</c:v>
                </c:pt>
                <c:pt idx="671">
                  <c:v>38344</c:v>
                </c:pt>
                <c:pt idx="672">
                  <c:v>38345</c:v>
                </c:pt>
                <c:pt idx="673">
                  <c:v>38346</c:v>
                </c:pt>
                <c:pt idx="674">
                  <c:v>38347</c:v>
                </c:pt>
                <c:pt idx="675">
                  <c:v>38348</c:v>
                </c:pt>
                <c:pt idx="676">
                  <c:v>38349</c:v>
                </c:pt>
                <c:pt idx="677">
                  <c:v>38350</c:v>
                </c:pt>
                <c:pt idx="678">
                  <c:v>38351</c:v>
                </c:pt>
                <c:pt idx="679">
                  <c:v>38352</c:v>
                </c:pt>
                <c:pt idx="680">
                  <c:v>38353</c:v>
                </c:pt>
                <c:pt idx="681">
                  <c:v>38354</c:v>
                </c:pt>
                <c:pt idx="682">
                  <c:v>38355</c:v>
                </c:pt>
                <c:pt idx="683">
                  <c:v>38356</c:v>
                </c:pt>
                <c:pt idx="684">
                  <c:v>38357</c:v>
                </c:pt>
                <c:pt idx="685">
                  <c:v>38358</c:v>
                </c:pt>
                <c:pt idx="686">
                  <c:v>38359</c:v>
                </c:pt>
                <c:pt idx="687">
                  <c:v>38360</c:v>
                </c:pt>
                <c:pt idx="688">
                  <c:v>38361</c:v>
                </c:pt>
                <c:pt idx="689">
                  <c:v>38362</c:v>
                </c:pt>
                <c:pt idx="690">
                  <c:v>38363</c:v>
                </c:pt>
                <c:pt idx="691">
                  <c:v>38364</c:v>
                </c:pt>
                <c:pt idx="692">
                  <c:v>38365</c:v>
                </c:pt>
                <c:pt idx="693">
                  <c:v>38366</c:v>
                </c:pt>
                <c:pt idx="694">
                  <c:v>38367</c:v>
                </c:pt>
                <c:pt idx="695">
                  <c:v>38368</c:v>
                </c:pt>
                <c:pt idx="696">
                  <c:v>38369</c:v>
                </c:pt>
                <c:pt idx="697">
                  <c:v>38370</c:v>
                </c:pt>
                <c:pt idx="698">
                  <c:v>38371</c:v>
                </c:pt>
                <c:pt idx="699">
                  <c:v>38372</c:v>
                </c:pt>
                <c:pt idx="700">
                  <c:v>38373</c:v>
                </c:pt>
                <c:pt idx="701">
                  <c:v>38374</c:v>
                </c:pt>
                <c:pt idx="702">
                  <c:v>38375</c:v>
                </c:pt>
                <c:pt idx="703">
                  <c:v>38376</c:v>
                </c:pt>
                <c:pt idx="704">
                  <c:v>38377</c:v>
                </c:pt>
                <c:pt idx="705">
                  <c:v>38378</c:v>
                </c:pt>
                <c:pt idx="706">
                  <c:v>38379</c:v>
                </c:pt>
                <c:pt idx="707">
                  <c:v>38380</c:v>
                </c:pt>
                <c:pt idx="708">
                  <c:v>38381</c:v>
                </c:pt>
                <c:pt idx="709">
                  <c:v>38382</c:v>
                </c:pt>
                <c:pt idx="710">
                  <c:v>38383</c:v>
                </c:pt>
                <c:pt idx="711">
                  <c:v>38384</c:v>
                </c:pt>
                <c:pt idx="712">
                  <c:v>38385</c:v>
                </c:pt>
                <c:pt idx="713">
                  <c:v>38386</c:v>
                </c:pt>
                <c:pt idx="714">
                  <c:v>38387</c:v>
                </c:pt>
                <c:pt idx="715">
                  <c:v>38388</c:v>
                </c:pt>
                <c:pt idx="716">
                  <c:v>38389</c:v>
                </c:pt>
                <c:pt idx="717">
                  <c:v>38390</c:v>
                </c:pt>
                <c:pt idx="718">
                  <c:v>38391</c:v>
                </c:pt>
                <c:pt idx="719">
                  <c:v>38392</c:v>
                </c:pt>
                <c:pt idx="720">
                  <c:v>38393</c:v>
                </c:pt>
                <c:pt idx="721">
                  <c:v>38394</c:v>
                </c:pt>
                <c:pt idx="722">
                  <c:v>38395</c:v>
                </c:pt>
                <c:pt idx="723">
                  <c:v>38396</c:v>
                </c:pt>
                <c:pt idx="724">
                  <c:v>38397</c:v>
                </c:pt>
                <c:pt idx="725">
                  <c:v>38398</c:v>
                </c:pt>
                <c:pt idx="726">
                  <c:v>38399</c:v>
                </c:pt>
                <c:pt idx="727">
                  <c:v>38400</c:v>
                </c:pt>
                <c:pt idx="728">
                  <c:v>38401</c:v>
                </c:pt>
                <c:pt idx="729">
                  <c:v>38402</c:v>
                </c:pt>
                <c:pt idx="730">
                  <c:v>38403</c:v>
                </c:pt>
                <c:pt idx="731">
                  <c:v>38404</c:v>
                </c:pt>
                <c:pt idx="732">
                  <c:v>38405</c:v>
                </c:pt>
                <c:pt idx="733">
                  <c:v>38406</c:v>
                </c:pt>
                <c:pt idx="734">
                  <c:v>38407</c:v>
                </c:pt>
                <c:pt idx="735">
                  <c:v>38408</c:v>
                </c:pt>
                <c:pt idx="736">
                  <c:v>38409</c:v>
                </c:pt>
                <c:pt idx="737">
                  <c:v>38410</c:v>
                </c:pt>
                <c:pt idx="738">
                  <c:v>38411</c:v>
                </c:pt>
                <c:pt idx="739">
                  <c:v>38412</c:v>
                </c:pt>
                <c:pt idx="740">
                  <c:v>38413</c:v>
                </c:pt>
                <c:pt idx="741">
                  <c:v>38414</c:v>
                </c:pt>
                <c:pt idx="742">
                  <c:v>38415</c:v>
                </c:pt>
                <c:pt idx="743">
                  <c:v>38416</c:v>
                </c:pt>
                <c:pt idx="744">
                  <c:v>38417</c:v>
                </c:pt>
                <c:pt idx="745">
                  <c:v>38418</c:v>
                </c:pt>
                <c:pt idx="746">
                  <c:v>38419</c:v>
                </c:pt>
                <c:pt idx="747">
                  <c:v>38420</c:v>
                </c:pt>
                <c:pt idx="748">
                  <c:v>38421</c:v>
                </c:pt>
                <c:pt idx="749">
                  <c:v>38422</c:v>
                </c:pt>
                <c:pt idx="750">
                  <c:v>38423</c:v>
                </c:pt>
                <c:pt idx="751">
                  <c:v>38424</c:v>
                </c:pt>
                <c:pt idx="752">
                  <c:v>38425</c:v>
                </c:pt>
                <c:pt idx="753">
                  <c:v>38426</c:v>
                </c:pt>
                <c:pt idx="754">
                  <c:v>38427</c:v>
                </c:pt>
                <c:pt idx="755">
                  <c:v>38428</c:v>
                </c:pt>
                <c:pt idx="756">
                  <c:v>38429</c:v>
                </c:pt>
                <c:pt idx="757">
                  <c:v>38430</c:v>
                </c:pt>
                <c:pt idx="758">
                  <c:v>38431</c:v>
                </c:pt>
                <c:pt idx="759">
                  <c:v>38432</c:v>
                </c:pt>
                <c:pt idx="760">
                  <c:v>38433</c:v>
                </c:pt>
                <c:pt idx="761">
                  <c:v>38434</c:v>
                </c:pt>
                <c:pt idx="762">
                  <c:v>38435</c:v>
                </c:pt>
                <c:pt idx="763">
                  <c:v>38436</c:v>
                </c:pt>
                <c:pt idx="764">
                  <c:v>38437</c:v>
                </c:pt>
                <c:pt idx="765">
                  <c:v>38438</c:v>
                </c:pt>
                <c:pt idx="766">
                  <c:v>38439</c:v>
                </c:pt>
                <c:pt idx="767">
                  <c:v>38440</c:v>
                </c:pt>
                <c:pt idx="768">
                  <c:v>38441</c:v>
                </c:pt>
                <c:pt idx="769">
                  <c:v>38442</c:v>
                </c:pt>
                <c:pt idx="770">
                  <c:v>38443</c:v>
                </c:pt>
                <c:pt idx="771">
                  <c:v>38444</c:v>
                </c:pt>
                <c:pt idx="772">
                  <c:v>38445</c:v>
                </c:pt>
                <c:pt idx="773">
                  <c:v>38446</c:v>
                </c:pt>
                <c:pt idx="774">
                  <c:v>38447</c:v>
                </c:pt>
                <c:pt idx="775">
                  <c:v>38448</c:v>
                </c:pt>
                <c:pt idx="776">
                  <c:v>38449</c:v>
                </c:pt>
                <c:pt idx="777">
                  <c:v>38450</c:v>
                </c:pt>
                <c:pt idx="778">
                  <c:v>38451</c:v>
                </c:pt>
                <c:pt idx="779">
                  <c:v>38452</c:v>
                </c:pt>
                <c:pt idx="780">
                  <c:v>38453</c:v>
                </c:pt>
                <c:pt idx="781">
                  <c:v>38454</c:v>
                </c:pt>
                <c:pt idx="782">
                  <c:v>38455</c:v>
                </c:pt>
                <c:pt idx="783">
                  <c:v>38456</c:v>
                </c:pt>
                <c:pt idx="784">
                  <c:v>38457</c:v>
                </c:pt>
                <c:pt idx="785">
                  <c:v>38458</c:v>
                </c:pt>
                <c:pt idx="786">
                  <c:v>38459</c:v>
                </c:pt>
                <c:pt idx="787">
                  <c:v>38460</c:v>
                </c:pt>
                <c:pt idx="788">
                  <c:v>38461</c:v>
                </c:pt>
                <c:pt idx="789">
                  <c:v>38462</c:v>
                </c:pt>
                <c:pt idx="790">
                  <c:v>38463</c:v>
                </c:pt>
                <c:pt idx="791">
                  <c:v>38464</c:v>
                </c:pt>
                <c:pt idx="792">
                  <c:v>38465</c:v>
                </c:pt>
                <c:pt idx="793">
                  <c:v>38466</c:v>
                </c:pt>
                <c:pt idx="794">
                  <c:v>38467</c:v>
                </c:pt>
                <c:pt idx="795">
                  <c:v>38468</c:v>
                </c:pt>
                <c:pt idx="796">
                  <c:v>38469</c:v>
                </c:pt>
                <c:pt idx="797">
                  <c:v>38470</c:v>
                </c:pt>
                <c:pt idx="798">
                  <c:v>38472</c:v>
                </c:pt>
                <c:pt idx="799">
                  <c:v>38473</c:v>
                </c:pt>
                <c:pt idx="800">
                  <c:v>38474</c:v>
                </c:pt>
                <c:pt idx="801">
                  <c:v>38475</c:v>
                </c:pt>
                <c:pt idx="802">
                  <c:v>38476</c:v>
                </c:pt>
                <c:pt idx="803">
                  <c:v>38477</c:v>
                </c:pt>
                <c:pt idx="804">
                  <c:v>38478</c:v>
                </c:pt>
                <c:pt idx="805">
                  <c:v>38479</c:v>
                </c:pt>
                <c:pt idx="806">
                  <c:v>38480</c:v>
                </c:pt>
                <c:pt idx="807">
                  <c:v>38481</c:v>
                </c:pt>
                <c:pt idx="808">
                  <c:v>38482</c:v>
                </c:pt>
                <c:pt idx="809">
                  <c:v>38483</c:v>
                </c:pt>
                <c:pt idx="810">
                  <c:v>38484</c:v>
                </c:pt>
                <c:pt idx="811">
                  <c:v>38485</c:v>
                </c:pt>
                <c:pt idx="812">
                  <c:v>38486</c:v>
                </c:pt>
                <c:pt idx="813">
                  <c:v>38487</c:v>
                </c:pt>
                <c:pt idx="814">
                  <c:v>38488</c:v>
                </c:pt>
                <c:pt idx="815">
                  <c:v>38489</c:v>
                </c:pt>
                <c:pt idx="816">
                  <c:v>38490</c:v>
                </c:pt>
                <c:pt idx="817">
                  <c:v>38491</c:v>
                </c:pt>
                <c:pt idx="818">
                  <c:v>38492</c:v>
                </c:pt>
                <c:pt idx="819">
                  <c:v>38493</c:v>
                </c:pt>
                <c:pt idx="820">
                  <c:v>38494</c:v>
                </c:pt>
                <c:pt idx="821">
                  <c:v>38495</c:v>
                </c:pt>
                <c:pt idx="822">
                  <c:v>38496</c:v>
                </c:pt>
                <c:pt idx="823">
                  <c:v>38497</c:v>
                </c:pt>
                <c:pt idx="824">
                  <c:v>38498</c:v>
                </c:pt>
                <c:pt idx="825">
                  <c:v>38499</c:v>
                </c:pt>
                <c:pt idx="826">
                  <c:v>38500</c:v>
                </c:pt>
                <c:pt idx="827">
                  <c:v>38501</c:v>
                </c:pt>
                <c:pt idx="828">
                  <c:v>38502</c:v>
                </c:pt>
                <c:pt idx="829">
                  <c:v>38503</c:v>
                </c:pt>
                <c:pt idx="830">
                  <c:v>38504</c:v>
                </c:pt>
                <c:pt idx="831">
                  <c:v>38505</c:v>
                </c:pt>
                <c:pt idx="832">
                  <c:v>38506</c:v>
                </c:pt>
                <c:pt idx="833">
                  <c:v>38507</c:v>
                </c:pt>
                <c:pt idx="834">
                  <c:v>38508</c:v>
                </c:pt>
                <c:pt idx="835">
                  <c:v>38509</c:v>
                </c:pt>
                <c:pt idx="836">
                  <c:v>38510</c:v>
                </c:pt>
                <c:pt idx="837">
                  <c:v>38511</c:v>
                </c:pt>
                <c:pt idx="838">
                  <c:v>38512</c:v>
                </c:pt>
                <c:pt idx="839">
                  <c:v>38513</c:v>
                </c:pt>
                <c:pt idx="840">
                  <c:v>38514</c:v>
                </c:pt>
                <c:pt idx="841">
                  <c:v>38515</c:v>
                </c:pt>
                <c:pt idx="842">
                  <c:v>38516</c:v>
                </c:pt>
                <c:pt idx="843">
                  <c:v>38517</c:v>
                </c:pt>
                <c:pt idx="844">
                  <c:v>38518</c:v>
                </c:pt>
                <c:pt idx="845">
                  <c:v>38519</c:v>
                </c:pt>
                <c:pt idx="846">
                  <c:v>38520</c:v>
                </c:pt>
                <c:pt idx="847">
                  <c:v>38521</c:v>
                </c:pt>
                <c:pt idx="848">
                  <c:v>38522</c:v>
                </c:pt>
                <c:pt idx="849">
                  <c:v>38523</c:v>
                </c:pt>
                <c:pt idx="850">
                  <c:v>38524</c:v>
                </c:pt>
                <c:pt idx="851">
                  <c:v>38525</c:v>
                </c:pt>
                <c:pt idx="852">
                  <c:v>38526</c:v>
                </c:pt>
                <c:pt idx="853">
                  <c:v>38527</c:v>
                </c:pt>
                <c:pt idx="854">
                  <c:v>38528</c:v>
                </c:pt>
                <c:pt idx="855">
                  <c:v>38529</c:v>
                </c:pt>
                <c:pt idx="856">
                  <c:v>38530</c:v>
                </c:pt>
                <c:pt idx="857">
                  <c:v>38531</c:v>
                </c:pt>
                <c:pt idx="858">
                  <c:v>38532</c:v>
                </c:pt>
                <c:pt idx="859">
                  <c:v>38533</c:v>
                </c:pt>
                <c:pt idx="860">
                  <c:v>38534</c:v>
                </c:pt>
                <c:pt idx="861">
                  <c:v>38535</c:v>
                </c:pt>
                <c:pt idx="862">
                  <c:v>38536</c:v>
                </c:pt>
                <c:pt idx="863">
                  <c:v>38537</c:v>
                </c:pt>
                <c:pt idx="864">
                  <c:v>38538</c:v>
                </c:pt>
                <c:pt idx="865">
                  <c:v>38539</c:v>
                </c:pt>
                <c:pt idx="866">
                  <c:v>38540</c:v>
                </c:pt>
                <c:pt idx="867">
                  <c:v>38541</c:v>
                </c:pt>
                <c:pt idx="868">
                  <c:v>38542</c:v>
                </c:pt>
                <c:pt idx="869">
                  <c:v>38543</c:v>
                </c:pt>
                <c:pt idx="870">
                  <c:v>38544</c:v>
                </c:pt>
                <c:pt idx="871">
                  <c:v>38545</c:v>
                </c:pt>
                <c:pt idx="872">
                  <c:v>38546</c:v>
                </c:pt>
                <c:pt idx="873">
                  <c:v>38547</c:v>
                </c:pt>
                <c:pt idx="874">
                  <c:v>38548</c:v>
                </c:pt>
                <c:pt idx="875">
                  <c:v>38549</c:v>
                </c:pt>
                <c:pt idx="876">
                  <c:v>38550</c:v>
                </c:pt>
                <c:pt idx="877">
                  <c:v>38551</c:v>
                </c:pt>
                <c:pt idx="878">
                  <c:v>38552</c:v>
                </c:pt>
                <c:pt idx="879">
                  <c:v>38553</c:v>
                </c:pt>
                <c:pt idx="880">
                  <c:v>38554</c:v>
                </c:pt>
                <c:pt idx="881">
                  <c:v>38555</c:v>
                </c:pt>
                <c:pt idx="882">
                  <c:v>38556</c:v>
                </c:pt>
                <c:pt idx="883">
                  <c:v>38557</c:v>
                </c:pt>
                <c:pt idx="884">
                  <c:v>38558</c:v>
                </c:pt>
                <c:pt idx="885">
                  <c:v>38559</c:v>
                </c:pt>
                <c:pt idx="886">
                  <c:v>38560</c:v>
                </c:pt>
                <c:pt idx="887">
                  <c:v>38561</c:v>
                </c:pt>
                <c:pt idx="888">
                  <c:v>38562</c:v>
                </c:pt>
                <c:pt idx="889">
                  <c:v>38563</c:v>
                </c:pt>
                <c:pt idx="890">
                  <c:v>38564</c:v>
                </c:pt>
                <c:pt idx="891">
                  <c:v>38565</c:v>
                </c:pt>
                <c:pt idx="892">
                  <c:v>38566</c:v>
                </c:pt>
                <c:pt idx="893">
                  <c:v>38567</c:v>
                </c:pt>
                <c:pt idx="894">
                  <c:v>38568</c:v>
                </c:pt>
                <c:pt idx="895">
                  <c:v>38569</c:v>
                </c:pt>
                <c:pt idx="896">
                  <c:v>38570</c:v>
                </c:pt>
                <c:pt idx="897">
                  <c:v>38571</c:v>
                </c:pt>
                <c:pt idx="898">
                  <c:v>38572</c:v>
                </c:pt>
                <c:pt idx="899">
                  <c:v>38573</c:v>
                </c:pt>
                <c:pt idx="900">
                  <c:v>38574</c:v>
                </c:pt>
                <c:pt idx="901">
                  <c:v>38575</c:v>
                </c:pt>
                <c:pt idx="902">
                  <c:v>38576</c:v>
                </c:pt>
                <c:pt idx="903">
                  <c:v>38577</c:v>
                </c:pt>
                <c:pt idx="904">
                  <c:v>38578</c:v>
                </c:pt>
                <c:pt idx="905">
                  <c:v>38579</c:v>
                </c:pt>
                <c:pt idx="906">
                  <c:v>38580</c:v>
                </c:pt>
                <c:pt idx="907">
                  <c:v>38581</c:v>
                </c:pt>
                <c:pt idx="908">
                  <c:v>38582</c:v>
                </c:pt>
                <c:pt idx="909">
                  <c:v>38583</c:v>
                </c:pt>
                <c:pt idx="910">
                  <c:v>38584</c:v>
                </c:pt>
                <c:pt idx="911">
                  <c:v>38585</c:v>
                </c:pt>
                <c:pt idx="912">
                  <c:v>38586</c:v>
                </c:pt>
                <c:pt idx="913">
                  <c:v>38587</c:v>
                </c:pt>
                <c:pt idx="914">
                  <c:v>38588</c:v>
                </c:pt>
                <c:pt idx="915">
                  <c:v>38589</c:v>
                </c:pt>
                <c:pt idx="916">
                  <c:v>38590</c:v>
                </c:pt>
                <c:pt idx="917">
                  <c:v>38591</c:v>
                </c:pt>
                <c:pt idx="918">
                  <c:v>38592</c:v>
                </c:pt>
                <c:pt idx="919">
                  <c:v>38593</c:v>
                </c:pt>
                <c:pt idx="920">
                  <c:v>38594</c:v>
                </c:pt>
                <c:pt idx="921">
                  <c:v>38595</c:v>
                </c:pt>
                <c:pt idx="922">
                  <c:v>38596</c:v>
                </c:pt>
                <c:pt idx="923">
                  <c:v>38597</c:v>
                </c:pt>
                <c:pt idx="924">
                  <c:v>38598</c:v>
                </c:pt>
                <c:pt idx="925">
                  <c:v>38599</c:v>
                </c:pt>
                <c:pt idx="926">
                  <c:v>38600</c:v>
                </c:pt>
                <c:pt idx="927">
                  <c:v>38601</c:v>
                </c:pt>
                <c:pt idx="928">
                  <c:v>38602</c:v>
                </c:pt>
                <c:pt idx="929">
                  <c:v>38603</c:v>
                </c:pt>
                <c:pt idx="930">
                  <c:v>38604</c:v>
                </c:pt>
                <c:pt idx="931">
                  <c:v>38605</c:v>
                </c:pt>
                <c:pt idx="932">
                  <c:v>38606</c:v>
                </c:pt>
                <c:pt idx="933">
                  <c:v>38607</c:v>
                </c:pt>
                <c:pt idx="934">
                  <c:v>38608</c:v>
                </c:pt>
                <c:pt idx="935">
                  <c:v>38609</c:v>
                </c:pt>
                <c:pt idx="936">
                  <c:v>38610</c:v>
                </c:pt>
                <c:pt idx="937">
                  <c:v>38611</c:v>
                </c:pt>
                <c:pt idx="938">
                  <c:v>38612</c:v>
                </c:pt>
                <c:pt idx="939">
                  <c:v>38613</c:v>
                </c:pt>
                <c:pt idx="940">
                  <c:v>38614</c:v>
                </c:pt>
                <c:pt idx="941">
                  <c:v>38615</c:v>
                </c:pt>
                <c:pt idx="942">
                  <c:v>38616</c:v>
                </c:pt>
                <c:pt idx="943">
                  <c:v>38617</c:v>
                </c:pt>
                <c:pt idx="944">
                  <c:v>38618</c:v>
                </c:pt>
                <c:pt idx="945">
                  <c:v>38619</c:v>
                </c:pt>
                <c:pt idx="946">
                  <c:v>38620</c:v>
                </c:pt>
                <c:pt idx="947">
                  <c:v>38621</c:v>
                </c:pt>
                <c:pt idx="948">
                  <c:v>38622</c:v>
                </c:pt>
                <c:pt idx="949">
                  <c:v>38623</c:v>
                </c:pt>
                <c:pt idx="950">
                  <c:v>38624</c:v>
                </c:pt>
                <c:pt idx="951">
                  <c:v>38625</c:v>
                </c:pt>
                <c:pt idx="952">
                  <c:v>38626</c:v>
                </c:pt>
                <c:pt idx="953">
                  <c:v>38627</c:v>
                </c:pt>
                <c:pt idx="954">
                  <c:v>38628</c:v>
                </c:pt>
                <c:pt idx="955">
                  <c:v>38629</c:v>
                </c:pt>
                <c:pt idx="956">
                  <c:v>38630</c:v>
                </c:pt>
                <c:pt idx="957">
                  <c:v>38631</c:v>
                </c:pt>
                <c:pt idx="958">
                  <c:v>38632</c:v>
                </c:pt>
                <c:pt idx="959">
                  <c:v>38633</c:v>
                </c:pt>
                <c:pt idx="960">
                  <c:v>38634</c:v>
                </c:pt>
                <c:pt idx="961">
                  <c:v>38635</c:v>
                </c:pt>
                <c:pt idx="962">
                  <c:v>38636</c:v>
                </c:pt>
                <c:pt idx="963">
                  <c:v>38637</c:v>
                </c:pt>
                <c:pt idx="964">
                  <c:v>38638</c:v>
                </c:pt>
                <c:pt idx="965">
                  <c:v>38639</c:v>
                </c:pt>
                <c:pt idx="966">
                  <c:v>38640</c:v>
                </c:pt>
                <c:pt idx="967">
                  <c:v>38641</c:v>
                </c:pt>
                <c:pt idx="968">
                  <c:v>38642</c:v>
                </c:pt>
                <c:pt idx="969">
                  <c:v>38643</c:v>
                </c:pt>
                <c:pt idx="970">
                  <c:v>38644</c:v>
                </c:pt>
                <c:pt idx="971">
                  <c:v>38645</c:v>
                </c:pt>
                <c:pt idx="972">
                  <c:v>38646</c:v>
                </c:pt>
                <c:pt idx="973">
                  <c:v>38647</c:v>
                </c:pt>
                <c:pt idx="974">
                  <c:v>38648</c:v>
                </c:pt>
                <c:pt idx="975">
                  <c:v>38649</c:v>
                </c:pt>
                <c:pt idx="976">
                  <c:v>38650</c:v>
                </c:pt>
                <c:pt idx="977">
                  <c:v>38651</c:v>
                </c:pt>
                <c:pt idx="978">
                  <c:v>38652</c:v>
                </c:pt>
                <c:pt idx="979">
                  <c:v>38653</c:v>
                </c:pt>
                <c:pt idx="980">
                  <c:v>38654</c:v>
                </c:pt>
                <c:pt idx="981">
                  <c:v>38655</c:v>
                </c:pt>
                <c:pt idx="982">
                  <c:v>38656</c:v>
                </c:pt>
                <c:pt idx="983">
                  <c:v>38657</c:v>
                </c:pt>
                <c:pt idx="984">
                  <c:v>38658</c:v>
                </c:pt>
                <c:pt idx="985">
                  <c:v>38659</c:v>
                </c:pt>
                <c:pt idx="986">
                  <c:v>38660</c:v>
                </c:pt>
                <c:pt idx="987">
                  <c:v>38661</c:v>
                </c:pt>
                <c:pt idx="988">
                  <c:v>38662</c:v>
                </c:pt>
                <c:pt idx="989">
                  <c:v>38663</c:v>
                </c:pt>
                <c:pt idx="990">
                  <c:v>38664</c:v>
                </c:pt>
                <c:pt idx="991">
                  <c:v>38665</c:v>
                </c:pt>
                <c:pt idx="992">
                  <c:v>38666</c:v>
                </c:pt>
                <c:pt idx="993">
                  <c:v>38667</c:v>
                </c:pt>
                <c:pt idx="994">
                  <c:v>38668</c:v>
                </c:pt>
                <c:pt idx="995">
                  <c:v>38669</c:v>
                </c:pt>
                <c:pt idx="996">
                  <c:v>38670</c:v>
                </c:pt>
                <c:pt idx="997">
                  <c:v>38671</c:v>
                </c:pt>
                <c:pt idx="998">
                  <c:v>38672</c:v>
                </c:pt>
                <c:pt idx="999">
                  <c:v>38673</c:v>
                </c:pt>
                <c:pt idx="1000">
                  <c:v>38674</c:v>
                </c:pt>
                <c:pt idx="1001">
                  <c:v>38675</c:v>
                </c:pt>
                <c:pt idx="1002">
                  <c:v>38676</c:v>
                </c:pt>
                <c:pt idx="1003">
                  <c:v>38677</c:v>
                </c:pt>
                <c:pt idx="1004">
                  <c:v>38678</c:v>
                </c:pt>
                <c:pt idx="1005">
                  <c:v>38679</c:v>
                </c:pt>
                <c:pt idx="1006">
                  <c:v>38680</c:v>
                </c:pt>
                <c:pt idx="1007">
                  <c:v>38681</c:v>
                </c:pt>
                <c:pt idx="1008">
                  <c:v>38682</c:v>
                </c:pt>
                <c:pt idx="1009">
                  <c:v>38683</c:v>
                </c:pt>
                <c:pt idx="1010">
                  <c:v>38684</c:v>
                </c:pt>
                <c:pt idx="1011">
                  <c:v>38685</c:v>
                </c:pt>
                <c:pt idx="1012">
                  <c:v>38686</c:v>
                </c:pt>
                <c:pt idx="1013">
                  <c:v>38687</c:v>
                </c:pt>
                <c:pt idx="1014">
                  <c:v>38688</c:v>
                </c:pt>
                <c:pt idx="1015">
                  <c:v>38689</c:v>
                </c:pt>
                <c:pt idx="1016">
                  <c:v>38690</c:v>
                </c:pt>
                <c:pt idx="1017">
                  <c:v>38691</c:v>
                </c:pt>
                <c:pt idx="1018">
                  <c:v>38692</c:v>
                </c:pt>
                <c:pt idx="1019">
                  <c:v>38693</c:v>
                </c:pt>
                <c:pt idx="1020">
                  <c:v>38694</c:v>
                </c:pt>
                <c:pt idx="1021">
                  <c:v>38695</c:v>
                </c:pt>
                <c:pt idx="1022">
                  <c:v>38696</c:v>
                </c:pt>
                <c:pt idx="1023">
                  <c:v>38697</c:v>
                </c:pt>
                <c:pt idx="1024">
                  <c:v>38698</c:v>
                </c:pt>
                <c:pt idx="1025">
                  <c:v>38699</c:v>
                </c:pt>
                <c:pt idx="1026">
                  <c:v>38700</c:v>
                </c:pt>
                <c:pt idx="1027">
                  <c:v>38701</c:v>
                </c:pt>
                <c:pt idx="1028">
                  <c:v>38702</c:v>
                </c:pt>
                <c:pt idx="1029">
                  <c:v>38703</c:v>
                </c:pt>
                <c:pt idx="1030">
                  <c:v>38704</c:v>
                </c:pt>
                <c:pt idx="1031">
                  <c:v>38705</c:v>
                </c:pt>
                <c:pt idx="1032">
                  <c:v>38706</c:v>
                </c:pt>
                <c:pt idx="1033">
                  <c:v>38707</c:v>
                </c:pt>
                <c:pt idx="1034">
                  <c:v>38708</c:v>
                </c:pt>
                <c:pt idx="1035">
                  <c:v>38709</c:v>
                </c:pt>
                <c:pt idx="1036">
                  <c:v>38710</c:v>
                </c:pt>
                <c:pt idx="1037">
                  <c:v>38711</c:v>
                </c:pt>
                <c:pt idx="1038">
                  <c:v>38712</c:v>
                </c:pt>
                <c:pt idx="1039">
                  <c:v>38713</c:v>
                </c:pt>
                <c:pt idx="1040">
                  <c:v>38714</c:v>
                </c:pt>
                <c:pt idx="1041">
                  <c:v>38715</c:v>
                </c:pt>
                <c:pt idx="1042">
                  <c:v>38716</c:v>
                </c:pt>
                <c:pt idx="1043">
                  <c:v>38717</c:v>
                </c:pt>
                <c:pt idx="1044">
                  <c:v>38718</c:v>
                </c:pt>
                <c:pt idx="1045">
                  <c:v>38719</c:v>
                </c:pt>
                <c:pt idx="1046">
                  <c:v>38720</c:v>
                </c:pt>
                <c:pt idx="1047">
                  <c:v>38721</c:v>
                </c:pt>
                <c:pt idx="1048">
                  <c:v>38722</c:v>
                </c:pt>
                <c:pt idx="1049">
                  <c:v>38723</c:v>
                </c:pt>
                <c:pt idx="1050">
                  <c:v>38724</c:v>
                </c:pt>
                <c:pt idx="1051">
                  <c:v>38725</c:v>
                </c:pt>
                <c:pt idx="1052">
                  <c:v>38726</c:v>
                </c:pt>
                <c:pt idx="1053">
                  <c:v>38727</c:v>
                </c:pt>
                <c:pt idx="1054">
                  <c:v>38728</c:v>
                </c:pt>
                <c:pt idx="1055">
                  <c:v>38729</c:v>
                </c:pt>
                <c:pt idx="1056">
                  <c:v>38730</c:v>
                </c:pt>
                <c:pt idx="1057">
                  <c:v>38731</c:v>
                </c:pt>
                <c:pt idx="1058">
                  <c:v>38732</c:v>
                </c:pt>
                <c:pt idx="1059">
                  <c:v>38733</c:v>
                </c:pt>
                <c:pt idx="1060">
                  <c:v>38734</c:v>
                </c:pt>
                <c:pt idx="1061">
                  <c:v>38735</c:v>
                </c:pt>
                <c:pt idx="1062">
                  <c:v>38736</c:v>
                </c:pt>
                <c:pt idx="1063">
                  <c:v>38737</c:v>
                </c:pt>
                <c:pt idx="1064">
                  <c:v>38738</c:v>
                </c:pt>
                <c:pt idx="1065">
                  <c:v>38739</c:v>
                </c:pt>
                <c:pt idx="1066">
                  <c:v>38740</c:v>
                </c:pt>
                <c:pt idx="1067">
                  <c:v>38741</c:v>
                </c:pt>
                <c:pt idx="1068">
                  <c:v>38742</c:v>
                </c:pt>
                <c:pt idx="1069">
                  <c:v>38743</c:v>
                </c:pt>
                <c:pt idx="1070">
                  <c:v>38744</c:v>
                </c:pt>
                <c:pt idx="1071">
                  <c:v>38745</c:v>
                </c:pt>
                <c:pt idx="1072">
                  <c:v>38746</c:v>
                </c:pt>
                <c:pt idx="1073">
                  <c:v>38747</c:v>
                </c:pt>
                <c:pt idx="1074">
                  <c:v>38748</c:v>
                </c:pt>
                <c:pt idx="1075">
                  <c:v>38749</c:v>
                </c:pt>
                <c:pt idx="1076">
                  <c:v>38750</c:v>
                </c:pt>
                <c:pt idx="1077">
                  <c:v>38751</c:v>
                </c:pt>
                <c:pt idx="1078">
                  <c:v>38752</c:v>
                </c:pt>
                <c:pt idx="1079">
                  <c:v>38753</c:v>
                </c:pt>
                <c:pt idx="1080">
                  <c:v>38754</c:v>
                </c:pt>
                <c:pt idx="1081">
                  <c:v>38755</c:v>
                </c:pt>
                <c:pt idx="1082">
                  <c:v>38756</c:v>
                </c:pt>
                <c:pt idx="1083">
                  <c:v>38757</c:v>
                </c:pt>
                <c:pt idx="1084">
                  <c:v>38758</c:v>
                </c:pt>
                <c:pt idx="1085">
                  <c:v>38759</c:v>
                </c:pt>
                <c:pt idx="1086">
                  <c:v>38760</c:v>
                </c:pt>
                <c:pt idx="1087">
                  <c:v>38761</c:v>
                </c:pt>
                <c:pt idx="1088">
                  <c:v>38762</c:v>
                </c:pt>
                <c:pt idx="1089">
                  <c:v>38763</c:v>
                </c:pt>
                <c:pt idx="1090">
                  <c:v>38764</c:v>
                </c:pt>
                <c:pt idx="1091">
                  <c:v>38765</c:v>
                </c:pt>
                <c:pt idx="1092">
                  <c:v>38766</c:v>
                </c:pt>
                <c:pt idx="1093">
                  <c:v>38767</c:v>
                </c:pt>
                <c:pt idx="1094">
                  <c:v>38768</c:v>
                </c:pt>
                <c:pt idx="1095">
                  <c:v>38769</c:v>
                </c:pt>
                <c:pt idx="1096">
                  <c:v>38770</c:v>
                </c:pt>
                <c:pt idx="1097">
                  <c:v>38771</c:v>
                </c:pt>
                <c:pt idx="1098">
                  <c:v>38772</c:v>
                </c:pt>
                <c:pt idx="1099">
                  <c:v>38773</c:v>
                </c:pt>
                <c:pt idx="1100">
                  <c:v>38774</c:v>
                </c:pt>
                <c:pt idx="1101">
                  <c:v>38775</c:v>
                </c:pt>
                <c:pt idx="1102">
                  <c:v>38776</c:v>
                </c:pt>
                <c:pt idx="1103">
                  <c:v>38777</c:v>
                </c:pt>
                <c:pt idx="1104">
                  <c:v>38778</c:v>
                </c:pt>
                <c:pt idx="1105">
                  <c:v>38779</c:v>
                </c:pt>
                <c:pt idx="1106">
                  <c:v>38780</c:v>
                </c:pt>
                <c:pt idx="1107">
                  <c:v>38781</c:v>
                </c:pt>
                <c:pt idx="1108">
                  <c:v>38782</c:v>
                </c:pt>
                <c:pt idx="1109">
                  <c:v>38783</c:v>
                </c:pt>
                <c:pt idx="1110">
                  <c:v>38784</c:v>
                </c:pt>
                <c:pt idx="1111">
                  <c:v>38785</c:v>
                </c:pt>
                <c:pt idx="1112">
                  <c:v>38786</c:v>
                </c:pt>
                <c:pt idx="1113">
                  <c:v>38787</c:v>
                </c:pt>
                <c:pt idx="1114">
                  <c:v>38788</c:v>
                </c:pt>
                <c:pt idx="1115">
                  <c:v>38789</c:v>
                </c:pt>
                <c:pt idx="1116">
                  <c:v>38790</c:v>
                </c:pt>
                <c:pt idx="1117">
                  <c:v>38791</c:v>
                </c:pt>
                <c:pt idx="1118">
                  <c:v>38792</c:v>
                </c:pt>
                <c:pt idx="1119">
                  <c:v>38793</c:v>
                </c:pt>
                <c:pt idx="1120">
                  <c:v>38794</c:v>
                </c:pt>
                <c:pt idx="1121">
                  <c:v>38795</c:v>
                </c:pt>
                <c:pt idx="1122">
                  <c:v>38796</c:v>
                </c:pt>
                <c:pt idx="1123">
                  <c:v>38797</c:v>
                </c:pt>
                <c:pt idx="1124">
                  <c:v>38798</c:v>
                </c:pt>
                <c:pt idx="1125">
                  <c:v>38799</c:v>
                </c:pt>
                <c:pt idx="1126">
                  <c:v>38800</c:v>
                </c:pt>
                <c:pt idx="1127">
                  <c:v>38801</c:v>
                </c:pt>
                <c:pt idx="1128">
                  <c:v>38802</c:v>
                </c:pt>
                <c:pt idx="1129">
                  <c:v>38803</c:v>
                </c:pt>
                <c:pt idx="1130">
                  <c:v>38804</c:v>
                </c:pt>
                <c:pt idx="1131">
                  <c:v>38805</c:v>
                </c:pt>
                <c:pt idx="1132">
                  <c:v>38806</c:v>
                </c:pt>
                <c:pt idx="1133">
                  <c:v>38807</c:v>
                </c:pt>
                <c:pt idx="1134">
                  <c:v>38808</c:v>
                </c:pt>
                <c:pt idx="1135">
                  <c:v>38809</c:v>
                </c:pt>
                <c:pt idx="1136">
                  <c:v>38810</c:v>
                </c:pt>
                <c:pt idx="1137">
                  <c:v>38811</c:v>
                </c:pt>
                <c:pt idx="1138">
                  <c:v>38812</c:v>
                </c:pt>
                <c:pt idx="1139">
                  <c:v>38813</c:v>
                </c:pt>
                <c:pt idx="1140">
                  <c:v>38814</c:v>
                </c:pt>
                <c:pt idx="1141">
                  <c:v>38815</c:v>
                </c:pt>
                <c:pt idx="1142">
                  <c:v>38816</c:v>
                </c:pt>
                <c:pt idx="1143">
                  <c:v>38817</c:v>
                </c:pt>
                <c:pt idx="1144">
                  <c:v>38818</c:v>
                </c:pt>
                <c:pt idx="1145">
                  <c:v>38819</c:v>
                </c:pt>
                <c:pt idx="1146">
                  <c:v>38820</c:v>
                </c:pt>
                <c:pt idx="1147">
                  <c:v>38821</c:v>
                </c:pt>
                <c:pt idx="1148">
                  <c:v>38822</c:v>
                </c:pt>
                <c:pt idx="1149">
                  <c:v>38823</c:v>
                </c:pt>
                <c:pt idx="1150">
                  <c:v>38824</c:v>
                </c:pt>
                <c:pt idx="1151">
                  <c:v>38825</c:v>
                </c:pt>
                <c:pt idx="1152">
                  <c:v>38826</c:v>
                </c:pt>
                <c:pt idx="1153">
                  <c:v>38827</c:v>
                </c:pt>
                <c:pt idx="1154">
                  <c:v>38828</c:v>
                </c:pt>
                <c:pt idx="1155">
                  <c:v>38829</c:v>
                </c:pt>
                <c:pt idx="1156">
                  <c:v>38830</c:v>
                </c:pt>
                <c:pt idx="1157">
                  <c:v>38831</c:v>
                </c:pt>
                <c:pt idx="1158">
                  <c:v>38832</c:v>
                </c:pt>
                <c:pt idx="1159">
                  <c:v>38833</c:v>
                </c:pt>
                <c:pt idx="1160">
                  <c:v>38834</c:v>
                </c:pt>
                <c:pt idx="1161">
                  <c:v>38835</c:v>
                </c:pt>
                <c:pt idx="1162">
                  <c:v>38836</c:v>
                </c:pt>
                <c:pt idx="1163">
                  <c:v>38837</c:v>
                </c:pt>
                <c:pt idx="1164">
                  <c:v>38838</c:v>
                </c:pt>
                <c:pt idx="1165">
                  <c:v>38839</c:v>
                </c:pt>
                <c:pt idx="1166">
                  <c:v>38840</c:v>
                </c:pt>
                <c:pt idx="1167">
                  <c:v>38841</c:v>
                </c:pt>
                <c:pt idx="1168">
                  <c:v>38842</c:v>
                </c:pt>
                <c:pt idx="1169">
                  <c:v>38843</c:v>
                </c:pt>
                <c:pt idx="1170">
                  <c:v>38844</c:v>
                </c:pt>
                <c:pt idx="1171">
                  <c:v>38845</c:v>
                </c:pt>
                <c:pt idx="1172">
                  <c:v>38846</c:v>
                </c:pt>
                <c:pt idx="1173">
                  <c:v>38847</c:v>
                </c:pt>
                <c:pt idx="1174">
                  <c:v>38848</c:v>
                </c:pt>
                <c:pt idx="1175">
                  <c:v>38849</c:v>
                </c:pt>
                <c:pt idx="1176">
                  <c:v>38850</c:v>
                </c:pt>
                <c:pt idx="1177">
                  <c:v>38851</c:v>
                </c:pt>
                <c:pt idx="1178">
                  <c:v>38852</c:v>
                </c:pt>
                <c:pt idx="1179">
                  <c:v>38853</c:v>
                </c:pt>
                <c:pt idx="1180">
                  <c:v>38854</c:v>
                </c:pt>
                <c:pt idx="1181">
                  <c:v>38855</c:v>
                </c:pt>
                <c:pt idx="1182">
                  <c:v>38856</c:v>
                </c:pt>
                <c:pt idx="1183">
                  <c:v>38857</c:v>
                </c:pt>
                <c:pt idx="1184">
                  <c:v>38858</c:v>
                </c:pt>
                <c:pt idx="1185">
                  <c:v>38859</c:v>
                </c:pt>
                <c:pt idx="1186">
                  <c:v>38860</c:v>
                </c:pt>
                <c:pt idx="1187">
                  <c:v>38861</c:v>
                </c:pt>
                <c:pt idx="1188">
                  <c:v>38862</c:v>
                </c:pt>
                <c:pt idx="1189">
                  <c:v>38863</c:v>
                </c:pt>
                <c:pt idx="1190">
                  <c:v>38864</c:v>
                </c:pt>
                <c:pt idx="1191">
                  <c:v>38865</c:v>
                </c:pt>
                <c:pt idx="1192">
                  <c:v>38866</c:v>
                </c:pt>
                <c:pt idx="1193">
                  <c:v>38867</c:v>
                </c:pt>
                <c:pt idx="1194">
                  <c:v>38868</c:v>
                </c:pt>
                <c:pt idx="1195">
                  <c:v>38869</c:v>
                </c:pt>
                <c:pt idx="1196">
                  <c:v>38870</c:v>
                </c:pt>
                <c:pt idx="1197">
                  <c:v>38871</c:v>
                </c:pt>
                <c:pt idx="1198">
                  <c:v>38872</c:v>
                </c:pt>
                <c:pt idx="1199">
                  <c:v>38873</c:v>
                </c:pt>
                <c:pt idx="1200">
                  <c:v>38874</c:v>
                </c:pt>
                <c:pt idx="1201">
                  <c:v>38875</c:v>
                </c:pt>
                <c:pt idx="1202">
                  <c:v>38876</c:v>
                </c:pt>
                <c:pt idx="1203">
                  <c:v>38877</c:v>
                </c:pt>
                <c:pt idx="1204">
                  <c:v>38878</c:v>
                </c:pt>
                <c:pt idx="1205">
                  <c:v>38879</c:v>
                </c:pt>
                <c:pt idx="1206">
                  <c:v>38880</c:v>
                </c:pt>
                <c:pt idx="1207">
                  <c:v>38881</c:v>
                </c:pt>
                <c:pt idx="1208">
                  <c:v>38882</c:v>
                </c:pt>
                <c:pt idx="1209">
                  <c:v>38883</c:v>
                </c:pt>
                <c:pt idx="1210">
                  <c:v>38884</c:v>
                </c:pt>
                <c:pt idx="1211">
                  <c:v>38885</c:v>
                </c:pt>
                <c:pt idx="1212">
                  <c:v>38886</c:v>
                </c:pt>
                <c:pt idx="1213">
                  <c:v>38887</c:v>
                </c:pt>
                <c:pt idx="1214">
                  <c:v>38888</c:v>
                </c:pt>
                <c:pt idx="1215">
                  <c:v>38889</c:v>
                </c:pt>
                <c:pt idx="1216">
                  <c:v>38890</c:v>
                </c:pt>
                <c:pt idx="1217">
                  <c:v>38891</c:v>
                </c:pt>
                <c:pt idx="1218">
                  <c:v>38892</c:v>
                </c:pt>
                <c:pt idx="1219">
                  <c:v>38893</c:v>
                </c:pt>
                <c:pt idx="1220">
                  <c:v>38895</c:v>
                </c:pt>
                <c:pt idx="1221">
                  <c:v>38896</c:v>
                </c:pt>
                <c:pt idx="1222">
                  <c:v>38897</c:v>
                </c:pt>
                <c:pt idx="1223">
                  <c:v>38898</c:v>
                </c:pt>
                <c:pt idx="1224">
                  <c:v>38899</c:v>
                </c:pt>
                <c:pt idx="1225">
                  <c:v>38900</c:v>
                </c:pt>
                <c:pt idx="1226">
                  <c:v>38901</c:v>
                </c:pt>
                <c:pt idx="1227">
                  <c:v>38902</c:v>
                </c:pt>
                <c:pt idx="1228">
                  <c:v>38903</c:v>
                </c:pt>
                <c:pt idx="1229">
                  <c:v>38904</c:v>
                </c:pt>
                <c:pt idx="1230">
                  <c:v>38905</c:v>
                </c:pt>
                <c:pt idx="1231">
                  <c:v>38906</c:v>
                </c:pt>
                <c:pt idx="1232">
                  <c:v>38907</c:v>
                </c:pt>
                <c:pt idx="1233">
                  <c:v>38908</c:v>
                </c:pt>
                <c:pt idx="1234">
                  <c:v>38909</c:v>
                </c:pt>
                <c:pt idx="1235">
                  <c:v>38910</c:v>
                </c:pt>
                <c:pt idx="1236">
                  <c:v>38911</c:v>
                </c:pt>
                <c:pt idx="1237">
                  <c:v>38912</c:v>
                </c:pt>
                <c:pt idx="1238">
                  <c:v>38913</c:v>
                </c:pt>
                <c:pt idx="1239">
                  <c:v>38914</c:v>
                </c:pt>
                <c:pt idx="1240">
                  <c:v>38915</c:v>
                </c:pt>
                <c:pt idx="1241">
                  <c:v>38916</c:v>
                </c:pt>
                <c:pt idx="1242">
                  <c:v>38917</c:v>
                </c:pt>
                <c:pt idx="1243">
                  <c:v>38918</c:v>
                </c:pt>
                <c:pt idx="1244">
                  <c:v>38919</c:v>
                </c:pt>
                <c:pt idx="1245">
                  <c:v>38920</c:v>
                </c:pt>
                <c:pt idx="1246">
                  <c:v>38921</c:v>
                </c:pt>
                <c:pt idx="1247">
                  <c:v>38922</c:v>
                </c:pt>
                <c:pt idx="1248">
                  <c:v>38923</c:v>
                </c:pt>
                <c:pt idx="1249">
                  <c:v>38924</c:v>
                </c:pt>
                <c:pt idx="1250">
                  <c:v>38925</c:v>
                </c:pt>
                <c:pt idx="1251">
                  <c:v>38926</c:v>
                </c:pt>
                <c:pt idx="1252">
                  <c:v>38927</c:v>
                </c:pt>
                <c:pt idx="1253">
                  <c:v>38928</c:v>
                </c:pt>
                <c:pt idx="1254">
                  <c:v>38929</c:v>
                </c:pt>
                <c:pt idx="1255">
                  <c:v>38930</c:v>
                </c:pt>
                <c:pt idx="1256">
                  <c:v>38931</c:v>
                </c:pt>
                <c:pt idx="1257">
                  <c:v>38932</c:v>
                </c:pt>
                <c:pt idx="1258">
                  <c:v>38933</c:v>
                </c:pt>
                <c:pt idx="1259">
                  <c:v>38934</c:v>
                </c:pt>
                <c:pt idx="1260">
                  <c:v>38935</c:v>
                </c:pt>
                <c:pt idx="1261">
                  <c:v>38936</c:v>
                </c:pt>
                <c:pt idx="1262">
                  <c:v>38937</c:v>
                </c:pt>
                <c:pt idx="1263">
                  <c:v>38938</c:v>
                </c:pt>
                <c:pt idx="1264">
                  <c:v>38939</c:v>
                </c:pt>
                <c:pt idx="1265">
                  <c:v>38940</c:v>
                </c:pt>
                <c:pt idx="1266">
                  <c:v>38941</c:v>
                </c:pt>
                <c:pt idx="1267">
                  <c:v>38942</c:v>
                </c:pt>
                <c:pt idx="1268">
                  <c:v>38943</c:v>
                </c:pt>
                <c:pt idx="1269">
                  <c:v>38944</c:v>
                </c:pt>
                <c:pt idx="1270">
                  <c:v>38945</c:v>
                </c:pt>
                <c:pt idx="1271">
                  <c:v>38946</c:v>
                </c:pt>
                <c:pt idx="1272">
                  <c:v>38947</c:v>
                </c:pt>
                <c:pt idx="1273">
                  <c:v>38948</c:v>
                </c:pt>
                <c:pt idx="1274">
                  <c:v>38949</c:v>
                </c:pt>
                <c:pt idx="1275">
                  <c:v>38950</c:v>
                </c:pt>
                <c:pt idx="1276">
                  <c:v>38951</c:v>
                </c:pt>
                <c:pt idx="1277">
                  <c:v>38952</c:v>
                </c:pt>
                <c:pt idx="1278">
                  <c:v>38953</c:v>
                </c:pt>
                <c:pt idx="1279">
                  <c:v>38954</c:v>
                </c:pt>
                <c:pt idx="1280">
                  <c:v>38955</c:v>
                </c:pt>
                <c:pt idx="1281">
                  <c:v>38956</c:v>
                </c:pt>
                <c:pt idx="1282">
                  <c:v>38957</c:v>
                </c:pt>
                <c:pt idx="1283">
                  <c:v>38958</c:v>
                </c:pt>
                <c:pt idx="1284">
                  <c:v>38959</c:v>
                </c:pt>
                <c:pt idx="1285">
                  <c:v>38960</c:v>
                </c:pt>
                <c:pt idx="1286">
                  <c:v>38961</c:v>
                </c:pt>
                <c:pt idx="1287">
                  <c:v>38962</c:v>
                </c:pt>
                <c:pt idx="1288">
                  <c:v>38963</c:v>
                </c:pt>
                <c:pt idx="1289">
                  <c:v>38964</c:v>
                </c:pt>
                <c:pt idx="1290">
                  <c:v>38965</c:v>
                </c:pt>
                <c:pt idx="1291">
                  <c:v>38966</c:v>
                </c:pt>
                <c:pt idx="1292">
                  <c:v>38967</c:v>
                </c:pt>
                <c:pt idx="1293">
                  <c:v>38968</c:v>
                </c:pt>
                <c:pt idx="1294">
                  <c:v>38969</c:v>
                </c:pt>
                <c:pt idx="1295">
                  <c:v>38970</c:v>
                </c:pt>
                <c:pt idx="1296">
                  <c:v>38971</c:v>
                </c:pt>
                <c:pt idx="1297">
                  <c:v>38972</c:v>
                </c:pt>
                <c:pt idx="1298">
                  <c:v>38973</c:v>
                </c:pt>
                <c:pt idx="1299">
                  <c:v>38974</c:v>
                </c:pt>
                <c:pt idx="1300">
                  <c:v>38975</c:v>
                </c:pt>
                <c:pt idx="1301">
                  <c:v>38976</c:v>
                </c:pt>
                <c:pt idx="1302">
                  <c:v>38977</c:v>
                </c:pt>
                <c:pt idx="1303">
                  <c:v>38978</c:v>
                </c:pt>
                <c:pt idx="1304">
                  <c:v>38979</c:v>
                </c:pt>
                <c:pt idx="1305">
                  <c:v>38980</c:v>
                </c:pt>
                <c:pt idx="1306">
                  <c:v>38981</c:v>
                </c:pt>
                <c:pt idx="1307">
                  <c:v>38982</c:v>
                </c:pt>
                <c:pt idx="1308">
                  <c:v>38983</c:v>
                </c:pt>
                <c:pt idx="1309">
                  <c:v>38984</c:v>
                </c:pt>
                <c:pt idx="1310">
                  <c:v>38985</c:v>
                </c:pt>
                <c:pt idx="1311">
                  <c:v>38986</c:v>
                </c:pt>
                <c:pt idx="1312">
                  <c:v>38987</c:v>
                </c:pt>
                <c:pt idx="1313">
                  <c:v>38988</c:v>
                </c:pt>
                <c:pt idx="1314">
                  <c:v>38989</c:v>
                </c:pt>
                <c:pt idx="1315">
                  <c:v>38990</c:v>
                </c:pt>
                <c:pt idx="1316">
                  <c:v>38991</c:v>
                </c:pt>
                <c:pt idx="1317">
                  <c:v>38992</c:v>
                </c:pt>
                <c:pt idx="1318">
                  <c:v>38993</c:v>
                </c:pt>
                <c:pt idx="1319">
                  <c:v>38994</c:v>
                </c:pt>
                <c:pt idx="1320">
                  <c:v>38995</c:v>
                </c:pt>
                <c:pt idx="1321">
                  <c:v>38996</c:v>
                </c:pt>
                <c:pt idx="1322">
                  <c:v>38997</c:v>
                </c:pt>
                <c:pt idx="1323">
                  <c:v>38998</c:v>
                </c:pt>
                <c:pt idx="1324">
                  <c:v>38999</c:v>
                </c:pt>
                <c:pt idx="1325">
                  <c:v>39000</c:v>
                </c:pt>
                <c:pt idx="1326">
                  <c:v>39001</c:v>
                </c:pt>
                <c:pt idx="1327">
                  <c:v>39002</c:v>
                </c:pt>
                <c:pt idx="1328">
                  <c:v>39003</c:v>
                </c:pt>
                <c:pt idx="1329">
                  <c:v>39004</c:v>
                </c:pt>
                <c:pt idx="1330">
                  <c:v>39005</c:v>
                </c:pt>
                <c:pt idx="1331">
                  <c:v>39006</c:v>
                </c:pt>
                <c:pt idx="1332">
                  <c:v>39007</c:v>
                </c:pt>
                <c:pt idx="1333">
                  <c:v>39008</c:v>
                </c:pt>
                <c:pt idx="1334">
                  <c:v>39009</c:v>
                </c:pt>
                <c:pt idx="1335">
                  <c:v>39010</c:v>
                </c:pt>
                <c:pt idx="1336">
                  <c:v>39011</c:v>
                </c:pt>
                <c:pt idx="1337">
                  <c:v>39012</c:v>
                </c:pt>
                <c:pt idx="1338">
                  <c:v>39013</c:v>
                </c:pt>
                <c:pt idx="1339">
                  <c:v>39014</c:v>
                </c:pt>
                <c:pt idx="1340">
                  <c:v>39015</c:v>
                </c:pt>
                <c:pt idx="1341">
                  <c:v>39016</c:v>
                </c:pt>
                <c:pt idx="1342">
                  <c:v>39017</c:v>
                </c:pt>
                <c:pt idx="1343">
                  <c:v>39018</c:v>
                </c:pt>
                <c:pt idx="1344">
                  <c:v>39019</c:v>
                </c:pt>
                <c:pt idx="1345">
                  <c:v>39020</c:v>
                </c:pt>
                <c:pt idx="1346">
                  <c:v>39022</c:v>
                </c:pt>
                <c:pt idx="1347">
                  <c:v>39023</c:v>
                </c:pt>
                <c:pt idx="1348">
                  <c:v>39024</c:v>
                </c:pt>
                <c:pt idx="1349">
                  <c:v>39025</c:v>
                </c:pt>
                <c:pt idx="1350">
                  <c:v>39026</c:v>
                </c:pt>
                <c:pt idx="1351">
                  <c:v>39027</c:v>
                </c:pt>
                <c:pt idx="1352">
                  <c:v>39028</c:v>
                </c:pt>
                <c:pt idx="1353">
                  <c:v>39029</c:v>
                </c:pt>
                <c:pt idx="1354">
                  <c:v>39030</c:v>
                </c:pt>
                <c:pt idx="1355">
                  <c:v>39031</c:v>
                </c:pt>
                <c:pt idx="1356">
                  <c:v>39032</c:v>
                </c:pt>
                <c:pt idx="1357">
                  <c:v>39033</c:v>
                </c:pt>
                <c:pt idx="1358">
                  <c:v>39034</c:v>
                </c:pt>
                <c:pt idx="1359">
                  <c:v>39035</c:v>
                </c:pt>
                <c:pt idx="1360">
                  <c:v>39036</c:v>
                </c:pt>
                <c:pt idx="1361">
                  <c:v>39037</c:v>
                </c:pt>
                <c:pt idx="1362">
                  <c:v>39038</c:v>
                </c:pt>
                <c:pt idx="1363">
                  <c:v>39039</c:v>
                </c:pt>
                <c:pt idx="1364">
                  <c:v>39040</c:v>
                </c:pt>
                <c:pt idx="1365">
                  <c:v>39041</c:v>
                </c:pt>
                <c:pt idx="1366">
                  <c:v>39042</c:v>
                </c:pt>
                <c:pt idx="1367">
                  <c:v>39043</c:v>
                </c:pt>
                <c:pt idx="1368">
                  <c:v>39044</c:v>
                </c:pt>
                <c:pt idx="1369">
                  <c:v>39045</c:v>
                </c:pt>
                <c:pt idx="1370">
                  <c:v>39046</c:v>
                </c:pt>
                <c:pt idx="1371">
                  <c:v>39047</c:v>
                </c:pt>
                <c:pt idx="1372">
                  <c:v>39048</c:v>
                </c:pt>
                <c:pt idx="1373">
                  <c:v>39049</c:v>
                </c:pt>
                <c:pt idx="1374">
                  <c:v>39050</c:v>
                </c:pt>
                <c:pt idx="1375">
                  <c:v>39051</c:v>
                </c:pt>
                <c:pt idx="1376">
                  <c:v>39052</c:v>
                </c:pt>
                <c:pt idx="1377">
                  <c:v>39053</c:v>
                </c:pt>
                <c:pt idx="1378">
                  <c:v>39054</c:v>
                </c:pt>
                <c:pt idx="1379">
                  <c:v>39055</c:v>
                </c:pt>
                <c:pt idx="1380">
                  <c:v>39056</c:v>
                </c:pt>
                <c:pt idx="1381">
                  <c:v>39057</c:v>
                </c:pt>
                <c:pt idx="1382">
                  <c:v>39058</c:v>
                </c:pt>
                <c:pt idx="1383">
                  <c:v>39059</c:v>
                </c:pt>
                <c:pt idx="1384">
                  <c:v>39060</c:v>
                </c:pt>
                <c:pt idx="1385">
                  <c:v>39061</c:v>
                </c:pt>
                <c:pt idx="1386">
                  <c:v>39062</c:v>
                </c:pt>
                <c:pt idx="1387">
                  <c:v>39063</c:v>
                </c:pt>
                <c:pt idx="1388">
                  <c:v>39064</c:v>
                </c:pt>
                <c:pt idx="1389">
                  <c:v>39065</c:v>
                </c:pt>
                <c:pt idx="1390">
                  <c:v>39066</c:v>
                </c:pt>
                <c:pt idx="1391">
                  <c:v>39067</c:v>
                </c:pt>
                <c:pt idx="1392">
                  <c:v>39068</c:v>
                </c:pt>
                <c:pt idx="1393">
                  <c:v>39069</c:v>
                </c:pt>
                <c:pt idx="1394">
                  <c:v>39070</c:v>
                </c:pt>
                <c:pt idx="1395">
                  <c:v>39071</c:v>
                </c:pt>
                <c:pt idx="1396">
                  <c:v>39072</c:v>
                </c:pt>
                <c:pt idx="1397">
                  <c:v>39073</c:v>
                </c:pt>
                <c:pt idx="1398">
                  <c:v>39074</c:v>
                </c:pt>
                <c:pt idx="1399">
                  <c:v>39075</c:v>
                </c:pt>
                <c:pt idx="1400">
                  <c:v>39076</c:v>
                </c:pt>
                <c:pt idx="1401">
                  <c:v>39077</c:v>
                </c:pt>
                <c:pt idx="1402">
                  <c:v>39078</c:v>
                </c:pt>
                <c:pt idx="1403">
                  <c:v>39079</c:v>
                </c:pt>
                <c:pt idx="1404">
                  <c:v>39080</c:v>
                </c:pt>
                <c:pt idx="1405">
                  <c:v>39081</c:v>
                </c:pt>
                <c:pt idx="1406">
                  <c:v>39082</c:v>
                </c:pt>
                <c:pt idx="1407">
                  <c:v>39083</c:v>
                </c:pt>
                <c:pt idx="1408">
                  <c:v>39084</c:v>
                </c:pt>
                <c:pt idx="1409">
                  <c:v>39085</c:v>
                </c:pt>
                <c:pt idx="1410">
                  <c:v>39086</c:v>
                </c:pt>
                <c:pt idx="1411">
                  <c:v>39087</c:v>
                </c:pt>
                <c:pt idx="1412">
                  <c:v>39088</c:v>
                </c:pt>
                <c:pt idx="1413">
                  <c:v>39089</c:v>
                </c:pt>
                <c:pt idx="1414">
                  <c:v>39090</c:v>
                </c:pt>
                <c:pt idx="1415">
                  <c:v>39091</c:v>
                </c:pt>
                <c:pt idx="1416">
                  <c:v>39092</c:v>
                </c:pt>
                <c:pt idx="1417">
                  <c:v>39093</c:v>
                </c:pt>
                <c:pt idx="1418">
                  <c:v>39094</c:v>
                </c:pt>
                <c:pt idx="1419">
                  <c:v>39095</c:v>
                </c:pt>
                <c:pt idx="1420">
                  <c:v>39096</c:v>
                </c:pt>
                <c:pt idx="1421">
                  <c:v>39097</c:v>
                </c:pt>
                <c:pt idx="1422">
                  <c:v>39098</c:v>
                </c:pt>
                <c:pt idx="1423">
                  <c:v>39099</c:v>
                </c:pt>
                <c:pt idx="1424">
                  <c:v>39100</c:v>
                </c:pt>
                <c:pt idx="1425">
                  <c:v>39101</c:v>
                </c:pt>
                <c:pt idx="1426">
                  <c:v>39102</c:v>
                </c:pt>
                <c:pt idx="1427">
                  <c:v>39103</c:v>
                </c:pt>
                <c:pt idx="1428">
                  <c:v>39104</c:v>
                </c:pt>
                <c:pt idx="1429">
                  <c:v>39105</c:v>
                </c:pt>
                <c:pt idx="1430">
                  <c:v>39106</c:v>
                </c:pt>
                <c:pt idx="1431">
                  <c:v>39107</c:v>
                </c:pt>
                <c:pt idx="1432">
                  <c:v>39108</c:v>
                </c:pt>
                <c:pt idx="1433">
                  <c:v>39109</c:v>
                </c:pt>
                <c:pt idx="1434">
                  <c:v>39110</c:v>
                </c:pt>
                <c:pt idx="1435">
                  <c:v>39111</c:v>
                </c:pt>
                <c:pt idx="1436">
                  <c:v>39112</c:v>
                </c:pt>
                <c:pt idx="1437">
                  <c:v>39113</c:v>
                </c:pt>
                <c:pt idx="1438">
                  <c:v>39114</c:v>
                </c:pt>
                <c:pt idx="1439">
                  <c:v>39115</c:v>
                </c:pt>
                <c:pt idx="1440">
                  <c:v>39116</c:v>
                </c:pt>
                <c:pt idx="1441">
                  <c:v>39117</c:v>
                </c:pt>
                <c:pt idx="1442">
                  <c:v>39118</c:v>
                </c:pt>
                <c:pt idx="1443">
                  <c:v>39119</c:v>
                </c:pt>
                <c:pt idx="1444">
                  <c:v>39120</c:v>
                </c:pt>
                <c:pt idx="1445">
                  <c:v>39121</c:v>
                </c:pt>
                <c:pt idx="1446">
                  <c:v>39122</c:v>
                </c:pt>
                <c:pt idx="1447">
                  <c:v>39123</c:v>
                </c:pt>
                <c:pt idx="1448">
                  <c:v>39124</c:v>
                </c:pt>
                <c:pt idx="1449">
                  <c:v>39125</c:v>
                </c:pt>
                <c:pt idx="1450">
                  <c:v>39126</c:v>
                </c:pt>
                <c:pt idx="1451">
                  <c:v>39127</c:v>
                </c:pt>
                <c:pt idx="1452">
                  <c:v>39128</c:v>
                </c:pt>
                <c:pt idx="1453">
                  <c:v>39129</c:v>
                </c:pt>
                <c:pt idx="1454">
                  <c:v>39130</c:v>
                </c:pt>
                <c:pt idx="1455">
                  <c:v>39131</c:v>
                </c:pt>
                <c:pt idx="1456">
                  <c:v>39132</c:v>
                </c:pt>
                <c:pt idx="1457">
                  <c:v>39133</c:v>
                </c:pt>
                <c:pt idx="1458">
                  <c:v>39134</c:v>
                </c:pt>
                <c:pt idx="1459">
                  <c:v>39135</c:v>
                </c:pt>
                <c:pt idx="1460">
                  <c:v>39136</c:v>
                </c:pt>
                <c:pt idx="1461">
                  <c:v>39137</c:v>
                </c:pt>
                <c:pt idx="1462">
                  <c:v>39138</c:v>
                </c:pt>
                <c:pt idx="1463">
                  <c:v>39139</c:v>
                </c:pt>
                <c:pt idx="1464">
                  <c:v>39140</c:v>
                </c:pt>
                <c:pt idx="1465">
                  <c:v>39141</c:v>
                </c:pt>
                <c:pt idx="1466">
                  <c:v>39142</c:v>
                </c:pt>
                <c:pt idx="1467">
                  <c:v>39143</c:v>
                </c:pt>
                <c:pt idx="1468">
                  <c:v>39144</c:v>
                </c:pt>
                <c:pt idx="1469">
                  <c:v>39145</c:v>
                </c:pt>
                <c:pt idx="1470">
                  <c:v>39146</c:v>
                </c:pt>
                <c:pt idx="1471">
                  <c:v>39147</c:v>
                </c:pt>
                <c:pt idx="1472">
                  <c:v>39148</c:v>
                </c:pt>
                <c:pt idx="1473">
                  <c:v>39149</c:v>
                </c:pt>
                <c:pt idx="1474">
                  <c:v>39150</c:v>
                </c:pt>
                <c:pt idx="1475">
                  <c:v>39151</c:v>
                </c:pt>
                <c:pt idx="1476">
                  <c:v>39152</c:v>
                </c:pt>
                <c:pt idx="1477">
                  <c:v>39153</c:v>
                </c:pt>
                <c:pt idx="1478">
                  <c:v>39154</c:v>
                </c:pt>
                <c:pt idx="1479">
                  <c:v>39155</c:v>
                </c:pt>
                <c:pt idx="1480">
                  <c:v>39156</c:v>
                </c:pt>
                <c:pt idx="1481">
                  <c:v>39157</c:v>
                </c:pt>
                <c:pt idx="1482">
                  <c:v>39158</c:v>
                </c:pt>
                <c:pt idx="1483">
                  <c:v>39159</c:v>
                </c:pt>
                <c:pt idx="1484">
                  <c:v>39160</c:v>
                </c:pt>
                <c:pt idx="1485">
                  <c:v>39161</c:v>
                </c:pt>
                <c:pt idx="1486">
                  <c:v>39162</c:v>
                </c:pt>
                <c:pt idx="1487">
                  <c:v>39163</c:v>
                </c:pt>
                <c:pt idx="1488">
                  <c:v>39164</c:v>
                </c:pt>
                <c:pt idx="1489">
                  <c:v>39165</c:v>
                </c:pt>
                <c:pt idx="1490">
                  <c:v>39166</c:v>
                </c:pt>
                <c:pt idx="1491">
                  <c:v>39167</c:v>
                </c:pt>
                <c:pt idx="1492">
                  <c:v>39168</c:v>
                </c:pt>
                <c:pt idx="1493">
                  <c:v>39169</c:v>
                </c:pt>
                <c:pt idx="1494">
                  <c:v>39170</c:v>
                </c:pt>
                <c:pt idx="1495">
                  <c:v>39171</c:v>
                </c:pt>
                <c:pt idx="1496">
                  <c:v>39172</c:v>
                </c:pt>
                <c:pt idx="1497">
                  <c:v>39173</c:v>
                </c:pt>
                <c:pt idx="1498">
                  <c:v>39174</c:v>
                </c:pt>
                <c:pt idx="1499">
                  <c:v>39175</c:v>
                </c:pt>
                <c:pt idx="1500">
                  <c:v>39176</c:v>
                </c:pt>
                <c:pt idx="1501">
                  <c:v>39177</c:v>
                </c:pt>
                <c:pt idx="1502">
                  <c:v>39178</c:v>
                </c:pt>
                <c:pt idx="1503">
                  <c:v>39179</c:v>
                </c:pt>
                <c:pt idx="1504">
                  <c:v>39180</c:v>
                </c:pt>
                <c:pt idx="1505">
                  <c:v>39181</c:v>
                </c:pt>
                <c:pt idx="1506">
                  <c:v>39182</c:v>
                </c:pt>
                <c:pt idx="1507">
                  <c:v>39183</c:v>
                </c:pt>
                <c:pt idx="1508">
                  <c:v>39184</c:v>
                </c:pt>
                <c:pt idx="1509">
                  <c:v>39185</c:v>
                </c:pt>
                <c:pt idx="1510">
                  <c:v>39186</c:v>
                </c:pt>
                <c:pt idx="1511">
                  <c:v>39187</c:v>
                </c:pt>
                <c:pt idx="1512">
                  <c:v>39188</c:v>
                </c:pt>
                <c:pt idx="1513">
                  <c:v>39189</c:v>
                </c:pt>
                <c:pt idx="1514">
                  <c:v>39190</c:v>
                </c:pt>
                <c:pt idx="1515">
                  <c:v>39191</c:v>
                </c:pt>
                <c:pt idx="1516">
                  <c:v>39192</c:v>
                </c:pt>
                <c:pt idx="1517">
                  <c:v>39193</c:v>
                </c:pt>
                <c:pt idx="1518">
                  <c:v>39194</c:v>
                </c:pt>
                <c:pt idx="1519">
                  <c:v>39195</c:v>
                </c:pt>
                <c:pt idx="1520">
                  <c:v>39196</c:v>
                </c:pt>
                <c:pt idx="1521">
                  <c:v>39197</c:v>
                </c:pt>
                <c:pt idx="1522">
                  <c:v>39198</c:v>
                </c:pt>
                <c:pt idx="1523">
                  <c:v>39199</c:v>
                </c:pt>
                <c:pt idx="1524">
                  <c:v>39200</c:v>
                </c:pt>
                <c:pt idx="1525">
                  <c:v>39201</c:v>
                </c:pt>
                <c:pt idx="1526">
                  <c:v>39202</c:v>
                </c:pt>
                <c:pt idx="1527">
                  <c:v>39203</c:v>
                </c:pt>
                <c:pt idx="1528">
                  <c:v>39204</c:v>
                </c:pt>
                <c:pt idx="1529">
                  <c:v>39205</c:v>
                </c:pt>
                <c:pt idx="1530">
                  <c:v>39206</c:v>
                </c:pt>
                <c:pt idx="1531">
                  <c:v>39207</c:v>
                </c:pt>
                <c:pt idx="1532">
                  <c:v>39208</c:v>
                </c:pt>
                <c:pt idx="1533">
                  <c:v>39209</c:v>
                </c:pt>
                <c:pt idx="1534">
                  <c:v>39210</c:v>
                </c:pt>
                <c:pt idx="1535">
                  <c:v>39211</c:v>
                </c:pt>
                <c:pt idx="1536">
                  <c:v>39212</c:v>
                </c:pt>
                <c:pt idx="1537">
                  <c:v>39213</c:v>
                </c:pt>
                <c:pt idx="1538">
                  <c:v>39214</c:v>
                </c:pt>
                <c:pt idx="1539">
                  <c:v>39215</c:v>
                </c:pt>
                <c:pt idx="1540">
                  <c:v>39216</c:v>
                </c:pt>
                <c:pt idx="1541">
                  <c:v>39217</c:v>
                </c:pt>
                <c:pt idx="1542">
                  <c:v>39218</c:v>
                </c:pt>
                <c:pt idx="1543">
                  <c:v>39219</c:v>
                </c:pt>
                <c:pt idx="1544">
                  <c:v>39220</c:v>
                </c:pt>
                <c:pt idx="1545">
                  <c:v>39221</c:v>
                </c:pt>
                <c:pt idx="1546">
                  <c:v>39222</c:v>
                </c:pt>
                <c:pt idx="1547">
                  <c:v>39223</c:v>
                </c:pt>
                <c:pt idx="1548">
                  <c:v>39224</c:v>
                </c:pt>
                <c:pt idx="1549">
                  <c:v>39225</c:v>
                </c:pt>
                <c:pt idx="1550">
                  <c:v>39226</c:v>
                </c:pt>
                <c:pt idx="1551">
                  <c:v>39227</c:v>
                </c:pt>
                <c:pt idx="1552">
                  <c:v>39228</c:v>
                </c:pt>
                <c:pt idx="1553">
                  <c:v>39229</c:v>
                </c:pt>
                <c:pt idx="1554">
                  <c:v>39230</c:v>
                </c:pt>
                <c:pt idx="1555">
                  <c:v>39231</c:v>
                </c:pt>
                <c:pt idx="1556">
                  <c:v>39232</c:v>
                </c:pt>
                <c:pt idx="1557">
                  <c:v>39233</c:v>
                </c:pt>
                <c:pt idx="1558">
                  <c:v>39234</c:v>
                </c:pt>
                <c:pt idx="1559">
                  <c:v>39235</c:v>
                </c:pt>
                <c:pt idx="1560">
                  <c:v>39236</c:v>
                </c:pt>
                <c:pt idx="1561">
                  <c:v>39237</c:v>
                </c:pt>
                <c:pt idx="1562">
                  <c:v>39238</c:v>
                </c:pt>
                <c:pt idx="1563">
                  <c:v>39239</c:v>
                </c:pt>
                <c:pt idx="1564">
                  <c:v>39240</c:v>
                </c:pt>
                <c:pt idx="1565">
                  <c:v>39241</c:v>
                </c:pt>
                <c:pt idx="1566">
                  <c:v>39242</c:v>
                </c:pt>
                <c:pt idx="1567">
                  <c:v>39243</c:v>
                </c:pt>
                <c:pt idx="1568">
                  <c:v>39244</c:v>
                </c:pt>
                <c:pt idx="1569">
                  <c:v>39245</c:v>
                </c:pt>
                <c:pt idx="1570">
                  <c:v>39246</c:v>
                </c:pt>
                <c:pt idx="1571">
                  <c:v>39247</c:v>
                </c:pt>
                <c:pt idx="1572">
                  <c:v>39248</c:v>
                </c:pt>
                <c:pt idx="1573">
                  <c:v>39250</c:v>
                </c:pt>
                <c:pt idx="1574">
                  <c:v>39251</c:v>
                </c:pt>
                <c:pt idx="1575">
                  <c:v>39252</c:v>
                </c:pt>
                <c:pt idx="1576">
                  <c:v>39253</c:v>
                </c:pt>
                <c:pt idx="1577">
                  <c:v>39254</c:v>
                </c:pt>
                <c:pt idx="1578">
                  <c:v>39255</c:v>
                </c:pt>
                <c:pt idx="1579">
                  <c:v>39256</c:v>
                </c:pt>
                <c:pt idx="1580">
                  <c:v>39257</c:v>
                </c:pt>
                <c:pt idx="1581">
                  <c:v>39258</c:v>
                </c:pt>
                <c:pt idx="1582">
                  <c:v>39259</c:v>
                </c:pt>
                <c:pt idx="1583">
                  <c:v>39260</c:v>
                </c:pt>
                <c:pt idx="1584">
                  <c:v>39261</c:v>
                </c:pt>
                <c:pt idx="1585">
                  <c:v>39262</c:v>
                </c:pt>
                <c:pt idx="1586">
                  <c:v>39263</c:v>
                </c:pt>
                <c:pt idx="1587">
                  <c:v>39264</c:v>
                </c:pt>
                <c:pt idx="1588">
                  <c:v>39265</c:v>
                </c:pt>
                <c:pt idx="1589">
                  <c:v>39266</c:v>
                </c:pt>
                <c:pt idx="1590">
                  <c:v>39267</c:v>
                </c:pt>
                <c:pt idx="1591">
                  <c:v>39268</c:v>
                </c:pt>
                <c:pt idx="1592">
                  <c:v>39269</c:v>
                </c:pt>
                <c:pt idx="1593">
                  <c:v>39270</c:v>
                </c:pt>
                <c:pt idx="1594">
                  <c:v>39271</c:v>
                </c:pt>
                <c:pt idx="1595">
                  <c:v>39272</c:v>
                </c:pt>
                <c:pt idx="1596">
                  <c:v>39273</c:v>
                </c:pt>
                <c:pt idx="1597">
                  <c:v>39274</c:v>
                </c:pt>
                <c:pt idx="1598">
                  <c:v>39275</c:v>
                </c:pt>
                <c:pt idx="1599">
                  <c:v>39276</c:v>
                </c:pt>
                <c:pt idx="1600">
                  <c:v>39277</c:v>
                </c:pt>
                <c:pt idx="1601">
                  <c:v>39278</c:v>
                </c:pt>
                <c:pt idx="1602">
                  <c:v>39279</c:v>
                </c:pt>
                <c:pt idx="1603">
                  <c:v>39280</c:v>
                </c:pt>
                <c:pt idx="1604">
                  <c:v>39281</c:v>
                </c:pt>
                <c:pt idx="1605">
                  <c:v>39282</c:v>
                </c:pt>
                <c:pt idx="1606">
                  <c:v>39283</c:v>
                </c:pt>
                <c:pt idx="1607">
                  <c:v>39284</c:v>
                </c:pt>
                <c:pt idx="1608">
                  <c:v>39285</c:v>
                </c:pt>
                <c:pt idx="1609">
                  <c:v>39286</c:v>
                </c:pt>
                <c:pt idx="1610">
                  <c:v>39287</c:v>
                </c:pt>
                <c:pt idx="1611">
                  <c:v>39288</c:v>
                </c:pt>
                <c:pt idx="1612">
                  <c:v>39289</c:v>
                </c:pt>
                <c:pt idx="1613">
                  <c:v>39290</c:v>
                </c:pt>
                <c:pt idx="1614">
                  <c:v>39291</c:v>
                </c:pt>
                <c:pt idx="1615">
                  <c:v>39292</c:v>
                </c:pt>
                <c:pt idx="1616">
                  <c:v>39293</c:v>
                </c:pt>
                <c:pt idx="1617">
                  <c:v>39294</c:v>
                </c:pt>
                <c:pt idx="1618">
                  <c:v>39295</c:v>
                </c:pt>
                <c:pt idx="1619">
                  <c:v>39296</c:v>
                </c:pt>
                <c:pt idx="1620">
                  <c:v>39297</c:v>
                </c:pt>
                <c:pt idx="1621">
                  <c:v>39298</c:v>
                </c:pt>
                <c:pt idx="1622">
                  <c:v>39299</c:v>
                </c:pt>
                <c:pt idx="1623">
                  <c:v>39300</c:v>
                </c:pt>
                <c:pt idx="1624">
                  <c:v>39301</c:v>
                </c:pt>
                <c:pt idx="1625">
                  <c:v>39302</c:v>
                </c:pt>
                <c:pt idx="1626">
                  <c:v>39303</c:v>
                </c:pt>
                <c:pt idx="1627">
                  <c:v>39304</c:v>
                </c:pt>
                <c:pt idx="1628">
                  <c:v>39305</c:v>
                </c:pt>
                <c:pt idx="1629">
                  <c:v>39306</c:v>
                </c:pt>
                <c:pt idx="1630">
                  <c:v>39307</c:v>
                </c:pt>
                <c:pt idx="1631">
                  <c:v>39308</c:v>
                </c:pt>
                <c:pt idx="1632">
                  <c:v>39309</c:v>
                </c:pt>
                <c:pt idx="1633">
                  <c:v>39310</c:v>
                </c:pt>
                <c:pt idx="1634">
                  <c:v>39311</c:v>
                </c:pt>
                <c:pt idx="1635">
                  <c:v>39312</c:v>
                </c:pt>
                <c:pt idx="1636">
                  <c:v>39313</c:v>
                </c:pt>
                <c:pt idx="1637">
                  <c:v>39314</c:v>
                </c:pt>
                <c:pt idx="1638">
                  <c:v>39315</c:v>
                </c:pt>
                <c:pt idx="1639">
                  <c:v>39316</c:v>
                </c:pt>
                <c:pt idx="1640">
                  <c:v>39317</c:v>
                </c:pt>
                <c:pt idx="1641">
                  <c:v>39318</c:v>
                </c:pt>
                <c:pt idx="1642">
                  <c:v>39319</c:v>
                </c:pt>
                <c:pt idx="1643">
                  <c:v>39320</c:v>
                </c:pt>
                <c:pt idx="1644">
                  <c:v>39321</c:v>
                </c:pt>
                <c:pt idx="1645">
                  <c:v>39322</c:v>
                </c:pt>
                <c:pt idx="1646">
                  <c:v>39323</c:v>
                </c:pt>
                <c:pt idx="1647">
                  <c:v>39324</c:v>
                </c:pt>
                <c:pt idx="1648">
                  <c:v>39325</c:v>
                </c:pt>
                <c:pt idx="1649">
                  <c:v>39326</c:v>
                </c:pt>
                <c:pt idx="1650">
                  <c:v>39327</c:v>
                </c:pt>
                <c:pt idx="1651">
                  <c:v>39328</c:v>
                </c:pt>
                <c:pt idx="1652">
                  <c:v>39329</c:v>
                </c:pt>
                <c:pt idx="1653">
                  <c:v>39330</c:v>
                </c:pt>
                <c:pt idx="1654">
                  <c:v>39331</c:v>
                </c:pt>
                <c:pt idx="1655">
                  <c:v>39332</c:v>
                </c:pt>
                <c:pt idx="1656">
                  <c:v>39333</c:v>
                </c:pt>
                <c:pt idx="1657">
                  <c:v>39334</c:v>
                </c:pt>
                <c:pt idx="1658">
                  <c:v>39335</c:v>
                </c:pt>
                <c:pt idx="1659">
                  <c:v>39336</c:v>
                </c:pt>
                <c:pt idx="1660">
                  <c:v>39337</c:v>
                </c:pt>
                <c:pt idx="1661">
                  <c:v>39338</c:v>
                </c:pt>
                <c:pt idx="1662">
                  <c:v>39339</c:v>
                </c:pt>
                <c:pt idx="1663">
                  <c:v>39340</c:v>
                </c:pt>
                <c:pt idx="1664">
                  <c:v>39341</c:v>
                </c:pt>
                <c:pt idx="1665">
                  <c:v>39342</c:v>
                </c:pt>
                <c:pt idx="1666">
                  <c:v>39343</c:v>
                </c:pt>
                <c:pt idx="1667">
                  <c:v>39344</c:v>
                </c:pt>
                <c:pt idx="1668">
                  <c:v>39345</c:v>
                </c:pt>
                <c:pt idx="1669">
                  <c:v>39346</c:v>
                </c:pt>
                <c:pt idx="1670">
                  <c:v>39347</c:v>
                </c:pt>
                <c:pt idx="1671">
                  <c:v>39348</c:v>
                </c:pt>
                <c:pt idx="1672">
                  <c:v>39349</c:v>
                </c:pt>
                <c:pt idx="1673">
                  <c:v>39350</c:v>
                </c:pt>
                <c:pt idx="1674">
                  <c:v>39351</c:v>
                </c:pt>
                <c:pt idx="1675">
                  <c:v>39352</c:v>
                </c:pt>
                <c:pt idx="1676">
                  <c:v>39353</c:v>
                </c:pt>
                <c:pt idx="1677">
                  <c:v>39354</c:v>
                </c:pt>
                <c:pt idx="1678">
                  <c:v>39355</c:v>
                </c:pt>
                <c:pt idx="1679">
                  <c:v>39356</c:v>
                </c:pt>
                <c:pt idx="1680">
                  <c:v>39357</c:v>
                </c:pt>
                <c:pt idx="1681">
                  <c:v>39358</c:v>
                </c:pt>
                <c:pt idx="1682">
                  <c:v>39359</c:v>
                </c:pt>
                <c:pt idx="1683">
                  <c:v>39360</c:v>
                </c:pt>
                <c:pt idx="1684">
                  <c:v>39361</c:v>
                </c:pt>
                <c:pt idx="1685">
                  <c:v>39362</c:v>
                </c:pt>
                <c:pt idx="1686">
                  <c:v>39363</c:v>
                </c:pt>
                <c:pt idx="1687">
                  <c:v>39364</c:v>
                </c:pt>
                <c:pt idx="1688">
                  <c:v>39365</c:v>
                </c:pt>
                <c:pt idx="1689">
                  <c:v>39366</c:v>
                </c:pt>
                <c:pt idx="1690">
                  <c:v>39367</c:v>
                </c:pt>
                <c:pt idx="1691">
                  <c:v>39368</c:v>
                </c:pt>
                <c:pt idx="1692">
                  <c:v>39369</c:v>
                </c:pt>
                <c:pt idx="1693">
                  <c:v>39370</c:v>
                </c:pt>
                <c:pt idx="1694">
                  <c:v>39371</c:v>
                </c:pt>
                <c:pt idx="1695">
                  <c:v>39372</c:v>
                </c:pt>
                <c:pt idx="1696">
                  <c:v>39373</c:v>
                </c:pt>
                <c:pt idx="1697">
                  <c:v>39374</c:v>
                </c:pt>
                <c:pt idx="1698">
                  <c:v>39375</c:v>
                </c:pt>
                <c:pt idx="1699">
                  <c:v>39376</c:v>
                </c:pt>
                <c:pt idx="1700">
                  <c:v>39377</c:v>
                </c:pt>
                <c:pt idx="1701">
                  <c:v>39378</c:v>
                </c:pt>
                <c:pt idx="1702">
                  <c:v>39379</c:v>
                </c:pt>
                <c:pt idx="1703">
                  <c:v>39380</c:v>
                </c:pt>
                <c:pt idx="1704">
                  <c:v>39381</c:v>
                </c:pt>
                <c:pt idx="1705">
                  <c:v>39382</c:v>
                </c:pt>
                <c:pt idx="1706">
                  <c:v>39383</c:v>
                </c:pt>
                <c:pt idx="1707">
                  <c:v>39384</c:v>
                </c:pt>
                <c:pt idx="1708">
                  <c:v>39385</c:v>
                </c:pt>
                <c:pt idx="1709">
                  <c:v>39386</c:v>
                </c:pt>
                <c:pt idx="1710">
                  <c:v>39387</c:v>
                </c:pt>
                <c:pt idx="1711">
                  <c:v>39389</c:v>
                </c:pt>
                <c:pt idx="1712">
                  <c:v>39390</c:v>
                </c:pt>
                <c:pt idx="1713">
                  <c:v>39391</c:v>
                </c:pt>
                <c:pt idx="1714">
                  <c:v>39392</c:v>
                </c:pt>
                <c:pt idx="1715">
                  <c:v>39393</c:v>
                </c:pt>
                <c:pt idx="1716">
                  <c:v>39394</c:v>
                </c:pt>
                <c:pt idx="1717">
                  <c:v>39395</c:v>
                </c:pt>
                <c:pt idx="1718">
                  <c:v>39396</c:v>
                </c:pt>
                <c:pt idx="1719">
                  <c:v>39397</c:v>
                </c:pt>
                <c:pt idx="1720">
                  <c:v>39398</c:v>
                </c:pt>
                <c:pt idx="1721">
                  <c:v>39399</c:v>
                </c:pt>
                <c:pt idx="1722">
                  <c:v>39400</c:v>
                </c:pt>
                <c:pt idx="1723">
                  <c:v>39401</c:v>
                </c:pt>
                <c:pt idx="1724">
                  <c:v>39402</c:v>
                </c:pt>
                <c:pt idx="1725">
                  <c:v>39403</c:v>
                </c:pt>
                <c:pt idx="1726">
                  <c:v>39404</c:v>
                </c:pt>
                <c:pt idx="1727">
                  <c:v>39405</c:v>
                </c:pt>
                <c:pt idx="1728">
                  <c:v>39406</c:v>
                </c:pt>
                <c:pt idx="1729">
                  <c:v>39407</c:v>
                </c:pt>
                <c:pt idx="1730">
                  <c:v>39408</c:v>
                </c:pt>
                <c:pt idx="1731">
                  <c:v>39409</c:v>
                </c:pt>
                <c:pt idx="1732">
                  <c:v>39410</c:v>
                </c:pt>
                <c:pt idx="1733">
                  <c:v>39411</c:v>
                </c:pt>
                <c:pt idx="1734">
                  <c:v>39412</c:v>
                </c:pt>
                <c:pt idx="1735">
                  <c:v>39413</c:v>
                </c:pt>
                <c:pt idx="1736">
                  <c:v>39414</c:v>
                </c:pt>
                <c:pt idx="1737">
                  <c:v>39415</c:v>
                </c:pt>
                <c:pt idx="1738">
                  <c:v>39416</c:v>
                </c:pt>
                <c:pt idx="1739">
                  <c:v>39417</c:v>
                </c:pt>
                <c:pt idx="1740">
                  <c:v>39418</c:v>
                </c:pt>
                <c:pt idx="1741">
                  <c:v>39419</c:v>
                </c:pt>
                <c:pt idx="1742">
                  <c:v>39420</c:v>
                </c:pt>
                <c:pt idx="1743">
                  <c:v>39421</c:v>
                </c:pt>
                <c:pt idx="1744">
                  <c:v>39422</c:v>
                </c:pt>
                <c:pt idx="1745">
                  <c:v>39423</c:v>
                </c:pt>
                <c:pt idx="1746">
                  <c:v>39424</c:v>
                </c:pt>
                <c:pt idx="1747">
                  <c:v>39425</c:v>
                </c:pt>
                <c:pt idx="1748">
                  <c:v>39426</c:v>
                </c:pt>
                <c:pt idx="1749">
                  <c:v>39427</c:v>
                </c:pt>
                <c:pt idx="1750">
                  <c:v>39428</c:v>
                </c:pt>
                <c:pt idx="1751">
                  <c:v>39429</c:v>
                </c:pt>
                <c:pt idx="1752">
                  <c:v>39430</c:v>
                </c:pt>
                <c:pt idx="1753">
                  <c:v>39431</c:v>
                </c:pt>
                <c:pt idx="1754">
                  <c:v>39432</c:v>
                </c:pt>
                <c:pt idx="1755">
                  <c:v>39433</c:v>
                </c:pt>
                <c:pt idx="1756">
                  <c:v>39434</c:v>
                </c:pt>
                <c:pt idx="1757">
                  <c:v>39435</c:v>
                </c:pt>
                <c:pt idx="1758">
                  <c:v>39436</c:v>
                </c:pt>
                <c:pt idx="1759">
                  <c:v>39437</c:v>
                </c:pt>
                <c:pt idx="1760">
                  <c:v>39438</c:v>
                </c:pt>
                <c:pt idx="1761">
                  <c:v>39439</c:v>
                </c:pt>
                <c:pt idx="1762">
                  <c:v>39440</c:v>
                </c:pt>
                <c:pt idx="1763">
                  <c:v>39441</c:v>
                </c:pt>
                <c:pt idx="1764">
                  <c:v>39442</c:v>
                </c:pt>
                <c:pt idx="1765">
                  <c:v>39443</c:v>
                </c:pt>
                <c:pt idx="1766">
                  <c:v>39444</c:v>
                </c:pt>
                <c:pt idx="1767">
                  <c:v>39445</c:v>
                </c:pt>
                <c:pt idx="1768">
                  <c:v>39446</c:v>
                </c:pt>
                <c:pt idx="1769">
                  <c:v>39447</c:v>
                </c:pt>
                <c:pt idx="1770">
                  <c:v>39448</c:v>
                </c:pt>
                <c:pt idx="1771">
                  <c:v>39449</c:v>
                </c:pt>
                <c:pt idx="1772">
                  <c:v>39450</c:v>
                </c:pt>
                <c:pt idx="1773">
                  <c:v>39451</c:v>
                </c:pt>
                <c:pt idx="1774">
                  <c:v>39452</c:v>
                </c:pt>
                <c:pt idx="1775">
                  <c:v>39453</c:v>
                </c:pt>
                <c:pt idx="1776">
                  <c:v>39454</c:v>
                </c:pt>
                <c:pt idx="1777">
                  <c:v>39455</c:v>
                </c:pt>
                <c:pt idx="1778">
                  <c:v>39456</c:v>
                </c:pt>
                <c:pt idx="1779">
                  <c:v>39457</c:v>
                </c:pt>
                <c:pt idx="1780">
                  <c:v>39458</c:v>
                </c:pt>
                <c:pt idx="1781">
                  <c:v>39459</c:v>
                </c:pt>
                <c:pt idx="1782">
                  <c:v>39460</c:v>
                </c:pt>
                <c:pt idx="1783">
                  <c:v>39461</c:v>
                </c:pt>
                <c:pt idx="1784">
                  <c:v>39462</c:v>
                </c:pt>
                <c:pt idx="1785">
                  <c:v>39463</c:v>
                </c:pt>
                <c:pt idx="1786">
                  <c:v>39464</c:v>
                </c:pt>
                <c:pt idx="1787">
                  <c:v>39465</c:v>
                </c:pt>
                <c:pt idx="1788">
                  <c:v>39466</c:v>
                </c:pt>
                <c:pt idx="1789">
                  <c:v>39467</c:v>
                </c:pt>
                <c:pt idx="1790">
                  <c:v>39468</c:v>
                </c:pt>
                <c:pt idx="1791">
                  <c:v>39469</c:v>
                </c:pt>
                <c:pt idx="1792">
                  <c:v>39470</c:v>
                </c:pt>
                <c:pt idx="1793">
                  <c:v>39471</c:v>
                </c:pt>
                <c:pt idx="1794">
                  <c:v>39472</c:v>
                </c:pt>
                <c:pt idx="1795">
                  <c:v>39473</c:v>
                </c:pt>
                <c:pt idx="1796">
                  <c:v>39474</c:v>
                </c:pt>
                <c:pt idx="1797">
                  <c:v>39475</c:v>
                </c:pt>
                <c:pt idx="1798">
                  <c:v>39476</c:v>
                </c:pt>
                <c:pt idx="1799">
                  <c:v>39477</c:v>
                </c:pt>
                <c:pt idx="1800">
                  <c:v>39478</c:v>
                </c:pt>
                <c:pt idx="1801">
                  <c:v>39479</c:v>
                </c:pt>
                <c:pt idx="1802">
                  <c:v>39480</c:v>
                </c:pt>
                <c:pt idx="1803">
                  <c:v>39481</c:v>
                </c:pt>
                <c:pt idx="1804">
                  <c:v>39482</c:v>
                </c:pt>
                <c:pt idx="1805">
                  <c:v>39483</c:v>
                </c:pt>
                <c:pt idx="1806">
                  <c:v>39484</c:v>
                </c:pt>
                <c:pt idx="1807">
                  <c:v>39485</c:v>
                </c:pt>
                <c:pt idx="1808">
                  <c:v>39486</c:v>
                </c:pt>
                <c:pt idx="1809">
                  <c:v>39487</c:v>
                </c:pt>
                <c:pt idx="1810">
                  <c:v>39488</c:v>
                </c:pt>
                <c:pt idx="1811">
                  <c:v>39489</c:v>
                </c:pt>
                <c:pt idx="1812">
                  <c:v>39490</c:v>
                </c:pt>
                <c:pt idx="1813">
                  <c:v>39491</c:v>
                </c:pt>
                <c:pt idx="1814">
                  <c:v>39492</c:v>
                </c:pt>
                <c:pt idx="1815">
                  <c:v>39493</c:v>
                </c:pt>
                <c:pt idx="1816">
                  <c:v>39494</c:v>
                </c:pt>
                <c:pt idx="1817">
                  <c:v>39495</c:v>
                </c:pt>
                <c:pt idx="1818">
                  <c:v>39496</c:v>
                </c:pt>
                <c:pt idx="1819">
                  <c:v>39497</c:v>
                </c:pt>
                <c:pt idx="1820">
                  <c:v>39498</c:v>
                </c:pt>
                <c:pt idx="1821">
                  <c:v>39499</c:v>
                </c:pt>
                <c:pt idx="1822">
                  <c:v>39500</c:v>
                </c:pt>
                <c:pt idx="1823">
                  <c:v>39501</c:v>
                </c:pt>
                <c:pt idx="1824">
                  <c:v>39502</c:v>
                </c:pt>
                <c:pt idx="1825">
                  <c:v>39503</c:v>
                </c:pt>
                <c:pt idx="1826">
                  <c:v>39504</c:v>
                </c:pt>
                <c:pt idx="1827">
                  <c:v>39505</c:v>
                </c:pt>
                <c:pt idx="1828">
                  <c:v>39506</c:v>
                </c:pt>
                <c:pt idx="1829">
                  <c:v>39507</c:v>
                </c:pt>
                <c:pt idx="1830">
                  <c:v>39508</c:v>
                </c:pt>
                <c:pt idx="1831">
                  <c:v>39509</c:v>
                </c:pt>
                <c:pt idx="1832">
                  <c:v>39510</c:v>
                </c:pt>
                <c:pt idx="1833">
                  <c:v>39511</c:v>
                </c:pt>
                <c:pt idx="1834">
                  <c:v>39512</c:v>
                </c:pt>
                <c:pt idx="1835">
                  <c:v>39513</c:v>
                </c:pt>
                <c:pt idx="1836">
                  <c:v>39514</c:v>
                </c:pt>
                <c:pt idx="1837">
                  <c:v>39515</c:v>
                </c:pt>
                <c:pt idx="1838">
                  <c:v>39516</c:v>
                </c:pt>
                <c:pt idx="1839">
                  <c:v>39517</c:v>
                </c:pt>
                <c:pt idx="1840">
                  <c:v>39518</c:v>
                </c:pt>
                <c:pt idx="1841">
                  <c:v>39519</c:v>
                </c:pt>
                <c:pt idx="1842">
                  <c:v>39520</c:v>
                </c:pt>
                <c:pt idx="1843">
                  <c:v>39521</c:v>
                </c:pt>
                <c:pt idx="1844">
                  <c:v>39522</c:v>
                </c:pt>
                <c:pt idx="1845">
                  <c:v>39523</c:v>
                </c:pt>
                <c:pt idx="1846">
                  <c:v>39524</c:v>
                </c:pt>
                <c:pt idx="1847">
                  <c:v>39525</c:v>
                </c:pt>
                <c:pt idx="1848">
                  <c:v>39526</c:v>
                </c:pt>
                <c:pt idx="1849">
                  <c:v>39527</c:v>
                </c:pt>
                <c:pt idx="1850">
                  <c:v>39528</c:v>
                </c:pt>
                <c:pt idx="1851">
                  <c:v>39529</c:v>
                </c:pt>
                <c:pt idx="1852">
                  <c:v>39530</c:v>
                </c:pt>
                <c:pt idx="1853">
                  <c:v>39531</c:v>
                </c:pt>
                <c:pt idx="1854">
                  <c:v>39532</c:v>
                </c:pt>
                <c:pt idx="1855">
                  <c:v>39533</c:v>
                </c:pt>
                <c:pt idx="1856">
                  <c:v>39534</c:v>
                </c:pt>
                <c:pt idx="1857">
                  <c:v>39535</c:v>
                </c:pt>
                <c:pt idx="1858">
                  <c:v>39536</c:v>
                </c:pt>
                <c:pt idx="1859">
                  <c:v>39537</c:v>
                </c:pt>
                <c:pt idx="1860">
                  <c:v>39538</c:v>
                </c:pt>
                <c:pt idx="1861">
                  <c:v>39539</c:v>
                </c:pt>
                <c:pt idx="1862">
                  <c:v>39540</c:v>
                </c:pt>
                <c:pt idx="1863">
                  <c:v>39541</c:v>
                </c:pt>
                <c:pt idx="1864">
                  <c:v>39542</c:v>
                </c:pt>
                <c:pt idx="1865">
                  <c:v>39543</c:v>
                </c:pt>
                <c:pt idx="1866">
                  <c:v>39544</c:v>
                </c:pt>
                <c:pt idx="1867">
                  <c:v>39545</c:v>
                </c:pt>
                <c:pt idx="1868">
                  <c:v>39546</c:v>
                </c:pt>
                <c:pt idx="1869">
                  <c:v>39547</c:v>
                </c:pt>
                <c:pt idx="1870">
                  <c:v>39548</c:v>
                </c:pt>
                <c:pt idx="1871">
                  <c:v>39549</c:v>
                </c:pt>
                <c:pt idx="1872">
                  <c:v>39550</c:v>
                </c:pt>
                <c:pt idx="1873">
                  <c:v>39551</c:v>
                </c:pt>
                <c:pt idx="1874">
                  <c:v>39552</c:v>
                </c:pt>
                <c:pt idx="1875">
                  <c:v>39553</c:v>
                </c:pt>
                <c:pt idx="1876">
                  <c:v>39554</c:v>
                </c:pt>
                <c:pt idx="1877">
                  <c:v>39555</c:v>
                </c:pt>
                <c:pt idx="1878">
                  <c:v>39556</c:v>
                </c:pt>
                <c:pt idx="1879">
                  <c:v>39557</c:v>
                </c:pt>
                <c:pt idx="1880">
                  <c:v>39558</c:v>
                </c:pt>
                <c:pt idx="1881">
                  <c:v>39559</c:v>
                </c:pt>
                <c:pt idx="1882">
                  <c:v>39560</c:v>
                </c:pt>
                <c:pt idx="1883">
                  <c:v>39561</c:v>
                </c:pt>
                <c:pt idx="1884">
                  <c:v>39562</c:v>
                </c:pt>
                <c:pt idx="1885">
                  <c:v>39563</c:v>
                </c:pt>
                <c:pt idx="1886">
                  <c:v>39564</c:v>
                </c:pt>
                <c:pt idx="1887">
                  <c:v>39565</c:v>
                </c:pt>
                <c:pt idx="1888">
                  <c:v>39566</c:v>
                </c:pt>
                <c:pt idx="1889">
                  <c:v>39567</c:v>
                </c:pt>
                <c:pt idx="1890">
                  <c:v>39568</c:v>
                </c:pt>
                <c:pt idx="1891">
                  <c:v>39569</c:v>
                </c:pt>
                <c:pt idx="1892">
                  <c:v>39570</c:v>
                </c:pt>
                <c:pt idx="1893">
                  <c:v>39571</c:v>
                </c:pt>
                <c:pt idx="1894">
                  <c:v>39572</c:v>
                </c:pt>
                <c:pt idx="1895">
                  <c:v>39573</c:v>
                </c:pt>
                <c:pt idx="1896">
                  <c:v>39574</c:v>
                </c:pt>
                <c:pt idx="1897">
                  <c:v>39575</c:v>
                </c:pt>
                <c:pt idx="1898">
                  <c:v>39576</c:v>
                </c:pt>
                <c:pt idx="1899">
                  <c:v>39577</c:v>
                </c:pt>
                <c:pt idx="1900">
                  <c:v>39578</c:v>
                </c:pt>
                <c:pt idx="1901">
                  <c:v>39579</c:v>
                </c:pt>
                <c:pt idx="1902">
                  <c:v>39580</c:v>
                </c:pt>
                <c:pt idx="1903">
                  <c:v>39581</c:v>
                </c:pt>
                <c:pt idx="1904">
                  <c:v>39582</c:v>
                </c:pt>
                <c:pt idx="1905">
                  <c:v>39583</c:v>
                </c:pt>
                <c:pt idx="1906">
                  <c:v>39584</c:v>
                </c:pt>
                <c:pt idx="1907">
                  <c:v>39585</c:v>
                </c:pt>
                <c:pt idx="1908">
                  <c:v>39586</c:v>
                </c:pt>
                <c:pt idx="1909">
                  <c:v>39587</c:v>
                </c:pt>
                <c:pt idx="1910">
                  <c:v>39588</c:v>
                </c:pt>
                <c:pt idx="1911">
                  <c:v>39589</c:v>
                </c:pt>
                <c:pt idx="1912">
                  <c:v>39590</c:v>
                </c:pt>
                <c:pt idx="1913">
                  <c:v>39591</c:v>
                </c:pt>
                <c:pt idx="1914">
                  <c:v>39592</c:v>
                </c:pt>
                <c:pt idx="1915">
                  <c:v>39593</c:v>
                </c:pt>
                <c:pt idx="1916">
                  <c:v>39594</c:v>
                </c:pt>
                <c:pt idx="1917">
                  <c:v>39595</c:v>
                </c:pt>
                <c:pt idx="1918">
                  <c:v>39596</c:v>
                </c:pt>
                <c:pt idx="1919">
                  <c:v>39597</c:v>
                </c:pt>
                <c:pt idx="1920">
                  <c:v>39598</c:v>
                </c:pt>
                <c:pt idx="1921">
                  <c:v>39599</c:v>
                </c:pt>
                <c:pt idx="1922">
                  <c:v>39600</c:v>
                </c:pt>
                <c:pt idx="1923">
                  <c:v>39601</c:v>
                </c:pt>
                <c:pt idx="1924">
                  <c:v>39602</c:v>
                </c:pt>
                <c:pt idx="1925">
                  <c:v>39603</c:v>
                </c:pt>
                <c:pt idx="1926">
                  <c:v>39604</c:v>
                </c:pt>
                <c:pt idx="1927">
                  <c:v>39605</c:v>
                </c:pt>
                <c:pt idx="1928">
                  <c:v>39606</c:v>
                </c:pt>
                <c:pt idx="1929">
                  <c:v>39607</c:v>
                </c:pt>
                <c:pt idx="1930">
                  <c:v>39608</c:v>
                </c:pt>
                <c:pt idx="1931">
                  <c:v>39609</c:v>
                </c:pt>
                <c:pt idx="1932">
                  <c:v>39610</c:v>
                </c:pt>
                <c:pt idx="1933">
                  <c:v>39611</c:v>
                </c:pt>
                <c:pt idx="1934">
                  <c:v>39612</c:v>
                </c:pt>
                <c:pt idx="1935">
                  <c:v>39613</c:v>
                </c:pt>
                <c:pt idx="1936">
                  <c:v>39614</c:v>
                </c:pt>
                <c:pt idx="1937">
                  <c:v>39615</c:v>
                </c:pt>
                <c:pt idx="1938">
                  <c:v>39616</c:v>
                </c:pt>
                <c:pt idx="1939">
                  <c:v>39617</c:v>
                </c:pt>
                <c:pt idx="1940">
                  <c:v>39618</c:v>
                </c:pt>
                <c:pt idx="1941">
                  <c:v>39619</c:v>
                </c:pt>
                <c:pt idx="1942">
                  <c:v>39620</c:v>
                </c:pt>
                <c:pt idx="1943">
                  <c:v>39621</c:v>
                </c:pt>
                <c:pt idx="1944">
                  <c:v>39622</c:v>
                </c:pt>
                <c:pt idx="1945">
                  <c:v>39623</c:v>
                </c:pt>
                <c:pt idx="1946">
                  <c:v>39624</c:v>
                </c:pt>
                <c:pt idx="1947">
                  <c:v>39625</c:v>
                </c:pt>
                <c:pt idx="1948">
                  <c:v>39626</c:v>
                </c:pt>
                <c:pt idx="1949">
                  <c:v>39627</c:v>
                </c:pt>
                <c:pt idx="1950">
                  <c:v>39628</c:v>
                </c:pt>
                <c:pt idx="1951">
                  <c:v>39629</c:v>
                </c:pt>
                <c:pt idx="1952">
                  <c:v>39630</c:v>
                </c:pt>
                <c:pt idx="1953">
                  <c:v>39631</c:v>
                </c:pt>
                <c:pt idx="1954">
                  <c:v>39632</c:v>
                </c:pt>
                <c:pt idx="1955">
                  <c:v>39633</c:v>
                </c:pt>
                <c:pt idx="1956">
                  <c:v>39634</c:v>
                </c:pt>
                <c:pt idx="1957">
                  <c:v>39635</c:v>
                </c:pt>
                <c:pt idx="1958">
                  <c:v>39636</c:v>
                </c:pt>
                <c:pt idx="1959">
                  <c:v>39637</c:v>
                </c:pt>
                <c:pt idx="1960">
                  <c:v>39638</c:v>
                </c:pt>
                <c:pt idx="1961">
                  <c:v>39639</c:v>
                </c:pt>
                <c:pt idx="1962">
                  <c:v>39640</c:v>
                </c:pt>
                <c:pt idx="1963">
                  <c:v>39641</c:v>
                </c:pt>
                <c:pt idx="1964">
                  <c:v>39642</c:v>
                </c:pt>
                <c:pt idx="1965">
                  <c:v>39643</c:v>
                </c:pt>
                <c:pt idx="1966">
                  <c:v>39644</c:v>
                </c:pt>
                <c:pt idx="1967">
                  <c:v>39645</c:v>
                </c:pt>
                <c:pt idx="1968">
                  <c:v>39646</c:v>
                </c:pt>
                <c:pt idx="1969">
                  <c:v>39647</c:v>
                </c:pt>
                <c:pt idx="1970">
                  <c:v>39648</c:v>
                </c:pt>
                <c:pt idx="1971">
                  <c:v>39649</c:v>
                </c:pt>
                <c:pt idx="1972">
                  <c:v>39650</c:v>
                </c:pt>
                <c:pt idx="1973">
                  <c:v>39651</c:v>
                </c:pt>
                <c:pt idx="1974">
                  <c:v>39652</c:v>
                </c:pt>
                <c:pt idx="1975">
                  <c:v>39653</c:v>
                </c:pt>
                <c:pt idx="1976">
                  <c:v>39654</c:v>
                </c:pt>
                <c:pt idx="1977">
                  <c:v>39655</c:v>
                </c:pt>
                <c:pt idx="1978">
                  <c:v>39656</c:v>
                </c:pt>
                <c:pt idx="1979">
                  <c:v>39657</c:v>
                </c:pt>
                <c:pt idx="1980">
                  <c:v>39658</c:v>
                </c:pt>
                <c:pt idx="1981">
                  <c:v>39659</c:v>
                </c:pt>
                <c:pt idx="1982">
                  <c:v>39660</c:v>
                </c:pt>
                <c:pt idx="1983">
                  <c:v>39661</c:v>
                </c:pt>
                <c:pt idx="1984">
                  <c:v>39662</c:v>
                </c:pt>
                <c:pt idx="1985">
                  <c:v>39663</c:v>
                </c:pt>
                <c:pt idx="1986">
                  <c:v>39664</c:v>
                </c:pt>
                <c:pt idx="1987">
                  <c:v>39665</c:v>
                </c:pt>
                <c:pt idx="1988">
                  <c:v>39666</c:v>
                </c:pt>
                <c:pt idx="1989">
                  <c:v>39667</c:v>
                </c:pt>
                <c:pt idx="1990">
                  <c:v>39668</c:v>
                </c:pt>
                <c:pt idx="1991">
                  <c:v>39669</c:v>
                </c:pt>
                <c:pt idx="1992">
                  <c:v>39670</c:v>
                </c:pt>
                <c:pt idx="1993">
                  <c:v>39671</c:v>
                </c:pt>
                <c:pt idx="1994">
                  <c:v>39672</c:v>
                </c:pt>
                <c:pt idx="1995">
                  <c:v>39673</c:v>
                </c:pt>
                <c:pt idx="1996">
                  <c:v>39674</c:v>
                </c:pt>
                <c:pt idx="1997">
                  <c:v>39675</c:v>
                </c:pt>
                <c:pt idx="1998">
                  <c:v>39676</c:v>
                </c:pt>
                <c:pt idx="1999">
                  <c:v>39677</c:v>
                </c:pt>
                <c:pt idx="2000">
                  <c:v>39678</c:v>
                </c:pt>
                <c:pt idx="2001">
                  <c:v>39679</c:v>
                </c:pt>
                <c:pt idx="2002">
                  <c:v>39680</c:v>
                </c:pt>
                <c:pt idx="2003">
                  <c:v>39681</c:v>
                </c:pt>
                <c:pt idx="2004">
                  <c:v>39682</c:v>
                </c:pt>
                <c:pt idx="2005">
                  <c:v>39683</c:v>
                </c:pt>
                <c:pt idx="2006">
                  <c:v>39684</c:v>
                </c:pt>
                <c:pt idx="2007">
                  <c:v>39685</c:v>
                </c:pt>
                <c:pt idx="2008">
                  <c:v>39686</c:v>
                </c:pt>
                <c:pt idx="2009">
                  <c:v>39687</c:v>
                </c:pt>
                <c:pt idx="2010">
                  <c:v>39688</c:v>
                </c:pt>
                <c:pt idx="2011">
                  <c:v>39689</c:v>
                </c:pt>
                <c:pt idx="2012">
                  <c:v>39690</c:v>
                </c:pt>
                <c:pt idx="2013">
                  <c:v>39691</c:v>
                </c:pt>
                <c:pt idx="2014">
                  <c:v>39692</c:v>
                </c:pt>
                <c:pt idx="2015">
                  <c:v>39693</c:v>
                </c:pt>
                <c:pt idx="2016">
                  <c:v>39694</c:v>
                </c:pt>
                <c:pt idx="2017">
                  <c:v>39695</c:v>
                </c:pt>
                <c:pt idx="2018">
                  <c:v>39696</c:v>
                </c:pt>
                <c:pt idx="2019">
                  <c:v>39697</c:v>
                </c:pt>
                <c:pt idx="2020">
                  <c:v>39698</c:v>
                </c:pt>
                <c:pt idx="2021">
                  <c:v>39699</c:v>
                </c:pt>
                <c:pt idx="2022">
                  <c:v>39700</c:v>
                </c:pt>
                <c:pt idx="2023">
                  <c:v>39701</c:v>
                </c:pt>
                <c:pt idx="2024">
                  <c:v>39702</c:v>
                </c:pt>
                <c:pt idx="2025">
                  <c:v>39703</c:v>
                </c:pt>
                <c:pt idx="2026">
                  <c:v>39704</c:v>
                </c:pt>
                <c:pt idx="2027">
                  <c:v>39705</c:v>
                </c:pt>
                <c:pt idx="2028">
                  <c:v>39706</c:v>
                </c:pt>
                <c:pt idx="2029">
                  <c:v>39707</c:v>
                </c:pt>
                <c:pt idx="2030">
                  <c:v>39708</c:v>
                </c:pt>
                <c:pt idx="2031">
                  <c:v>39709</c:v>
                </c:pt>
                <c:pt idx="2032">
                  <c:v>39710</c:v>
                </c:pt>
                <c:pt idx="2033">
                  <c:v>39711</c:v>
                </c:pt>
                <c:pt idx="2034">
                  <c:v>39712</c:v>
                </c:pt>
                <c:pt idx="2035">
                  <c:v>39713</c:v>
                </c:pt>
                <c:pt idx="2036">
                  <c:v>39714</c:v>
                </c:pt>
                <c:pt idx="2037">
                  <c:v>39715</c:v>
                </c:pt>
                <c:pt idx="2038">
                  <c:v>39716</c:v>
                </c:pt>
                <c:pt idx="2039">
                  <c:v>39717</c:v>
                </c:pt>
                <c:pt idx="2040">
                  <c:v>39718</c:v>
                </c:pt>
                <c:pt idx="2041">
                  <c:v>39720</c:v>
                </c:pt>
                <c:pt idx="2042">
                  <c:v>39721</c:v>
                </c:pt>
                <c:pt idx="2043">
                  <c:v>39722</c:v>
                </c:pt>
                <c:pt idx="2044">
                  <c:v>39723</c:v>
                </c:pt>
                <c:pt idx="2045">
                  <c:v>39724</c:v>
                </c:pt>
                <c:pt idx="2046">
                  <c:v>39725</c:v>
                </c:pt>
                <c:pt idx="2047">
                  <c:v>39726</c:v>
                </c:pt>
                <c:pt idx="2048">
                  <c:v>39727</c:v>
                </c:pt>
                <c:pt idx="2049">
                  <c:v>39728</c:v>
                </c:pt>
                <c:pt idx="2050">
                  <c:v>39729</c:v>
                </c:pt>
                <c:pt idx="2051">
                  <c:v>39730</c:v>
                </c:pt>
                <c:pt idx="2052">
                  <c:v>39731</c:v>
                </c:pt>
                <c:pt idx="2053">
                  <c:v>39732</c:v>
                </c:pt>
                <c:pt idx="2054">
                  <c:v>39733</c:v>
                </c:pt>
                <c:pt idx="2055">
                  <c:v>39734</c:v>
                </c:pt>
                <c:pt idx="2056">
                  <c:v>39735</c:v>
                </c:pt>
                <c:pt idx="2057">
                  <c:v>39736</c:v>
                </c:pt>
                <c:pt idx="2058">
                  <c:v>39737</c:v>
                </c:pt>
                <c:pt idx="2059">
                  <c:v>39738</c:v>
                </c:pt>
                <c:pt idx="2060">
                  <c:v>39739</c:v>
                </c:pt>
                <c:pt idx="2061">
                  <c:v>39740</c:v>
                </c:pt>
                <c:pt idx="2062">
                  <c:v>39741</c:v>
                </c:pt>
                <c:pt idx="2063">
                  <c:v>39742</c:v>
                </c:pt>
                <c:pt idx="2064">
                  <c:v>39743</c:v>
                </c:pt>
                <c:pt idx="2065">
                  <c:v>39744</c:v>
                </c:pt>
                <c:pt idx="2066">
                  <c:v>39745</c:v>
                </c:pt>
                <c:pt idx="2067">
                  <c:v>39746</c:v>
                </c:pt>
                <c:pt idx="2068">
                  <c:v>39747</c:v>
                </c:pt>
                <c:pt idx="2069">
                  <c:v>39748</c:v>
                </c:pt>
                <c:pt idx="2070">
                  <c:v>39749</c:v>
                </c:pt>
                <c:pt idx="2071">
                  <c:v>39750</c:v>
                </c:pt>
                <c:pt idx="2072">
                  <c:v>39751</c:v>
                </c:pt>
                <c:pt idx="2073">
                  <c:v>39752</c:v>
                </c:pt>
                <c:pt idx="2074">
                  <c:v>39753</c:v>
                </c:pt>
                <c:pt idx="2075">
                  <c:v>39754</c:v>
                </c:pt>
                <c:pt idx="2076">
                  <c:v>39755</c:v>
                </c:pt>
                <c:pt idx="2077">
                  <c:v>39756</c:v>
                </c:pt>
                <c:pt idx="2078">
                  <c:v>39757</c:v>
                </c:pt>
                <c:pt idx="2079">
                  <c:v>39758</c:v>
                </c:pt>
                <c:pt idx="2080">
                  <c:v>39759</c:v>
                </c:pt>
                <c:pt idx="2081">
                  <c:v>39760</c:v>
                </c:pt>
                <c:pt idx="2082">
                  <c:v>39761</c:v>
                </c:pt>
                <c:pt idx="2083">
                  <c:v>39762</c:v>
                </c:pt>
                <c:pt idx="2084">
                  <c:v>39763</c:v>
                </c:pt>
                <c:pt idx="2085">
                  <c:v>39764</c:v>
                </c:pt>
                <c:pt idx="2086">
                  <c:v>39765</c:v>
                </c:pt>
                <c:pt idx="2087">
                  <c:v>39766</c:v>
                </c:pt>
                <c:pt idx="2088">
                  <c:v>39767</c:v>
                </c:pt>
                <c:pt idx="2089">
                  <c:v>39768</c:v>
                </c:pt>
                <c:pt idx="2090">
                  <c:v>39769</c:v>
                </c:pt>
                <c:pt idx="2091">
                  <c:v>39770</c:v>
                </c:pt>
                <c:pt idx="2092">
                  <c:v>39771</c:v>
                </c:pt>
                <c:pt idx="2093">
                  <c:v>39772</c:v>
                </c:pt>
                <c:pt idx="2094">
                  <c:v>39773</c:v>
                </c:pt>
                <c:pt idx="2095">
                  <c:v>39774</c:v>
                </c:pt>
                <c:pt idx="2096">
                  <c:v>39775</c:v>
                </c:pt>
                <c:pt idx="2097">
                  <c:v>39776</c:v>
                </c:pt>
                <c:pt idx="2098">
                  <c:v>39777</c:v>
                </c:pt>
                <c:pt idx="2099">
                  <c:v>39778</c:v>
                </c:pt>
                <c:pt idx="2100">
                  <c:v>39779</c:v>
                </c:pt>
                <c:pt idx="2101">
                  <c:v>39780</c:v>
                </c:pt>
                <c:pt idx="2102">
                  <c:v>39781</c:v>
                </c:pt>
                <c:pt idx="2103">
                  <c:v>39782</c:v>
                </c:pt>
                <c:pt idx="2104">
                  <c:v>39783</c:v>
                </c:pt>
                <c:pt idx="2105">
                  <c:v>39784</c:v>
                </c:pt>
                <c:pt idx="2106">
                  <c:v>39785</c:v>
                </c:pt>
                <c:pt idx="2107">
                  <c:v>39786</c:v>
                </c:pt>
                <c:pt idx="2108">
                  <c:v>39787</c:v>
                </c:pt>
                <c:pt idx="2109">
                  <c:v>39788</c:v>
                </c:pt>
                <c:pt idx="2110">
                  <c:v>39789</c:v>
                </c:pt>
                <c:pt idx="2111">
                  <c:v>39790</c:v>
                </c:pt>
                <c:pt idx="2112">
                  <c:v>39791</c:v>
                </c:pt>
                <c:pt idx="2113">
                  <c:v>39792</c:v>
                </c:pt>
                <c:pt idx="2114">
                  <c:v>39793</c:v>
                </c:pt>
                <c:pt idx="2115">
                  <c:v>39794</c:v>
                </c:pt>
                <c:pt idx="2116">
                  <c:v>39795</c:v>
                </c:pt>
                <c:pt idx="2117">
                  <c:v>39796</c:v>
                </c:pt>
                <c:pt idx="2118">
                  <c:v>39797</c:v>
                </c:pt>
                <c:pt idx="2119">
                  <c:v>39798</c:v>
                </c:pt>
                <c:pt idx="2120">
                  <c:v>39799</c:v>
                </c:pt>
                <c:pt idx="2121">
                  <c:v>39800</c:v>
                </c:pt>
                <c:pt idx="2122">
                  <c:v>39801</c:v>
                </c:pt>
                <c:pt idx="2123">
                  <c:v>39802</c:v>
                </c:pt>
                <c:pt idx="2124">
                  <c:v>39803</c:v>
                </c:pt>
                <c:pt idx="2125">
                  <c:v>39804</c:v>
                </c:pt>
                <c:pt idx="2126">
                  <c:v>39805</c:v>
                </c:pt>
                <c:pt idx="2127">
                  <c:v>39806</c:v>
                </c:pt>
                <c:pt idx="2128">
                  <c:v>39807</c:v>
                </c:pt>
                <c:pt idx="2129">
                  <c:v>39808</c:v>
                </c:pt>
                <c:pt idx="2130">
                  <c:v>39809</c:v>
                </c:pt>
                <c:pt idx="2131">
                  <c:v>39810</c:v>
                </c:pt>
                <c:pt idx="2132">
                  <c:v>39811</c:v>
                </c:pt>
                <c:pt idx="2133">
                  <c:v>39812</c:v>
                </c:pt>
                <c:pt idx="2134">
                  <c:v>39813</c:v>
                </c:pt>
                <c:pt idx="2135">
                  <c:v>39814</c:v>
                </c:pt>
                <c:pt idx="2136">
                  <c:v>39815</c:v>
                </c:pt>
                <c:pt idx="2137">
                  <c:v>39816</c:v>
                </c:pt>
                <c:pt idx="2138">
                  <c:v>39817</c:v>
                </c:pt>
                <c:pt idx="2139">
                  <c:v>39818</c:v>
                </c:pt>
                <c:pt idx="2140">
                  <c:v>39819</c:v>
                </c:pt>
                <c:pt idx="2141">
                  <c:v>39820</c:v>
                </c:pt>
                <c:pt idx="2142">
                  <c:v>39821</c:v>
                </c:pt>
                <c:pt idx="2143">
                  <c:v>39822</c:v>
                </c:pt>
                <c:pt idx="2144">
                  <c:v>39823</c:v>
                </c:pt>
                <c:pt idx="2145">
                  <c:v>39824</c:v>
                </c:pt>
                <c:pt idx="2146">
                  <c:v>39825</c:v>
                </c:pt>
                <c:pt idx="2147">
                  <c:v>39826</c:v>
                </c:pt>
                <c:pt idx="2148">
                  <c:v>39827</c:v>
                </c:pt>
                <c:pt idx="2149">
                  <c:v>39828</c:v>
                </c:pt>
                <c:pt idx="2150">
                  <c:v>39829</c:v>
                </c:pt>
                <c:pt idx="2151">
                  <c:v>39830</c:v>
                </c:pt>
                <c:pt idx="2152">
                  <c:v>39831</c:v>
                </c:pt>
                <c:pt idx="2153">
                  <c:v>39832</c:v>
                </c:pt>
                <c:pt idx="2154">
                  <c:v>39833</c:v>
                </c:pt>
                <c:pt idx="2155">
                  <c:v>39834</c:v>
                </c:pt>
                <c:pt idx="2156">
                  <c:v>39835</c:v>
                </c:pt>
                <c:pt idx="2157">
                  <c:v>39836</c:v>
                </c:pt>
                <c:pt idx="2158">
                  <c:v>39837</c:v>
                </c:pt>
                <c:pt idx="2159">
                  <c:v>39838</c:v>
                </c:pt>
                <c:pt idx="2160">
                  <c:v>39839</c:v>
                </c:pt>
                <c:pt idx="2161">
                  <c:v>39840</c:v>
                </c:pt>
                <c:pt idx="2162">
                  <c:v>39841</c:v>
                </c:pt>
                <c:pt idx="2163">
                  <c:v>39842</c:v>
                </c:pt>
                <c:pt idx="2164">
                  <c:v>39843</c:v>
                </c:pt>
                <c:pt idx="2165">
                  <c:v>39844</c:v>
                </c:pt>
                <c:pt idx="2166">
                  <c:v>39845</c:v>
                </c:pt>
                <c:pt idx="2167">
                  <c:v>39846</c:v>
                </c:pt>
                <c:pt idx="2168">
                  <c:v>39847</c:v>
                </c:pt>
                <c:pt idx="2169">
                  <c:v>39848</c:v>
                </c:pt>
                <c:pt idx="2170">
                  <c:v>39849</c:v>
                </c:pt>
                <c:pt idx="2171">
                  <c:v>39850</c:v>
                </c:pt>
                <c:pt idx="2172">
                  <c:v>39851</c:v>
                </c:pt>
                <c:pt idx="2173">
                  <c:v>39852</c:v>
                </c:pt>
                <c:pt idx="2174">
                  <c:v>39853</c:v>
                </c:pt>
                <c:pt idx="2175">
                  <c:v>39854</c:v>
                </c:pt>
                <c:pt idx="2176">
                  <c:v>39855</c:v>
                </c:pt>
                <c:pt idx="2177">
                  <c:v>39856</c:v>
                </c:pt>
                <c:pt idx="2178">
                  <c:v>39857</c:v>
                </c:pt>
                <c:pt idx="2179">
                  <c:v>39858</c:v>
                </c:pt>
                <c:pt idx="2180">
                  <c:v>39859</c:v>
                </c:pt>
                <c:pt idx="2181">
                  <c:v>39860</c:v>
                </c:pt>
                <c:pt idx="2182">
                  <c:v>39861</c:v>
                </c:pt>
                <c:pt idx="2183">
                  <c:v>39862</c:v>
                </c:pt>
                <c:pt idx="2184">
                  <c:v>39863</c:v>
                </c:pt>
                <c:pt idx="2185">
                  <c:v>39864</c:v>
                </c:pt>
                <c:pt idx="2186">
                  <c:v>39865</c:v>
                </c:pt>
                <c:pt idx="2187">
                  <c:v>39866</c:v>
                </c:pt>
                <c:pt idx="2188">
                  <c:v>39867</c:v>
                </c:pt>
                <c:pt idx="2189">
                  <c:v>39868</c:v>
                </c:pt>
                <c:pt idx="2190">
                  <c:v>39869</c:v>
                </c:pt>
                <c:pt idx="2191">
                  <c:v>39870</c:v>
                </c:pt>
                <c:pt idx="2192">
                  <c:v>39871</c:v>
                </c:pt>
                <c:pt idx="2193">
                  <c:v>39872</c:v>
                </c:pt>
                <c:pt idx="2194">
                  <c:v>39873</c:v>
                </c:pt>
                <c:pt idx="2195">
                  <c:v>39874</c:v>
                </c:pt>
                <c:pt idx="2196">
                  <c:v>39875</c:v>
                </c:pt>
                <c:pt idx="2197">
                  <c:v>39876</c:v>
                </c:pt>
                <c:pt idx="2198">
                  <c:v>39877</c:v>
                </c:pt>
                <c:pt idx="2199">
                  <c:v>39878</c:v>
                </c:pt>
                <c:pt idx="2200">
                  <c:v>39879</c:v>
                </c:pt>
                <c:pt idx="2201">
                  <c:v>39880</c:v>
                </c:pt>
                <c:pt idx="2202">
                  <c:v>39881</c:v>
                </c:pt>
                <c:pt idx="2203">
                  <c:v>39882</c:v>
                </c:pt>
                <c:pt idx="2204">
                  <c:v>39883</c:v>
                </c:pt>
                <c:pt idx="2205">
                  <c:v>39884</c:v>
                </c:pt>
                <c:pt idx="2206">
                  <c:v>39885</c:v>
                </c:pt>
                <c:pt idx="2207">
                  <c:v>39886</c:v>
                </c:pt>
                <c:pt idx="2208">
                  <c:v>39887</c:v>
                </c:pt>
                <c:pt idx="2209">
                  <c:v>39888</c:v>
                </c:pt>
                <c:pt idx="2210">
                  <c:v>39889</c:v>
                </c:pt>
                <c:pt idx="2211">
                  <c:v>39890</c:v>
                </c:pt>
                <c:pt idx="2212">
                  <c:v>39891</c:v>
                </c:pt>
                <c:pt idx="2213">
                  <c:v>39892</c:v>
                </c:pt>
                <c:pt idx="2214">
                  <c:v>39893</c:v>
                </c:pt>
                <c:pt idx="2215">
                  <c:v>39894</c:v>
                </c:pt>
                <c:pt idx="2216">
                  <c:v>39895</c:v>
                </c:pt>
                <c:pt idx="2217">
                  <c:v>39896</c:v>
                </c:pt>
                <c:pt idx="2218">
                  <c:v>39897</c:v>
                </c:pt>
                <c:pt idx="2219">
                  <c:v>39898</c:v>
                </c:pt>
                <c:pt idx="2220">
                  <c:v>39899</c:v>
                </c:pt>
                <c:pt idx="2221">
                  <c:v>39900</c:v>
                </c:pt>
                <c:pt idx="2222">
                  <c:v>39901</c:v>
                </c:pt>
                <c:pt idx="2223">
                  <c:v>39902</c:v>
                </c:pt>
                <c:pt idx="2224">
                  <c:v>39903</c:v>
                </c:pt>
                <c:pt idx="2225">
                  <c:v>39904</c:v>
                </c:pt>
                <c:pt idx="2226">
                  <c:v>39905</c:v>
                </c:pt>
                <c:pt idx="2227">
                  <c:v>39906</c:v>
                </c:pt>
                <c:pt idx="2228">
                  <c:v>39907</c:v>
                </c:pt>
                <c:pt idx="2229">
                  <c:v>39908</c:v>
                </c:pt>
                <c:pt idx="2230">
                  <c:v>39909</c:v>
                </c:pt>
                <c:pt idx="2231">
                  <c:v>39910</c:v>
                </c:pt>
                <c:pt idx="2232">
                  <c:v>39911</c:v>
                </c:pt>
                <c:pt idx="2233">
                  <c:v>39912</c:v>
                </c:pt>
                <c:pt idx="2234">
                  <c:v>39913</c:v>
                </c:pt>
                <c:pt idx="2235">
                  <c:v>39914</c:v>
                </c:pt>
                <c:pt idx="2236">
                  <c:v>39915</c:v>
                </c:pt>
                <c:pt idx="2237">
                  <c:v>39916</c:v>
                </c:pt>
                <c:pt idx="2238">
                  <c:v>39917</c:v>
                </c:pt>
                <c:pt idx="2239">
                  <c:v>39918</c:v>
                </c:pt>
                <c:pt idx="2240">
                  <c:v>39919</c:v>
                </c:pt>
                <c:pt idx="2241">
                  <c:v>39920</c:v>
                </c:pt>
                <c:pt idx="2242">
                  <c:v>39921</c:v>
                </c:pt>
                <c:pt idx="2243">
                  <c:v>39922</c:v>
                </c:pt>
                <c:pt idx="2244">
                  <c:v>39923</c:v>
                </c:pt>
                <c:pt idx="2245">
                  <c:v>39924</c:v>
                </c:pt>
                <c:pt idx="2246">
                  <c:v>39925</c:v>
                </c:pt>
                <c:pt idx="2247">
                  <c:v>39926</c:v>
                </c:pt>
                <c:pt idx="2248">
                  <c:v>39927</c:v>
                </c:pt>
                <c:pt idx="2249">
                  <c:v>39928</c:v>
                </c:pt>
                <c:pt idx="2250">
                  <c:v>39929</c:v>
                </c:pt>
                <c:pt idx="2251">
                  <c:v>39930</c:v>
                </c:pt>
                <c:pt idx="2252">
                  <c:v>39931</c:v>
                </c:pt>
                <c:pt idx="2253">
                  <c:v>39932</c:v>
                </c:pt>
                <c:pt idx="2254">
                  <c:v>39933</c:v>
                </c:pt>
                <c:pt idx="2255">
                  <c:v>39934</c:v>
                </c:pt>
                <c:pt idx="2256">
                  <c:v>39935</c:v>
                </c:pt>
                <c:pt idx="2257">
                  <c:v>39936</c:v>
                </c:pt>
                <c:pt idx="2258">
                  <c:v>39937</c:v>
                </c:pt>
                <c:pt idx="2259">
                  <c:v>39938</c:v>
                </c:pt>
                <c:pt idx="2260">
                  <c:v>39939</c:v>
                </c:pt>
                <c:pt idx="2261">
                  <c:v>39940</c:v>
                </c:pt>
                <c:pt idx="2262">
                  <c:v>39941</c:v>
                </c:pt>
                <c:pt idx="2263">
                  <c:v>39942</c:v>
                </c:pt>
                <c:pt idx="2264">
                  <c:v>39943</c:v>
                </c:pt>
                <c:pt idx="2265">
                  <c:v>39944</c:v>
                </c:pt>
                <c:pt idx="2266">
                  <c:v>39945</c:v>
                </c:pt>
                <c:pt idx="2267">
                  <c:v>39946</c:v>
                </c:pt>
                <c:pt idx="2268">
                  <c:v>39947</c:v>
                </c:pt>
                <c:pt idx="2269">
                  <c:v>39948</c:v>
                </c:pt>
                <c:pt idx="2270">
                  <c:v>39949</c:v>
                </c:pt>
                <c:pt idx="2271">
                  <c:v>39950</c:v>
                </c:pt>
                <c:pt idx="2272">
                  <c:v>39951</c:v>
                </c:pt>
                <c:pt idx="2273">
                  <c:v>39952</c:v>
                </c:pt>
                <c:pt idx="2274">
                  <c:v>39953</c:v>
                </c:pt>
                <c:pt idx="2275">
                  <c:v>39954</c:v>
                </c:pt>
                <c:pt idx="2276">
                  <c:v>39955</c:v>
                </c:pt>
                <c:pt idx="2277">
                  <c:v>39956</c:v>
                </c:pt>
                <c:pt idx="2278">
                  <c:v>39957</c:v>
                </c:pt>
                <c:pt idx="2279">
                  <c:v>39958</c:v>
                </c:pt>
                <c:pt idx="2280">
                  <c:v>39959</c:v>
                </c:pt>
                <c:pt idx="2281">
                  <c:v>39960</c:v>
                </c:pt>
                <c:pt idx="2282">
                  <c:v>39961</c:v>
                </c:pt>
                <c:pt idx="2283">
                  <c:v>39962</c:v>
                </c:pt>
                <c:pt idx="2284">
                  <c:v>39963</c:v>
                </c:pt>
                <c:pt idx="2285">
                  <c:v>39964</c:v>
                </c:pt>
                <c:pt idx="2286">
                  <c:v>39965</c:v>
                </c:pt>
                <c:pt idx="2287">
                  <c:v>39966</c:v>
                </c:pt>
                <c:pt idx="2288">
                  <c:v>39967</c:v>
                </c:pt>
                <c:pt idx="2289">
                  <c:v>39968</c:v>
                </c:pt>
                <c:pt idx="2290">
                  <c:v>39969</c:v>
                </c:pt>
                <c:pt idx="2291">
                  <c:v>39970</c:v>
                </c:pt>
                <c:pt idx="2292">
                  <c:v>39971</c:v>
                </c:pt>
                <c:pt idx="2293">
                  <c:v>39972</c:v>
                </c:pt>
                <c:pt idx="2294">
                  <c:v>39973</c:v>
                </c:pt>
                <c:pt idx="2295">
                  <c:v>39974</c:v>
                </c:pt>
                <c:pt idx="2296">
                  <c:v>39975</c:v>
                </c:pt>
                <c:pt idx="2297">
                  <c:v>39976</c:v>
                </c:pt>
                <c:pt idx="2298">
                  <c:v>39977</c:v>
                </c:pt>
                <c:pt idx="2299">
                  <c:v>39978</c:v>
                </c:pt>
                <c:pt idx="2300">
                  <c:v>39979</c:v>
                </c:pt>
                <c:pt idx="2301">
                  <c:v>39980</c:v>
                </c:pt>
                <c:pt idx="2302">
                  <c:v>39981</c:v>
                </c:pt>
                <c:pt idx="2303">
                  <c:v>39982</c:v>
                </c:pt>
                <c:pt idx="2304">
                  <c:v>39983</c:v>
                </c:pt>
                <c:pt idx="2305">
                  <c:v>39984</c:v>
                </c:pt>
                <c:pt idx="2306">
                  <c:v>39985</c:v>
                </c:pt>
                <c:pt idx="2307">
                  <c:v>39986</c:v>
                </c:pt>
                <c:pt idx="2308">
                  <c:v>39987</c:v>
                </c:pt>
                <c:pt idx="2309">
                  <c:v>39988</c:v>
                </c:pt>
                <c:pt idx="2310">
                  <c:v>39989</c:v>
                </c:pt>
                <c:pt idx="2311">
                  <c:v>39990</c:v>
                </c:pt>
                <c:pt idx="2312">
                  <c:v>39991</c:v>
                </c:pt>
                <c:pt idx="2313">
                  <c:v>39992</c:v>
                </c:pt>
                <c:pt idx="2314">
                  <c:v>39993</c:v>
                </c:pt>
                <c:pt idx="2315">
                  <c:v>39994</c:v>
                </c:pt>
                <c:pt idx="2316">
                  <c:v>39995</c:v>
                </c:pt>
                <c:pt idx="2317">
                  <c:v>39996</c:v>
                </c:pt>
                <c:pt idx="2318">
                  <c:v>39997</c:v>
                </c:pt>
                <c:pt idx="2319">
                  <c:v>39998</c:v>
                </c:pt>
                <c:pt idx="2320">
                  <c:v>39999</c:v>
                </c:pt>
                <c:pt idx="2321">
                  <c:v>40000</c:v>
                </c:pt>
                <c:pt idx="2322">
                  <c:v>40001</c:v>
                </c:pt>
                <c:pt idx="2323">
                  <c:v>40002</c:v>
                </c:pt>
                <c:pt idx="2324">
                  <c:v>40003</c:v>
                </c:pt>
                <c:pt idx="2325">
                  <c:v>40004</c:v>
                </c:pt>
                <c:pt idx="2326">
                  <c:v>40005</c:v>
                </c:pt>
                <c:pt idx="2327">
                  <c:v>40006</c:v>
                </c:pt>
                <c:pt idx="2328">
                  <c:v>40007</c:v>
                </c:pt>
                <c:pt idx="2329">
                  <c:v>40008</c:v>
                </c:pt>
                <c:pt idx="2330">
                  <c:v>40009</c:v>
                </c:pt>
                <c:pt idx="2331">
                  <c:v>40010</c:v>
                </c:pt>
                <c:pt idx="2332">
                  <c:v>40011</c:v>
                </c:pt>
                <c:pt idx="2333">
                  <c:v>40012</c:v>
                </c:pt>
                <c:pt idx="2334">
                  <c:v>40013</c:v>
                </c:pt>
                <c:pt idx="2335">
                  <c:v>40014</c:v>
                </c:pt>
                <c:pt idx="2336">
                  <c:v>40015</c:v>
                </c:pt>
                <c:pt idx="2337">
                  <c:v>40016</c:v>
                </c:pt>
                <c:pt idx="2338">
                  <c:v>40017</c:v>
                </c:pt>
                <c:pt idx="2339">
                  <c:v>40018</c:v>
                </c:pt>
                <c:pt idx="2340">
                  <c:v>40019</c:v>
                </c:pt>
                <c:pt idx="2341">
                  <c:v>40020</c:v>
                </c:pt>
                <c:pt idx="2342">
                  <c:v>40021</c:v>
                </c:pt>
                <c:pt idx="2343">
                  <c:v>40022</c:v>
                </c:pt>
                <c:pt idx="2344">
                  <c:v>40023</c:v>
                </c:pt>
                <c:pt idx="2345">
                  <c:v>40024</c:v>
                </c:pt>
                <c:pt idx="2346">
                  <c:v>40025</c:v>
                </c:pt>
                <c:pt idx="2347">
                  <c:v>40026</c:v>
                </c:pt>
                <c:pt idx="2348">
                  <c:v>40027</c:v>
                </c:pt>
                <c:pt idx="2349">
                  <c:v>40028</c:v>
                </c:pt>
                <c:pt idx="2350">
                  <c:v>40029</c:v>
                </c:pt>
                <c:pt idx="2351">
                  <c:v>40030</c:v>
                </c:pt>
                <c:pt idx="2352">
                  <c:v>40031</c:v>
                </c:pt>
                <c:pt idx="2353">
                  <c:v>40032</c:v>
                </c:pt>
                <c:pt idx="2354">
                  <c:v>40033</c:v>
                </c:pt>
                <c:pt idx="2355">
                  <c:v>40034</c:v>
                </c:pt>
                <c:pt idx="2356">
                  <c:v>40035</c:v>
                </c:pt>
                <c:pt idx="2357">
                  <c:v>40036</c:v>
                </c:pt>
                <c:pt idx="2358">
                  <c:v>40037</c:v>
                </c:pt>
                <c:pt idx="2359">
                  <c:v>40038</c:v>
                </c:pt>
                <c:pt idx="2360">
                  <c:v>40039</c:v>
                </c:pt>
                <c:pt idx="2361">
                  <c:v>40040</c:v>
                </c:pt>
                <c:pt idx="2362">
                  <c:v>40041</c:v>
                </c:pt>
                <c:pt idx="2363">
                  <c:v>40042</c:v>
                </c:pt>
                <c:pt idx="2364">
                  <c:v>40043</c:v>
                </c:pt>
                <c:pt idx="2365">
                  <c:v>40044</c:v>
                </c:pt>
                <c:pt idx="2366">
                  <c:v>40045</c:v>
                </c:pt>
                <c:pt idx="2367">
                  <c:v>40046</c:v>
                </c:pt>
                <c:pt idx="2368">
                  <c:v>40047</c:v>
                </c:pt>
                <c:pt idx="2369">
                  <c:v>40048</c:v>
                </c:pt>
                <c:pt idx="2370">
                  <c:v>40049</c:v>
                </c:pt>
                <c:pt idx="2371">
                  <c:v>40050</c:v>
                </c:pt>
                <c:pt idx="2372">
                  <c:v>40051</c:v>
                </c:pt>
                <c:pt idx="2373">
                  <c:v>40052</c:v>
                </c:pt>
                <c:pt idx="2374">
                  <c:v>40053</c:v>
                </c:pt>
                <c:pt idx="2375">
                  <c:v>40054</c:v>
                </c:pt>
                <c:pt idx="2376">
                  <c:v>40055</c:v>
                </c:pt>
                <c:pt idx="2377">
                  <c:v>40056</c:v>
                </c:pt>
                <c:pt idx="2378">
                  <c:v>40057</c:v>
                </c:pt>
                <c:pt idx="2379">
                  <c:v>40058</c:v>
                </c:pt>
                <c:pt idx="2380">
                  <c:v>40059</c:v>
                </c:pt>
                <c:pt idx="2381">
                  <c:v>40060</c:v>
                </c:pt>
                <c:pt idx="2382">
                  <c:v>40061</c:v>
                </c:pt>
                <c:pt idx="2383">
                  <c:v>40062</c:v>
                </c:pt>
                <c:pt idx="2384">
                  <c:v>40063</c:v>
                </c:pt>
                <c:pt idx="2385">
                  <c:v>40064</c:v>
                </c:pt>
                <c:pt idx="2386">
                  <c:v>40065</c:v>
                </c:pt>
                <c:pt idx="2387">
                  <c:v>40066</c:v>
                </c:pt>
                <c:pt idx="2388">
                  <c:v>40067</c:v>
                </c:pt>
                <c:pt idx="2389">
                  <c:v>40068</c:v>
                </c:pt>
                <c:pt idx="2390">
                  <c:v>40069</c:v>
                </c:pt>
                <c:pt idx="2391">
                  <c:v>40070</c:v>
                </c:pt>
                <c:pt idx="2392">
                  <c:v>40071</c:v>
                </c:pt>
                <c:pt idx="2393">
                  <c:v>40072</c:v>
                </c:pt>
                <c:pt idx="2394">
                  <c:v>40073</c:v>
                </c:pt>
                <c:pt idx="2395">
                  <c:v>40074</c:v>
                </c:pt>
                <c:pt idx="2396">
                  <c:v>40075</c:v>
                </c:pt>
                <c:pt idx="2397">
                  <c:v>40076</c:v>
                </c:pt>
                <c:pt idx="2398">
                  <c:v>40077</c:v>
                </c:pt>
                <c:pt idx="2399">
                  <c:v>40078</c:v>
                </c:pt>
                <c:pt idx="2400">
                  <c:v>40079</c:v>
                </c:pt>
                <c:pt idx="2401">
                  <c:v>40080</c:v>
                </c:pt>
                <c:pt idx="2402">
                  <c:v>40081</c:v>
                </c:pt>
                <c:pt idx="2403">
                  <c:v>40082</c:v>
                </c:pt>
                <c:pt idx="2404">
                  <c:v>40083</c:v>
                </c:pt>
                <c:pt idx="2405">
                  <c:v>40084</c:v>
                </c:pt>
                <c:pt idx="2406">
                  <c:v>40085</c:v>
                </c:pt>
                <c:pt idx="2407">
                  <c:v>40086</c:v>
                </c:pt>
                <c:pt idx="2408">
                  <c:v>40087</c:v>
                </c:pt>
                <c:pt idx="2409">
                  <c:v>40088</c:v>
                </c:pt>
                <c:pt idx="2410">
                  <c:v>40089</c:v>
                </c:pt>
                <c:pt idx="2411">
                  <c:v>40090</c:v>
                </c:pt>
                <c:pt idx="2412">
                  <c:v>40091</c:v>
                </c:pt>
                <c:pt idx="2413">
                  <c:v>40092</c:v>
                </c:pt>
                <c:pt idx="2414">
                  <c:v>40093</c:v>
                </c:pt>
                <c:pt idx="2415">
                  <c:v>40094</c:v>
                </c:pt>
                <c:pt idx="2416">
                  <c:v>40095</c:v>
                </c:pt>
                <c:pt idx="2417">
                  <c:v>40096</c:v>
                </c:pt>
                <c:pt idx="2418">
                  <c:v>40097</c:v>
                </c:pt>
                <c:pt idx="2419">
                  <c:v>40098</c:v>
                </c:pt>
                <c:pt idx="2420">
                  <c:v>40099</c:v>
                </c:pt>
                <c:pt idx="2421">
                  <c:v>40100</c:v>
                </c:pt>
                <c:pt idx="2422">
                  <c:v>40101</c:v>
                </c:pt>
                <c:pt idx="2423">
                  <c:v>40102</c:v>
                </c:pt>
                <c:pt idx="2424">
                  <c:v>40103</c:v>
                </c:pt>
                <c:pt idx="2425">
                  <c:v>40104</c:v>
                </c:pt>
                <c:pt idx="2426">
                  <c:v>40105</c:v>
                </c:pt>
                <c:pt idx="2427">
                  <c:v>40106</c:v>
                </c:pt>
                <c:pt idx="2428">
                  <c:v>40107</c:v>
                </c:pt>
                <c:pt idx="2429">
                  <c:v>40108</c:v>
                </c:pt>
                <c:pt idx="2430">
                  <c:v>40109</c:v>
                </c:pt>
                <c:pt idx="2431">
                  <c:v>40110</c:v>
                </c:pt>
                <c:pt idx="2432">
                  <c:v>40111</c:v>
                </c:pt>
                <c:pt idx="2433">
                  <c:v>40112</c:v>
                </c:pt>
                <c:pt idx="2434">
                  <c:v>40113</c:v>
                </c:pt>
                <c:pt idx="2435">
                  <c:v>40114</c:v>
                </c:pt>
                <c:pt idx="2436">
                  <c:v>40115</c:v>
                </c:pt>
                <c:pt idx="2437">
                  <c:v>40116</c:v>
                </c:pt>
                <c:pt idx="2438">
                  <c:v>40117</c:v>
                </c:pt>
                <c:pt idx="2439">
                  <c:v>40118</c:v>
                </c:pt>
                <c:pt idx="2440">
                  <c:v>40119</c:v>
                </c:pt>
                <c:pt idx="2441">
                  <c:v>40120</c:v>
                </c:pt>
                <c:pt idx="2442">
                  <c:v>40121</c:v>
                </c:pt>
                <c:pt idx="2443">
                  <c:v>40122</c:v>
                </c:pt>
                <c:pt idx="2444">
                  <c:v>40123</c:v>
                </c:pt>
                <c:pt idx="2445">
                  <c:v>40124</c:v>
                </c:pt>
                <c:pt idx="2446">
                  <c:v>40125</c:v>
                </c:pt>
                <c:pt idx="2447">
                  <c:v>40126</c:v>
                </c:pt>
                <c:pt idx="2448">
                  <c:v>40127</c:v>
                </c:pt>
                <c:pt idx="2449">
                  <c:v>40128</c:v>
                </c:pt>
                <c:pt idx="2450">
                  <c:v>40129</c:v>
                </c:pt>
                <c:pt idx="2451">
                  <c:v>40130</c:v>
                </c:pt>
                <c:pt idx="2452">
                  <c:v>40131</c:v>
                </c:pt>
                <c:pt idx="2453">
                  <c:v>40132</c:v>
                </c:pt>
                <c:pt idx="2454">
                  <c:v>40133</c:v>
                </c:pt>
                <c:pt idx="2455">
                  <c:v>40134</c:v>
                </c:pt>
                <c:pt idx="2456">
                  <c:v>40135</c:v>
                </c:pt>
                <c:pt idx="2457">
                  <c:v>40136</c:v>
                </c:pt>
                <c:pt idx="2458">
                  <c:v>40137</c:v>
                </c:pt>
                <c:pt idx="2459">
                  <c:v>40138</c:v>
                </c:pt>
                <c:pt idx="2460">
                  <c:v>40139</c:v>
                </c:pt>
                <c:pt idx="2461">
                  <c:v>40140</c:v>
                </c:pt>
                <c:pt idx="2462">
                  <c:v>40141</c:v>
                </c:pt>
                <c:pt idx="2463">
                  <c:v>40142</c:v>
                </c:pt>
                <c:pt idx="2464">
                  <c:v>40143</c:v>
                </c:pt>
                <c:pt idx="2465">
                  <c:v>40144</c:v>
                </c:pt>
                <c:pt idx="2466">
                  <c:v>40145</c:v>
                </c:pt>
                <c:pt idx="2467">
                  <c:v>40146</c:v>
                </c:pt>
                <c:pt idx="2468">
                  <c:v>40147</c:v>
                </c:pt>
                <c:pt idx="2469">
                  <c:v>40148</c:v>
                </c:pt>
                <c:pt idx="2470">
                  <c:v>40149</c:v>
                </c:pt>
                <c:pt idx="2471">
                  <c:v>40150</c:v>
                </c:pt>
                <c:pt idx="2472">
                  <c:v>40151</c:v>
                </c:pt>
                <c:pt idx="2473">
                  <c:v>40152</c:v>
                </c:pt>
                <c:pt idx="2474">
                  <c:v>40153</c:v>
                </c:pt>
                <c:pt idx="2475">
                  <c:v>40154</c:v>
                </c:pt>
                <c:pt idx="2476">
                  <c:v>40155</c:v>
                </c:pt>
                <c:pt idx="2477">
                  <c:v>40156</c:v>
                </c:pt>
                <c:pt idx="2478">
                  <c:v>40157</c:v>
                </c:pt>
                <c:pt idx="2479">
                  <c:v>40158</c:v>
                </c:pt>
                <c:pt idx="2480">
                  <c:v>40159</c:v>
                </c:pt>
                <c:pt idx="2481">
                  <c:v>40160</c:v>
                </c:pt>
                <c:pt idx="2482">
                  <c:v>40161</c:v>
                </c:pt>
                <c:pt idx="2483">
                  <c:v>40162</c:v>
                </c:pt>
                <c:pt idx="2484">
                  <c:v>40163</c:v>
                </c:pt>
                <c:pt idx="2485">
                  <c:v>40164</c:v>
                </c:pt>
                <c:pt idx="2486">
                  <c:v>40165</c:v>
                </c:pt>
                <c:pt idx="2487">
                  <c:v>40166</c:v>
                </c:pt>
                <c:pt idx="2488">
                  <c:v>40167</c:v>
                </c:pt>
                <c:pt idx="2489">
                  <c:v>40168</c:v>
                </c:pt>
                <c:pt idx="2490">
                  <c:v>40169</c:v>
                </c:pt>
                <c:pt idx="2491">
                  <c:v>40170</c:v>
                </c:pt>
                <c:pt idx="2492">
                  <c:v>40171</c:v>
                </c:pt>
                <c:pt idx="2493">
                  <c:v>40172</c:v>
                </c:pt>
                <c:pt idx="2494">
                  <c:v>40173</c:v>
                </c:pt>
                <c:pt idx="2495">
                  <c:v>40174</c:v>
                </c:pt>
                <c:pt idx="2496">
                  <c:v>40175</c:v>
                </c:pt>
                <c:pt idx="2497">
                  <c:v>40176</c:v>
                </c:pt>
                <c:pt idx="2498">
                  <c:v>40177</c:v>
                </c:pt>
                <c:pt idx="2499">
                  <c:v>40178</c:v>
                </c:pt>
                <c:pt idx="2500">
                  <c:v>40179</c:v>
                </c:pt>
                <c:pt idx="2501">
                  <c:v>40180</c:v>
                </c:pt>
                <c:pt idx="2502">
                  <c:v>40181</c:v>
                </c:pt>
                <c:pt idx="2503">
                  <c:v>40182</c:v>
                </c:pt>
                <c:pt idx="2504">
                  <c:v>40183</c:v>
                </c:pt>
                <c:pt idx="2505">
                  <c:v>40184</c:v>
                </c:pt>
                <c:pt idx="2506">
                  <c:v>40185</c:v>
                </c:pt>
                <c:pt idx="2507">
                  <c:v>40186</c:v>
                </c:pt>
                <c:pt idx="2508">
                  <c:v>40187</c:v>
                </c:pt>
                <c:pt idx="2509">
                  <c:v>40188</c:v>
                </c:pt>
                <c:pt idx="2510">
                  <c:v>40189</c:v>
                </c:pt>
                <c:pt idx="2511">
                  <c:v>40190</c:v>
                </c:pt>
                <c:pt idx="2512">
                  <c:v>40191</c:v>
                </c:pt>
                <c:pt idx="2513">
                  <c:v>40192</c:v>
                </c:pt>
                <c:pt idx="2514">
                  <c:v>40193</c:v>
                </c:pt>
                <c:pt idx="2515">
                  <c:v>40194</c:v>
                </c:pt>
                <c:pt idx="2516">
                  <c:v>40195</c:v>
                </c:pt>
                <c:pt idx="2517">
                  <c:v>40196</c:v>
                </c:pt>
                <c:pt idx="2518">
                  <c:v>40197</c:v>
                </c:pt>
                <c:pt idx="2519">
                  <c:v>40198</c:v>
                </c:pt>
                <c:pt idx="2520">
                  <c:v>40199</c:v>
                </c:pt>
                <c:pt idx="2521">
                  <c:v>40200</c:v>
                </c:pt>
                <c:pt idx="2522">
                  <c:v>40201</c:v>
                </c:pt>
                <c:pt idx="2523">
                  <c:v>40202</c:v>
                </c:pt>
                <c:pt idx="2524">
                  <c:v>40203</c:v>
                </c:pt>
                <c:pt idx="2525">
                  <c:v>40204</c:v>
                </c:pt>
                <c:pt idx="2526">
                  <c:v>40205</c:v>
                </c:pt>
                <c:pt idx="2527">
                  <c:v>40206</c:v>
                </c:pt>
                <c:pt idx="2528">
                  <c:v>40207</c:v>
                </c:pt>
                <c:pt idx="2529">
                  <c:v>40208</c:v>
                </c:pt>
                <c:pt idx="2530">
                  <c:v>40209</c:v>
                </c:pt>
                <c:pt idx="2531">
                  <c:v>40210</c:v>
                </c:pt>
                <c:pt idx="2532">
                  <c:v>40211</c:v>
                </c:pt>
                <c:pt idx="2533">
                  <c:v>40212</c:v>
                </c:pt>
                <c:pt idx="2534">
                  <c:v>40213</c:v>
                </c:pt>
                <c:pt idx="2535">
                  <c:v>40214</c:v>
                </c:pt>
                <c:pt idx="2536">
                  <c:v>40215</c:v>
                </c:pt>
                <c:pt idx="2537">
                  <c:v>40216</c:v>
                </c:pt>
                <c:pt idx="2538">
                  <c:v>40217</c:v>
                </c:pt>
                <c:pt idx="2539">
                  <c:v>40218</c:v>
                </c:pt>
                <c:pt idx="2540">
                  <c:v>40219</c:v>
                </c:pt>
                <c:pt idx="2541">
                  <c:v>40220</c:v>
                </c:pt>
                <c:pt idx="2542">
                  <c:v>40221</c:v>
                </c:pt>
                <c:pt idx="2543">
                  <c:v>40222</c:v>
                </c:pt>
                <c:pt idx="2544">
                  <c:v>40223</c:v>
                </c:pt>
                <c:pt idx="2545">
                  <c:v>40224</c:v>
                </c:pt>
                <c:pt idx="2546">
                  <c:v>40225</c:v>
                </c:pt>
                <c:pt idx="2547">
                  <c:v>40226</c:v>
                </c:pt>
                <c:pt idx="2548">
                  <c:v>40227</c:v>
                </c:pt>
                <c:pt idx="2549">
                  <c:v>40228</c:v>
                </c:pt>
                <c:pt idx="2550">
                  <c:v>40229</c:v>
                </c:pt>
                <c:pt idx="2551">
                  <c:v>40230</c:v>
                </c:pt>
                <c:pt idx="2552">
                  <c:v>40231</c:v>
                </c:pt>
                <c:pt idx="2553">
                  <c:v>40232</c:v>
                </c:pt>
                <c:pt idx="2554">
                  <c:v>40233</c:v>
                </c:pt>
                <c:pt idx="2555">
                  <c:v>40234</c:v>
                </c:pt>
                <c:pt idx="2556">
                  <c:v>40235</c:v>
                </c:pt>
                <c:pt idx="2557">
                  <c:v>40236</c:v>
                </c:pt>
                <c:pt idx="2558">
                  <c:v>40237</c:v>
                </c:pt>
                <c:pt idx="2559">
                  <c:v>40238</c:v>
                </c:pt>
                <c:pt idx="2560">
                  <c:v>40239</c:v>
                </c:pt>
                <c:pt idx="2561">
                  <c:v>40240</c:v>
                </c:pt>
                <c:pt idx="2562">
                  <c:v>40241</c:v>
                </c:pt>
                <c:pt idx="2563">
                  <c:v>40242</c:v>
                </c:pt>
                <c:pt idx="2564">
                  <c:v>40243</c:v>
                </c:pt>
                <c:pt idx="2565">
                  <c:v>40244</c:v>
                </c:pt>
                <c:pt idx="2566">
                  <c:v>40245</c:v>
                </c:pt>
                <c:pt idx="2567">
                  <c:v>40246</c:v>
                </c:pt>
                <c:pt idx="2568">
                  <c:v>40247</c:v>
                </c:pt>
                <c:pt idx="2569">
                  <c:v>40248</c:v>
                </c:pt>
                <c:pt idx="2570">
                  <c:v>40249</c:v>
                </c:pt>
                <c:pt idx="2571">
                  <c:v>40250</c:v>
                </c:pt>
                <c:pt idx="2572">
                  <c:v>40251</c:v>
                </c:pt>
                <c:pt idx="2573">
                  <c:v>40252</c:v>
                </c:pt>
                <c:pt idx="2574">
                  <c:v>40253</c:v>
                </c:pt>
                <c:pt idx="2575">
                  <c:v>40254</c:v>
                </c:pt>
                <c:pt idx="2576">
                  <c:v>40255</c:v>
                </c:pt>
                <c:pt idx="2577">
                  <c:v>40256</c:v>
                </c:pt>
                <c:pt idx="2578">
                  <c:v>40257</c:v>
                </c:pt>
                <c:pt idx="2579">
                  <c:v>40258</c:v>
                </c:pt>
                <c:pt idx="2580">
                  <c:v>40259</c:v>
                </c:pt>
                <c:pt idx="2581">
                  <c:v>40260</c:v>
                </c:pt>
                <c:pt idx="2582">
                  <c:v>40261</c:v>
                </c:pt>
                <c:pt idx="2583">
                  <c:v>40262</c:v>
                </c:pt>
                <c:pt idx="2584">
                  <c:v>40263</c:v>
                </c:pt>
                <c:pt idx="2585">
                  <c:v>40264</c:v>
                </c:pt>
                <c:pt idx="2586">
                  <c:v>40265</c:v>
                </c:pt>
                <c:pt idx="2587">
                  <c:v>40266</c:v>
                </c:pt>
                <c:pt idx="2588">
                  <c:v>40267</c:v>
                </c:pt>
                <c:pt idx="2589">
                  <c:v>40268</c:v>
                </c:pt>
                <c:pt idx="2590">
                  <c:v>40269</c:v>
                </c:pt>
                <c:pt idx="2591">
                  <c:v>40270</c:v>
                </c:pt>
                <c:pt idx="2592">
                  <c:v>40271</c:v>
                </c:pt>
                <c:pt idx="2593">
                  <c:v>40272</c:v>
                </c:pt>
                <c:pt idx="2594">
                  <c:v>40273</c:v>
                </c:pt>
                <c:pt idx="2595">
                  <c:v>40274</c:v>
                </c:pt>
                <c:pt idx="2596">
                  <c:v>40275</c:v>
                </c:pt>
                <c:pt idx="2597">
                  <c:v>40276</c:v>
                </c:pt>
                <c:pt idx="2598">
                  <c:v>40277</c:v>
                </c:pt>
                <c:pt idx="2599">
                  <c:v>40278</c:v>
                </c:pt>
                <c:pt idx="2600">
                  <c:v>40279</c:v>
                </c:pt>
                <c:pt idx="2601">
                  <c:v>40280</c:v>
                </c:pt>
                <c:pt idx="2602">
                  <c:v>40281</c:v>
                </c:pt>
                <c:pt idx="2603">
                  <c:v>40282</c:v>
                </c:pt>
                <c:pt idx="2604">
                  <c:v>40283</c:v>
                </c:pt>
                <c:pt idx="2605">
                  <c:v>40284</c:v>
                </c:pt>
                <c:pt idx="2606">
                  <c:v>40285</c:v>
                </c:pt>
                <c:pt idx="2607">
                  <c:v>40286</c:v>
                </c:pt>
                <c:pt idx="2608">
                  <c:v>40287</c:v>
                </c:pt>
                <c:pt idx="2609">
                  <c:v>40288</c:v>
                </c:pt>
                <c:pt idx="2610">
                  <c:v>40289</c:v>
                </c:pt>
                <c:pt idx="2611">
                  <c:v>40290</c:v>
                </c:pt>
                <c:pt idx="2612">
                  <c:v>40291</c:v>
                </c:pt>
                <c:pt idx="2613">
                  <c:v>40292</c:v>
                </c:pt>
                <c:pt idx="2614">
                  <c:v>40293</c:v>
                </c:pt>
                <c:pt idx="2615">
                  <c:v>40294</c:v>
                </c:pt>
                <c:pt idx="2616">
                  <c:v>40295</c:v>
                </c:pt>
                <c:pt idx="2617">
                  <c:v>40296</c:v>
                </c:pt>
                <c:pt idx="2618">
                  <c:v>40297</c:v>
                </c:pt>
                <c:pt idx="2619">
                  <c:v>40298</c:v>
                </c:pt>
                <c:pt idx="2620">
                  <c:v>40299</c:v>
                </c:pt>
                <c:pt idx="2621">
                  <c:v>40300</c:v>
                </c:pt>
                <c:pt idx="2622">
                  <c:v>40301</c:v>
                </c:pt>
                <c:pt idx="2623">
                  <c:v>40302</c:v>
                </c:pt>
                <c:pt idx="2624">
                  <c:v>40303</c:v>
                </c:pt>
                <c:pt idx="2625">
                  <c:v>40304</c:v>
                </c:pt>
                <c:pt idx="2626">
                  <c:v>40305</c:v>
                </c:pt>
                <c:pt idx="2627">
                  <c:v>40306</c:v>
                </c:pt>
                <c:pt idx="2628">
                  <c:v>40307</c:v>
                </c:pt>
                <c:pt idx="2629">
                  <c:v>40308</c:v>
                </c:pt>
                <c:pt idx="2630">
                  <c:v>40309</c:v>
                </c:pt>
                <c:pt idx="2631">
                  <c:v>40310</c:v>
                </c:pt>
                <c:pt idx="2632">
                  <c:v>40311</c:v>
                </c:pt>
                <c:pt idx="2633">
                  <c:v>40312</c:v>
                </c:pt>
                <c:pt idx="2634">
                  <c:v>40313</c:v>
                </c:pt>
                <c:pt idx="2635">
                  <c:v>40314</c:v>
                </c:pt>
                <c:pt idx="2636">
                  <c:v>40315</c:v>
                </c:pt>
                <c:pt idx="2637">
                  <c:v>40316</c:v>
                </c:pt>
                <c:pt idx="2638">
                  <c:v>40317</c:v>
                </c:pt>
                <c:pt idx="2639">
                  <c:v>40318</c:v>
                </c:pt>
                <c:pt idx="2640">
                  <c:v>40319</c:v>
                </c:pt>
                <c:pt idx="2641">
                  <c:v>40320</c:v>
                </c:pt>
                <c:pt idx="2642">
                  <c:v>40321</c:v>
                </c:pt>
                <c:pt idx="2643">
                  <c:v>40322</c:v>
                </c:pt>
                <c:pt idx="2644">
                  <c:v>40323</c:v>
                </c:pt>
                <c:pt idx="2645">
                  <c:v>40324</c:v>
                </c:pt>
                <c:pt idx="2646">
                  <c:v>40325</c:v>
                </c:pt>
                <c:pt idx="2647">
                  <c:v>40326</c:v>
                </c:pt>
                <c:pt idx="2648">
                  <c:v>40327</c:v>
                </c:pt>
                <c:pt idx="2649">
                  <c:v>40328</c:v>
                </c:pt>
                <c:pt idx="2650">
                  <c:v>40329</c:v>
                </c:pt>
                <c:pt idx="2651">
                  <c:v>40330</c:v>
                </c:pt>
                <c:pt idx="2652">
                  <c:v>40331</c:v>
                </c:pt>
                <c:pt idx="2653">
                  <c:v>40332</c:v>
                </c:pt>
                <c:pt idx="2654">
                  <c:v>40333</c:v>
                </c:pt>
                <c:pt idx="2655">
                  <c:v>40334</c:v>
                </c:pt>
                <c:pt idx="2656">
                  <c:v>40335</c:v>
                </c:pt>
                <c:pt idx="2657">
                  <c:v>40336</c:v>
                </c:pt>
                <c:pt idx="2658">
                  <c:v>40337</c:v>
                </c:pt>
                <c:pt idx="2659">
                  <c:v>40338</c:v>
                </c:pt>
                <c:pt idx="2660">
                  <c:v>40339</c:v>
                </c:pt>
                <c:pt idx="2661">
                  <c:v>40340</c:v>
                </c:pt>
                <c:pt idx="2662">
                  <c:v>40341</c:v>
                </c:pt>
                <c:pt idx="2663">
                  <c:v>40342</c:v>
                </c:pt>
                <c:pt idx="2664">
                  <c:v>40343</c:v>
                </c:pt>
                <c:pt idx="2665">
                  <c:v>40344</c:v>
                </c:pt>
                <c:pt idx="2666">
                  <c:v>40345</c:v>
                </c:pt>
                <c:pt idx="2667">
                  <c:v>40346</c:v>
                </c:pt>
                <c:pt idx="2668">
                  <c:v>40347</c:v>
                </c:pt>
                <c:pt idx="2669">
                  <c:v>40348</c:v>
                </c:pt>
                <c:pt idx="2670">
                  <c:v>40349</c:v>
                </c:pt>
                <c:pt idx="2671">
                  <c:v>40350</c:v>
                </c:pt>
                <c:pt idx="2672">
                  <c:v>40351</c:v>
                </c:pt>
                <c:pt idx="2673">
                  <c:v>40352</c:v>
                </c:pt>
                <c:pt idx="2674">
                  <c:v>40353</c:v>
                </c:pt>
                <c:pt idx="2675">
                  <c:v>40354</c:v>
                </c:pt>
                <c:pt idx="2676">
                  <c:v>40355</c:v>
                </c:pt>
                <c:pt idx="2677">
                  <c:v>40356</c:v>
                </c:pt>
                <c:pt idx="2678">
                  <c:v>40357</c:v>
                </c:pt>
                <c:pt idx="2679">
                  <c:v>40358</c:v>
                </c:pt>
                <c:pt idx="2680">
                  <c:v>40359</c:v>
                </c:pt>
                <c:pt idx="2681">
                  <c:v>40360</c:v>
                </c:pt>
                <c:pt idx="2682">
                  <c:v>40361</c:v>
                </c:pt>
                <c:pt idx="2683">
                  <c:v>40362</c:v>
                </c:pt>
                <c:pt idx="2684">
                  <c:v>40363</c:v>
                </c:pt>
                <c:pt idx="2685">
                  <c:v>40364</c:v>
                </c:pt>
                <c:pt idx="2686">
                  <c:v>40365</c:v>
                </c:pt>
                <c:pt idx="2687">
                  <c:v>40366</c:v>
                </c:pt>
                <c:pt idx="2688">
                  <c:v>40367</c:v>
                </c:pt>
                <c:pt idx="2689">
                  <c:v>40368</c:v>
                </c:pt>
                <c:pt idx="2690">
                  <c:v>40369</c:v>
                </c:pt>
                <c:pt idx="2691">
                  <c:v>40370</c:v>
                </c:pt>
                <c:pt idx="2692">
                  <c:v>40371</c:v>
                </c:pt>
                <c:pt idx="2693">
                  <c:v>40372</c:v>
                </c:pt>
                <c:pt idx="2694">
                  <c:v>40373</c:v>
                </c:pt>
                <c:pt idx="2695">
                  <c:v>40374</c:v>
                </c:pt>
                <c:pt idx="2696">
                  <c:v>40375</c:v>
                </c:pt>
                <c:pt idx="2697">
                  <c:v>40376</c:v>
                </c:pt>
                <c:pt idx="2698">
                  <c:v>40377</c:v>
                </c:pt>
                <c:pt idx="2699">
                  <c:v>40378</c:v>
                </c:pt>
                <c:pt idx="2700">
                  <c:v>40379</c:v>
                </c:pt>
                <c:pt idx="2701">
                  <c:v>40380</c:v>
                </c:pt>
                <c:pt idx="2702">
                  <c:v>40381</c:v>
                </c:pt>
                <c:pt idx="2703">
                  <c:v>40382</c:v>
                </c:pt>
                <c:pt idx="2704">
                  <c:v>40383</c:v>
                </c:pt>
                <c:pt idx="2705">
                  <c:v>40384</c:v>
                </c:pt>
                <c:pt idx="2706">
                  <c:v>40385</c:v>
                </c:pt>
                <c:pt idx="2707">
                  <c:v>40386</c:v>
                </c:pt>
                <c:pt idx="2708">
                  <c:v>40387</c:v>
                </c:pt>
                <c:pt idx="2709">
                  <c:v>40388</c:v>
                </c:pt>
                <c:pt idx="2710">
                  <c:v>40389</c:v>
                </c:pt>
                <c:pt idx="2711">
                  <c:v>40390</c:v>
                </c:pt>
                <c:pt idx="2712">
                  <c:v>40391</c:v>
                </c:pt>
                <c:pt idx="2713">
                  <c:v>40392</c:v>
                </c:pt>
                <c:pt idx="2714">
                  <c:v>40393</c:v>
                </c:pt>
                <c:pt idx="2715">
                  <c:v>40394</c:v>
                </c:pt>
                <c:pt idx="2716">
                  <c:v>40395</c:v>
                </c:pt>
                <c:pt idx="2717">
                  <c:v>40396</c:v>
                </c:pt>
                <c:pt idx="2718">
                  <c:v>40397</c:v>
                </c:pt>
                <c:pt idx="2719">
                  <c:v>40398</c:v>
                </c:pt>
                <c:pt idx="2720">
                  <c:v>40399</c:v>
                </c:pt>
                <c:pt idx="2721">
                  <c:v>40400</c:v>
                </c:pt>
                <c:pt idx="2722">
                  <c:v>40401</c:v>
                </c:pt>
                <c:pt idx="2723">
                  <c:v>40402</c:v>
                </c:pt>
                <c:pt idx="2724">
                  <c:v>40403</c:v>
                </c:pt>
                <c:pt idx="2725">
                  <c:v>40404</c:v>
                </c:pt>
                <c:pt idx="2726">
                  <c:v>40405</c:v>
                </c:pt>
                <c:pt idx="2727">
                  <c:v>40406</c:v>
                </c:pt>
                <c:pt idx="2728">
                  <c:v>40407</c:v>
                </c:pt>
                <c:pt idx="2729">
                  <c:v>40408</c:v>
                </c:pt>
                <c:pt idx="2730">
                  <c:v>40409</c:v>
                </c:pt>
                <c:pt idx="2731">
                  <c:v>40410</c:v>
                </c:pt>
                <c:pt idx="2732">
                  <c:v>40411</c:v>
                </c:pt>
                <c:pt idx="2733">
                  <c:v>40412</c:v>
                </c:pt>
                <c:pt idx="2734">
                  <c:v>40413</c:v>
                </c:pt>
                <c:pt idx="2735">
                  <c:v>40414</c:v>
                </c:pt>
                <c:pt idx="2736">
                  <c:v>40415</c:v>
                </c:pt>
                <c:pt idx="2737">
                  <c:v>40416</c:v>
                </c:pt>
                <c:pt idx="2738">
                  <c:v>40417</c:v>
                </c:pt>
                <c:pt idx="2739">
                  <c:v>40418</c:v>
                </c:pt>
                <c:pt idx="2740">
                  <c:v>40419</c:v>
                </c:pt>
                <c:pt idx="2741">
                  <c:v>40420</c:v>
                </c:pt>
                <c:pt idx="2742">
                  <c:v>40421</c:v>
                </c:pt>
                <c:pt idx="2743">
                  <c:v>40422</c:v>
                </c:pt>
                <c:pt idx="2744">
                  <c:v>40423</c:v>
                </c:pt>
                <c:pt idx="2745">
                  <c:v>40424</c:v>
                </c:pt>
                <c:pt idx="2746">
                  <c:v>40425</c:v>
                </c:pt>
                <c:pt idx="2747">
                  <c:v>40426</c:v>
                </c:pt>
                <c:pt idx="2748">
                  <c:v>40427</c:v>
                </c:pt>
                <c:pt idx="2749">
                  <c:v>40428</c:v>
                </c:pt>
                <c:pt idx="2750">
                  <c:v>40429</c:v>
                </c:pt>
                <c:pt idx="2751">
                  <c:v>40430</c:v>
                </c:pt>
                <c:pt idx="2752">
                  <c:v>40431</c:v>
                </c:pt>
                <c:pt idx="2753">
                  <c:v>40432</c:v>
                </c:pt>
                <c:pt idx="2754">
                  <c:v>40433</c:v>
                </c:pt>
                <c:pt idx="2755">
                  <c:v>40434</c:v>
                </c:pt>
                <c:pt idx="2756">
                  <c:v>40435</c:v>
                </c:pt>
                <c:pt idx="2757">
                  <c:v>40436</c:v>
                </c:pt>
                <c:pt idx="2758">
                  <c:v>40437</c:v>
                </c:pt>
                <c:pt idx="2759">
                  <c:v>40438</c:v>
                </c:pt>
                <c:pt idx="2760">
                  <c:v>40439</c:v>
                </c:pt>
                <c:pt idx="2761">
                  <c:v>40440</c:v>
                </c:pt>
                <c:pt idx="2762">
                  <c:v>40441</c:v>
                </c:pt>
                <c:pt idx="2763">
                  <c:v>40442</c:v>
                </c:pt>
                <c:pt idx="2764">
                  <c:v>40443</c:v>
                </c:pt>
                <c:pt idx="2765">
                  <c:v>40444</c:v>
                </c:pt>
                <c:pt idx="2766">
                  <c:v>40445</c:v>
                </c:pt>
                <c:pt idx="2767">
                  <c:v>40446</c:v>
                </c:pt>
                <c:pt idx="2768">
                  <c:v>40447</c:v>
                </c:pt>
                <c:pt idx="2769">
                  <c:v>40448</c:v>
                </c:pt>
                <c:pt idx="2770">
                  <c:v>40449</c:v>
                </c:pt>
                <c:pt idx="2771">
                  <c:v>40450</c:v>
                </c:pt>
                <c:pt idx="2772">
                  <c:v>40451</c:v>
                </c:pt>
                <c:pt idx="2773">
                  <c:v>40452</c:v>
                </c:pt>
                <c:pt idx="2774">
                  <c:v>40453</c:v>
                </c:pt>
                <c:pt idx="2775">
                  <c:v>40454</c:v>
                </c:pt>
                <c:pt idx="2776">
                  <c:v>40455</c:v>
                </c:pt>
                <c:pt idx="2777">
                  <c:v>40456</c:v>
                </c:pt>
                <c:pt idx="2778">
                  <c:v>40457</c:v>
                </c:pt>
                <c:pt idx="2779">
                  <c:v>40458</c:v>
                </c:pt>
                <c:pt idx="2780">
                  <c:v>40459</c:v>
                </c:pt>
                <c:pt idx="2781">
                  <c:v>40460</c:v>
                </c:pt>
                <c:pt idx="2782">
                  <c:v>40461</c:v>
                </c:pt>
                <c:pt idx="2783">
                  <c:v>40462</c:v>
                </c:pt>
                <c:pt idx="2784">
                  <c:v>40463</c:v>
                </c:pt>
                <c:pt idx="2785">
                  <c:v>40464</c:v>
                </c:pt>
                <c:pt idx="2786">
                  <c:v>40465</c:v>
                </c:pt>
                <c:pt idx="2787">
                  <c:v>40466</c:v>
                </c:pt>
                <c:pt idx="2788">
                  <c:v>40467</c:v>
                </c:pt>
                <c:pt idx="2789">
                  <c:v>40468</c:v>
                </c:pt>
                <c:pt idx="2790">
                  <c:v>40469</c:v>
                </c:pt>
                <c:pt idx="2791">
                  <c:v>40470</c:v>
                </c:pt>
                <c:pt idx="2792">
                  <c:v>40471</c:v>
                </c:pt>
                <c:pt idx="2793">
                  <c:v>40472</c:v>
                </c:pt>
                <c:pt idx="2794">
                  <c:v>40473</c:v>
                </c:pt>
                <c:pt idx="2795">
                  <c:v>40474</c:v>
                </c:pt>
                <c:pt idx="2796">
                  <c:v>40475</c:v>
                </c:pt>
                <c:pt idx="2797">
                  <c:v>40476</c:v>
                </c:pt>
                <c:pt idx="2798">
                  <c:v>40477</c:v>
                </c:pt>
                <c:pt idx="2799">
                  <c:v>40478</c:v>
                </c:pt>
                <c:pt idx="2800">
                  <c:v>40479</c:v>
                </c:pt>
                <c:pt idx="2801">
                  <c:v>40480</c:v>
                </c:pt>
                <c:pt idx="2802">
                  <c:v>40481</c:v>
                </c:pt>
                <c:pt idx="2803">
                  <c:v>40482</c:v>
                </c:pt>
                <c:pt idx="2804">
                  <c:v>40483</c:v>
                </c:pt>
                <c:pt idx="2805">
                  <c:v>40484</c:v>
                </c:pt>
                <c:pt idx="2806">
                  <c:v>40485</c:v>
                </c:pt>
                <c:pt idx="2807">
                  <c:v>40486</c:v>
                </c:pt>
                <c:pt idx="2808">
                  <c:v>40487</c:v>
                </c:pt>
                <c:pt idx="2809">
                  <c:v>40488</c:v>
                </c:pt>
                <c:pt idx="2810">
                  <c:v>40489</c:v>
                </c:pt>
                <c:pt idx="2811">
                  <c:v>40490</c:v>
                </c:pt>
                <c:pt idx="2812">
                  <c:v>40491</c:v>
                </c:pt>
                <c:pt idx="2813">
                  <c:v>40492</c:v>
                </c:pt>
                <c:pt idx="2814">
                  <c:v>40493</c:v>
                </c:pt>
                <c:pt idx="2815">
                  <c:v>40494</c:v>
                </c:pt>
                <c:pt idx="2816">
                  <c:v>40495</c:v>
                </c:pt>
                <c:pt idx="2817">
                  <c:v>40496</c:v>
                </c:pt>
                <c:pt idx="2818">
                  <c:v>40497</c:v>
                </c:pt>
                <c:pt idx="2819">
                  <c:v>40498</c:v>
                </c:pt>
                <c:pt idx="2820">
                  <c:v>40499</c:v>
                </c:pt>
                <c:pt idx="2821">
                  <c:v>40500</c:v>
                </c:pt>
                <c:pt idx="2822">
                  <c:v>40501</c:v>
                </c:pt>
                <c:pt idx="2823">
                  <c:v>40502</c:v>
                </c:pt>
                <c:pt idx="2824">
                  <c:v>40503</c:v>
                </c:pt>
                <c:pt idx="2825">
                  <c:v>40504</c:v>
                </c:pt>
                <c:pt idx="2826">
                  <c:v>40505</c:v>
                </c:pt>
                <c:pt idx="2827">
                  <c:v>40506</c:v>
                </c:pt>
                <c:pt idx="2828">
                  <c:v>40507</c:v>
                </c:pt>
                <c:pt idx="2829">
                  <c:v>40508</c:v>
                </c:pt>
                <c:pt idx="2830">
                  <c:v>40509</c:v>
                </c:pt>
                <c:pt idx="2831">
                  <c:v>40510</c:v>
                </c:pt>
                <c:pt idx="2832">
                  <c:v>40511</c:v>
                </c:pt>
                <c:pt idx="2833">
                  <c:v>40512</c:v>
                </c:pt>
                <c:pt idx="2834">
                  <c:v>40513</c:v>
                </c:pt>
                <c:pt idx="2835">
                  <c:v>40514</c:v>
                </c:pt>
                <c:pt idx="2836">
                  <c:v>40515</c:v>
                </c:pt>
                <c:pt idx="2837">
                  <c:v>40516</c:v>
                </c:pt>
                <c:pt idx="2838">
                  <c:v>40517</c:v>
                </c:pt>
                <c:pt idx="2839">
                  <c:v>40518</c:v>
                </c:pt>
                <c:pt idx="2840">
                  <c:v>40519</c:v>
                </c:pt>
                <c:pt idx="2841">
                  <c:v>40520</c:v>
                </c:pt>
                <c:pt idx="2842">
                  <c:v>40521</c:v>
                </c:pt>
                <c:pt idx="2843">
                  <c:v>40522</c:v>
                </c:pt>
                <c:pt idx="2844">
                  <c:v>40523</c:v>
                </c:pt>
                <c:pt idx="2845">
                  <c:v>40524</c:v>
                </c:pt>
                <c:pt idx="2846">
                  <c:v>40525</c:v>
                </c:pt>
                <c:pt idx="2847">
                  <c:v>40526</c:v>
                </c:pt>
                <c:pt idx="2848">
                  <c:v>40527</c:v>
                </c:pt>
                <c:pt idx="2849">
                  <c:v>40528</c:v>
                </c:pt>
                <c:pt idx="2850">
                  <c:v>40529</c:v>
                </c:pt>
                <c:pt idx="2851">
                  <c:v>40530</c:v>
                </c:pt>
                <c:pt idx="2852">
                  <c:v>40531</c:v>
                </c:pt>
                <c:pt idx="2853">
                  <c:v>40532</c:v>
                </c:pt>
                <c:pt idx="2854">
                  <c:v>40533</c:v>
                </c:pt>
                <c:pt idx="2855">
                  <c:v>40534</c:v>
                </c:pt>
                <c:pt idx="2856">
                  <c:v>40535</c:v>
                </c:pt>
                <c:pt idx="2857">
                  <c:v>40536</c:v>
                </c:pt>
                <c:pt idx="2858">
                  <c:v>40537</c:v>
                </c:pt>
                <c:pt idx="2859">
                  <c:v>40538</c:v>
                </c:pt>
                <c:pt idx="2860">
                  <c:v>40539</c:v>
                </c:pt>
                <c:pt idx="2861">
                  <c:v>40540</c:v>
                </c:pt>
                <c:pt idx="2862">
                  <c:v>40541</c:v>
                </c:pt>
                <c:pt idx="2863">
                  <c:v>40542</c:v>
                </c:pt>
                <c:pt idx="2864">
                  <c:v>40543</c:v>
                </c:pt>
                <c:pt idx="2865">
                  <c:v>40544</c:v>
                </c:pt>
                <c:pt idx="2866">
                  <c:v>40545</c:v>
                </c:pt>
                <c:pt idx="2867">
                  <c:v>40546</c:v>
                </c:pt>
                <c:pt idx="2868">
                  <c:v>40547</c:v>
                </c:pt>
                <c:pt idx="2869">
                  <c:v>40548</c:v>
                </c:pt>
                <c:pt idx="2870">
                  <c:v>40549</c:v>
                </c:pt>
                <c:pt idx="2871">
                  <c:v>40550</c:v>
                </c:pt>
                <c:pt idx="2872">
                  <c:v>40551</c:v>
                </c:pt>
                <c:pt idx="2873">
                  <c:v>40552</c:v>
                </c:pt>
                <c:pt idx="2874">
                  <c:v>40553</c:v>
                </c:pt>
                <c:pt idx="2875">
                  <c:v>40554</c:v>
                </c:pt>
                <c:pt idx="2876">
                  <c:v>40555</c:v>
                </c:pt>
                <c:pt idx="2877">
                  <c:v>40556</c:v>
                </c:pt>
                <c:pt idx="2878">
                  <c:v>40557</c:v>
                </c:pt>
                <c:pt idx="2879">
                  <c:v>40558</c:v>
                </c:pt>
                <c:pt idx="2880">
                  <c:v>40559</c:v>
                </c:pt>
                <c:pt idx="2881">
                  <c:v>40560</c:v>
                </c:pt>
                <c:pt idx="2882">
                  <c:v>40561</c:v>
                </c:pt>
                <c:pt idx="2883">
                  <c:v>40562</c:v>
                </c:pt>
                <c:pt idx="2884">
                  <c:v>40563</c:v>
                </c:pt>
                <c:pt idx="2885">
                  <c:v>40564</c:v>
                </c:pt>
                <c:pt idx="2886">
                  <c:v>40565</c:v>
                </c:pt>
                <c:pt idx="2887">
                  <c:v>40566</c:v>
                </c:pt>
                <c:pt idx="2888">
                  <c:v>40567</c:v>
                </c:pt>
                <c:pt idx="2889">
                  <c:v>40568</c:v>
                </c:pt>
                <c:pt idx="2890">
                  <c:v>40569</c:v>
                </c:pt>
                <c:pt idx="2891">
                  <c:v>40570</c:v>
                </c:pt>
                <c:pt idx="2892">
                  <c:v>40571</c:v>
                </c:pt>
                <c:pt idx="2893">
                  <c:v>40572</c:v>
                </c:pt>
                <c:pt idx="2894">
                  <c:v>40573</c:v>
                </c:pt>
                <c:pt idx="2895">
                  <c:v>40574</c:v>
                </c:pt>
                <c:pt idx="2896">
                  <c:v>40575</c:v>
                </c:pt>
                <c:pt idx="2897">
                  <c:v>40576</c:v>
                </c:pt>
                <c:pt idx="2898">
                  <c:v>40577</c:v>
                </c:pt>
                <c:pt idx="2899">
                  <c:v>40578</c:v>
                </c:pt>
                <c:pt idx="2900">
                  <c:v>40579</c:v>
                </c:pt>
                <c:pt idx="2901">
                  <c:v>40580</c:v>
                </c:pt>
                <c:pt idx="2902">
                  <c:v>40581</c:v>
                </c:pt>
                <c:pt idx="2903">
                  <c:v>40582</c:v>
                </c:pt>
                <c:pt idx="2904">
                  <c:v>40583</c:v>
                </c:pt>
                <c:pt idx="2905">
                  <c:v>40584</c:v>
                </c:pt>
                <c:pt idx="2906">
                  <c:v>40585</c:v>
                </c:pt>
                <c:pt idx="2907">
                  <c:v>40586</c:v>
                </c:pt>
                <c:pt idx="2908">
                  <c:v>40587</c:v>
                </c:pt>
                <c:pt idx="2909">
                  <c:v>40588</c:v>
                </c:pt>
                <c:pt idx="2910">
                  <c:v>40589</c:v>
                </c:pt>
                <c:pt idx="2911">
                  <c:v>40590</c:v>
                </c:pt>
                <c:pt idx="2912">
                  <c:v>40591</c:v>
                </c:pt>
                <c:pt idx="2913">
                  <c:v>40592</c:v>
                </c:pt>
                <c:pt idx="2914">
                  <c:v>40593</c:v>
                </c:pt>
                <c:pt idx="2915">
                  <c:v>40594</c:v>
                </c:pt>
                <c:pt idx="2916">
                  <c:v>40595</c:v>
                </c:pt>
                <c:pt idx="2917">
                  <c:v>40596</c:v>
                </c:pt>
                <c:pt idx="2918">
                  <c:v>40597</c:v>
                </c:pt>
                <c:pt idx="2919">
                  <c:v>40598</c:v>
                </c:pt>
                <c:pt idx="2920">
                  <c:v>40599</c:v>
                </c:pt>
                <c:pt idx="2921">
                  <c:v>40600</c:v>
                </c:pt>
                <c:pt idx="2922">
                  <c:v>40601</c:v>
                </c:pt>
                <c:pt idx="2923">
                  <c:v>40602</c:v>
                </c:pt>
                <c:pt idx="2924">
                  <c:v>40603</c:v>
                </c:pt>
                <c:pt idx="2925">
                  <c:v>40604</c:v>
                </c:pt>
                <c:pt idx="2926">
                  <c:v>40605</c:v>
                </c:pt>
                <c:pt idx="2927">
                  <c:v>40606</c:v>
                </c:pt>
                <c:pt idx="2928">
                  <c:v>40607</c:v>
                </c:pt>
                <c:pt idx="2929">
                  <c:v>40608</c:v>
                </c:pt>
                <c:pt idx="2930">
                  <c:v>40609</c:v>
                </c:pt>
                <c:pt idx="2931">
                  <c:v>40610</c:v>
                </c:pt>
                <c:pt idx="2932">
                  <c:v>40611</c:v>
                </c:pt>
                <c:pt idx="2933">
                  <c:v>40612</c:v>
                </c:pt>
                <c:pt idx="2934">
                  <c:v>40613</c:v>
                </c:pt>
                <c:pt idx="2935">
                  <c:v>40614</c:v>
                </c:pt>
                <c:pt idx="2936">
                  <c:v>40615</c:v>
                </c:pt>
                <c:pt idx="2937">
                  <c:v>40616</c:v>
                </c:pt>
                <c:pt idx="2938">
                  <c:v>40617</c:v>
                </c:pt>
                <c:pt idx="2939">
                  <c:v>40618</c:v>
                </c:pt>
                <c:pt idx="2940">
                  <c:v>40619</c:v>
                </c:pt>
                <c:pt idx="2941">
                  <c:v>40620</c:v>
                </c:pt>
                <c:pt idx="2942">
                  <c:v>40621</c:v>
                </c:pt>
                <c:pt idx="2943">
                  <c:v>40622</c:v>
                </c:pt>
                <c:pt idx="2944">
                  <c:v>40623</c:v>
                </c:pt>
                <c:pt idx="2945">
                  <c:v>40624</c:v>
                </c:pt>
                <c:pt idx="2946">
                  <c:v>40625</c:v>
                </c:pt>
                <c:pt idx="2947">
                  <c:v>40626</c:v>
                </c:pt>
                <c:pt idx="2948">
                  <c:v>40627</c:v>
                </c:pt>
                <c:pt idx="2949">
                  <c:v>40628</c:v>
                </c:pt>
                <c:pt idx="2950">
                  <c:v>40629</c:v>
                </c:pt>
                <c:pt idx="2951">
                  <c:v>40630</c:v>
                </c:pt>
                <c:pt idx="2952">
                  <c:v>40631</c:v>
                </c:pt>
                <c:pt idx="2953">
                  <c:v>40632</c:v>
                </c:pt>
                <c:pt idx="2954">
                  <c:v>40633</c:v>
                </c:pt>
                <c:pt idx="2955">
                  <c:v>40634</c:v>
                </c:pt>
                <c:pt idx="2956">
                  <c:v>40635</c:v>
                </c:pt>
                <c:pt idx="2957">
                  <c:v>40636</c:v>
                </c:pt>
                <c:pt idx="2958">
                  <c:v>40637</c:v>
                </c:pt>
                <c:pt idx="2959">
                  <c:v>40638</c:v>
                </c:pt>
                <c:pt idx="2960">
                  <c:v>40639</c:v>
                </c:pt>
                <c:pt idx="2961">
                  <c:v>40640</c:v>
                </c:pt>
                <c:pt idx="2962">
                  <c:v>40641</c:v>
                </c:pt>
                <c:pt idx="2963">
                  <c:v>40642</c:v>
                </c:pt>
                <c:pt idx="2964">
                  <c:v>40643</c:v>
                </c:pt>
                <c:pt idx="2965">
                  <c:v>40644</c:v>
                </c:pt>
                <c:pt idx="2966">
                  <c:v>40645</c:v>
                </c:pt>
                <c:pt idx="2967">
                  <c:v>40646</c:v>
                </c:pt>
                <c:pt idx="2968">
                  <c:v>40647</c:v>
                </c:pt>
                <c:pt idx="2969">
                  <c:v>40648</c:v>
                </c:pt>
                <c:pt idx="2970">
                  <c:v>40649</c:v>
                </c:pt>
                <c:pt idx="2971">
                  <c:v>40650</c:v>
                </c:pt>
                <c:pt idx="2972">
                  <c:v>40651</c:v>
                </c:pt>
                <c:pt idx="2973">
                  <c:v>40652</c:v>
                </c:pt>
                <c:pt idx="2974">
                  <c:v>40653</c:v>
                </c:pt>
                <c:pt idx="2975">
                  <c:v>40654</c:v>
                </c:pt>
                <c:pt idx="2976">
                  <c:v>40655</c:v>
                </c:pt>
                <c:pt idx="2977">
                  <c:v>40656</c:v>
                </c:pt>
                <c:pt idx="2978">
                  <c:v>40657</c:v>
                </c:pt>
                <c:pt idx="2979">
                  <c:v>40658</c:v>
                </c:pt>
                <c:pt idx="2980">
                  <c:v>40659</c:v>
                </c:pt>
                <c:pt idx="2981">
                  <c:v>40660</c:v>
                </c:pt>
                <c:pt idx="2982">
                  <c:v>40661</c:v>
                </c:pt>
                <c:pt idx="2983">
                  <c:v>40662</c:v>
                </c:pt>
                <c:pt idx="2984">
                  <c:v>40663</c:v>
                </c:pt>
                <c:pt idx="2985">
                  <c:v>40664</c:v>
                </c:pt>
                <c:pt idx="2986">
                  <c:v>40665</c:v>
                </c:pt>
                <c:pt idx="2987">
                  <c:v>40666</c:v>
                </c:pt>
                <c:pt idx="2988">
                  <c:v>40667</c:v>
                </c:pt>
                <c:pt idx="2989">
                  <c:v>40668</c:v>
                </c:pt>
                <c:pt idx="2990">
                  <c:v>40669</c:v>
                </c:pt>
                <c:pt idx="2991">
                  <c:v>40670</c:v>
                </c:pt>
                <c:pt idx="2992">
                  <c:v>40671</c:v>
                </c:pt>
                <c:pt idx="2993">
                  <c:v>40672</c:v>
                </c:pt>
                <c:pt idx="2994">
                  <c:v>40673</c:v>
                </c:pt>
                <c:pt idx="2995">
                  <c:v>40674</c:v>
                </c:pt>
                <c:pt idx="2996">
                  <c:v>40675</c:v>
                </c:pt>
                <c:pt idx="2997">
                  <c:v>40676</c:v>
                </c:pt>
                <c:pt idx="2998">
                  <c:v>40677</c:v>
                </c:pt>
                <c:pt idx="2999">
                  <c:v>40678</c:v>
                </c:pt>
                <c:pt idx="3000">
                  <c:v>40679</c:v>
                </c:pt>
                <c:pt idx="3001">
                  <c:v>40680</c:v>
                </c:pt>
                <c:pt idx="3002">
                  <c:v>40681</c:v>
                </c:pt>
                <c:pt idx="3003">
                  <c:v>40682</c:v>
                </c:pt>
                <c:pt idx="3004">
                  <c:v>40683</c:v>
                </c:pt>
                <c:pt idx="3005">
                  <c:v>40684</c:v>
                </c:pt>
                <c:pt idx="3006">
                  <c:v>40685</c:v>
                </c:pt>
                <c:pt idx="3007">
                  <c:v>40686</c:v>
                </c:pt>
                <c:pt idx="3008">
                  <c:v>40687</c:v>
                </c:pt>
                <c:pt idx="3009">
                  <c:v>40688</c:v>
                </c:pt>
                <c:pt idx="3010">
                  <c:v>40689</c:v>
                </c:pt>
                <c:pt idx="3011">
                  <c:v>40690</c:v>
                </c:pt>
                <c:pt idx="3012">
                  <c:v>40691</c:v>
                </c:pt>
                <c:pt idx="3013">
                  <c:v>40692</c:v>
                </c:pt>
                <c:pt idx="3014">
                  <c:v>40693</c:v>
                </c:pt>
                <c:pt idx="3015">
                  <c:v>40694</c:v>
                </c:pt>
                <c:pt idx="3016">
                  <c:v>40695</c:v>
                </c:pt>
                <c:pt idx="3017">
                  <c:v>40696</c:v>
                </c:pt>
                <c:pt idx="3018">
                  <c:v>40697</c:v>
                </c:pt>
                <c:pt idx="3019">
                  <c:v>40698</c:v>
                </c:pt>
                <c:pt idx="3020">
                  <c:v>40699</c:v>
                </c:pt>
                <c:pt idx="3021">
                  <c:v>40700</c:v>
                </c:pt>
                <c:pt idx="3022">
                  <c:v>40701</c:v>
                </c:pt>
                <c:pt idx="3023">
                  <c:v>40702</c:v>
                </c:pt>
                <c:pt idx="3024">
                  <c:v>40703</c:v>
                </c:pt>
                <c:pt idx="3025">
                  <c:v>40704</c:v>
                </c:pt>
                <c:pt idx="3026">
                  <c:v>40705</c:v>
                </c:pt>
                <c:pt idx="3027">
                  <c:v>40706</c:v>
                </c:pt>
                <c:pt idx="3028">
                  <c:v>40707</c:v>
                </c:pt>
                <c:pt idx="3029">
                  <c:v>40708</c:v>
                </c:pt>
                <c:pt idx="3030">
                  <c:v>40709</c:v>
                </c:pt>
                <c:pt idx="3031">
                  <c:v>40710</c:v>
                </c:pt>
                <c:pt idx="3032">
                  <c:v>40711</c:v>
                </c:pt>
                <c:pt idx="3033">
                  <c:v>40712</c:v>
                </c:pt>
                <c:pt idx="3034">
                  <c:v>40713</c:v>
                </c:pt>
                <c:pt idx="3035">
                  <c:v>40714</c:v>
                </c:pt>
                <c:pt idx="3036">
                  <c:v>40715</c:v>
                </c:pt>
                <c:pt idx="3037">
                  <c:v>40716</c:v>
                </c:pt>
                <c:pt idx="3038">
                  <c:v>40717</c:v>
                </c:pt>
                <c:pt idx="3039">
                  <c:v>40718</c:v>
                </c:pt>
                <c:pt idx="3040">
                  <c:v>40719</c:v>
                </c:pt>
                <c:pt idx="3041">
                  <c:v>40720</c:v>
                </c:pt>
                <c:pt idx="3042">
                  <c:v>40721</c:v>
                </c:pt>
                <c:pt idx="3043">
                  <c:v>40722</c:v>
                </c:pt>
                <c:pt idx="3044">
                  <c:v>40723</c:v>
                </c:pt>
                <c:pt idx="3045">
                  <c:v>40724</c:v>
                </c:pt>
                <c:pt idx="3046">
                  <c:v>40725</c:v>
                </c:pt>
                <c:pt idx="3047">
                  <c:v>40726</c:v>
                </c:pt>
                <c:pt idx="3048">
                  <c:v>40727</c:v>
                </c:pt>
                <c:pt idx="3049">
                  <c:v>40728</c:v>
                </c:pt>
                <c:pt idx="3050">
                  <c:v>40729</c:v>
                </c:pt>
                <c:pt idx="3051">
                  <c:v>40730</c:v>
                </c:pt>
                <c:pt idx="3052">
                  <c:v>40731</c:v>
                </c:pt>
                <c:pt idx="3053">
                  <c:v>40732</c:v>
                </c:pt>
                <c:pt idx="3054">
                  <c:v>40733</c:v>
                </c:pt>
                <c:pt idx="3055">
                  <c:v>40734</c:v>
                </c:pt>
                <c:pt idx="3056">
                  <c:v>40735</c:v>
                </c:pt>
                <c:pt idx="3057">
                  <c:v>40736</c:v>
                </c:pt>
                <c:pt idx="3058">
                  <c:v>40737</c:v>
                </c:pt>
                <c:pt idx="3059">
                  <c:v>40738</c:v>
                </c:pt>
                <c:pt idx="3060">
                  <c:v>40739</c:v>
                </c:pt>
                <c:pt idx="3061">
                  <c:v>40740</c:v>
                </c:pt>
                <c:pt idx="3062">
                  <c:v>40741</c:v>
                </c:pt>
                <c:pt idx="3063">
                  <c:v>40742</c:v>
                </c:pt>
                <c:pt idx="3064">
                  <c:v>40743</c:v>
                </c:pt>
                <c:pt idx="3065">
                  <c:v>40744</c:v>
                </c:pt>
                <c:pt idx="3066">
                  <c:v>40745</c:v>
                </c:pt>
                <c:pt idx="3067">
                  <c:v>40746</c:v>
                </c:pt>
                <c:pt idx="3068">
                  <c:v>40747</c:v>
                </c:pt>
                <c:pt idx="3069">
                  <c:v>40748</c:v>
                </c:pt>
                <c:pt idx="3070">
                  <c:v>40749</c:v>
                </c:pt>
                <c:pt idx="3071">
                  <c:v>40750</c:v>
                </c:pt>
                <c:pt idx="3072">
                  <c:v>40751</c:v>
                </c:pt>
                <c:pt idx="3073">
                  <c:v>40752</c:v>
                </c:pt>
                <c:pt idx="3074">
                  <c:v>40753</c:v>
                </c:pt>
                <c:pt idx="3075">
                  <c:v>40754</c:v>
                </c:pt>
                <c:pt idx="3076">
                  <c:v>40755</c:v>
                </c:pt>
                <c:pt idx="3077">
                  <c:v>40756</c:v>
                </c:pt>
                <c:pt idx="3078">
                  <c:v>40757</c:v>
                </c:pt>
                <c:pt idx="3079">
                  <c:v>40758</c:v>
                </c:pt>
                <c:pt idx="3080">
                  <c:v>40759</c:v>
                </c:pt>
                <c:pt idx="3081">
                  <c:v>40760</c:v>
                </c:pt>
                <c:pt idx="3082">
                  <c:v>40761</c:v>
                </c:pt>
                <c:pt idx="3083">
                  <c:v>40762</c:v>
                </c:pt>
                <c:pt idx="3084">
                  <c:v>40763</c:v>
                </c:pt>
                <c:pt idx="3085">
                  <c:v>40764</c:v>
                </c:pt>
                <c:pt idx="3086">
                  <c:v>40765</c:v>
                </c:pt>
                <c:pt idx="3087">
                  <c:v>40766</c:v>
                </c:pt>
                <c:pt idx="3088">
                  <c:v>40767</c:v>
                </c:pt>
                <c:pt idx="3089">
                  <c:v>40768</c:v>
                </c:pt>
                <c:pt idx="3090">
                  <c:v>40769</c:v>
                </c:pt>
                <c:pt idx="3091">
                  <c:v>40770</c:v>
                </c:pt>
                <c:pt idx="3092">
                  <c:v>40771</c:v>
                </c:pt>
                <c:pt idx="3093">
                  <c:v>40772</c:v>
                </c:pt>
                <c:pt idx="3094">
                  <c:v>40773</c:v>
                </c:pt>
                <c:pt idx="3095">
                  <c:v>40774</c:v>
                </c:pt>
                <c:pt idx="3096">
                  <c:v>40775</c:v>
                </c:pt>
                <c:pt idx="3097">
                  <c:v>40776</c:v>
                </c:pt>
                <c:pt idx="3098">
                  <c:v>40777</c:v>
                </c:pt>
                <c:pt idx="3099">
                  <c:v>40778</c:v>
                </c:pt>
                <c:pt idx="3100">
                  <c:v>40779</c:v>
                </c:pt>
                <c:pt idx="3101">
                  <c:v>40780</c:v>
                </c:pt>
                <c:pt idx="3102">
                  <c:v>40781</c:v>
                </c:pt>
                <c:pt idx="3103">
                  <c:v>40782</c:v>
                </c:pt>
                <c:pt idx="3104">
                  <c:v>40783</c:v>
                </c:pt>
                <c:pt idx="3105">
                  <c:v>40784</c:v>
                </c:pt>
                <c:pt idx="3106">
                  <c:v>40785</c:v>
                </c:pt>
                <c:pt idx="3107">
                  <c:v>40786</c:v>
                </c:pt>
                <c:pt idx="3108">
                  <c:v>40787</c:v>
                </c:pt>
                <c:pt idx="3109">
                  <c:v>40788</c:v>
                </c:pt>
                <c:pt idx="3110">
                  <c:v>40789</c:v>
                </c:pt>
                <c:pt idx="3111">
                  <c:v>40790</c:v>
                </c:pt>
                <c:pt idx="3112">
                  <c:v>40791</c:v>
                </c:pt>
                <c:pt idx="3113">
                  <c:v>40792</c:v>
                </c:pt>
                <c:pt idx="3114">
                  <c:v>40793</c:v>
                </c:pt>
                <c:pt idx="3115">
                  <c:v>40794</c:v>
                </c:pt>
                <c:pt idx="3116">
                  <c:v>40795</c:v>
                </c:pt>
                <c:pt idx="3117">
                  <c:v>40796</c:v>
                </c:pt>
                <c:pt idx="3118">
                  <c:v>40797</c:v>
                </c:pt>
                <c:pt idx="3119">
                  <c:v>40798</c:v>
                </c:pt>
                <c:pt idx="3120">
                  <c:v>40799</c:v>
                </c:pt>
                <c:pt idx="3121">
                  <c:v>40800</c:v>
                </c:pt>
                <c:pt idx="3122">
                  <c:v>40801</c:v>
                </c:pt>
                <c:pt idx="3123">
                  <c:v>40802</c:v>
                </c:pt>
                <c:pt idx="3124">
                  <c:v>40803</c:v>
                </c:pt>
                <c:pt idx="3125">
                  <c:v>40804</c:v>
                </c:pt>
                <c:pt idx="3126">
                  <c:v>40805</c:v>
                </c:pt>
                <c:pt idx="3127">
                  <c:v>40806</c:v>
                </c:pt>
                <c:pt idx="3128">
                  <c:v>40807</c:v>
                </c:pt>
                <c:pt idx="3129">
                  <c:v>40808</c:v>
                </c:pt>
                <c:pt idx="3130">
                  <c:v>40809</c:v>
                </c:pt>
                <c:pt idx="3131">
                  <c:v>40810</c:v>
                </c:pt>
                <c:pt idx="3132">
                  <c:v>40811</c:v>
                </c:pt>
                <c:pt idx="3133">
                  <c:v>40812</c:v>
                </c:pt>
                <c:pt idx="3134">
                  <c:v>40813</c:v>
                </c:pt>
                <c:pt idx="3135">
                  <c:v>40814</c:v>
                </c:pt>
                <c:pt idx="3136">
                  <c:v>40815</c:v>
                </c:pt>
                <c:pt idx="3137">
                  <c:v>40816</c:v>
                </c:pt>
                <c:pt idx="3138">
                  <c:v>40817</c:v>
                </c:pt>
                <c:pt idx="3139">
                  <c:v>40818</c:v>
                </c:pt>
                <c:pt idx="3140">
                  <c:v>40819</c:v>
                </c:pt>
                <c:pt idx="3141">
                  <c:v>40820</c:v>
                </c:pt>
                <c:pt idx="3142">
                  <c:v>40821</c:v>
                </c:pt>
                <c:pt idx="3143">
                  <c:v>40822</c:v>
                </c:pt>
                <c:pt idx="3144">
                  <c:v>40823</c:v>
                </c:pt>
                <c:pt idx="3145">
                  <c:v>40824</c:v>
                </c:pt>
                <c:pt idx="3146">
                  <c:v>40825</c:v>
                </c:pt>
                <c:pt idx="3147">
                  <c:v>40826</c:v>
                </c:pt>
                <c:pt idx="3148">
                  <c:v>40827</c:v>
                </c:pt>
                <c:pt idx="3149">
                  <c:v>40828</c:v>
                </c:pt>
                <c:pt idx="3150">
                  <c:v>40829</c:v>
                </c:pt>
                <c:pt idx="3151">
                  <c:v>40830</c:v>
                </c:pt>
                <c:pt idx="3152">
                  <c:v>40831</c:v>
                </c:pt>
                <c:pt idx="3153">
                  <c:v>40832</c:v>
                </c:pt>
                <c:pt idx="3154">
                  <c:v>40833</c:v>
                </c:pt>
                <c:pt idx="3155">
                  <c:v>40834</c:v>
                </c:pt>
                <c:pt idx="3156">
                  <c:v>40835</c:v>
                </c:pt>
                <c:pt idx="3157">
                  <c:v>40836</c:v>
                </c:pt>
                <c:pt idx="3158">
                  <c:v>40837</c:v>
                </c:pt>
                <c:pt idx="3159">
                  <c:v>40838</c:v>
                </c:pt>
                <c:pt idx="3160">
                  <c:v>40839</c:v>
                </c:pt>
                <c:pt idx="3161">
                  <c:v>40840</c:v>
                </c:pt>
                <c:pt idx="3162">
                  <c:v>40841</c:v>
                </c:pt>
                <c:pt idx="3163">
                  <c:v>40842</c:v>
                </c:pt>
                <c:pt idx="3164">
                  <c:v>40843</c:v>
                </c:pt>
                <c:pt idx="3165">
                  <c:v>40844</c:v>
                </c:pt>
                <c:pt idx="3166">
                  <c:v>40845</c:v>
                </c:pt>
                <c:pt idx="3167">
                  <c:v>40846</c:v>
                </c:pt>
                <c:pt idx="3168">
                  <c:v>40847</c:v>
                </c:pt>
                <c:pt idx="3169">
                  <c:v>40848</c:v>
                </c:pt>
                <c:pt idx="3170">
                  <c:v>40849</c:v>
                </c:pt>
                <c:pt idx="3171">
                  <c:v>40850</c:v>
                </c:pt>
                <c:pt idx="3172">
                  <c:v>40851</c:v>
                </c:pt>
                <c:pt idx="3173">
                  <c:v>40852</c:v>
                </c:pt>
                <c:pt idx="3174">
                  <c:v>40853</c:v>
                </c:pt>
                <c:pt idx="3175">
                  <c:v>40854</c:v>
                </c:pt>
                <c:pt idx="3176">
                  <c:v>40855</c:v>
                </c:pt>
                <c:pt idx="3177">
                  <c:v>40856</c:v>
                </c:pt>
                <c:pt idx="3178">
                  <c:v>40857</c:v>
                </c:pt>
                <c:pt idx="3179">
                  <c:v>40858</c:v>
                </c:pt>
                <c:pt idx="3180">
                  <c:v>40859</c:v>
                </c:pt>
                <c:pt idx="3181">
                  <c:v>40860</c:v>
                </c:pt>
                <c:pt idx="3182">
                  <c:v>40861</c:v>
                </c:pt>
                <c:pt idx="3183">
                  <c:v>40862</c:v>
                </c:pt>
                <c:pt idx="3184">
                  <c:v>40863</c:v>
                </c:pt>
                <c:pt idx="3185">
                  <c:v>40864</c:v>
                </c:pt>
                <c:pt idx="3186">
                  <c:v>40865</c:v>
                </c:pt>
                <c:pt idx="3187">
                  <c:v>40866</c:v>
                </c:pt>
                <c:pt idx="3188">
                  <c:v>40867</c:v>
                </c:pt>
                <c:pt idx="3189">
                  <c:v>40868</c:v>
                </c:pt>
                <c:pt idx="3190">
                  <c:v>40869</c:v>
                </c:pt>
                <c:pt idx="3191">
                  <c:v>40870</c:v>
                </c:pt>
                <c:pt idx="3192">
                  <c:v>40871</c:v>
                </c:pt>
                <c:pt idx="3193">
                  <c:v>40872</c:v>
                </c:pt>
                <c:pt idx="3194">
                  <c:v>40873</c:v>
                </c:pt>
                <c:pt idx="3195">
                  <c:v>40874</c:v>
                </c:pt>
                <c:pt idx="3196">
                  <c:v>40875</c:v>
                </c:pt>
                <c:pt idx="3197">
                  <c:v>40876</c:v>
                </c:pt>
                <c:pt idx="3198">
                  <c:v>40877</c:v>
                </c:pt>
                <c:pt idx="3199">
                  <c:v>40878</c:v>
                </c:pt>
                <c:pt idx="3200">
                  <c:v>40879</c:v>
                </c:pt>
                <c:pt idx="3201">
                  <c:v>40880</c:v>
                </c:pt>
                <c:pt idx="3202">
                  <c:v>40881</c:v>
                </c:pt>
                <c:pt idx="3203">
                  <c:v>40882</c:v>
                </c:pt>
                <c:pt idx="3204">
                  <c:v>40883</c:v>
                </c:pt>
                <c:pt idx="3205">
                  <c:v>40884</c:v>
                </c:pt>
                <c:pt idx="3206">
                  <c:v>40885</c:v>
                </c:pt>
                <c:pt idx="3207">
                  <c:v>40886</c:v>
                </c:pt>
                <c:pt idx="3208">
                  <c:v>40887</c:v>
                </c:pt>
                <c:pt idx="3209">
                  <c:v>40888</c:v>
                </c:pt>
                <c:pt idx="3210">
                  <c:v>40889</c:v>
                </c:pt>
                <c:pt idx="3211">
                  <c:v>40890</c:v>
                </c:pt>
                <c:pt idx="3212">
                  <c:v>40891</c:v>
                </c:pt>
                <c:pt idx="3213">
                  <c:v>40892</c:v>
                </c:pt>
                <c:pt idx="3214">
                  <c:v>40893</c:v>
                </c:pt>
                <c:pt idx="3215">
                  <c:v>40894</c:v>
                </c:pt>
                <c:pt idx="3216">
                  <c:v>40895</c:v>
                </c:pt>
                <c:pt idx="3217">
                  <c:v>40896</c:v>
                </c:pt>
                <c:pt idx="3218">
                  <c:v>40897</c:v>
                </c:pt>
                <c:pt idx="3219">
                  <c:v>40898</c:v>
                </c:pt>
                <c:pt idx="3220">
                  <c:v>40899</c:v>
                </c:pt>
                <c:pt idx="3221">
                  <c:v>40900</c:v>
                </c:pt>
                <c:pt idx="3222">
                  <c:v>40901</c:v>
                </c:pt>
                <c:pt idx="3223">
                  <c:v>40902</c:v>
                </c:pt>
                <c:pt idx="3224">
                  <c:v>40903</c:v>
                </c:pt>
                <c:pt idx="3225">
                  <c:v>40904</c:v>
                </c:pt>
                <c:pt idx="3226">
                  <c:v>40905</c:v>
                </c:pt>
                <c:pt idx="3227">
                  <c:v>40906</c:v>
                </c:pt>
                <c:pt idx="3228">
                  <c:v>40907</c:v>
                </c:pt>
                <c:pt idx="3229">
                  <c:v>40908</c:v>
                </c:pt>
                <c:pt idx="3230">
                  <c:v>40909</c:v>
                </c:pt>
                <c:pt idx="3231">
                  <c:v>40910</c:v>
                </c:pt>
                <c:pt idx="3232">
                  <c:v>40911</c:v>
                </c:pt>
                <c:pt idx="3233">
                  <c:v>40912</c:v>
                </c:pt>
                <c:pt idx="3234">
                  <c:v>40913</c:v>
                </c:pt>
                <c:pt idx="3235">
                  <c:v>40914</c:v>
                </c:pt>
                <c:pt idx="3236">
                  <c:v>40915</c:v>
                </c:pt>
                <c:pt idx="3237">
                  <c:v>40916</c:v>
                </c:pt>
                <c:pt idx="3238">
                  <c:v>40917</c:v>
                </c:pt>
                <c:pt idx="3239">
                  <c:v>40918</c:v>
                </c:pt>
                <c:pt idx="3240">
                  <c:v>40919</c:v>
                </c:pt>
                <c:pt idx="3241">
                  <c:v>40920</c:v>
                </c:pt>
                <c:pt idx="3242">
                  <c:v>40921</c:v>
                </c:pt>
                <c:pt idx="3243">
                  <c:v>40922</c:v>
                </c:pt>
                <c:pt idx="3244">
                  <c:v>40923</c:v>
                </c:pt>
                <c:pt idx="3245">
                  <c:v>40924</c:v>
                </c:pt>
                <c:pt idx="3246">
                  <c:v>40925</c:v>
                </c:pt>
                <c:pt idx="3247">
                  <c:v>40926</c:v>
                </c:pt>
                <c:pt idx="3248">
                  <c:v>40927</c:v>
                </c:pt>
                <c:pt idx="3249">
                  <c:v>40928</c:v>
                </c:pt>
                <c:pt idx="3250">
                  <c:v>40929</c:v>
                </c:pt>
                <c:pt idx="3251">
                  <c:v>40930</c:v>
                </c:pt>
                <c:pt idx="3252">
                  <c:v>40931</c:v>
                </c:pt>
                <c:pt idx="3253">
                  <c:v>40932</c:v>
                </c:pt>
                <c:pt idx="3254">
                  <c:v>40933</c:v>
                </c:pt>
                <c:pt idx="3255">
                  <c:v>40934</c:v>
                </c:pt>
                <c:pt idx="3256">
                  <c:v>40935</c:v>
                </c:pt>
                <c:pt idx="3257">
                  <c:v>40936</c:v>
                </c:pt>
                <c:pt idx="3258">
                  <c:v>40937</c:v>
                </c:pt>
                <c:pt idx="3259">
                  <c:v>40938</c:v>
                </c:pt>
                <c:pt idx="3260">
                  <c:v>40939</c:v>
                </c:pt>
                <c:pt idx="3261">
                  <c:v>40940</c:v>
                </c:pt>
                <c:pt idx="3262">
                  <c:v>40941</c:v>
                </c:pt>
                <c:pt idx="3263">
                  <c:v>40942</c:v>
                </c:pt>
                <c:pt idx="3264">
                  <c:v>40943</c:v>
                </c:pt>
                <c:pt idx="3265">
                  <c:v>40944</c:v>
                </c:pt>
                <c:pt idx="3266">
                  <c:v>40945</c:v>
                </c:pt>
                <c:pt idx="3267">
                  <c:v>40946</c:v>
                </c:pt>
                <c:pt idx="3268">
                  <c:v>40947</c:v>
                </c:pt>
                <c:pt idx="3269">
                  <c:v>40948</c:v>
                </c:pt>
                <c:pt idx="3270">
                  <c:v>40949</c:v>
                </c:pt>
                <c:pt idx="3271">
                  <c:v>40950</c:v>
                </c:pt>
                <c:pt idx="3272">
                  <c:v>40951</c:v>
                </c:pt>
                <c:pt idx="3273">
                  <c:v>40952</c:v>
                </c:pt>
                <c:pt idx="3274">
                  <c:v>40953</c:v>
                </c:pt>
                <c:pt idx="3275">
                  <c:v>40954</c:v>
                </c:pt>
                <c:pt idx="3276">
                  <c:v>40955</c:v>
                </c:pt>
                <c:pt idx="3277">
                  <c:v>40956</c:v>
                </c:pt>
                <c:pt idx="3278">
                  <c:v>40957</c:v>
                </c:pt>
                <c:pt idx="3279">
                  <c:v>40958</c:v>
                </c:pt>
                <c:pt idx="3280">
                  <c:v>40959</c:v>
                </c:pt>
                <c:pt idx="3281">
                  <c:v>40960</c:v>
                </c:pt>
                <c:pt idx="3282">
                  <c:v>40961</c:v>
                </c:pt>
                <c:pt idx="3283">
                  <c:v>40962</c:v>
                </c:pt>
                <c:pt idx="3284">
                  <c:v>40963</c:v>
                </c:pt>
                <c:pt idx="3285">
                  <c:v>40964</c:v>
                </c:pt>
                <c:pt idx="3286">
                  <c:v>40965</c:v>
                </c:pt>
                <c:pt idx="3287">
                  <c:v>40966</c:v>
                </c:pt>
                <c:pt idx="3288">
                  <c:v>40967</c:v>
                </c:pt>
                <c:pt idx="3289">
                  <c:v>40968</c:v>
                </c:pt>
                <c:pt idx="3290">
                  <c:v>40969</c:v>
                </c:pt>
                <c:pt idx="3291">
                  <c:v>40970</c:v>
                </c:pt>
                <c:pt idx="3292">
                  <c:v>40971</c:v>
                </c:pt>
                <c:pt idx="3293">
                  <c:v>40972</c:v>
                </c:pt>
                <c:pt idx="3294">
                  <c:v>40973</c:v>
                </c:pt>
                <c:pt idx="3295">
                  <c:v>40974</c:v>
                </c:pt>
                <c:pt idx="3296">
                  <c:v>40975</c:v>
                </c:pt>
                <c:pt idx="3297">
                  <c:v>40976</c:v>
                </c:pt>
                <c:pt idx="3298">
                  <c:v>40977</c:v>
                </c:pt>
                <c:pt idx="3299">
                  <c:v>40978</c:v>
                </c:pt>
                <c:pt idx="3300">
                  <c:v>40979</c:v>
                </c:pt>
                <c:pt idx="3301">
                  <c:v>40980</c:v>
                </c:pt>
                <c:pt idx="3302">
                  <c:v>40981</c:v>
                </c:pt>
                <c:pt idx="3303">
                  <c:v>40982</c:v>
                </c:pt>
                <c:pt idx="3304">
                  <c:v>40983</c:v>
                </c:pt>
                <c:pt idx="3305">
                  <c:v>40984</c:v>
                </c:pt>
                <c:pt idx="3306">
                  <c:v>40985</c:v>
                </c:pt>
                <c:pt idx="3307">
                  <c:v>40986</c:v>
                </c:pt>
                <c:pt idx="3308">
                  <c:v>40987</c:v>
                </c:pt>
                <c:pt idx="3309">
                  <c:v>40988</c:v>
                </c:pt>
                <c:pt idx="3310">
                  <c:v>40989</c:v>
                </c:pt>
                <c:pt idx="3311">
                  <c:v>40990</c:v>
                </c:pt>
                <c:pt idx="3312">
                  <c:v>40991</c:v>
                </c:pt>
                <c:pt idx="3313">
                  <c:v>40992</c:v>
                </c:pt>
                <c:pt idx="3314">
                  <c:v>40993</c:v>
                </c:pt>
                <c:pt idx="3315">
                  <c:v>40994</c:v>
                </c:pt>
                <c:pt idx="3316">
                  <c:v>40995</c:v>
                </c:pt>
                <c:pt idx="3317">
                  <c:v>40996</c:v>
                </c:pt>
                <c:pt idx="3318">
                  <c:v>40997</c:v>
                </c:pt>
                <c:pt idx="3319">
                  <c:v>40998</c:v>
                </c:pt>
                <c:pt idx="3320">
                  <c:v>40999</c:v>
                </c:pt>
                <c:pt idx="3321">
                  <c:v>41000</c:v>
                </c:pt>
                <c:pt idx="3322">
                  <c:v>41001</c:v>
                </c:pt>
                <c:pt idx="3323">
                  <c:v>41002</c:v>
                </c:pt>
                <c:pt idx="3324">
                  <c:v>41003</c:v>
                </c:pt>
                <c:pt idx="3325">
                  <c:v>41004</c:v>
                </c:pt>
                <c:pt idx="3326">
                  <c:v>41005</c:v>
                </c:pt>
                <c:pt idx="3327">
                  <c:v>41006</c:v>
                </c:pt>
                <c:pt idx="3328">
                  <c:v>41007</c:v>
                </c:pt>
                <c:pt idx="3329">
                  <c:v>41008</c:v>
                </c:pt>
                <c:pt idx="3330">
                  <c:v>41009</c:v>
                </c:pt>
                <c:pt idx="3331">
                  <c:v>41010</c:v>
                </c:pt>
                <c:pt idx="3332">
                  <c:v>41011</c:v>
                </c:pt>
                <c:pt idx="3333">
                  <c:v>41012</c:v>
                </c:pt>
                <c:pt idx="3334">
                  <c:v>41013</c:v>
                </c:pt>
                <c:pt idx="3335">
                  <c:v>41014</c:v>
                </c:pt>
                <c:pt idx="3336">
                  <c:v>41015</c:v>
                </c:pt>
                <c:pt idx="3337">
                  <c:v>41016</c:v>
                </c:pt>
                <c:pt idx="3338">
                  <c:v>41017</c:v>
                </c:pt>
                <c:pt idx="3339">
                  <c:v>41018</c:v>
                </c:pt>
                <c:pt idx="3340">
                  <c:v>41019</c:v>
                </c:pt>
                <c:pt idx="3341">
                  <c:v>41020</c:v>
                </c:pt>
                <c:pt idx="3342">
                  <c:v>41021</c:v>
                </c:pt>
                <c:pt idx="3343">
                  <c:v>41022</c:v>
                </c:pt>
                <c:pt idx="3344">
                  <c:v>41023</c:v>
                </c:pt>
                <c:pt idx="3345">
                  <c:v>41024</c:v>
                </c:pt>
                <c:pt idx="3346">
                  <c:v>41025</c:v>
                </c:pt>
                <c:pt idx="3347">
                  <c:v>41026</c:v>
                </c:pt>
                <c:pt idx="3348">
                  <c:v>41027</c:v>
                </c:pt>
                <c:pt idx="3349">
                  <c:v>41028</c:v>
                </c:pt>
                <c:pt idx="3350">
                  <c:v>41029</c:v>
                </c:pt>
                <c:pt idx="3351">
                  <c:v>41030</c:v>
                </c:pt>
                <c:pt idx="3352">
                  <c:v>41031</c:v>
                </c:pt>
                <c:pt idx="3353">
                  <c:v>41032</c:v>
                </c:pt>
                <c:pt idx="3354">
                  <c:v>41033</c:v>
                </c:pt>
                <c:pt idx="3355">
                  <c:v>41034</c:v>
                </c:pt>
                <c:pt idx="3356">
                  <c:v>41035</c:v>
                </c:pt>
                <c:pt idx="3357">
                  <c:v>41036</c:v>
                </c:pt>
                <c:pt idx="3358">
                  <c:v>41037</c:v>
                </c:pt>
                <c:pt idx="3359">
                  <c:v>41038</c:v>
                </c:pt>
                <c:pt idx="3360">
                  <c:v>41039</c:v>
                </c:pt>
                <c:pt idx="3361">
                  <c:v>41040</c:v>
                </c:pt>
                <c:pt idx="3362">
                  <c:v>41041</c:v>
                </c:pt>
                <c:pt idx="3363">
                  <c:v>41042</c:v>
                </c:pt>
                <c:pt idx="3364">
                  <c:v>41043</c:v>
                </c:pt>
                <c:pt idx="3365">
                  <c:v>41044</c:v>
                </c:pt>
                <c:pt idx="3366">
                  <c:v>41045</c:v>
                </c:pt>
                <c:pt idx="3367">
                  <c:v>41046</c:v>
                </c:pt>
                <c:pt idx="3368">
                  <c:v>41047</c:v>
                </c:pt>
                <c:pt idx="3369">
                  <c:v>41048</c:v>
                </c:pt>
                <c:pt idx="3370">
                  <c:v>41049</c:v>
                </c:pt>
                <c:pt idx="3371">
                  <c:v>41050</c:v>
                </c:pt>
                <c:pt idx="3372">
                  <c:v>41051</c:v>
                </c:pt>
                <c:pt idx="3373">
                  <c:v>41052</c:v>
                </c:pt>
                <c:pt idx="3374">
                  <c:v>41053</c:v>
                </c:pt>
                <c:pt idx="3375">
                  <c:v>41054</c:v>
                </c:pt>
                <c:pt idx="3376">
                  <c:v>41055</c:v>
                </c:pt>
                <c:pt idx="3377">
                  <c:v>41056</c:v>
                </c:pt>
                <c:pt idx="3378">
                  <c:v>41057</c:v>
                </c:pt>
                <c:pt idx="3379">
                  <c:v>41058</c:v>
                </c:pt>
                <c:pt idx="3380">
                  <c:v>41059</c:v>
                </c:pt>
                <c:pt idx="3381">
                  <c:v>41060</c:v>
                </c:pt>
                <c:pt idx="3382">
                  <c:v>41061</c:v>
                </c:pt>
                <c:pt idx="3383">
                  <c:v>41062</c:v>
                </c:pt>
                <c:pt idx="3384">
                  <c:v>41063</c:v>
                </c:pt>
                <c:pt idx="3385">
                  <c:v>41064</c:v>
                </c:pt>
                <c:pt idx="3386">
                  <c:v>41065</c:v>
                </c:pt>
                <c:pt idx="3387">
                  <c:v>41066</c:v>
                </c:pt>
                <c:pt idx="3388">
                  <c:v>41067</c:v>
                </c:pt>
                <c:pt idx="3389">
                  <c:v>41068</c:v>
                </c:pt>
                <c:pt idx="3390">
                  <c:v>41069</c:v>
                </c:pt>
                <c:pt idx="3391">
                  <c:v>41070</c:v>
                </c:pt>
                <c:pt idx="3392">
                  <c:v>41071</c:v>
                </c:pt>
                <c:pt idx="3393">
                  <c:v>41072</c:v>
                </c:pt>
                <c:pt idx="3394">
                  <c:v>41073</c:v>
                </c:pt>
                <c:pt idx="3395">
                  <c:v>41074</c:v>
                </c:pt>
                <c:pt idx="3396">
                  <c:v>41075</c:v>
                </c:pt>
                <c:pt idx="3397">
                  <c:v>41076</c:v>
                </c:pt>
                <c:pt idx="3398">
                  <c:v>41077</c:v>
                </c:pt>
                <c:pt idx="3399">
                  <c:v>41078</c:v>
                </c:pt>
                <c:pt idx="3400">
                  <c:v>41079</c:v>
                </c:pt>
                <c:pt idx="3401">
                  <c:v>41080</c:v>
                </c:pt>
                <c:pt idx="3402">
                  <c:v>41081</c:v>
                </c:pt>
                <c:pt idx="3403">
                  <c:v>41082</c:v>
                </c:pt>
                <c:pt idx="3404">
                  <c:v>41083</c:v>
                </c:pt>
                <c:pt idx="3405">
                  <c:v>41084</c:v>
                </c:pt>
                <c:pt idx="3406">
                  <c:v>41085</c:v>
                </c:pt>
                <c:pt idx="3407">
                  <c:v>41086</c:v>
                </c:pt>
                <c:pt idx="3408">
                  <c:v>41087</c:v>
                </c:pt>
                <c:pt idx="3409">
                  <c:v>41088</c:v>
                </c:pt>
                <c:pt idx="3410">
                  <c:v>41089</c:v>
                </c:pt>
                <c:pt idx="3411">
                  <c:v>41090</c:v>
                </c:pt>
                <c:pt idx="3412">
                  <c:v>41091</c:v>
                </c:pt>
                <c:pt idx="3413">
                  <c:v>41092</c:v>
                </c:pt>
                <c:pt idx="3414">
                  <c:v>41093</c:v>
                </c:pt>
                <c:pt idx="3415">
                  <c:v>41094</c:v>
                </c:pt>
                <c:pt idx="3416">
                  <c:v>41095</c:v>
                </c:pt>
                <c:pt idx="3417">
                  <c:v>41096</c:v>
                </c:pt>
                <c:pt idx="3418">
                  <c:v>41097</c:v>
                </c:pt>
                <c:pt idx="3419">
                  <c:v>41098</c:v>
                </c:pt>
                <c:pt idx="3420">
                  <c:v>41099</c:v>
                </c:pt>
                <c:pt idx="3421">
                  <c:v>41100</c:v>
                </c:pt>
                <c:pt idx="3422">
                  <c:v>41101</c:v>
                </c:pt>
                <c:pt idx="3423">
                  <c:v>41102</c:v>
                </c:pt>
                <c:pt idx="3424">
                  <c:v>41103</c:v>
                </c:pt>
                <c:pt idx="3425">
                  <c:v>41104</c:v>
                </c:pt>
                <c:pt idx="3426">
                  <c:v>41105</c:v>
                </c:pt>
                <c:pt idx="3427">
                  <c:v>41106</c:v>
                </c:pt>
                <c:pt idx="3428">
                  <c:v>41107</c:v>
                </c:pt>
                <c:pt idx="3429">
                  <c:v>41108</c:v>
                </c:pt>
                <c:pt idx="3430">
                  <c:v>41109</c:v>
                </c:pt>
                <c:pt idx="3431">
                  <c:v>41110</c:v>
                </c:pt>
                <c:pt idx="3432">
                  <c:v>41111</c:v>
                </c:pt>
                <c:pt idx="3433">
                  <c:v>41112</c:v>
                </c:pt>
                <c:pt idx="3434">
                  <c:v>41113</c:v>
                </c:pt>
                <c:pt idx="3435">
                  <c:v>41114</c:v>
                </c:pt>
                <c:pt idx="3436">
                  <c:v>41115</c:v>
                </c:pt>
                <c:pt idx="3437">
                  <c:v>41116</c:v>
                </c:pt>
                <c:pt idx="3438">
                  <c:v>41117</c:v>
                </c:pt>
                <c:pt idx="3439">
                  <c:v>41118</c:v>
                </c:pt>
                <c:pt idx="3440">
                  <c:v>41119</c:v>
                </c:pt>
                <c:pt idx="3441">
                  <c:v>41120</c:v>
                </c:pt>
                <c:pt idx="3442">
                  <c:v>41121</c:v>
                </c:pt>
                <c:pt idx="3443">
                  <c:v>41122</c:v>
                </c:pt>
                <c:pt idx="3444">
                  <c:v>41123</c:v>
                </c:pt>
                <c:pt idx="3445">
                  <c:v>41124</c:v>
                </c:pt>
                <c:pt idx="3446">
                  <c:v>41125</c:v>
                </c:pt>
                <c:pt idx="3447">
                  <c:v>41126</c:v>
                </c:pt>
                <c:pt idx="3448">
                  <c:v>41127</c:v>
                </c:pt>
                <c:pt idx="3449">
                  <c:v>41128</c:v>
                </c:pt>
                <c:pt idx="3450">
                  <c:v>41129</c:v>
                </c:pt>
                <c:pt idx="3451">
                  <c:v>41130</c:v>
                </c:pt>
                <c:pt idx="3452">
                  <c:v>41131</c:v>
                </c:pt>
                <c:pt idx="3453">
                  <c:v>41132</c:v>
                </c:pt>
                <c:pt idx="3454">
                  <c:v>41133</c:v>
                </c:pt>
                <c:pt idx="3455">
                  <c:v>41134</c:v>
                </c:pt>
                <c:pt idx="3456">
                  <c:v>41135</c:v>
                </c:pt>
                <c:pt idx="3457">
                  <c:v>41136</c:v>
                </c:pt>
                <c:pt idx="3458">
                  <c:v>41137</c:v>
                </c:pt>
                <c:pt idx="3459">
                  <c:v>41138</c:v>
                </c:pt>
                <c:pt idx="3460">
                  <c:v>41139</c:v>
                </c:pt>
                <c:pt idx="3461">
                  <c:v>41140</c:v>
                </c:pt>
                <c:pt idx="3462">
                  <c:v>41141</c:v>
                </c:pt>
                <c:pt idx="3463">
                  <c:v>41142</c:v>
                </c:pt>
                <c:pt idx="3464">
                  <c:v>41143</c:v>
                </c:pt>
                <c:pt idx="3465">
                  <c:v>41144</c:v>
                </c:pt>
                <c:pt idx="3466">
                  <c:v>41145</c:v>
                </c:pt>
                <c:pt idx="3467">
                  <c:v>41146</c:v>
                </c:pt>
                <c:pt idx="3468">
                  <c:v>41147</c:v>
                </c:pt>
                <c:pt idx="3469">
                  <c:v>41148</c:v>
                </c:pt>
                <c:pt idx="3470">
                  <c:v>41149</c:v>
                </c:pt>
                <c:pt idx="3471">
                  <c:v>41150</c:v>
                </c:pt>
                <c:pt idx="3472">
                  <c:v>41151</c:v>
                </c:pt>
                <c:pt idx="3473">
                  <c:v>41152</c:v>
                </c:pt>
                <c:pt idx="3474">
                  <c:v>41153</c:v>
                </c:pt>
                <c:pt idx="3475">
                  <c:v>41154</c:v>
                </c:pt>
                <c:pt idx="3476">
                  <c:v>41155</c:v>
                </c:pt>
                <c:pt idx="3477">
                  <c:v>41156</c:v>
                </c:pt>
                <c:pt idx="3478">
                  <c:v>41157</c:v>
                </c:pt>
                <c:pt idx="3479">
                  <c:v>41158</c:v>
                </c:pt>
                <c:pt idx="3480">
                  <c:v>41159</c:v>
                </c:pt>
                <c:pt idx="3481">
                  <c:v>41160</c:v>
                </c:pt>
                <c:pt idx="3482">
                  <c:v>41161</c:v>
                </c:pt>
                <c:pt idx="3483">
                  <c:v>41162</c:v>
                </c:pt>
                <c:pt idx="3484">
                  <c:v>41163</c:v>
                </c:pt>
                <c:pt idx="3485">
                  <c:v>41164</c:v>
                </c:pt>
                <c:pt idx="3486">
                  <c:v>41165</c:v>
                </c:pt>
                <c:pt idx="3487">
                  <c:v>41166</c:v>
                </c:pt>
                <c:pt idx="3488">
                  <c:v>41167</c:v>
                </c:pt>
                <c:pt idx="3489">
                  <c:v>41168</c:v>
                </c:pt>
                <c:pt idx="3490">
                  <c:v>41169</c:v>
                </c:pt>
                <c:pt idx="3491">
                  <c:v>41170</c:v>
                </c:pt>
                <c:pt idx="3492">
                  <c:v>41171</c:v>
                </c:pt>
                <c:pt idx="3493">
                  <c:v>41172</c:v>
                </c:pt>
                <c:pt idx="3494">
                  <c:v>41173</c:v>
                </c:pt>
                <c:pt idx="3495">
                  <c:v>41174</c:v>
                </c:pt>
                <c:pt idx="3496">
                  <c:v>41175</c:v>
                </c:pt>
                <c:pt idx="3497">
                  <c:v>41176</c:v>
                </c:pt>
                <c:pt idx="3498">
                  <c:v>41177</c:v>
                </c:pt>
                <c:pt idx="3499">
                  <c:v>41178</c:v>
                </c:pt>
                <c:pt idx="3500">
                  <c:v>41179</c:v>
                </c:pt>
                <c:pt idx="3501">
                  <c:v>41180</c:v>
                </c:pt>
                <c:pt idx="3502">
                  <c:v>41181</c:v>
                </c:pt>
                <c:pt idx="3503">
                  <c:v>41182</c:v>
                </c:pt>
                <c:pt idx="3504">
                  <c:v>41183</c:v>
                </c:pt>
                <c:pt idx="3505">
                  <c:v>41184</c:v>
                </c:pt>
                <c:pt idx="3506">
                  <c:v>41185</c:v>
                </c:pt>
                <c:pt idx="3507">
                  <c:v>41186</c:v>
                </c:pt>
                <c:pt idx="3508">
                  <c:v>41187</c:v>
                </c:pt>
                <c:pt idx="3509">
                  <c:v>41188</c:v>
                </c:pt>
                <c:pt idx="3510">
                  <c:v>41189</c:v>
                </c:pt>
                <c:pt idx="3511">
                  <c:v>41190</c:v>
                </c:pt>
                <c:pt idx="3512">
                  <c:v>41191</c:v>
                </c:pt>
                <c:pt idx="3513">
                  <c:v>41192</c:v>
                </c:pt>
                <c:pt idx="3514">
                  <c:v>41193</c:v>
                </c:pt>
                <c:pt idx="3515">
                  <c:v>41194</c:v>
                </c:pt>
                <c:pt idx="3516">
                  <c:v>41195</c:v>
                </c:pt>
                <c:pt idx="3517">
                  <c:v>41196</c:v>
                </c:pt>
                <c:pt idx="3518">
                  <c:v>41197</c:v>
                </c:pt>
                <c:pt idx="3519">
                  <c:v>41198</c:v>
                </c:pt>
                <c:pt idx="3520">
                  <c:v>41199</c:v>
                </c:pt>
                <c:pt idx="3521">
                  <c:v>41200</c:v>
                </c:pt>
                <c:pt idx="3522">
                  <c:v>41201</c:v>
                </c:pt>
                <c:pt idx="3523">
                  <c:v>41202</c:v>
                </c:pt>
                <c:pt idx="3524">
                  <c:v>41203</c:v>
                </c:pt>
                <c:pt idx="3525">
                  <c:v>41204</c:v>
                </c:pt>
                <c:pt idx="3526">
                  <c:v>41205</c:v>
                </c:pt>
                <c:pt idx="3527">
                  <c:v>41206</c:v>
                </c:pt>
                <c:pt idx="3528">
                  <c:v>41207</c:v>
                </c:pt>
                <c:pt idx="3529">
                  <c:v>41208</c:v>
                </c:pt>
                <c:pt idx="3530">
                  <c:v>41209</c:v>
                </c:pt>
                <c:pt idx="3531">
                  <c:v>41210</c:v>
                </c:pt>
                <c:pt idx="3532">
                  <c:v>41211</c:v>
                </c:pt>
                <c:pt idx="3533">
                  <c:v>41212</c:v>
                </c:pt>
                <c:pt idx="3534">
                  <c:v>41213</c:v>
                </c:pt>
                <c:pt idx="3535">
                  <c:v>41214</c:v>
                </c:pt>
                <c:pt idx="3536">
                  <c:v>41215</c:v>
                </c:pt>
                <c:pt idx="3537">
                  <c:v>41216</c:v>
                </c:pt>
                <c:pt idx="3538">
                  <c:v>41217</c:v>
                </c:pt>
                <c:pt idx="3539">
                  <c:v>41218</c:v>
                </c:pt>
                <c:pt idx="3540">
                  <c:v>41219</c:v>
                </c:pt>
                <c:pt idx="3541">
                  <c:v>41220</c:v>
                </c:pt>
                <c:pt idx="3542">
                  <c:v>41221</c:v>
                </c:pt>
                <c:pt idx="3543">
                  <c:v>41222</c:v>
                </c:pt>
                <c:pt idx="3544">
                  <c:v>41223</c:v>
                </c:pt>
                <c:pt idx="3545">
                  <c:v>41224</c:v>
                </c:pt>
                <c:pt idx="3546">
                  <c:v>41225</c:v>
                </c:pt>
                <c:pt idx="3547">
                  <c:v>41226</c:v>
                </c:pt>
                <c:pt idx="3548">
                  <c:v>41227</c:v>
                </c:pt>
                <c:pt idx="3549">
                  <c:v>41228</c:v>
                </c:pt>
                <c:pt idx="3550">
                  <c:v>41229</c:v>
                </c:pt>
                <c:pt idx="3551">
                  <c:v>41230</c:v>
                </c:pt>
                <c:pt idx="3552">
                  <c:v>41231</c:v>
                </c:pt>
                <c:pt idx="3553">
                  <c:v>41232</c:v>
                </c:pt>
                <c:pt idx="3554">
                  <c:v>41233</c:v>
                </c:pt>
                <c:pt idx="3555">
                  <c:v>41234</c:v>
                </c:pt>
                <c:pt idx="3556">
                  <c:v>41235</c:v>
                </c:pt>
                <c:pt idx="3557">
                  <c:v>41236</c:v>
                </c:pt>
                <c:pt idx="3558">
                  <c:v>41237</c:v>
                </c:pt>
                <c:pt idx="3559">
                  <c:v>41238</c:v>
                </c:pt>
                <c:pt idx="3560">
                  <c:v>41239</c:v>
                </c:pt>
                <c:pt idx="3561">
                  <c:v>41240</c:v>
                </c:pt>
                <c:pt idx="3562">
                  <c:v>41241</c:v>
                </c:pt>
                <c:pt idx="3563">
                  <c:v>41242</c:v>
                </c:pt>
                <c:pt idx="3564">
                  <c:v>41243</c:v>
                </c:pt>
                <c:pt idx="3565">
                  <c:v>41244</c:v>
                </c:pt>
                <c:pt idx="3566">
                  <c:v>41245</c:v>
                </c:pt>
                <c:pt idx="3567">
                  <c:v>41246</c:v>
                </c:pt>
                <c:pt idx="3568">
                  <c:v>41247</c:v>
                </c:pt>
                <c:pt idx="3569">
                  <c:v>41248</c:v>
                </c:pt>
                <c:pt idx="3570">
                  <c:v>41249</c:v>
                </c:pt>
                <c:pt idx="3571">
                  <c:v>41250</c:v>
                </c:pt>
                <c:pt idx="3572">
                  <c:v>41251</c:v>
                </c:pt>
                <c:pt idx="3573">
                  <c:v>41252</c:v>
                </c:pt>
                <c:pt idx="3574">
                  <c:v>41253</c:v>
                </c:pt>
                <c:pt idx="3575">
                  <c:v>41254</c:v>
                </c:pt>
                <c:pt idx="3576">
                  <c:v>41255</c:v>
                </c:pt>
                <c:pt idx="3577">
                  <c:v>41256</c:v>
                </c:pt>
                <c:pt idx="3578">
                  <c:v>41257</c:v>
                </c:pt>
                <c:pt idx="3579">
                  <c:v>41258</c:v>
                </c:pt>
                <c:pt idx="3580">
                  <c:v>41259</c:v>
                </c:pt>
                <c:pt idx="3581">
                  <c:v>41260</c:v>
                </c:pt>
                <c:pt idx="3582">
                  <c:v>41261</c:v>
                </c:pt>
                <c:pt idx="3583">
                  <c:v>41262</c:v>
                </c:pt>
                <c:pt idx="3584">
                  <c:v>41263</c:v>
                </c:pt>
                <c:pt idx="3585">
                  <c:v>41264</c:v>
                </c:pt>
                <c:pt idx="3586">
                  <c:v>41265</c:v>
                </c:pt>
                <c:pt idx="3587">
                  <c:v>41266</c:v>
                </c:pt>
                <c:pt idx="3588">
                  <c:v>41267</c:v>
                </c:pt>
                <c:pt idx="3589">
                  <c:v>41268</c:v>
                </c:pt>
                <c:pt idx="3590">
                  <c:v>41269</c:v>
                </c:pt>
                <c:pt idx="3591">
                  <c:v>41270</c:v>
                </c:pt>
                <c:pt idx="3592">
                  <c:v>41271</c:v>
                </c:pt>
                <c:pt idx="3593">
                  <c:v>41272</c:v>
                </c:pt>
                <c:pt idx="3594">
                  <c:v>41273</c:v>
                </c:pt>
                <c:pt idx="3595">
                  <c:v>41274</c:v>
                </c:pt>
                <c:pt idx="3596">
                  <c:v>41275</c:v>
                </c:pt>
                <c:pt idx="3597">
                  <c:v>41276</c:v>
                </c:pt>
                <c:pt idx="3598">
                  <c:v>41277</c:v>
                </c:pt>
                <c:pt idx="3599">
                  <c:v>41278</c:v>
                </c:pt>
                <c:pt idx="3600">
                  <c:v>41279</c:v>
                </c:pt>
                <c:pt idx="3601">
                  <c:v>41280</c:v>
                </c:pt>
                <c:pt idx="3602">
                  <c:v>41281</c:v>
                </c:pt>
                <c:pt idx="3603">
                  <c:v>41282</c:v>
                </c:pt>
                <c:pt idx="3604">
                  <c:v>41283</c:v>
                </c:pt>
                <c:pt idx="3605">
                  <c:v>41284</c:v>
                </c:pt>
                <c:pt idx="3606">
                  <c:v>41285</c:v>
                </c:pt>
                <c:pt idx="3607">
                  <c:v>41286</c:v>
                </c:pt>
                <c:pt idx="3608">
                  <c:v>41287</c:v>
                </c:pt>
                <c:pt idx="3609">
                  <c:v>41288</c:v>
                </c:pt>
                <c:pt idx="3610">
                  <c:v>41289</c:v>
                </c:pt>
                <c:pt idx="3611">
                  <c:v>41290</c:v>
                </c:pt>
                <c:pt idx="3612">
                  <c:v>41291</c:v>
                </c:pt>
                <c:pt idx="3613">
                  <c:v>41292</c:v>
                </c:pt>
                <c:pt idx="3614">
                  <c:v>41293</c:v>
                </c:pt>
                <c:pt idx="3615">
                  <c:v>41294</c:v>
                </c:pt>
                <c:pt idx="3616">
                  <c:v>41295</c:v>
                </c:pt>
                <c:pt idx="3617">
                  <c:v>41296</c:v>
                </c:pt>
                <c:pt idx="3618">
                  <c:v>41297</c:v>
                </c:pt>
                <c:pt idx="3619">
                  <c:v>41298</c:v>
                </c:pt>
                <c:pt idx="3620">
                  <c:v>41299</c:v>
                </c:pt>
                <c:pt idx="3621">
                  <c:v>41300</c:v>
                </c:pt>
                <c:pt idx="3622">
                  <c:v>41301</c:v>
                </c:pt>
                <c:pt idx="3623">
                  <c:v>41302</c:v>
                </c:pt>
                <c:pt idx="3624">
                  <c:v>41303</c:v>
                </c:pt>
                <c:pt idx="3625">
                  <c:v>41304</c:v>
                </c:pt>
                <c:pt idx="3626">
                  <c:v>41305</c:v>
                </c:pt>
                <c:pt idx="3627">
                  <c:v>41306</c:v>
                </c:pt>
                <c:pt idx="3628">
                  <c:v>41307</c:v>
                </c:pt>
                <c:pt idx="3629">
                  <c:v>41308</c:v>
                </c:pt>
                <c:pt idx="3630">
                  <c:v>41309</c:v>
                </c:pt>
                <c:pt idx="3631">
                  <c:v>41310</c:v>
                </c:pt>
                <c:pt idx="3632">
                  <c:v>41311</c:v>
                </c:pt>
                <c:pt idx="3633">
                  <c:v>41312</c:v>
                </c:pt>
                <c:pt idx="3634">
                  <c:v>41313</c:v>
                </c:pt>
                <c:pt idx="3635">
                  <c:v>41314</c:v>
                </c:pt>
                <c:pt idx="3636">
                  <c:v>41315</c:v>
                </c:pt>
                <c:pt idx="3637">
                  <c:v>41316</c:v>
                </c:pt>
                <c:pt idx="3638">
                  <c:v>41317</c:v>
                </c:pt>
                <c:pt idx="3639">
                  <c:v>41318</c:v>
                </c:pt>
                <c:pt idx="3640">
                  <c:v>41319</c:v>
                </c:pt>
                <c:pt idx="3641">
                  <c:v>41320</c:v>
                </c:pt>
                <c:pt idx="3642">
                  <c:v>41321</c:v>
                </c:pt>
                <c:pt idx="3643">
                  <c:v>41322</c:v>
                </c:pt>
                <c:pt idx="3644">
                  <c:v>41323</c:v>
                </c:pt>
                <c:pt idx="3645">
                  <c:v>41324</c:v>
                </c:pt>
                <c:pt idx="3646">
                  <c:v>41325</c:v>
                </c:pt>
                <c:pt idx="3647">
                  <c:v>41326</c:v>
                </c:pt>
                <c:pt idx="3648">
                  <c:v>41327</c:v>
                </c:pt>
                <c:pt idx="3649">
                  <c:v>41328</c:v>
                </c:pt>
                <c:pt idx="3650">
                  <c:v>41329</c:v>
                </c:pt>
                <c:pt idx="3651">
                  <c:v>41330</c:v>
                </c:pt>
                <c:pt idx="3652">
                  <c:v>41331</c:v>
                </c:pt>
                <c:pt idx="3653">
                  <c:v>41332</c:v>
                </c:pt>
                <c:pt idx="3654">
                  <c:v>41333</c:v>
                </c:pt>
                <c:pt idx="3655">
                  <c:v>41334</c:v>
                </c:pt>
                <c:pt idx="3656">
                  <c:v>41335</c:v>
                </c:pt>
                <c:pt idx="3657">
                  <c:v>41336</c:v>
                </c:pt>
                <c:pt idx="3658">
                  <c:v>41337</c:v>
                </c:pt>
                <c:pt idx="3659">
                  <c:v>41338</c:v>
                </c:pt>
                <c:pt idx="3660">
                  <c:v>41339</c:v>
                </c:pt>
                <c:pt idx="3661">
                  <c:v>41340</c:v>
                </c:pt>
                <c:pt idx="3662">
                  <c:v>41341</c:v>
                </c:pt>
                <c:pt idx="3663">
                  <c:v>41342</c:v>
                </c:pt>
                <c:pt idx="3664">
                  <c:v>41343</c:v>
                </c:pt>
                <c:pt idx="3665">
                  <c:v>41344</c:v>
                </c:pt>
                <c:pt idx="3666">
                  <c:v>41345</c:v>
                </c:pt>
                <c:pt idx="3667">
                  <c:v>41346</c:v>
                </c:pt>
                <c:pt idx="3668">
                  <c:v>41347</c:v>
                </c:pt>
                <c:pt idx="3669">
                  <c:v>41348</c:v>
                </c:pt>
                <c:pt idx="3670">
                  <c:v>41349</c:v>
                </c:pt>
                <c:pt idx="3671">
                  <c:v>41350</c:v>
                </c:pt>
                <c:pt idx="3672">
                  <c:v>41351</c:v>
                </c:pt>
                <c:pt idx="3673">
                  <c:v>41352</c:v>
                </c:pt>
                <c:pt idx="3674">
                  <c:v>41353</c:v>
                </c:pt>
                <c:pt idx="3675">
                  <c:v>41354</c:v>
                </c:pt>
                <c:pt idx="3676">
                  <c:v>41355</c:v>
                </c:pt>
                <c:pt idx="3677">
                  <c:v>41356</c:v>
                </c:pt>
                <c:pt idx="3678">
                  <c:v>41357</c:v>
                </c:pt>
                <c:pt idx="3679">
                  <c:v>41358</c:v>
                </c:pt>
                <c:pt idx="3680">
                  <c:v>41359</c:v>
                </c:pt>
                <c:pt idx="3681">
                  <c:v>41360</c:v>
                </c:pt>
                <c:pt idx="3682">
                  <c:v>41361</c:v>
                </c:pt>
                <c:pt idx="3683">
                  <c:v>41362</c:v>
                </c:pt>
                <c:pt idx="3684">
                  <c:v>41363</c:v>
                </c:pt>
                <c:pt idx="3685">
                  <c:v>41364</c:v>
                </c:pt>
                <c:pt idx="3686">
                  <c:v>41365</c:v>
                </c:pt>
                <c:pt idx="3687">
                  <c:v>41366</c:v>
                </c:pt>
                <c:pt idx="3688">
                  <c:v>41367</c:v>
                </c:pt>
                <c:pt idx="3689">
                  <c:v>41368</c:v>
                </c:pt>
                <c:pt idx="3690">
                  <c:v>41369</c:v>
                </c:pt>
                <c:pt idx="3691">
                  <c:v>41370</c:v>
                </c:pt>
                <c:pt idx="3692">
                  <c:v>41371</c:v>
                </c:pt>
                <c:pt idx="3693">
                  <c:v>41372</c:v>
                </c:pt>
                <c:pt idx="3694">
                  <c:v>41373</c:v>
                </c:pt>
                <c:pt idx="3695">
                  <c:v>41374</c:v>
                </c:pt>
                <c:pt idx="3696">
                  <c:v>41375</c:v>
                </c:pt>
                <c:pt idx="3697">
                  <c:v>41376</c:v>
                </c:pt>
                <c:pt idx="3698">
                  <c:v>41377</c:v>
                </c:pt>
                <c:pt idx="3699">
                  <c:v>41378</c:v>
                </c:pt>
                <c:pt idx="3700">
                  <c:v>41379</c:v>
                </c:pt>
                <c:pt idx="3701">
                  <c:v>41380</c:v>
                </c:pt>
                <c:pt idx="3702">
                  <c:v>41381</c:v>
                </c:pt>
                <c:pt idx="3703">
                  <c:v>41382</c:v>
                </c:pt>
                <c:pt idx="3704">
                  <c:v>41383</c:v>
                </c:pt>
                <c:pt idx="3705">
                  <c:v>41384</c:v>
                </c:pt>
                <c:pt idx="3706">
                  <c:v>41385</c:v>
                </c:pt>
                <c:pt idx="3707">
                  <c:v>41386</c:v>
                </c:pt>
                <c:pt idx="3708">
                  <c:v>41387</c:v>
                </c:pt>
                <c:pt idx="3709">
                  <c:v>41388</c:v>
                </c:pt>
                <c:pt idx="3710">
                  <c:v>41389</c:v>
                </c:pt>
                <c:pt idx="3711">
                  <c:v>41390</c:v>
                </c:pt>
                <c:pt idx="3712">
                  <c:v>41391</c:v>
                </c:pt>
                <c:pt idx="3713">
                  <c:v>41392</c:v>
                </c:pt>
                <c:pt idx="3714">
                  <c:v>41393</c:v>
                </c:pt>
                <c:pt idx="3715">
                  <c:v>41394</c:v>
                </c:pt>
                <c:pt idx="3716">
                  <c:v>41395</c:v>
                </c:pt>
                <c:pt idx="3717">
                  <c:v>41396</c:v>
                </c:pt>
                <c:pt idx="3718">
                  <c:v>41397</c:v>
                </c:pt>
                <c:pt idx="3719">
                  <c:v>41398</c:v>
                </c:pt>
                <c:pt idx="3720">
                  <c:v>41399</c:v>
                </c:pt>
                <c:pt idx="3721">
                  <c:v>41400</c:v>
                </c:pt>
                <c:pt idx="3722">
                  <c:v>41401</c:v>
                </c:pt>
                <c:pt idx="3723">
                  <c:v>41402</c:v>
                </c:pt>
                <c:pt idx="3724">
                  <c:v>41403</c:v>
                </c:pt>
                <c:pt idx="3725">
                  <c:v>41404</c:v>
                </c:pt>
                <c:pt idx="3726">
                  <c:v>41405</c:v>
                </c:pt>
                <c:pt idx="3727">
                  <c:v>41406</c:v>
                </c:pt>
                <c:pt idx="3728">
                  <c:v>41407</c:v>
                </c:pt>
                <c:pt idx="3729">
                  <c:v>41408</c:v>
                </c:pt>
                <c:pt idx="3730">
                  <c:v>41409</c:v>
                </c:pt>
                <c:pt idx="3731">
                  <c:v>41410</c:v>
                </c:pt>
                <c:pt idx="3732">
                  <c:v>41411</c:v>
                </c:pt>
                <c:pt idx="3733">
                  <c:v>41412</c:v>
                </c:pt>
                <c:pt idx="3734">
                  <c:v>41413</c:v>
                </c:pt>
                <c:pt idx="3735">
                  <c:v>41414</c:v>
                </c:pt>
                <c:pt idx="3736">
                  <c:v>41415</c:v>
                </c:pt>
                <c:pt idx="3737">
                  <c:v>41416</c:v>
                </c:pt>
                <c:pt idx="3738">
                  <c:v>41417</c:v>
                </c:pt>
                <c:pt idx="3739">
                  <c:v>41418</c:v>
                </c:pt>
                <c:pt idx="3740">
                  <c:v>41419</c:v>
                </c:pt>
                <c:pt idx="3741">
                  <c:v>41420</c:v>
                </c:pt>
                <c:pt idx="3742">
                  <c:v>41421</c:v>
                </c:pt>
                <c:pt idx="3743">
                  <c:v>41422</c:v>
                </c:pt>
                <c:pt idx="3744">
                  <c:v>41423</c:v>
                </c:pt>
                <c:pt idx="3745">
                  <c:v>41424</c:v>
                </c:pt>
                <c:pt idx="3746">
                  <c:v>41425</c:v>
                </c:pt>
                <c:pt idx="3747">
                  <c:v>41426</c:v>
                </c:pt>
                <c:pt idx="3748">
                  <c:v>41427</c:v>
                </c:pt>
                <c:pt idx="3749">
                  <c:v>41428</c:v>
                </c:pt>
                <c:pt idx="3750">
                  <c:v>41429</c:v>
                </c:pt>
                <c:pt idx="3751">
                  <c:v>41430</c:v>
                </c:pt>
                <c:pt idx="3752">
                  <c:v>41431</c:v>
                </c:pt>
                <c:pt idx="3753">
                  <c:v>41432</c:v>
                </c:pt>
                <c:pt idx="3754">
                  <c:v>41433</c:v>
                </c:pt>
                <c:pt idx="3755">
                  <c:v>41434</c:v>
                </c:pt>
                <c:pt idx="3756">
                  <c:v>41435</c:v>
                </c:pt>
                <c:pt idx="3757">
                  <c:v>41436</c:v>
                </c:pt>
                <c:pt idx="3758">
                  <c:v>41437</c:v>
                </c:pt>
                <c:pt idx="3759">
                  <c:v>41438</c:v>
                </c:pt>
                <c:pt idx="3760">
                  <c:v>41439</c:v>
                </c:pt>
                <c:pt idx="3761">
                  <c:v>41440</c:v>
                </c:pt>
                <c:pt idx="3762">
                  <c:v>41441</c:v>
                </c:pt>
                <c:pt idx="3763">
                  <c:v>41442</c:v>
                </c:pt>
                <c:pt idx="3764">
                  <c:v>41443</c:v>
                </c:pt>
                <c:pt idx="3765">
                  <c:v>41444</c:v>
                </c:pt>
                <c:pt idx="3766">
                  <c:v>41445</c:v>
                </c:pt>
                <c:pt idx="3767">
                  <c:v>41446</c:v>
                </c:pt>
                <c:pt idx="3768">
                  <c:v>41447</c:v>
                </c:pt>
                <c:pt idx="3769">
                  <c:v>41448</c:v>
                </c:pt>
                <c:pt idx="3770">
                  <c:v>41449</c:v>
                </c:pt>
                <c:pt idx="3771">
                  <c:v>41450</c:v>
                </c:pt>
                <c:pt idx="3772">
                  <c:v>41451</c:v>
                </c:pt>
                <c:pt idx="3773">
                  <c:v>41452</c:v>
                </c:pt>
                <c:pt idx="3774">
                  <c:v>41453</c:v>
                </c:pt>
                <c:pt idx="3775">
                  <c:v>41454</c:v>
                </c:pt>
                <c:pt idx="3776">
                  <c:v>41455</c:v>
                </c:pt>
                <c:pt idx="3777">
                  <c:v>41456</c:v>
                </c:pt>
                <c:pt idx="3778">
                  <c:v>41457</c:v>
                </c:pt>
                <c:pt idx="3779">
                  <c:v>41458</c:v>
                </c:pt>
                <c:pt idx="3780">
                  <c:v>41459</c:v>
                </c:pt>
                <c:pt idx="3781">
                  <c:v>41460</c:v>
                </c:pt>
                <c:pt idx="3782">
                  <c:v>41461</c:v>
                </c:pt>
                <c:pt idx="3783">
                  <c:v>41462</c:v>
                </c:pt>
                <c:pt idx="3784">
                  <c:v>41463</c:v>
                </c:pt>
                <c:pt idx="3785">
                  <c:v>41464</c:v>
                </c:pt>
                <c:pt idx="3786">
                  <c:v>41465</c:v>
                </c:pt>
                <c:pt idx="3787">
                  <c:v>41466</c:v>
                </c:pt>
                <c:pt idx="3788">
                  <c:v>41467</c:v>
                </c:pt>
                <c:pt idx="3789">
                  <c:v>41468</c:v>
                </c:pt>
                <c:pt idx="3790">
                  <c:v>41469</c:v>
                </c:pt>
                <c:pt idx="3791">
                  <c:v>41470</c:v>
                </c:pt>
                <c:pt idx="3792">
                  <c:v>41471</c:v>
                </c:pt>
                <c:pt idx="3793">
                  <c:v>41472</c:v>
                </c:pt>
                <c:pt idx="3794">
                  <c:v>41473</c:v>
                </c:pt>
                <c:pt idx="3795">
                  <c:v>41474</c:v>
                </c:pt>
                <c:pt idx="3796">
                  <c:v>41475</c:v>
                </c:pt>
                <c:pt idx="3797">
                  <c:v>41476</c:v>
                </c:pt>
                <c:pt idx="3798">
                  <c:v>41477</c:v>
                </c:pt>
                <c:pt idx="3799">
                  <c:v>41478</c:v>
                </c:pt>
                <c:pt idx="3800">
                  <c:v>41479</c:v>
                </c:pt>
                <c:pt idx="3801">
                  <c:v>41480</c:v>
                </c:pt>
                <c:pt idx="3802">
                  <c:v>41481</c:v>
                </c:pt>
                <c:pt idx="3803">
                  <c:v>41482</c:v>
                </c:pt>
                <c:pt idx="3804">
                  <c:v>41483</c:v>
                </c:pt>
                <c:pt idx="3805">
                  <c:v>41484</c:v>
                </c:pt>
                <c:pt idx="3806">
                  <c:v>41485</c:v>
                </c:pt>
                <c:pt idx="3807">
                  <c:v>41486</c:v>
                </c:pt>
                <c:pt idx="3808">
                  <c:v>41487</c:v>
                </c:pt>
                <c:pt idx="3809">
                  <c:v>41488</c:v>
                </c:pt>
                <c:pt idx="3810">
                  <c:v>41489</c:v>
                </c:pt>
                <c:pt idx="3811">
                  <c:v>41490</c:v>
                </c:pt>
                <c:pt idx="3812">
                  <c:v>41491</c:v>
                </c:pt>
                <c:pt idx="3813">
                  <c:v>41492</c:v>
                </c:pt>
                <c:pt idx="3814">
                  <c:v>41493</c:v>
                </c:pt>
                <c:pt idx="3815">
                  <c:v>41494</c:v>
                </c:pt>
                <c:pt idx="3816">
                  <c:v>41495</c:v>
                </c:pt>
                <c:pt idx="3817">
                  <c:v>41496</c:v>
                </c:pt>
                <c:pt idx="3818">
                  <c:v>41497</c:v>
                </c:pt>
                <c:pt idx="3819">
                  <c:v>41498</c:v>
                </c:pt>
                <c:pt idx="3820">
                  <c:v>41499</c:v>
                </c:pt>
                <c:pt idx="3821">
                  <c:v>41500</c:v>
                </c:pt>
                <c:pt idx="3822">
                  <c:v>41501</c:v>
                </c:pt>
                <c:pt idx="3823">
                  <c:v>41502</c:v>
                </c:pt>
                <c:pt idx="3824">
                  <c:v>41503</c:v>
                </c:pt>
                <c:pt idx="3825">
                  <c:v>41504</c:v>
                </c:pt>
                <c:pt idx="3826">
                  <c:v>41505</c:v>
                </c:pt>
                <c:pt idx="3827">
                  <c:v>41506</c:v>
                </c:pt>
                <c:pt idx="3828">
                  <c:v>41507</c:v>
                </c:pt>
                <c:pt idx="3829">
                  <c:v>41508</c:v>
                </c:pt>
                <c:pt idx="3830">
                  <c:v>41509</c:v>
                </c:pt>
                <c:pt idx="3831">
                  <c:v>41510</c:v>
                </c:pt>
                <c:pt idx="3832">
                  <c:v>41511</c:v>
                </c:pt>
                <c:pt idx="3833">
                  <c:v>41512</c:v>
                </c:pt>
                <c:pt idx="3834">
                  <c:v>41513</c:v>
                </c:pt>
                <c:pt idx="3835">
                  <c:v>41514</c:v>
                </c:pt>
                <c:pt idx="3836">
                  <c:v>41515</c:v>
                </c:pt>
                <c:pt idx="3837">
                  <c:v>41516</c:v>
                </c:pt>
                <c:pt idx="3838">
                  <c:v>41517</c:v>
                </c:pt>
                <c:pt idx="3839">
                  <c:v>41518</c:v>
                </c:pt>
                <c:pt idx="3840">
                  <c:v>41519</c:v>
                </c:pt>
                <c:pt idx="3841">
                  <c:v>41520</c:v>
                </c:pt>
                <c:pt idx="3842">
                  <c:v>41521</c:v>
                </c:pt>
                <c:pt idx="3843">
                  <c:v>41522</c:v>
                </c:pt>
                <c:pt idx="3844">
                  <c:v>41523</c:v>
                </c:pt>
                <c:pt idx="3845">
                  <c:v>41524</c:v>
                </c:pt>
                <c:pt idx="3846">
                  <c:v>41525</c:v>
                </c:pt>
                <c:pt idx="3847">
                  <c:v>41526</c:v>
                </c:pt>
                <c:pt idx="3848">
                  <c:v>41527</c:v>
                </c:pt>
                <c:pt idx="3849">
                  <c:v>41528</c:v>
                </c:pt>
                <c:pt idx="3850">
                  <c:v>41529</c:v>
                </c:pt>
                <c:pt idx="3851">
                  <c:v>41530</c:v>
                </c:pt>
                <c:pt idx="3852">
                  <c:v>41531</c:v>
                </c:pt>
                <c:pt idx="3853">
                  <c:v>41532</c:v>
                </c:pt>
                <c:pt idx="3854">
                  <c:v>41533</c:v>
                </c:pt>
                <c:pt idx="3855">
                  <c:v>41534</c:v>
                </c:pt>
                <c:pt idx="3856">
                  <c:v>41535</c:v>
                </c:pt>
                <c:pt idx="3857">
                  <c:v>41536</c:v>
                </c:pt>
                <c:pt idx="3858">
                  <c:v>41537</c:v>
                </c:pt>
                <c:pt idx="3859">
                  <c:v>41538</c:v>
                </c:pt>
                <c:pt idx="3860">
                  <c:v>41539</c:v>
                </c:pt>
                <c:pt idx="3861">
                  <c:v>41540</c:v>
                </c:pt>
                <c:pt idx="3862">
                  <c:v>41541</c:v>
                </c:pt>
                <c:pt idx="3863">
                  <c:v>41542</c:v>
                </c:pt>
                <c:pt idx="3864">
                  <c:v>41543</c:v>
                </c:pt>
                <c:pt idx="3865">
                  <c:v>41544</c:v>
                </c:pt>
                <c:pt idx="3866">
                  <c:v>41545</c:v>
                </c:pt>
                <c:pt idx="3867">
                  <c:v>41546</c:v>
                </c:pt>
                <c:pt idx="3868">
                  <c:v>41547</c:v>
                </c:pt>
                <c:pt idx="3869">
                  <c:v>41548</c:v>
                </c:pt>
                <c:pt idx="3870">
                  <c:v>41549</c:v>
                </c:pt>
                <c:pt idx="3871">
                  <c:v>41550</c:v>
                </c:pt>
                <c:pt idx="3872">
                  <c:v>41551</c:v>
                </c:pt>
                <c:pt idx="3873">
                  <c:v>41552</c:v>
                </c:pt>
                <c:pt idx="3874">
                  <c:v>41553</c:v>
                </c:pt>
                <c:pt idx="3875">
                  <c:v>41554</c:v>
                </c:pt>
                <c:pt idx="3876">
                  <c:v>41555</c:v>
                </c:pt>
                <c:pt idx="3877">
                  <c:v>41556</c:v>
                </c:pt>
                <c:pt idx="3878">
                  <c:v>41557</c:v>
                </c:pt>
                <c:pt idx="3879">
                  <c:v>41558</c:v>
                </c:pt>
                <c:pt idx="3880">
                  <c:v>41559</c:v>
                </c:pt>
                <c:pt idx="3881">
                  <c:v>41560</c:v>
                </c:pt>
                <c:pt idx="3882">
                  <c:v>41561</c:v>
                </c:pt>
                <c:pt idx="3883">
                  <c:v>41562</c:v>
                </c:pt>
                <c:pt idx="3884">
                  <c:v>41563</c:v>
                </c:pt>
                <c:pt idx="3885">
                  <c:v>41564</c:v>
                </c:pt>
                <c:pt idx="3886">
                  <c:v>41565</c:v>
                </c:pt>
                <c:pt idx="3887">
                  <c:v>41566</c:v>
                </c:pt>
                <c:pt idx="3888">
                  <c:v>41567</c:v>
                </c:pt>
                <c:pt idx="3889">
                  <c:v>41568</c:v>
                </c:pt>
                <c:pt idx="3890">
                  <c:v>41569</c:v>
                </c:pt>
                <c:pt idx="3891">
                  <c:v>41570</c:v>
                </c:pt>
                <c:pt idx="3892">
                  <c:v>41571</c:v>
                </c:pt>
                <c:pt idx="3893">
                  <c:v>41572</c:v>
                </c:pt>
                <c:pt idx="3894">
                  <c:v>41573</c:v>
                </c:pt>
                <c:pt idx="3895">
                  <c:v>41574</c:v>
                </c:pt>
                <c:pt idx="3896">
                  <c:v>41575</c:v>
                </c:pt>
                <c:pt idx="3897">
                  <c:v>41576</c:v>
                </c:pt>
                <c:pt idx="3898">
                  <c:v>41577</c:v>
                </c:pt>
                <c:pt idx="3899">
                  <c:v>41578</c:v>
                </c:pt>
                <c:pt idx="3900">
                  <c:v>41579</c:v>
                </c:pt>
                <c:pt idx="3901">
                  <c:v>41580</c:v>
                </c:pt>
                <c:pt idx="3902">
                  <c:v>41581</c:v>
                </c:pt>
                <c:pt idx="3903">
                  <c:v>41582</c:v>
                </c:pt>
                <c:pt idx="3904">
                  <c:v>41583</c:v>
                </c:pt>
                <c:pt idx="3905">
                  <c:v>41584</c:v>
                </c:pt>
                <c:pt idx="3906">
                  <c:v>41585</c:v>
                </c:pt>
                <c:pt idx="3907">
                  <c:v>41586</c:v>
                </c:pt>
                <c:pt idx="3908">
                  <c:v>41587</c:v>
                </c:pt>
                <c:pt idx="3909">
                  <c:v>41588</c:v>
                </c:pt>
                <c:pt idx="3910">
                  <c:v>41589</c:v>
                </c:pt>
                <c:pt idx="3911">
                  <c:v>41590</c:v>
                </c:pt>
                <c:pt idx="3912">
                  <c:v>41591</c:v>
                </c:pt>
                <c:pt idx="3913">
                  <c:v>41592</c:v>
                </c:pt>
                <c:pt idx="3914">
                  <c:v>41593</c:v>
                </c:pt>
                <c:pt idx="3915">
                  <c:v>41594</c:v>
                </c:pt>
                <c:pt idx="3916">
                  <c:v>41595</c:v>
                </c:pt>
                <c:pt idx="3917">
                  <c:v>41596</c:v>
                </c:pt>
                <c:pt idx="3918">
                  <c:v>41597</c:v>
                </c:pt>
                <c:pt idx="3919">
                  <c:v>41598</c:v>
                </c:pt>
                <c:pt idx="3920">
                  <c:v>41599</c:v>
                </c:pt>
                <c:pt idx="3921">
                  <c:v>41600</c:v>
                </c:pt>
                <c:pt idx="3922">
                  <c:v>41601</c:v>
                </c:pt>
                <c:pt idx="3923">
                  <c:v>41602</c:v>
                </c:pt>
                <c:pt idx="3924">
                  <c:v>41603</c:v>
                </c:pt>
                <c:pt idx="3925">
                  <c:v>41604</c:v>
                </c:pt>
                <c:pt idx="3926">
                  <c:v>41605</c:v>
                </c:pt>
                <c:pt idx="3927">
                  <c:v>41606</c:v>
                </c:pt>
                <c:pt idx="3928">
                  <c:v>41607</c:v>
                </c:pt>
                <c:pt idx="3929">
                  <c:v>41608</c:v>
                </c:pt>
                <c:pt idx="3930">
                  <c:v>41609</c:v>
                </c:pt>
                <c:pt idx="3931">
                  <c:v>41610</c:v>
                </c:pt>
                <c:pt idx="3932">
                  <c:v>41611</c:v>
                </c:pt>
                <c:pt idx="3933">
                  <c:v>41612</c:v>
                </c:pt>
                <c:pt idx="3934">
                  <c:v>41613</c:v>
                </c:pt>
                <c:pt idx="3935">
                  <c:v>41614</c:v>
                </c:pt>
                <c:pt idx="3936">
                  <c:v>41615</c:v>
                </c:pt>
                <c:pt idx="3937">
                  <c:v>41616</c:v>
                </c:pt>
                <c:pt idx="3938">
                  <c:v>41617</c:v>
                </c:pt>
                <c:pt idx="3939">
                  <c:v>41618</c:v>
                </c:pt>
                <c:pt idx="3940">
                  <c:v>41619</c:v>
                </c:pt>
                <c:pt idx="3941">
                  <c:v>41620</c:v>
                </c:pt>
                <c:pt idx="3942">
                  <c:v>41621</c:v>
                </c:pt>
                <c:pt idx="3943">
                  <c:v>41622</c:v>
                </c:pt>
                <c:pt idx="3944">
                  <c:v>41623</c:v>
                </c:pt>
                <c:pt idx="3945">
                  <c:v>41624</c:v>
                </c:pt>
                <c:pt idx="3946">
                  <c:v>41625</c:v>
                </c:pt>
                <c:pt idx="3947">
                  <c:v>41626</c:v>
                </c:pt>
                <c:pt idx="3948">
                  <c:v>41627</c:v>
                </c:pt>
                <c:pt idx="3949">
                  <c:v>41628</c:v>
                </c:pt>
                <c:pt idx="3950">
                  <c:v>41629</c:v>
                </c:pt>
                <c:pt idx="3951">
                  <c:v>41630</c:v>
                </c:pt>
                <c:pt idx="3952">
                  <c:v>41631</c:v>
                </c:pt>
                <c:pt idx="3953">
                  <c:v>41632</c:v>
                </c:pt>
                <c:pt idx="3954">
                  <c:v>41633</c:v>
                </c:pt>
                <c:pt idx="3955">
                  <c:v>41634</c:v>
                </c:pt>
                <c:pt idx="3956">
                  <c:v>41635</c:v>
                </c:pt>
                <c:pt idx="3957">
                  <c:v>41636</c:v>
                </c:pt>
                <c:pt idx="3958">
                  <c:v>41637</c:v>
                </c:pt>
                <c:pt idx="3959">
                  <c:v>41638</c:v>
                </c:pt>
                <c:pt idx="3960">
                  <c:v>41639</c:v>
                </c:pt>
                <c:pt idx="3961">
                  <c:v>41640</c:v>
                </c:pt>
                <c:pt idx="3962">
                  <c:v>41641</c:v>
                </c:pt>
                <c:pt idx="3963">
                  <c:v>41642</c:v>
                </c:pt>
                <c:pt idx="3964">
                  <c:v>41643</c:v>
                </c:pt>
                <c:pt idx="3965">
                  <c:v>41644</c:v>
                </c:pt>
                <c:pt idx="3966">
                  <c:v>41645</c:v>
                </c:pt>
                <c:pt idx="3967">
                  <c:v>41646</c:v>
                </c:pt>
                <c:pt idx="3968">
                  <c:v>41647</c:v>
                </c:pt>
                <c:pt idx="3969">
                  <c:v>41648</c:v>
                </c:pt>
                <c:pt idx="3970">
                  <c:v>41649</c:v>
                </c:pt>
                <c:pt idx="3971">
                  <c:v>41650</c:v>
                </c:pt>
                <c:pt idx="3972">
                  <c:v>41651</c:v>
                </c:pt>
                <c:pt idx="3973">
                  <c:v>41652</c:v>
                </c:pt>
                <c:pt idx="3974">
                  <c:v>41653</c:v>
                </c:pt>
                <c:pt idx="3975">
                  <c:v>41654</c:v>
                </c:pt>
                <c:pt idx="3976">
                  <c:v>41655</c:v>
                </c:pt>
                <c:pt idx="3977">
                  <c:v>41656</c:v>
                </c:pt>
                <c:pt idx="3978">
                  <c:v>41657</c:v>
                </c:pt>
                <c:pt idx="3979">
                  <c:v>41658</c:v>
                </c:pt>
                <c:pt idx="3980">
                  <c:v>41659</c:v>
                </c:pt>
                <c:pt idx="3981">
                  <c:v>41660</c:v>
                </c:pt>
                <c:pt idx="3982">
                  <c:v>41661</c:v>
                </c:pt>
                <c:pt idx="3983">
                  <c:v>41662</c:v>
                </c:pt>
                <c:pt idx="3984">
                  <c:v>41663</c:v>
                </c:pt>
                <c:pt idx="3985">
                  <c:v>41664</c:v>
                </c:pt>
                <c:pt idx="3986">
                  <c:v>41665</c:v>
                </c:pt>
                <c:pt idx="3987">
                  <c:v>41666</c:v>
                </c:pt>
                <c:pt idx="3988">
                  <c:v>41667</c:v>
                </c:pt>
                <c:pt idx="3989">
                  <c:v>41668</c:v>
                </c:pt>
                <c:pt idx="3990">
                  <c:v>41669</c:v>
                </c:pt>
                <c:pt idx="3991">
                  <c:v>41670</c:v>
                </c:pt>
                <c:pt idx="3992">
                  <c:v>41671</c:v>
                </c:pt>
                <c:pt idx="3993">
                  <c:v>41672</c:v>
                </c:pt>
                <c:pt idx="3994">
                  <c:v>41673</c:v>
                </c:pt>
                <c:pt idx="3995">
                  <c:v>41674</c:v>
                </c:pt>
                <c:pt idx="3996">
                  <c:v>41675</c:v>
                </c:pt>
                <c:pt idx="3997">
                  <c:v>41676</c:v>
                </c:pt>
                <c:pt idx="3998">
                  <c:v>41677</c:v>
                </c:pt>
                <c:pt idx="3999">
                  <c:v>41678</c:v>
                </c:pt>
                <c:pt idx="4000">
                  <c:v>41679</c:v>
                </c:pt>
                <c:pt idx="4001">
                  <c:v>41680</c:v>
                </c:pt>
                <c:pt idx="4002">
                  <c:v>41681</c:v>
                </c:pt>
                <c:pt idx="4003">
                  <c:v>41682</c:v>
                </c:pt>
                <c:pt idx="4004">
                  <c:v>41683</c:v>
                </c:pt>
                <c:pt idx="4005">
                  <c:v>41684</c:v>
                </c:pt>
                <c:pt idx="4006">
                  <c:v>41685</c:v>
                </c:pt>
                <c:pt idx="4007">
                  <c:v>41686</c:v>
                </c:pt>
                <c:pt idx="4008">
                  <c:v>41687</c:v>
                </c:pt>
                <c:pt idx="4009">
                  <c:v>41688</c:v>
                </c:pt>
                <c:pt idx="4010">
                  <c:v>41689</c:v>
                </c:pt>
                <c:pt idx="4011">
                  <c:v>41690</c:v>
                </c:pt>
                <c:pt idx="4012">
                  <c:v>41691</c:v>
                </c:pt>
                <c:pt idx="4013">
                  <c:v>41692</c:v>
                </c:pt>
                <c:pt idx="4014">
                  <c:v>41693</c:v>
                </c:pt>
                <c:pt idx="4015">
                  <c:v>41694</c:v>
                </c:pt>
                <c:pt idx="4016">
                  <c:v>41695</c:v>
                </c:pt>
                <c:pt idx="4017">
                  <c:v>41696</c:v>
                </c:pt>
                <c:pt idx="4018">
                  <c:v>41697</c:v>
                </c:pt>
                <c:pt idx="4019">
                  <c:v>41698</c:v>
                </c:pt>
                <c:pt idx="4020">
                  <c:v>41699</c:v>
                </c:pt>
                <c:pt idx="4021">
                  <c:v>41700</c:v>
                </c:pt>
                <c:pt idx="4022">
                  <c:v>41701</c:v>
                </c:pt>
                <c:pt idx="4023">
                  <c:v>41702</c:v>
                </c:pt>
                <c:pt idx="4024">
                  <c:v>41703</c:v>
                </c:pt>
                <c:pt idx="4025">
                  <c:v>41704</c:v>
                </c:pt>
                <c:pt idx="4026">
                  <c:v>41705</c:v>
                </c:pt>
                <c:pt idx="4027">
                  <c:v>41706</c:v>
                </c:pt>
                <c:pt idx="4028">
                  <c:v>41707</c:v>
                </c:pt>
                <c:pt idx="4029">
                  <c:v>41708</c:v>
                </c:pt>
                <c:pt idx="4030">
                  <c:v>41709</c:v>
                </c:pt>
                <c:pt idx="4031">
                  <c:v>41710</c:v>
                </c:pt>
                <c:pt idx="4032">
                  <c:v>41711</c:v>
                </c:pt>
                <c:pt idx="4033">
                  <c:v>41712</c:v>
                </c:pt>
                <c:pt idx="4034">
                  <c:v>41713</c:v>
                </c:pt>
                <c:pt idx="4035">
                  <c:v>41714</c:v>
                </c:pt>
                <c:pt idx="4036">
                  <c:v>41715</c:v>
                </c:pt>
                <c:pt idx="4037">
                  <c:v>41716</c:v>
                </c:pt>
                <c:pt idx="4038">
                  <c:v>41717</c:v>
                </c:pt>
                <c:pt idx="4039">
                  <c:v>41718</c:v>
                </c:pt>
                <c:pt idx="4040">
                  <c:v>41719</c:v>
                </c:pt>
                <c:pt idx="4041">
                  <c:v>41720</c:v>
                </c:pt>
                <c:pt idx="4042">
                  <c:v>41721</c:v>
                </c:pt>
                <c:pt idx="4043">
                  <c:v>41722</c:v>
                </c:pt>
                <c:pt idx="4044">
                  <c:v>41723</c:v>
                </c:pt>
                <c:pt idx="4045">
                  <c:v>41724</c:v>
                </c:pt>
                <c:pt idx="4046">
                  <c:v>41725</c:v>
                </c:pt>
                <c:pt idx="4047">
                  <c:v>41726</c:v>
                </c:pt>
                <c:pt idx="4048">
                  <c:v>41727</c:v>
                </c:pt>
                <c:pt idx="4049">
                  <c:v>41728</c:v>
                </c:pt>
                <c:pt idx="4050">
                  <c:v>41729</c:v>
                </c:pt>
                <c:pt idx="4051">
                  <c:v>41730</c:v>
                </c:pt>
                <c:pt idx="4052">
                  <c:v>41731</c:v>
                </c:pt>
                <c:pt idx="4053">
                  <c:v>41732</c:v>
                </c:pt>
                <c:pt idx="4054">
                  <c:v>41733</c:v>
                </c:pt>
                <c:pt idx="4055">
                  <c:v>41734</c:v>
                </c:pt>
                <c:pt idx="4056">
                  <c:v>41735</c:v>
                </c:pt>
                <c:pt idx="4057">
                  <c:v>41736</c:v>
                </c:pt>
                <c:pt idx="4058">
                  <c:v>41737</c:v>
                </c:pt>
                <c:pt idx="4059">
                  <c:v>41738</c:v>
                </c:pt>
                <c:pt idx="4060">
                  <c:v>41739</c:v>
                </c:pt>
                <c:pt idx="4061">
                  <c:v>41740</c:v>
                </c:pt>
                <c:pt idx="4062">
                  <c:v>41741</c:v>
                </c:pt>
                <c:pt idx="4063">
                  <c:v>41742</c:v>
                </c:pt>
                <c:pt idx="4064">
                  <c:v>41743</c:v>
                </c:pt>
                <c:pt idx="4065">
                  <c:v>41744</c:v>
                </c:pt>
                <c:pt idx="4066">
                  <c:v>41745</c:v>
                </c:pt>
                <c:pt idx="4067">
                  <c:v>41746</c:v>
                </c:pt>
                <c:pt idx="4068">
                  <c:v>41747</c:v>
                </c:pt>
                <c:pt idx="4069">
                  <c:v>41748</c:v>
                </c:pt>
                <c:pt idx="4070">
                  <c:v>41749</c:v>
                </c:pt>
                <c:pt idx="4071">
                  <c:v>41750</c:v>
                </c:pt>
                <c:pt idx="4072">
                  <c:v>41751</c:v>
                </c:pt>
                <c:pt idx="4073">
                  <c:v>41752</c:v>
                </c:pt>
                <c:pt idx="4074">
                  <c:v>41753</c:v>
                </c:pt>
                <c:pt idx="4075">
                  <c:v>41754</c:v>
                </c:pt>
                <c:pt idx="4076">
                  <c:v>41755</c:v>
                </c:pt>
                <c:pt idx="4077">
                  <c:v>41756</c:v>
                </c:pt>
                <c:pt idx="4078">
                  <c:v>41757</c:v>
                </c:pt>
                <c:pt idx="4079">
                  <c:v>41758</c:v>
                </c:pt>
                <c:pt idx="4080">
                  <c:v>41759</c:v>
                </c:pt>
                <c:pt idx="4081">
                  <c:v>41760</c:v>
                </c:pt>
                <c:pt idx="4082">
                  <c:v>41761</c:v>
                </c:pt>
                <c:pt idx="4083">
                  <c:v>41762</c:v>
                </c:pt>
                <c:pt idx="4084">
                  <c:v>41763</c:v>
                </c:pt>
                <c:pt idx="4085">
                  <c:v>41764</c:v>
                </c:pt>
                <c:pt idx="4086">
                  <c:v>41765</c:v>
                </c:pt>
                <c:pt idx="4087">
                  <c:v>41766</c:v>
                </c:pt>
                <c:pt idx="4088">
                  <c:v>41767</c:v>
                </c:pt>
                <c:pt idx="4089">
                  <c:v>41768</c:v>
                </c:pt>
                <c:pt idx="4090">
                  <c:v>41769</c:v>
                </c:pt>
                <c:pt idx="4091">
                  <c:v>41770</c:v>
                </c:pt>
                <c:pt idx="4092">
                  <c:v>41771</c:v>
                </c:pt>
                <c:pt idx="4093">
                  <c:v>41772</c:v>
                </c:pt>
                <c:pt idx="4094">
                  <c:v>41773</c:v>
                </c:pt>
                <c:pt idx="4095">
                  <c:v>41774</c:v>
                </c:pt>
                <c:pt idx="4096">
                  <c:v>41775</c:v>
                </c:pt>
                <c:pt idx="4097">
                  <c:v>41776</c:v>
                </c:pt>
                <c:pt idx="4098">
                  <c:v>41777</c:v>
                </c:pt>
                <c:pt idx="4099">
                  <c:v>41778</c:v>
                </c:pt>
                <c:pt idx="4100">
                  <c:v>41779</c:v>
                </c:pt>
                <c:pt idx="4101">
                  <c:v>41780</c:v>
                </c:pt>
                <c:pt idx="4102">
                  <c:v>41781</c:v>
                </c:pt>
                <c:pt idx="4103">
                  <c:v>41782</c:v>
                </c:pt>
                <c:pt idx="4104">
                  <c:v>41783</c:v>
                </c:pt>
                <c:pt idx="4105">
                  <c:v>41784</c:v>
                </c:pt>
                <c:pt idx="4106">
                  <c:v>41785</c:v>
                </c:pt>
                <c:pt idx="4107">
                  <c:v>41786</c:v>
                </c:pt>
                <c:pt idx="4108">
                  <c:v>41787</c:v>
                </c:pt>
                <c:pt idx="4109">
                  <c:v>41788</c:v>
                </c:pt>
                <c:pt idx="4110">
                  <c:v>41789</c:v>
                </c:pt>
                <c:pt idx="4111">
                  <c:v>41790</c:v>
                </c:pt>
                <c:pt idx="4112">
                  <c:v>41791</c:v>
                </c:pt>
                <c:pt idx="4113">
                  <c:v>41792</c:v>
                </c:pt>
                <c:pt idx="4114">
                  <c:v>41793</c:v>
                </c:pt>
                <c:pt idx="4115">
                  <c:v>41794</c:v>
                </c:pt>
                <c:pt idx="4116">
                  <c:v>41795</c:v>
                </c:pt>
                <c:pt idx="4117">
                  <c:v>41796</c:v>
                </c:pt>
                <c:pt idx="4118">
                  <c:v>41797</c:v>
                </c:pt>
                <c:pt idx="4119">
                  <c:v>41798</c:v>
                </c:pt>
                <c:pt idx="4120">
                  <c:v>41799</c:v>
                </c:pt>
                <c:pt idx="4121">
                  <c:v>41800</c:v>
                </c:pt>
                <c:pt idx="4122">
                  <c:v>41801</c:v>
                </c:pt>
                <c:pt idx="4123">
                  <c:v>41802</c:v>
                </c:pt>
                <c:pt idx="4124">
                  <c:v>41803</c:v>
                </c:pt>
                <c:pt idx="4125">
                  <c:v>41804</c:v>
                </c:pt>
                <c:pt idx="4126">
                  <c:v>41805</c:v>
                </c:pt>
                <c:pt idx="4127">
                  <c:v>41806</c:v>
                </c:pt>
                <c:pt idx="4128">
                  <c:v>41807</c:v>
                </c:pt>
                <c:pt idx="4129">
                  <c:v>41808</c:v>
                </c:pt>
                <c:pt idx="4130">
                  <c:v>41809</c:v>
                </c:pt>
                <c:pt idx="4131">
                  <c:v>41810</c:v>
                </c:pt>
                <c:pt idx="4132">
                  <c:v>41811</c:v>
                </c:pt>
                <c:pt idx="4133">
                  <c:v>41812</c:v>
                </c:pt>
                <c:pt idx="4134">
                  <c:v>41813</c:v>
                </c:pt>
                <c:pt idx="4135">
                  <c:v>41814</c:v>
                </c:pt>
                <c:pt idx="4136">
                  <c:v>41815</c:v>
                </c:pt>
                <c:pt idx="4137">
                  <c:v>41816</c:v>
                </c:pt>
                <c:pt idx="4138">
                  <c:v>41817</c:v>
                </c:pt>
                <c:pt idx="4139">
                  <c:v>41818</c:v>
                </c:pt>
                <c:pt idx="4140">
                  <c:v>41819</c:v>
                </c:pt>
                <c:pt idx="4141">
                  <c:v>41820</c:v>
                </c:pt>
                <c:pt idx="4142">
                  <c:v>41821</c:v>
                </c:pt>
                <c:pt idx="4143">
                  <c:v>41822</c:v>
                </c:pt>
                <c:pt idx="4144">
                  <c:v>41823</c:v>
                </c:pt>
                <c:pt idx="4145">
                  <c:v>41824</c:v>
                </c:pt>
                <c:pt idx="4146">
                  <c:v>41825</c:v>
                </c:pt>
                <c:pt idx="4147">
                  <c:v>41826</c:v>
                </c:pt>
                <c:pt idx="4148">
                  <c:v>41827</c:v>
                </c:pt>
                <c:pt idx="4149">
                  <c:v>41828</c:v>
                </c:pt>
                <c:pt idx="4150">
                  <c:v>41829</c:v>
                </c:pt>
                <c:pt idx="4151">
                  <c:v>41830</c:v>
                </c:pt>
                <c:pt idx="4152">
                  <c:v>41831</c:v>
                </c:pt>
                <c:pt idx="4153">
                  <c:v>41832</c:v>
                </c:pt>
                <c:pt idx="4154">
                  <c:v>41833</c:v>
                </c:pt>
                <c:pt idx="4155">
                  <c:v>41834</c:v>
                </c:pt>
                <c:pt idx="4156">
                  <c:v>41835</c:v>
                </c:pt>
                <c:pt idx="4157">
                  <c:v>41836</c:v>
                </c:pt>
                <c:pt idx="4158">
                  <c:v>41837</c:v>
                </c:pt>
                <c:pt idx="4159">
                  <c:v>41838</c:v>
                </c:pt>
                <c:pt idx="4160">
                  <c:v>41839</c:v>
                </c:pt>
                <c:pt idx="4161">
                  <c:v>41840</c:v>
                </c:pt>
                <c:pt idx="4162">
                  <c:v>41841</c:v>
                </c:pt>
                <c:pt idx="4163">
                  <c:v>41842</c:v>
                </c:pt>
                <c:pt idx="4164">
                  <c:v>41843</c:v>
                </c:pt>
                <c:pt idx="4165">
                  <c:v>41844</c:v>
                </c:pt>
                <c:pt idx="4166">
                  <c:v>41845</c:v>
                </c:pt>
                <c:pt idx="4167">
                  <c:v>41846</c:v>
                </c:pt>
                <c:pt idx="4168">
                  <c:v>41847</c:v>
                </c:pt>
                <c:pt idx="4169">
                  <c:v>41848</c:v>
                </c:pt>
                <c:pt idx="4170">
                  <c:v>41849</c:v>
                </c:pt>
                <c:pt idx="4171">
                  <c:v>41850</c:v>
                </c:pt>
                <c:pt idx="4172">
                  <c:v>41851</c:v>
                </c:pt>
                <c:pt idx="4173">
                  <c:v>41852</c:v>
                </c:pt>
                <c:pt idx="4174">
                  <c:v>41853</c:v>
                </c:pt>
                <c:pt idx="4175">
                  <c:v>41854</c:v>
                </c:pt>
                <c:pt idx="4176">
                  <c:v>41855</c:v>
                </c:pt>
                <c:pt idx="4177">
                  <c:v>41856</c:v>
                </c:pt>
                <c:pt idx="4178">
                  <c:v>41857</c:v>
                </c:pt>
                <c:pt idx="4179">
                  <c:v>41858</c:v>
                </c:pt>
                <c:pt idx="4180">
                  <c:v>41859</c:v>
                </c:pt>
                <c:pt idx="4181">
                  <c:v>41860</c:v>
                </c:pt>
                <c:pt idx="4182">
                  <c:v>41861</c:v>
                </c:pt>
                <c:pt idx="4183">
                  <c:v>41862</c:v>
                </c:pt>
                <c:pt idx="4184">
                  <c:v>41863</c:v>
                </c:pt>
                <c:pt idx="4185">
                  <c:v>41864</c:v>
                </c:pt>
                <c:pt idx="4186">
                  <c:v>41865</c:v>
                </c:pt>
                <c:pt idx="4187">
                  <c:v>41866</c:v>
                </c:pt>
                <c:pt idx="4188">
                  <c:v>41867</c:v>
                </c:pt>
                <c:pt idx="4189">
                  <c:v>41868</c:v>
                </c:pt>
                <c:pt idx="4190">
                  <c:v>41869</c:v>
                </c:pt>
                <c:pt idx="4191">
                  <c:v>41870</c:v>
                </c:pt>
                <c:pt idx="4192">
                  <c:v>41871</c:v>
                </c:pt>
                <c:pt idx="4193">
                  <c:v>41872</c:v>
                </c:pt>
                <c:pt idx="4194">
                  <c:v>41873</c:v>
                </c:pt>
                <c:pt idx="4195">
                  <c:v>41874</c:v>
                </c:pt>
                <c:pt idx="4196">
                  <c:v>41875</c:v>
                </c:pt>
                <c:pt idx="4197">
                  <c:v>41876</c:v>
                </c:pt>
                <c:pt idx="4198">
                  <c:v>41877</c:v>
                </c:pt>
                <c:pt idx="4199">
                  <c:v>41878</c:v>
                </c:pt>
                <c:pt idx="4200">
                  <c:v>41879</c:v>
                </c:pt>
                <c:pt idx="4201">
                  <c:v>41880</c:v>
                </c:pt>
                <c:pt idx="4202">
                  <c:v>41881</c:v>
                </c:pt>
                <c:pt idx="4203">
                  <c:v>41882</c:v>
                </c:pt>
                <c:pt idx="4204">
                  <c:v>41883</c:v>
                </c:pt>
                <c:pt idx="4205">
                  <c:v>41884</c:v>
                </c:pt>
                <c:pt idx="4206">
                  <c:v>41885</c:v>
                </c:pt>
                <c:pt idx="4207">
                  <c:v>41886</c:v>
                </c:pt>
                <c:pt idx="4208">
                  <c:v>41887</c:v>
                </c:pt>
                <c:pt idx="4209">
                  <c:v>41888</c:v>
                </c:pt>
                <c:pt idx="4210">
                  <c:v>41889</c:v>
                </c:pt>
                <c:pt idx="4211">
                  <c:v>41890</c:v>
                </c:pt>
                <c:pt idx="4212">
                  <c:v>41891</c:v>
                </c:pt>
                <c:pt idx="4213">
                  <c:v>41892</c:v>
                </c:pt>
                <c:pt idx="4214">
                  <c:v>41893</c:v>
                </c:pt>
                <c:pt idx="4215">
                  <c:v>41894</c:v>
                </c:pt>
                <c:pt idx="4216">
                  <c:v>41895</c:v>
                </c:pt>
                <c:pt idx="4217">
                  <c:v>41896</c:v>
                </c:pt>
                <c:pt idx="4218">
                  <c:v>41897</c:v>
                </c:pt>
                <c:pt idx="4219">
                  <c:v>41898</c:v>
                </c:pt>
                <c:pt idx="4220">
                  <c:v>41899</c:v>
                </c:pt>
                <c:pt idx="4221">
                  <c:v>41900</c:v>
                </c:pt>
                <c:pt idx="4222">
                  <c:v>41901</c:v>
                </c:pt>
                <c:pt idx="4223">
                  <c:v>41902</c:v>
                </c:pt>
                <c:pt idx="4224">
                  <c:v>41903</c:v>
                </c:pt>
                <c:pt idx="4225">
                  <c:v>41904</c:v>
                </c:pt>
                <c:pt idx="4226">
                  <c:v>41905</c:v>
                </c:pt>
                <c:pt idx="4227">
                  <c:v>41906</c:v>
                </c:pt>
                <c:pt idx="4228">
                  <c:v>41907</c:v>
                </c:pt>
                <c:pt idx="4229">
                  <c:v>41908</c:v>
                </c:pt>
                <c:pt idx="4230">
                  <c:v>41909</c:v>
                </c:pt>
                <c:pt idx="4231">
                  <c:v>41910</c:v>
                </c:pt>
                <c:pt idx="4232">
                  <c:v>41911</c:v>
                </c:pt>
                <c:pt idx="4233">
                  <c:v>41912</c:v>
                </c:pt>
                <c:pt idx="4234">
                  <c:v>41913</c:v>
                </c:pt>
                <c:pt idx="4235">
                  <c:v>41914</c:v>
                </c:pt>
                <c:pt idx="4236">
                  <c:v>41915</c:v>
                </c:pt>
                <c:pt idx="4237">
                  <c:v>41916</c:v>
                </c:pt>
                <c:pt idx="4238">
                  <c:v>41917</c:v>
                </c:pt>
                <c:pt idx="4239">
                  <c:v>41918</c:v>
                </c:pt>
                <c:pt idx="4240">
                  <c:v>41919</c:v>
                </c:pt>
                <c:pt idx="4241">
                  <c:v>41920</c:v>
                </c:pt>
                <c:pt idx="4242">
                  <c:v>41921</c:v>
                </c:pt>
                <c:pt idx="4243">
                  <c:v>41922</c:v>
                </c:pt>
                <c:pt idx="4244">
                  <c:v>41923</c:v>
                </c:pt>
                <c:pt idx="4245">
                  <c:v>41924</c:v>
                </c:pt>
                <c:pt idx="4246">
                  <c:v>41925</c:v>
                </c:pt>
                <c:pt idx="4247">
                  <c:v>41926</c:v>
                </c:pt>
                <c:pt idx="4248">
                  <c:v>41927</c:v>
                </c:pt>
                <c:pt idx="4249">
                  <c:v>41928</c:v>
                </c:pt>
                <c:pt idx="4250">
                  <c:v>41929</c:v>
                </c:pt>
                <c:pt idx="4251">
                  <c:v>41930</c:v>
                </c:pt>
                <c:pt idx="4252">
                  <c:v>41931</c:v>
                </c:pt>
                <c:pt idx="4253">
                  <c:v>41932</c:v>
                </c:pt>
                <c:pt idx="4254">
                  <c:v>41933</c:v>
                </c:pt>
                <c:pt idx="4255">
                  <c:v>41934</c:v>
                </c:pt>
                <c:pt idx="4256">
                  <c:v>41935</c:v>
                </c:pt>
                <c:pt idx="4257">
                  <c:v>41936</c:v>
                </c:pt>
                <c:pt idx="4258">
                  <c:v>41937</c:v>
                </c:pt>
                <c:pt idx="4259">
                  <c:v>41938</c:v>
                </c:pt>
                <c:pt idx="4260">
                  <c:v>41939</c:v>
                </c:pt>
                <c:pt idx="4261">
                  <c:v>41940</c:v>
                </c:pt>
                <c:pt idx="4262">
                  <c:v>41941</c:v>
                </c:pt>
                <c:pt idx="4263">
                  <c:v>41942</c:v>
                </c:pt>
                <c:pt idx="4264">
                  <c:v>41943</c:v>
                </c:pt>
                <c:pt idx="4265">
                  <c:v>41944</c:v>
                </c:pt>
                <c:pt idx="4266">
                  <c:v>41945</c:v>
                </c:pt>
                <c:pt idx="4267">
                  <c:v>41946</c:v>
                </c:pt>
                <c:pt idx="4268">
                  <c:v>41947</c:v>
                </c:pt>
                <c:pt idx="4269">
                  <c:v>41948</c:v>
                </c:pt>
                <c:pt idx="4270">
                  <c:v>41949</c:v>
                </c:pt>
                <c:pt idx="4271">
                  <c:v>41950</c:v>
                </c:pt>
                <c:pt idx="4272">
                  <c:v>41951</c:v>
                </c:pt>
                <c:pt idx="4273">
                  <c:v>41952</c:v>
                </c:pt>
                <c:pt idx="4274">
                  <c:v>41953</c:v>
                </c:pt>
                <c:pt idx="4275">
                  <c:v>41954</c:v>
                </c:pt>
                <c:pt idx="4276">
                  <c:v>41955</c:v>
                </c:pt>
                <c:pt idx="4277">
                  <c:v>41956</c:v>
                </c:pt>
                <c:pt idx="4278">
                  <c:v>41957</c:v>
                </c:pt>
                <c:pt idx="4279">
                  <c:v>41958</c:v>
                </c:pt>
                <c:pt idx="4280">
                  <c:v>41959</c:v>
                </c:pt>
                <c:pt idx="4281">
                  <c:v>41960</c:v>
                </c:pt>
                <c:pt idx="4282">
                  <c:v>41961</c:v>
                </c:pt>
                <c:pt idx="4283">
                  <c:v>41962</c:v>
                </c:pt>
                <c:pt idx="4284">
                  <c:v>41963</c:v>
                </c:pt>
                <c:pt idx="4285">
                  <c:v>41964</c:v>
                </c:pt>
                <c:pt idx="4286">
                  <c:v>41965</c:v>
                </c:pt>
                <c:pt idx="4287">
                  <c:v>41966</c:v>
                </c:pt>
                <c:pt idx="4288">
                  <c:v>41967</c:v>
                </c:pt>
                <c:pt idx="4289">
                  <c:v>41968</c:v>
                </c:pt>
                <c:pt idx="4290">
                  <c:v>41969</c:v>
                </c:pt>
                <c:pt idx="4291">
                  <c:v>41970</c:v>
                </c:pt>
                <c:pt idx="4292">
                  <c:v>41971</c:v>
                </c:pt>
                <c:pt idx="4293">
                  <c:v>41972</c:v>
                </c:pt>
                <c:pt idx="4294">
                  <c:v>41973</c:v>
                </c:pt>
                <c:pt idx="4295">
                  <c:v>41974</c:v>
                </c:pt>
                <c:pt idx="4296">
                  <c:v>41975</c:v>
                </c:pt>
                <c:pt idx="4297">
                  <c:v>41976</c:v>
                </c:pt>
                <c:pt idx="4298">
                  <c:v>41977</c:v>
                </c:pt>
                <c:pt idx="4299">
                  <c:v>41978</c:v>
                </c:pt>
                <c:pt idx="4300">
                  <c:v>41979</c:v>
                </c:pt>
                <c:pt idx="4301">
                  <c:v>41980</c:v>
                </c:pt>
                <c:pt idx="4302">
                  <c:v>41981</c:v>
                </c:pt>
                <c:pt idx="4303">
                  <c:v>41982</c:v>
                </c:pt>
                <c:pt idx="4304">
                  <c:v>41983</c:v>
                </c:pt>
                <c:pt idx="4305">
                  <c:v>41984</c:v>
                </c:pt>
                <c:pt idx="4306">
                  <c:v>41985</c:v>
                </c:pt>
                <c:pt idx="4307">
                  <c:v>41986</c:v>
                </c:pt>
                <c:pt idx="4308">
                  <c:v>41987</c:v>
                </c:pt>
                <c:pt idx="4309">
                  <c:v>41988</c:v>
                </c:pt>
                <c:pt idx="4310">
                  <c:v>41989</c:v>
                </c:pt>
                <c:pt idx="4311">
                  <c:v>41990</c:v>
                </c:pt>
                <c:pt idx="4312">
                  <c:v>41991</c:v>
                </c:pt>
                <c:pt idx="4313">
                  <c:v>41992</c:v>
                </c:pt>
                <c:pt idx="4314">
                  <c:v>41993</c:v>
                </c:pt>
                <c:pt idx="4315">
                  <c:v>41994</c:v>
                </c:pt>
                <c:pt idx="4316">
                  <c:v>41995</c:v>
                </c:pt>
                <c:pt idx="4317">
                  <c:v>41996</c:v>
                </c:pt>
                <c:pt idx="4318">
                  <c:v>41997</c:v>
                </c:pt>
                <c:pt idx="4319">
                  <c:v>41998</c:v>
                </c:pt>
                <c:pt idx="4320">
                  <c:v>41999</c:v>
                </c:pt>
                <c:pt idx="4321">
                  <c:v>42000</c:v>
                </c:pt>
                <c:pt idx="4322">
                  <c:v>42001</c:v>
                </c:pt>
                <c:pt idx="4323">
                  <c:v>42002</c:v>
                </c:pt>
                <c:pt idx="4324">
                  <c:v>42003</c:v>
                </c:pt>
                <c:pt idx="4325">
                  <c:v>42004</c:v>
                </c:pt>
                <c:pt idx="4326">
                  <c:v>42005</c:v>
                </c:pt>
                <c:pt idx="4327">
                  <c:v>42006</c:v>
                </c:pt>
                <c:pt idx="4328">
                  <c:v>42007</c:v>
                </c:pt>
                <c:pt idx="4329">
                  <c:v>42008</c:v>
                </c:pt>
                <c:pt idx="4330">
                  <c:v>42009</c:v>
                </c:pt>
                <c:pt idx="4331">
                  <c:v>42010</c:v>
                </c:pt>
                <c:pt idx="4332">
                  <c:v>42011</c:v>
                </c:pt>
                <c:pt idx="4333">
                  <c:v>42012</c:v>
                </c:pt>
                <c:pt idx="4334">
                  <c:v>42013</c:v>
                </c:pt>
                <c:pt idx="4335">
                  <c:v>42014</c:v>
                </c:pt>
                <c:pt idx="4336">
                  <c:v>42015</c:v>
                </c:pt>
                <c:pt idx="4337">
                  <c:v>42016</c:v>
                </c:pt>
                <c:pt idx="4338">
                  <c:v>42017</c:v>
                </c:pt>
                <c:pt idx="4339">
                  <c:v>42018</c:v>
                </c:pt>
                <c:pt idx="4340">
                  <c:v>42019</c:v>
                </c:pt>
                <c:pt idx="4341">
                  <c:v>42020</c:v>
                </c:pt>
                <c:pt idx="4342">
                  <c:v>42021</c:v>
                </c:pt>
                <c:pt idx="4343">
                  <c:v>42022</c:v>
                </c:pt>
                <c:pt idx="4344">
                  <c:v>42023</c:v>
                </c:pt>
                <c:pt idx="4345">
                  <c:v>42024</c:v>
                </c:pt>
                <c:pt idx="4346">
                  <c:v>42025</c:v>
                </c:pt>
                <c:pt idx="4347">
                  <c:v>42026</c:v>
                </c:pt>
                <c:pt idx="4348">
                  <c:v>42027</c:v>
                </c:pt>
                <c:pt idx="4349">
                  <c:v>42028</c:v>
                </c:pt>
                <c:pt idx="4350">
                  <c:v>42029</c:v>
                </c:pt>
                <c:pt idx="4351">
                  <c:v>42030</c:v>
                </c:pt>
                <c:pt idx="4352">
                  <c:v>42031</c:v>
                </c:pt>
                <c:pt idx="4353">
                  <c:v>42032</c:v>
                </c:pt>
                <c:pt idx="4354">
                  <c:v>42033</c:v>
                </c:pt>
                <c:pt idx="4355">
                  <c:v>42034</c:v>
                </c:pt>
                <c:pt idx="4356">
                  <c:v>42035</c:v>
                </c:pt>
                <c:pt idx="4357">
                  <c:v>42036</c:v>
                </c:pt>
                <c:pt idx="4358">
                  <c:v>42037</c:v>
                </c:pt>
                <c:pt idx="4359">
                  <c:v>42038</c:v>
                </c:pt>
                <c:pt idx="4360">
                  <c:v>42039</c:v>
                </c:pt>
                <c:pt idx="4361">
                  <c:v>42040</c:v>
                </c:pt>
                <c:pt idx="4362">
                  <c:v>42041</c:v>
                </c:pt>
                <c:pt idx="4363">
                  <c:v>42042</c:v>
                </c:pt>
                <c:pt idx="4364">
                  <c:v>42043</c:v>
                </c:pt>
                <c:pt idx="4365">
                  <c:v>42044</c:v>
                </c:pt>
                <c:pt idx="4366">
                  <c:v>42045</c:v>
                </c:pt>
                <c:pt idx="4367">
                  <c:v>42046</c:v>
                </c:pt>
                <c:pt idx="4368">
                  <c:v>42047</c:v>
                </c:pt>
                <c:pt idx="4369">
                  <c:v>42048</c:v>
                </c:pt>
                <c:pt idx="4370">
                  <c:v>42049</c:v>
                </c:pt>
                <c:pt idx="4371">
                  <c:v>42050</c:v>
                </c:pt>
                <c:pt idx="4372">
                  <c:v>42051</c:v>
                </c:pt>
                <c:pt idx="4373">
                  <c:v>42052</c:v>
                </c:pt>
                <c:pt idx="4374">
                  <c:v>42053</c:v>
                </c:pt>
                <c:pt idx="4375">
                  <c:v>42054</c:v>
                </c:pt>
                <c:pt idx="4376">
                  <c:v>42055</c:v>
                </c:pt>
                <c:pt idx="4377">
                  <c:v>42056</c:v>
                </c:pt>
                <c:pt idx="4378">
                  <c:v>42057</c:v>
                </c:pt>
                <c:pt idx="4379">
                  <c:v>42058</c:v>
                </c:pt>
                <c:pt idx="4380">
                  <c:v>42059</c:v>
                </c:pt>
                <c:pt idx="4381">
                  <c:v>42060</c:v>
                </c:pt>
                <c:pt idx="4382">
                  <c:v>42061</c:v>
                </c:pt>
                <c:pt idx="4383">
                  <c:v>42062</c:v>
                </c:pt>
                <c:pt idx="4384">
                  <c:v>42063</c:v>
                </c:pt>
                <c:pt idx="4385">
                  <c:v>42064</c:v>
                </c:pt>
                <c:pt idx="4386">
                  <c:v>42065</c:v>
                </c:pt>
                <c:pt idx="4387">
                  <c:v>42066</c:v>
                </c:pt>
                <c:pt idx="4388">
                  <c:v>42067</c:v>
                </c:pt>
                <c:pt idx="4389">
                  <c:v>42068</c:v>
                </c:pt>
                <c:pt idx="4390">
                  <c:v>42069</c:v>
                </c:pt>
                <c:pt idx="4391">
                  <c:v>42070</c:v>
                </c:pt>
                <c:pt idx="4392">
                  <c:v>42071</c:v>
                </c:pt>
                <c:pt idx="4393">
                  <c:v>42072</c:v>
                </c:pt>
                <c:pt idx="4394">
                  <c:v>42073</c:v>
                </c:pt>
                <c:pt idx="4395">
                  <c:v>42074</c:v>
                </c:pt>
                <c:pt idx="4396">
                  <c:v>42075</c:v>
                </c:pt>
                <c:pt idx="4397">
                  <c:v>42076</c:v>
                </c:pt>
                <c:pt idx="4398">
                  <c:v>42077</c:v>
                </c:pt>
                <c:pt idx="4399">
                  <c:v>42078</c:v>
                </c:pt>
                <c:pt idx="4400">
                  <c:v>42079</c:v>
                </c:pt>
                <c:pt idx="4401">
                  <c:v>42080</c:v>
                </c:pt>
                <c:pt idx="4402">
                  <c:v>42081</c:v>
                </c:pt>
                <c:pt idx="4403">
                  <c:v>42082</c:v>
                </c:pt>
                <c:pt idx="4404">
                  <c:v>42083</c:v>
                </c:pt>
                <c:pt idx="4405">
                  <c:v>42084</c:v>
                </c:pt>
                <c:pt idx="4406">
                  <c:v>42085</c:v>
                </c:pt>
                <c:pt idx="4407">
                  <c:v>42086</c:v>
                </c:pt>
                <c:pt idx="4408">
                  <c:v>42087</c:v>
                </c:pt>
                <c:pt idx="4409">
                  <c:v>42088</c:v>
                </c:pt>
                <c:pt idx="4410">
                  <c:v>42089</c:v>
                </c:pt>
                <c:pt idx="4411">
                  <c:v>42090</c:v>
                </c:pt>
                <c:pt idx="4412">
                  <c:v>42091</c:v>
                </c:pt>
                <c:pt idx="4413">
                  <c:v>42092</c:v>
                </c:pt>
                <c:pt idx="4414">
                  <c:v>42093</c:v>
                </c:pt>
                <c:pt idx="4415">
                  <c:v>42094</c:v>
                </c:pt>
                <c:pt idx="4416">
                  <c:v>42095</c:v>
                </c:pt>
                <c:pt idx="4417">
                  <c:v>42096</c:v>
                </c:pt>
                <c:pt idx="4418">
                  <c:v>42097</c:v>
                </c:pt>
                <c:pt idx="4419">
                  <c:v>42098</c:v>
                </c:pt>
                <c:pt idx="4420">
                  <c:v>42099</c:v>
                </c:pt>
                <c:pt idx="4421">
                  <c:v>42100</c:v>
                </c:pt>
                <c:pt idx="4422">
                  <c:v>42101</c:v>
                </c:pt>
                <c:pt idx="4423">
                  <c:v>42102</c:v>
                </c:pt>
                <c:pt idx="4424">
                  <c:v>42103</c:v>
                </c:pt>
                <c:pt idx="4425">
                  <c:v>42104</c:v>
                </c:pt>
                <c:pt idx="4426">
                  <c:v>42105</c:v>
                </c:pt>
                <c:pt idx="4427">
                  <c:v>42106</c:v>
                </c:pt>
                <c:pt idx="4428">
                  <c:v>42107</c:v>
                </c:pt>
                <c:pt idx="4429">
                  <c:v>42108</c:v>
                </c:pt>
                <c:pt idx="4430">
                  <c:v>42109</c:v>
                </c:pt>
                <c:pt idx="4431">
                  <c:v>42110</c:v>
                </c:pt>
                <c:pt idx="4432">
                  <c:v>42111</c:v>
                </c:pt>
                <c:pt idx="4433">
                  <c:v>42112</c:v>
                </c:pt>
                <c:pt idx="4434">
                  <c:v>42113</c:v>
                </c:pt>
                <c:pt idx="4435">
                  <c:v>42114</c:v>
                </c:pt>
                <c:pt idx="4436">
                  <c:v>42115</c:v>
                </c:pt>
                <c:pt idx="4437">
                  <c:v>42116</c:v>
                </c:pt>
                <c:pt idx="4438">
                  <c:v>42117</c:v>
                </c:pt>
                <c:pt idx="4439">
                  <c:v>42118</c:v>
                </c:pt>
                <c:pt idx="4440">
                  <c:v>42119</c:v>
                </c:pt>
                <c:pt idx="4441">
                  <c:v>42120</c:v>
                </c:pt>
                <c:pt idx="4442">
                  <c:v>42121</c:v>
                </c:pt>
                <c:pt idx="4443">
                  <c:v>42122</c:v>
                </c:pt>
                <c:pt idx="4444">
                  <c:v>42123</c:v>
                </c:pt>
                <c:pt idx="4445">
                  <c:v>42124</c:v>
                </c:pt>
                <c:pt idx="4446">
                  <c:v>42125</c:v>
                </c:pt>
                <c:pt idx="4447">
                  <c:v>42126</c:v>
                </c:pt>
                <c:pt idx="4448">
                  <c:v>42127</c:v>
                </c:pt>
                <c:pt idx="4449">
                  <c:v>42128</c:v>
                </c:pt>
                <c:pt idx="4450">
                  <c:v>42129</c:v>
                </c:pt>
                <c:pt idx="4451">
                  <c:v>42130</c:v>
                </c:pt>
                <c:pt idx="4452">
                  <c:v>42131</c:v>
                </c:pt>
                <c:pt idx="4453">
                  <c:v>42132</c:v>
                </c:pt>
                <c:pt idx="4454">
                  <c:v>42133</c:v>
                </c:pt>
                <c:pt idx="4455">
                  <c:v>42134</c:v>
                </c:pt>
                <c:pt idx="4456">
                  <c:v>42135</c:v>
                </c:pt>
                <c:pt idx="4457">
                  <c:v>42136</c:v>
                </c:pt>
                <c:pt idx="4458">
                  <c:v>42137</c:v>
                </c:pt>
                <c:pt idx="4459">
                  <c:v>42138</c:v>
                </c:pt>
                <c:pt idx="4460">
                  <c:v>42139</c:v>
                </c:pt>
                <c:pt idx="4461">
                  <c:v>42140</c:v>
                </c:pt>
                <c:pt idx="4462">
                  <c:v>42141</c:v>
                </c:pt>
                <c:pt idx="4463">
                  <c:v>42142</c:v>
                </c:pt>
                <c:pt idx="4464">
                  <c:v>42143</c:v>
                </c:pt>
                <c:pt idx="4465">
                  <c:v>42144</c:v>
                </c:pt>
                <c:pt idx="4466">
                  <c:v>42145</c:v>
                </c:pt>
                <c:pt idx="4467">
                  <c:v>42146</c:v>
                </c:pt>
                <c:pt idx="4468">
                  <c:v>42147</c:v>
                </c:pt>
                <c:pt idx="4469">
                  <c:v>42148</c:v>
                </c:pt>
                <c:pt idx="4470">
                  <c:v>42149</c:v>
                </c:pt>
                <c:pt idx="4471">
                  <c:v>42150</c:v>
                </c:pt>
                <c:pt idx="4472">
                  <c:v>42151</c:v>
                </c:pt>
                <c:pt idx="4473">
                  <c:v>42152</c:v>
                </c:pt>
                <c:pt idx="4474">
                  <c:v>42153</c:v>
                </c:pt>
                <c:pt idx="4475">
                  <c:v>42154</c:v>
                </c:pt>
                <c:pt idx="4476">
                  <c:v>42155</c:v>
                </c:pt>
                <c:pt idx="4477">
                  <c:v>42156</c:v>
                </c:pt>
                <c:pt idx="4478">
                  <c:v>42157</c:v>
                </c:pt>
                <c:pt idx="4479">
                  <c:v>42158</c:v>
                </c:pt>
                <c:pt idx="4480">
                  <c:v>42159</c:v>
                </c:pt>
                <c:pt idx="4481">
                  <c:v>42160</c:v>
                </c:pt>
                <c:pt idx="4482">
                  <c:v>42161</c:v>
                </c:pt>
                <c:pt idx="4483">
                  <c:v>42162</c:v>
                </c:pt>
                <c:pt idx="4484">
                  <c:v>42163</c:v>
                </c:pt>
                <c:pt idx="4485">
                  <c:v>42164</c:v>
                </c:pt>
                <c:pt idx="4486">
                  <c:v>42165</c:v>
                </c:pt>
                <c:pt idx="4487">
                  <c:v>42166</c:v>
                </c:pt>
                <c:pt idx="4488">
                  <c:v>42167</c:v>
                </c:pt>
                <c:pt idx="4489">
                  <c:v>42168</c:v>
                </c:pt>
                <c:pt idx="4490">
                  <c:v>42169</c:v>
                </c:pt>
                <c:pt idx="4491">
                  <c:v>42170</c:v>
                </c:pt>
                <c:pt idx="4492">
                  <c:v>42171</c:v>
                </c:pt>
                <c:pt idx="4493">
                  <c:v>42172</c:v>
                </c:pt>
                <c:pt idx="4494">
                  <c:v>42173</c:v>
                </c:pt>
                <c:pt idx="4495">
                  <c:v>42174</c:v>
                </c:pt>
                <c:pt idx="4496">
                  <c:v>42175</c:v>
                </c:pt>
                <c:pt idx="4497">
                  <c:v>42176</c:v>
                </c:pt>
                <c:pt idx="4498">
                  <c:v>42177</c:v>
                </c:pt>
                <c:pt idx="4499">
                  <c:v>42178</c:v>
                </c:pt>
                <c:pt idx="4500">
                  <c:v>42179</c:v>
                </c:pt>
                <c:pt idx="4501">
                  <c:v>42180</c:v>
                </c:pt>
                <c:pt idx="4502">
                  <c:v>42181</c:v>
                </c:pt>
                <c:pt idx="4503">
                  <c:v>42182</c:v>
                </c:pt>
                <c:pt idx="4504">
                  <c:v>42183</c:v>
                </c:pt>
                <c:pt idx="4505">
                  <c:v>42184</c:v>
                </c:pt>
                <c:pt idx="4506">
                  <c:v>42185</c:v>
                </c:pt>
                <c:pt idx="4507">
                  <c:v>42186</c:v>
                </c:pt>
                <c:pt idx="4508">
                  <c:v>42187</c:v>
                </c:pt>
                <c:pt idx="4509">
                  <c:v>42188</c:v>
                </c:pt>
                <c:pt idx="4510">
                  <c:v>42189</c:v>
                </c:pt>
                <c:pt idx="4511">
                  <c:v>42190</c:v>
                </c:pt>
                <c:pt idx="4512">
                  <c:v>42191</c:v>
                </c:pt>
                <c:pt idx="4513">
                  <c:v>42192</c:v>
                </c:pt>
                <c:pt idx="4514">
                  <c:v>42193</c:v>
                </c:pt>
                <c:pt idx="4515">
                  <c:v>42194</c:v>
                </c:pt>
                <c:pt idx="4516">
                  <c:v>42195</c:v>
                </c:pt>
                <c:pt idx="4517">
                  <c:v>42196</c:v>
                </c:pt>
                <c:pt idx="4518">
                  <c:v>42197</c:v>
                </c:pt>
                <c:pt idx="4519">
                  <c:v>42198</c:v>
                </c:pt>
                <c:pt idx="4520">
                  <c:v>42199</c:v>
                </c:pt>
                <c:pt idx="4521">
                  <c:v>42200</c:v>
                </c:pt>
                <c:pt idx="4522">
                  <c:v>42201</c:v>
                </c:pt>
                <c:pt idx="4523">
                  <c:v>42202</c:v>
                </c:pt>
                <c:pt idx="4524">
                  <c:v>42203</c:v>
                </c:pt>
                <c:pt idx="4525">
                  <c:v>42204</c:v>
                </c:pt>
                <c:pt idx="4526">
                  <c:v>42205</c:v>
                </c:pt>
                <c:pt idx="4527">
                  <c:v>42206</c:v>
                </c:pt>
                <c:pt idx="4528">
                  <c:v>42207</c:v>
                </c:pt>
                <c:pt idx="4529">
                  <c:v>42208</c:v>
                </c:pt>
                <c:pt idx="4530">
                  <c:v>42209</c:v>
                </c:pt>
                <c:pt idx="4531">
                  <c:v>42210</c:v>
                </c:pt>
                <c:pt idx="4532">
                  <c:v>42211</c:v>
                </c:pt>
                <c:pt idx="4533">
                  <c:v>42212</c:v>
                </c:pt>
                <c:pt idx="4534">
                  <c:v>42213</c:v>
                </c:pt>
                <c:pt idx="4535">
                  <c:v>42214</c:v>
                </c:pt>
                <c:pt idx="4536">
                  <c:v>42215</c:v>
                </c:pt>
                <c:pt idx="4537">
                  <c:v>42216</c:v>
                </c:pt>
                <c:pt idx="4538">
                  <c:v>42217</c:v>
                </c:pt>
                <c:pt idx="4539">
                  <c:v>42218</c:v>
                </c:pt>
                <c:pt idx="4540">
                  <c:v>42219</c:v>
                </c:pt>
                <c:pt idx="4541">
                  <c:v>42220</c:v>
                </c:pt>
                <c:pt idx="4542">
                  <c:v>42221</c:v>
                </c:pt>
                <c:pt idx="4543">
                  <c:v>42222</c:v>
                </c:pt>
                <c:pt idx="4544">
                  <c:v>42223</c:v>
                </c:pt>
                <c:pt idx="4545">
                  <c:v>42224</c:v>
                </c:pt>
                <c:pt idx="4546">
                  <c:v>42225</c:v>
                </c:pt>
                <c:pt idx="4547">
                  <c:v>42226</c:v>
                </c:pt>
                <c:pt idx="4548">
                  <c:v>42227</c:v>
                </c:pt>
                <c:pt idx="4549">
                  <c:v>42228</c:v>
                </c:pt>
                <c:pt idx="4550">
                  <c:v>42229</c:v>
                </c:pt>
                <c:pt idx="4551">
                  <c:v>42230</c:v>
                </c:pt>
                <c:pt idx="4552">
                  <c:v>42231</c:v>
                </c:pt>
                <c:pt idx="4553">
                  <c:v>42232</c:v>
                </c:pt>
                <c:pt idx="4554">
                  <c:v>42233</c:v>
                </c:pt>
                <c:pt idx="4555">
                  <c:v>42234</c:v>
                </c:pt>
                <c:pt idx="4556">
                  <c:v>42235</c:v>
                </c:pt>
                <c:pt idx="4557">
                  <c:v>42236</c:v>
                </c:pt>
                <c:pt idx="4558">
                  <c:v>42237</c:v>
                </c:pt>
                <c:pt idx="4559">
                  <c:v>42238</c:v>
                </c:pt>
                <c:pt idx="4560">
                  <c:v>42239</c:v>
                </c:pt>
                <c:pt idx="4561">
                  <c:v>42240</c:v>
                </c:pt>
                <c:pt idx="4562">
                  <c:v>42241</c:v>
                </c:pt>
                <c:pt idx="4563">
                  <c:v>42242</c:v>
                </c:pt>
                <c:pt idx="4564">
                  <c:v>42243</c:v>
                </c:pt>
                <c:pt idx="4565">
                  <c:v>42244</c:v>
                </c:pt>
                <c:pt idx="4566">
                  <c:v>42245</c:v>
                </c:pt>
                <c:pt idx="4567">
                  <c:v>42246</c:v>
                </c:pt>
                <c:pt idx="4568">
                  <c:v>42247</c:v>
                </c:pt>
                <c:pt idx="4569">
                  <c:v>42248</c:v>
                </c:pt>
                <c:pt idx="4570">
                  <c:v>42249</c:v>
                </c:pt>
                <c:pt idx="4571">
                  <c:v>42250</c:v>
                </c:pt>
                <c:pt idx="4572">
                  <c:v>42251</c:v>
                </c:pt>
                <c:pt idx="4573">
                  <c:v>42252</c:v>
                </c:pt>
                <c:pt idx="4574">
                  <c:v>42253</c:v>
                </c:pt>
                <c:pt idx="4575">
                  <c:v>42254</c:v>
                </c:pt>
                <c:pt idx="4576">
                  <c:v>42255</c:v>
                </c:pt>
                <c:pt idx="4577">
                  <c:v>42256</c:v>
                </c:pt>
                <c:pt idx="4578">
                  <c:v>42257</c:v>
                </c:pt>
                <c:pt idx="4579">
                  <c:v>42258</c:v>
                </c:pt>
                <c:pt idx="4580">
                  <c:v>42259</c:v>
                </c:pt>
                <c:pt idx="4581">
                  <c:v>42260</c:v>
                </c:pt>
                <c:pt idx="4582">
                  <c:v>42261</c:v>
                </c:pt>
                <c:pt idx="4583">
                  <c:v>42262</c:v>
                </c:pt>
                <c:pt idx="4584">
                  <c:v>42263</c:v>
                </c:pt>
                <c:pt idx="4585">
                  <c:v>42264</c:v>
                </c:pt>
                <c:pt idx="4586">
                  <c:v>42265</c:v>
                </c:pt>
                <c:pt idx="4587">
                  <c:v>42266</c:v>
                </c:pt>
                <c:pt idx="4588">
                  <c:v>42267</c:v>
                </c:pt>
                <c:pt idx="4589">
                  <c:v>42268</c:v>
                </c:pt>
                <c:pt idx="4590">
                  <c:v>42269</c:v>
                </c:pt>
                <c:pt idx="4591">
                  <c:v>42270</c:v>
                </c:pt>
                <c:pt idx="4592">
                  <c:v>42271</c:v>
                </c:pt>
                <c:pt idx="4593">
                  <c:v>42272</c:v>
                </c:pt>
                <c:pt idx="4594">
                  <c:v>42273</c:v>
                </c:pt>
                <c:pt idx="4595">
                  <c:v>42274</c:v>
                </c:pt>
                <c:pt idx="4596">
                  <c:v>42275</c:v>
                </c:pt>
                <c:pt idx="4597">
                  <c:v>42276</c:v>
                </c:pt>
                <c:pt idx="4598">
                  <c:v>42277</c:v>
                </c:pt>
                <c:pt idx="4599">
                  <c:v>42278</c:v>
                </c:pt>
                <c:pt idx="4600">
                  <c:v>42279</c:v>
                </c:pt>
                <c:pt idx="4601">
                  <c:v>42280</c:v>
                </c:pt>
                <c:pt idx="4602">
                  <c:v>42281</c:v>
                </c:pt>
                <c:pt idx="4603">
                  <c:v>42282</c:v>
                </c:pt>
                <c:pt idx="4604">
                  <c:v>42283</c:v>
                </c:pt>
                <c:pt idx="4605">
                  <c:v>42284</c:v>
                </c:pt>
                <c:pt idx="4606">
                  <c:v>42285</c:v>
                </c:pt>
                <c:pt idx="4607">
                  <c:v>42286</c:v>
                </c:pt>
                <c:pt idx="4608">
                  <c:v>42287</c:v>
                </c:pt>
                <c:pt idx="4609">
                  <c:v>42288</c:v>
                </c:pt>
                <c:pt idx="4610">
                  <c:v>42289</c:v>
                </c:pt>
                <c:pt idx="4611">
                  <c:v>42290</c:v>
                </c:pt>
                <c:pt idx="4612">
                  <c:v>42291</c:v>
                </c:pt>
                <c:pt idx="4613">
                  <c:v>42292</c:v>
                </c:pt>
                <c:pt idx="4614">
                  <c:v>42293</c:v>
                </c:pt>
                <c:pt idx="4615">
                  <c:v>42294</c:v>
                </c:pt>
                <c:pt idx="4616">
                  <c:v>42295</c:v>
                </c:pt>
                <c:pt idx="4617">
                  <c:v>42296</c:v>
                </c:pt>
                <c:pt idx="4618">
                  <c:v>42297</c:v>
                </c:pt>
                <c:pt idx="4619">
                  <c:v>42298</c:v>
                </c:pt>
                <c:pt idx="4620">
                  <c:v>42299</c:v>
                </c:pt>
                <c:pt idx="4621">
                  <c:v>42300</c:v>
                </c:pt>
                <c:pt idx="4622">
                  <c:v>42301</c:v>
                </c:pt>
                <c:pt idx="4623">
                  <c:v>42302</c:v>
                </c:pt>
                <c:pt idx="4624">
                  <c:v>42303</c:v>
                </c:pt>
                <c:pt idx="4625">
                  <c:v>42304</c:v>
                </c:pt>
                <c:pt idx="4626">
                  <c:v>42305</c:v>
                </c:pt>
                <c:pt idx="4627">
                  <c:v>42306</c:v>
                </c:pt>
                <c:pt idx="4628">
                  <c:v>42307</c:v>
                </c:pt>
                <c:pt idx="4629">
                  <c:v>42308</c:v>
                </c:pt>
                <c:pt idx="4630">
                  <c:v>42309</c:v>
                </c:pt>
                <c:pt idx="4631">
                  <c:v>42310</c:v>
                </c:pt>
                <c:pt idx="4632">
                  <c:v>42311</c:v>
                </c:pt>
                <c:pt idx="4633">
                  <c:v>42312</c:v>
                </c:pt>
                <c:pt idx="4634">
                  <c:v>42313</c:v>
                </c:pt>
                <c:pt idx="4635">
                  <c:v>42314</c:v>
                </c:pt>
                <c:pt idx="4636">
                  <c:v>42315</c:v>
                </c:pt>
                <c:pt idx="4637">
                  <c:v>42316</c:v>
                </c:pt>
                <c:pt idx="4638">
                  <c:v>42317</c:v>
                </c:pt>
                <c:pt idx="4639">
                  <c:v>42318</c:v>
                </c:pt>
                <c:pt idx="4640">
                  <c:v>42319</c:v>
                </c:pt>
                <c:pt idx="4641">
                  <c:v>42320</c:v>
                </c:pt>
                <c:pt idx="4642">
                  <c:v>42321</c:v>
                </c:pt>
                <c:pt idx="4643">
                  <c:v>42322</c:v>
                </c:pt>
                <c:pt idx="4644">
                  <c:v>42323</c:v>
                </c:pt>
                <c:pt idx="4645">
                  <c:v>42324</c:v>
                </c:pt>
                <c:pt idx="4646">
                  <c:v>42325</c:v>
                </c:pt>
                <c:pt idx="4647">
                  <c:v>42326</c:v>
                </c:pt>
                <c:pt idx="4648">
                  <c:v>42327</c:v>
                </c:pt>
                <c:pt idx="4649">
                  <c:v>42328</c:v>
                </c:pt>
                <c:pt idx="4650">
                  <c:v>42329</c:v>
                </c:pt>
                <c:pt idx="4651">
                  <c:v>42330</c:v>
                </c:pt>
                <c:pt idx="4652">
                  <c:v>42331</c:v>
                </c:pt>
                <c:pt idx="4653">
                  <c:v>42332</c:v>
                </c:pt>
                <c:pt idx="4654">
                  <c:v>42333</c:v>
                </c:pt>
                <c:pt idx="4655">
                  <c:v>42334</c:v>
                </c:pt>
                <c:pt idx="4656">
                  <c:v>42335</c:v>
                </c:pt>
                <c:pt idx="4657">
                  <c:v>42336</c:v>
                </c:pt>
                <c:pt idx="4658">
                  <c:v>42337</c:v>
                </c:pt>
                <c:pt idx="4659">
                  <c:v>42338</c:v>
                </c:pt>
                <c:pt idx="4660">
                  <c:v>42339</c:v>
                </c:pt>
                <c:pt idx="4661">
                  <c:v>42340</c:v>
                </c:pt>
                <c:pt idx="4662">
                  <c:v>42341</c:v>
                </c:pt>
                <c:pt idx="4663">
                  <c:v>42342</c:v>
                </c:pt>
                <c:pt idx="4664">
                  <c:v>42343</c:v>
                </c:pt>
                <c:pt idx="4665">
                  <c:v>42344</c:v>
                </c:pt>
                <c:pt idx="4666">
                  <c:v>42345</c:v>
                </c:pt>
                <c:pt idx="4667">
                  <c:v>42346</c:v>
                </c:pt>
                <c:pt idx="4668">
                  <c:v>42347</c:v>
                </c:pt>
                <c:pt idx="4669">
                  <c:v>42348</c:v>
                </c:pt>
                <c:pt idx="4670">
                  <c:v>42349</c:v>
                </c:pt>
                <c:pt idx="4671">
                  <c:v>42350</c:v>
                </c:pt>
                <c:pt idx="4672">
                  <c:v>42351</c:v>
                </c:pt>
                <c:pt idx="4673">
                  <c:v>42352</c:v>
                </c:pt>
                <c:pt idx="4674">
                  <c:v>42353</c:v>
                </c:pt>
                <c:pt idx="4675">
                  <c:v>42354</c:v>
                </c:pt>
                <c:pt idx="4676">
                  <c:v>42355</c:v>
                </c:pt>
                <c:pt idx="4677">
                  <c:v>42356</c:v>
                </c:pt>
                <c:pt idx="4678">
                  <c:v>42357</c:v>
                </c:pt>
                <c:pt idx="4679">
                  <c:v>42358</c:v>
                </c:pt>
                <c:pt idx="4680">
                  <c:v>42359</c:v>
                </c:pt>
                <c:pt idx="4681">
                  <c:v>42360</c:v>
                </c:pt>
                <c:pt idx="4682">
                  <c:v>42361</c:v>
                </c:pt>
                <c:pt idx="4683">
                  <c:v>42362</c:v>
                </c:pt>
                <c:pt idx="4684">
                  <c:v>42363</c:v>
                </c:pt>
                <c:pt idx="4685">
                  <c:v>42364</c:v>
                </c:pt>
                <c:pt idx="4686">
                  <c:v>42365</c:v>
                </c:pt>
                <c:pt idx="4687">
                  <c:v>42366</c:v>
                </c:pt>
                <c:pt idx="4688">
                  <c:v>42367</c:v>
                </c:pt>
                <c:pt idx="4689">
                  <c:v>42368</c:v>
                </c:pt>
                <c:pt idx="4690">
                  <c:v>42369</c:v>
                </c:pt>
                <c:pt idx="4691">
                  <c:v>42370</c:v>
                </c:pt>
                <c:pt idx="4692">
                  <c:v>42371</c:v>
                </c:pt>
                <c:pt idx="4693">
                  <c:v>42372</c:v>
                </c:pt>
                <c:pt idx="4694">
                  <c:v>42373</c:v>
                </c:pt>
                <c:pt idx="4695">
                  <c:v>42374</c:v>
                </c:pt>
                <c:pt idx="4696">
                  <c:v>42375</c:v>
                </c:pt>
                <c:pt idx="4697">
                  <c:v>42376</c:v>
                </c:pt>
                <c:pt idx="4698">
                  <c:v>42377</c:v>
                </c:pt>
                <c:pt idx="4699">
                  <c:v>42378</c:v>
                </c:pt>
                <c:pt idx="4700">
                  <c:v>42379</c:v>
                </c:pt>
                <c:pt idx="4701">
                  <c:v>42380</c:v>
                </c:pt>
                <c:pt idx="4702">
                  <c:v>42381</c:v>
                </c:pt>
                <c:pt idx="4703">
                  <c:v>42382</c:v>
                </c:pt>
                <c:pt idx="4704">
                  <c:v>42383</c:v>
                </c:pt>
                <c:pt idx="4705">
                  <c:v>42384</c:v>
                </c:pt>
                <c:pt idx="4706">
                  <c:v>42385</c:v>
                </c:pt>
                <c:pt idx="4707">
                  <c:v>42386</c:v>
                </c:pt>
                <c:pt idx="4708">
                  <c:v>42387</c:v>
                </c:pt>
                <c:pt idx="4709">
                  <c:v>42388</c:v>
                </c:pt>
                <c:pt idx="4710">
                  <c:v>42389</c:v>
                </c:pt>
                <c:pt idx="4711">
                  <c:v>42390</c:v>
                </c:pt>
                <c:pt idx="4712">
                  <c:v>42391</c:v>
                </c:pt>
                <c:pt idx="4713">
                  <c:v>42392</c:v>
                </c:pt>
                <c:pt idx="4714">
                  <c:v>42393</c:v>
                </c:pt>
                <c:pt idx="4715">
                  <c:v>42394</c:v>
                </c:pt>
                <c:pt idx="4716">
                  <c:v>42395</c:v>
                </c:pt>
                <c:pt idx="4717">
                  <c:v>42396</c:v>
                </c:pt>
                <c:pt idx="4718">
                  <c:v>42397</c:v>
                </c:pt>
                <c:pt idx="4719">
                  <c:v>42398</c:v>
                </c:pt>
                <c:pt idx="4720">
                  <c:v>42399</c:v>
                </c:pt>
                <c:pt idx="4721">
                  <c:v>42400</c:v>
                </c:pt>
                <c:pt idx="4722">
                  <c:v>42401</c:v>
                </c:pt>
                <c:pt idx="4723">
                  <c:v>42402</c:v>
                </c:pt>
                <c:pt idx="4724">
                  <c:v>42403</c:v>
                </c:pt>
                <c:pt idx="4725">
                  <c:v>42404</c:v>
                </c:pt>
                <c:pt idx="4726">
                  <c:v>42405</c:v>
                </c:pt>
                <c:pt idx="4727">
                  <c:v>42406</c:v>
                </c:pt>
                <c:pt idx="4728">
                  <c:v>42407</c:v>
                </c:pt>
                <c:pt idx="4729">
                  <c:v>42408</c:v>
                </c:pt>
                <c:pt idx="4730">
                  <c:v>42409</c:v>
                </c:pt>
                <c:pt idx="4731">
                  <c:v>42410</c:v>
                </c:pt>
                <c:pt idx="4732">
                  <c:v>42411</c:v>
                </c:pt>
                <c:pt idx="4733">
                  <c:v>42412</c:v>
                </c:pt>
                <c:pt idx="4734">
                  <c:v>42413</c:v>
                </c:pt>
                <c:pt idx="4735">
                  <c:v>42414</c:v>
                </c:pt>
                <c:pt idx="4736">
                  <c:v>42415</c:v>
                </c:pt>
                <c:pt idx="4737">
                  <c:v>42416</c:v>
                </c:pt>
                <c:pt idx="4738">
                  <c:v>42417</c:v>
                </c:pt>
                <c:pt idx="4739">
                  <c:v>42418</c:v>
                </c:pt>
                <c:pt idx="4740">
                  <c:v>42419</c:v>
                </c:pt>
                <c:pt idx="4741">
                  <c:v>42420</c:v>
                </c:pt>
                <c:pt idx="4742">
                  <c:v>42421</c:v>
                </c:pt>
                <c:pt idx="4743">
                  <c:v>42422</c:v>
                </c:pt>
                <c:pt idx="4744">
                  <c:v>42423</c:v>
                </c:pt>
                <c:pt idx="4745">
                  <c:v>42424</c:v>
                </c:pt>
                <c:pt idx="4746">
                  <c:v>42425</c:v>
                </c:pt>
                <c:pt idx="4747">
                  <c:v>42426</c:v>
                </c:pt>
                <c:pt idx="4748">
                  <c:v>42427</c:v>
                </c:pt>
                <c:pt idx="4749">
                  <c:v>42428</c:v>
                </c:pt>
                <c:pt idx="4750">
                  <c:v>42429</c:v>
                </c:pt>
                <c:pt idx="4751">
                  <c:v>42430</c:v>
                </c:pt>
                <c:pt idx="4752">
                  <c:v>42431</c:v>
                </c:pt>
                <c:pt idx="4753">
                  <c:v>42432</c:v>
                </c:pt>
                <c:pt idx="4754">
                  <c:v>42433</c:v>
                </c:pt>
                <c:pt idx="4755">
                  <c:v>42434</c:v>
                </c:pt>
                <c:pt idx="4756">
                  <c:v>42435</c:v>
                </c:pt>
                <c:pt idx="4757">
                  <c:v>42436</c:v>
                </c:pt>
                <c:pt idx="4758">
                  <c:v>42437</c:v>
                </c:pt>
                <c:pt idx="4759">
                  <c:v>42438</c:v>
                </c:pt>
                <c:pt idx="4760">
                  <c:v>42439</c:v>
                </c:pt>
                <c:pt idx="4761">
                  <c:v>42440</c:v>
                </c:pt>
                <c:pt idx="4762">
                  <c:v>42441</c:v>
                </c:pt>
                <c:pt idx="4763">
                  <c:v>42442</c:v>
                </c:pt>
                <c:pt idx="4764">
                  <c:v>42443</c:v>
                </c:pt>
                <c:pt idx="4765">
                  <c:v>42444</c:v>
                </c:pt>
                <c:pt idx="4766">
                  <c:v>42445</c:v>
                </c:pt>
                <c:pt idx="4767">
                  <c:v>42446</c:v>
                </c:pt>
                <c:pt idx="4768">
                  <c:v>42447</c:v>
                </c:pt>
                <c:pt idx="4769">
                  <c:v>42448</c:v>
                </c:pt>
                <c:pt idx="4770">
                  <c:v>42449</c:v>
                </c:pt>
                <c:pt idx="4771">
                  <c:v>42450</c:v>
                </c:pt>
                <c:pt idx="4772">
                  <c:v>42451</c:v>
                </c:pt>
                <c:pt idx="4773">
                  <c:v>42452</c:v>
                </c:pt>
                <c:pt idx="4774">
                  <c:v>42453</c:v>
                </c:pt>
                <c:pt idx="4775">
                  <c:v>42454</c:v>
                </c:pt>
                <c:pt idx="4776">
                  <c:v>42455</c:v>
                </c:pt>
                <c:pt idx="4777">
                  <c:v>42456</c:v>
                </c:pt>
                <c:pt idx="4778">
                  <c:v>42457</c:v>
                </c:pt>
                <c:pt idx="4779">
                  <c:v>42458</c:v>
                </c:pt>
                <c:pt idx="4780">
                  <c:v>42459</c:v>
                </c:pt>
                <c:pt idx="4781">
                  <c:v>42460</c:v>
                </c:pt>
                <c:pt idx="4782">
                  <c:v>42461</c:v>
                </c:pt>
                <c:pt idx="4783">
                  <c:v>42462</c:v>
                </c:pt>
                <c:pt idx="4784">
                  <c:v>42463</c:v>
                </c:pt>
                <c:pt idx="4785">
                  <c:v>42464</c:v>
                </c:pt>
                <c:pt idx="4786">
                  <c:v>42465</c:v>
                </c:pt>
                <c:pt idx="4787">
                  <c:v>42466</c:v>
                </c:pt>
                <c:pt idx="4788">
                  <c:v>42467</c:v>
                </c:pt>
                <c:pt idx="4789">
                  <c:v>42468</c:v>
                </c:pt>
                <c:pt idx="4790">
                  <c:v>42469</c:v>
                </c:pt>
                <c:pt idx="4791">
                  <c:v>42470</c:v>
                </c:pt>
                <c:pt idx="4792">
                  <c:v>42471</c:v>
                </c:pt>
                <c:pt idx="4793">
                  <c:v>42472</c:v>
                </c:pt>
                <c:pt idx="4794">
                  <c:v>42473</c:v>
                </c:pt>
                <c:pt idx="4795">
                  <c:v>42474</c:v>
                </c:pt>
                <c:pt idx="4796">
                  <c:v>42475</c:v>
                </c:pt>
                <c:pt idx="4797">
                  <c:v>42476</c:v>
                </c:pt>
                <c:pt idx="4798">
                  <c:v>42477</c:v>
                </c:pt>
                <c:pt idx="4799">
                  <c:v>42478</c:v>
                </c:pt>
                <c:pt idx="4800">
                  <c:v>42479</c:v>
                </c:pt>
                <c:pt idx="4801">
                  <c:v>42480</c:v>
                </c:pt>
                <c:pt idx="4802">
                  <c:v>42481</c:v>
                </c:pt>
                <c:pt idx="4803">
                  <c:v>42482</c:v>
                </c:pt>
                <c:pt idx="4804">
                  <c:v>42483</c:v>
                </c:pt>
                <c:pt idx="4805">
                  <c:v>42484</c:v>
                </c:pt>
                <c:pt idx="4806">
                  <c:v>42485</c:v>
                </c:pt>
                <c:pt idx="4807">
                  <c:v>42486</c:v>
                </c:pt>
                <c:pt idx="4808">
                  <c:v>42487</c:v>
                </c:pt>
                <c:pt idx="4809">
                  <c:v>42488</c:v>
                </c:pt>
                <c:pt idx="4810">
                  <c:v>42489</c:v>
                </c:pt>
                <c:pt idx="4811">
                  <c:v>42490</c:v>
                </c:pt>
                <c:pt idx="4812">
                  <c:v>42491</c:v>
                </c:pt>
                <c:pt idx="4813">
                  <c:v>42492</c:v>
                </c:pt>
                <c:pt idx="4814">
                  <c:v>42493</c:v>
                </c:pt>
                <c:pt idx="4815">
                  <c:v>42494</c:v>
                </c:pt>
                <c:pt idx="4816">
                  <c:v>42495</c:v>
                </c:pt>
                <c:pt idx="4817">
                  <c:v>42496</c:v>
                </c:pt>
                <c:pt idx="4818">
                  <c:v>42497</c:v>
                </c:pt>
                <c:pt idx="4819">
                  <c:v>42498</c:v>
                </c:pt>
                <c:pt idx="4820">
                  <c:v>42499</c:v>
                </c:pt>
                <c:pt idx="4821">
                  <c:v>42500</c:v>
                </c:pt>
                <c:pt idx="4822">
                  <c:v>42501</c:v>
                </c:pt>
                <c:pt idx="4823">
                  <c:v>42502</c:v>
                </c:pt>
                <c:pt idx="4824">
                  <c:v>42503</c:v>
                </c:pt>
                <c:pt idx="4825">
                  <c:v>42504</c:v>
                </c:pt>
                <c:pt idx="4826">
                  <c:v>42505</c:v>
                </c:pt>
                <c:pt idx="4827">
                  <c:v>42506</c:v>
                </c:pt>
                <c:pt idx="4828">
                  <c:v>42507</c:v>
                </c:pt>
                <c:pt idx="4829">
                  <c:v>42508</c:v>
                </c:pt>
                <c:pt idx="4830">
                  <c:v>42509</c:v>
                </c:pt>
                <c:pt idx="4831">
                  <c:v>42510</c:v>
                </c:pt>
                <c:pt idx="4832">
                  <c:v>42511</c:v>
                </c:pt>
                <c:pt idx="4833">
                  <c:v>42512</c:v>
                </c:pt>
                <c:pt idx="4834">
                  <c:v>42513</c:v>
                </c:pt>
                <c:pt idx="4835">
                  <c:v>42514</c:v>
                </c:pt>
                <c:pt idx="4836">
                  <c:v>42515</c:v>
                </c:pt>
                <c:pt idx="4837">
                  <c:v>42516</c:v>
                </c:pt>
                <c:pt idx="4838">
                  <c:v>42517</c:v>
                </c:pt>
                <c:pt idx="4839">
                  <c:v>42518</c:v>
                </c:pt>
                <c:pt idx="4840">
                  <c:v>42519</c:v>
                </c:pt>
                <c:pt idx="4841">
                  <c:v>42520</c:v>
                </c:pt>
                <c:pt idx="4842">
                  <c:v>42521</c:v>
                </c:pt>
                <c:pt idx="4843">
                  <c:v>42522</c:v>
                </c:pt>
                <c:pt idx="4844">
                  <c:v>42523</c:v>
                </c:pt>
                <c:pt idx="4845">
                  <c:v>42524</c:v>
                </c:pt>
                <c:pt idx="4846">
                  <c:v>42525</c:v>
                </c:pt>
                <c:pt idx="4847">
                  <c:v>42526</c:v>
                </c:pt>
                <c:pt idx="4848">
                  <c:v>42527</c:v>
                </c:pt>
                <c:pt idx="4849">
                  <c:v>42528</c:v>
                </c:pt>
                <c:pt idx="4850">
                  <c:v>42529</c:v>
                </c:pt>
                <c:pt idx="4851">
                  <c:v>42530</c:v>
                </c:pt>
                <c:pt idx="4852">
                  <c:v>42531</c:v>
                </c:pt>
                <c:pt idx="4853">
                  <c:v>42532</c:v>
                </c:pt>
                <c:pt idx="4854">
                  <c:v>42533</c:v>
                </c:pt>
                <c:pt idx="4855">
                  <c:v>42534</c:v>
                </c:pt>
                <c:pt idx="4856">
                  <c:v>42535</c:v>
                </c:pt>
                <c:pt idx="4857">
                  <c:v>42536</c:v>
                </c:pt>
                <c:pt idx="4858">
                  <c:v>42537</c:v>
                </c:pt>
                <c:pt idx="4859">
                  <c:v>42538</c:v>
                </c:pt>
                <c:pt idx="4860">
                  <c:v>42539</c:v>
                </c:pt>
                <c:pt idx="4861">
                  <c:v>42540</c:v>
                </c:pt>
                <c:pt idx="4862">
                  <c:v>42541</c:v>
                </c:pt>
                <c:pt idx="4863">
                  <c:v>42542</c:v>
                </c:pt>
                <c:pt idx="4864">
                  <c:v>42543</c:v>
                </c:pt>
                <c:pt idx="4865">
                  <c:v>42544</c:v>
                </c:pt>
                <c:pt idx="4866">
                  <c:v>42545</c:v>
                </c:pt>
                <c:pt idx="4867">
                  <c:v>42546</c:v>
                </c:pt>
                <c:pt idx="4868">
                  <c:v>42547</c:v>
                </c:pt>
                <c:pt idx="4869">
                  <c:v>42548</c:v>
                </c:pt>
                <c:pt idx="4870">
                  <c:v>42549</c:v>
                </c:pt>
                <c:pt idx="4871">
                  <c:v>42550</c:v>
                </c:pt>
                <c:pt idx="4872">
                  <c:v>42551</c:v>
                </c:pt>
                <c:pt idx="4873">
                  <c:v>42552</c:v>
                </c:pt>
                <c:pt idx="4874">
                  <c:v>42553</c:v>
                </c:pt>
                <c:pt idx="4875">
                  <c:v>42554</c:v>
                </c:pt>
                <c:pt idx="4876">
                  <c:v>42555</c:v>
                </c:pt>
                <c:pt idx="4877">
                  <c:v>42556</c:v>
                </c:pt>
                <c:pt idx="4878">
                  <c:v>42557</c:v>
                </c:pt>
                <c:pt idx="4879">
                  <c:v>42558</c:v>
                </c:pt>
                <c:pt idx="4880">
                  <c:v>42559</c:v>
                </c:pt>
                <c:pt idx="4881">
                  <c:v>42560</c:v>
                </c:pt>
                <c:pt idx="4882">
                  <c:v>42561</c:v>
                </c:pt>
                <c:pt idx="4883">
                  <c:v>42562</c:v>
                </c:pt>
                <c:pt idx="4884">
                  <c:v>42563</c:v>
                </c:pt>
                <c:pt idx="4885">
                  <c:v>42564</c:v>
                </c:pt>
                <c:pt idx="4886">
                  <c:v>42565</c:v>
                </c:pt>
                <c:pt idx="4887">
                  <c:v>42566</c:v>
                </c:pt>
                <c:pt idx="4888">
                  <c:v>42567</c:v>
                </c:pt>
                <c:pt idx="4889">
                  <c:v>42568</c:v>
                </c:pt>
                <c:pt idx="4890">
                  <c:v>42569</c:v>
                </c:pt>
                <c:pt idx="4891">
                  <c:v>42570</c:v>
                </c:pt>
                <c:pt idx="4892">
                  <c:v>42571</c:v>
                </c:pt>
                <c:pt idx="4893">
                  <c:v>42572</c:v>
                </c:pt>
                <c:pt idx="4894">
                  <c:v>42573</c:v>
                </c:pt>
                <c:pt idx="4895">
                  <c:v>42574</c:v>
                </c:pt>
                <c:pt idx="4896">
                  <c:v>42575</c:v>
                </c:pt>
                <c:pt idx="4897">
                  <c:v>42576</c:v>
                </c:pt>
                <c:pt idx="4898">
                  <c:v>42577</c:v>
                </c:pt>
                <c:pt idx="4899">
                  <c:v>42578</c:v>
                </c:pt>
                <c:pt idx="4900">
                  <c:v>42579</c:v>
                </c:pt>
                <c:pt idx="4901">
                  <c:v>42580</c:v>
                </c:pt>
                <c:pt idx="4902">
                  <c:v>42581</c:v>
                </c:pt>
                <c:pt idx="4903">
                  <c:v>42582</c:v>
                </c:pt>
                <c:pt idx="4904">
                  <c:v>42583</c:v>
                </c:pt>
                <c:pt idx="4905">
                  <c:v>42584</c:v>
                </c:pt>
                <c:pt idx="4906">
                  <c:v>42585</c:v>
                </c:pt>
                <c:pt idx="4907">
                  <c:v>42586</c:v>
                </c:pt>
                <c:pt idx="4908">
                  <c:v>42587</c:v>
                </c:pt>
                <c:pt idx="4909">
                  <c:v>42588</c:v>
                </c:pt>
                <c:pt idx="4910">
                  <c:v>42589</c:v>
                </c:pt>
                <c:pt idx="4911">
                  <c:v>42590</c:v>
                </c:pt>
                <c:pt idx="4912">
                  <c:v>42591</c:v>
                </c:pt>
                <c:pt idx="4913">
                  <c:v>42592</c:v>
                </c:pt>
                <c:pt idx="4914">
                  <c:v>42593</c:v>
                </c:pt>
                <c:pt idx="4915">
                  <c:v>42594</c:v>
                </c:pt>
                <c:pt idx="4916">
                  <c:v>42595</c:v>
                </c:pt>
                <c:pt idx="4917">
                  <c:v>42596</c:v>
                </c:pt>
                <c:pt idx="4918">
                  <c:v>42597</c:v>
                </c:pt>
                <c:pt idx="4919">
                  <c:v>42598</c:v>
                </c:pt>
                <c:pt idx="4920">
                  <c:v>42599</c:v>
                </c:pt>
                <c:pt idx="4921">
                  <c:v>42600</c:v>
                </c:pt>
                <c:pt idx="4922">
                  <c:v>42601</c:v>
                </c:pt>
                <c:pt idx="4923">
                  <c:v>42602</c:v>
                </c:pt>
                <c:pt idx="4924">
                  <c:v>42603</c:v>
                </c:pt>
                <c:pt idx="4925">
                  <c:v>42604</c:v>
                </c:pt>
                <c:pt idx="4926">
                  <c:v>42605</c:v>
                </c:pt>
                <c:pt idx="4927">
                  <c:v>42606</c:v>
                </c:pt>
                <c:pt idx="4928">
                  <c:v>42607</c:v>
                </c:pt>
                <c:pt idx="4929">
                  <c:v>42608</c:v>
                </c:pt>
                <c:pt idx="4930">
                  <c:v>42609</c:v>
                </c:pt>
                <c:pt idx="4931">
                  <c:v>42610</c:v>
                </c:pt>
                <c:pt idx="4932">
                  <c:v>42611</c:v>
                </c:pt>
                <c:pt idx="4933">
                  <c:v>42612</c:v>
                </c:pt>
                <c:pt idx="4934">
                  <c:v>42613</c:v>
                </c:pt>
                <c:pt idx="4935">
                  <c:v>42614</c:v>
                </c:pt>
                <c:pt idx="4936">
                  <c:v>42615</c:v>
                </c:pt>
                <c:pt idx="4937">
                  <c:v>42616</c:v>
                </c:pt>
                <c:pt idx="4938">
                  <c:v>42617</c:v>
                </c:pt>
                <c:pt idx="4939">
                  <c:v>42618</c:v>
                </c:pt>
                <c:pt idx="4940">
                  <c:v>42619</c:v>
                </c:pt>
                <c:pt idx="4941">
                  <c:v>42620</c:v>
                </c:pt>
                <c:pt idx="4942">
                  <c:v>42621</c:v>
                </c:pt>
                <c:pt idx="4943">
                  <c:v>42622</c:v>
                </c:pt>
                <c:pt idx="4944">
                  <c:v>42623</c:v>
                </c:pt>
                <c:pt idx="4945">
                  <c:v>42624</c:v>
                </c:pt>
                <c:pt idx="4946">
                  <c:v>42625</c:v>
                </c:pt>
                <c:pt idx="4947">
                  <c:v>42626</c:v>
                </c:pt>
                <c:pt idx="4948">
                  <c:v>42627</c:v>
                </c:pt>
                <c:pt idx="4949">
                  <c:v>42628</c:v>
                </c:pt>
                <c:pt idx="4950">
                  <c:v>42629</c:v>
                </c:pt>
                <c:pt idx="4951">
                  <c:v>42630</c:v>
                </c:pt>
                <c:pt idx="4952">
                  <c:v>42631</c:v>
                </c:pt>
                <c:pt idx="4953">
                  <c:v>42632</c:v>
                </c:pt>
                <c:pt idx="4954">
                  <c:v>42633</c:v>
                </c:pt>
                <c:pt idx="4955">
                  <c:v>42634</c:v>
                </c:pt>
                <c:pt idx="4956">
                  <c:v>42635</c:v>
                </c:pt>
                <c:pt idx="4957">
                  <c:v>42636</c:v>
                </c:pt>
                <c:pt idx="4958">
                  <c:v>42637</c:v>
                </c:pt>
                <c:pt idx="4959">
                  <c:v>42638</c:v>
                </c:pt>
                <c:pt idx="4960">
                  <c:v>42639</c:v>
                </c:pt>
                <c:pt idx="4961">
                  <c:v>42640</c:v>
                </c:pt>
                <c:pt idx="4962">
                  <c:v>42641</c:v>
                </c:pt>
                <c:pt idx="4963">
                  <c:v>42642</c:v>
                </c:pt>
                <c:pt idx="4964">
                  <c:v>42643</c:v>
                </c:pt>
                <c:pt idx="4965">
                  <c:v>42644</c:v>
                </c:pt>
                <c:pt idx="4966">
                  <c:v>42645</c:v>
                </c:pt>
                <c:pt idx="4967">
                  <c:v>42646</c:v>
                </c:pt>
                <c:pt idx="4968">
                  <c:v>42647</c:v>
                </c:pt>
                <c:pt idx="4969">
                  <c:v>42648</c:v>
                </c:pt>
                <c:pt idx="4970">
                  <c:v>42649</c:v>
                </c:pt>
                <c:pt idx="4971">
                  <c:v>42650</c:v>
                </c:pt>
                <c:pt idx="4972">
                  <c:v>42651</c:v>
                </c:pt>
                <c:pt idx="4973">
                  <c:v>42652</c:v>
                </c:pt>
                <c:pt idx="4974">
                  <c:v>42653</c:v>
                </c:pt>
                <c:pt idx="4975">
                  <c:v>42654</c:v>
                </c:pt>
                <c:pt idx="4976">
                  <c:v>42655</c:v>
                </c:pt>
                <c:pt idx="4977">
                  <c:v>42656</c:v>
                </c:pt>
                <c:pt idx="4978">
                  <c:v>42657</c:v>
                </c:pt>
                <c:pt idx="4979">
                  <c:v>42658</c:v>
                </c:pt>
                <c:pt idx="4980">
                  <c:v>42659</c:v>
                </c:pt>
                <c:pt idx="4981">
                  <c:v>42660</c:v>
                </c:pt>
                <c:pt idx="4982">
                  <c:v>42661</c:v>
                </c:pt>
                <c:pt idx="4983">
                  <c:v>42662</c:v>
                </c:pt>
                <c:pt idx="4984">
                  <c:v>42663</c:v>
                </c:pt>
                <c:pt idx="4985">
                  <c:v>42664</c:v>
                </c:pt>
                <c:pt idx="4986">
                  <c:v>42665</c:v>
                </c:pt>
                <c:pt idx="4987">
                  <c:v>42666</c:v>
                </c:pt>
                <c:pt idx="4988">
                  <c:v>42667</c:v>
                </c:pt>
                <c:pt idx="4989">
                  <c:v>42668</c:v>
                </c:pt>
                <c:pt idx="4990">
                  <c:v>42669</c:v>
                </c:pt>
                <c:pt idx="4991">
                  <c:v>42670</c:v>
                </c:pt>
                <c:pt idx="4992">
                  <c:v>42671</c:v>
                </c:pt>
                <c:pt idx="4993">
                  <c:v>42672</c:v>
                </c:pt>
                <c:pt idx="4994">
                  <c:v>42673</c:v>
                </c:pt>
                <c:pt idx="4995">
                  <c:v>42674</c:v>
                </c:pt>
                <c:pt idx="4996">
                  <c:v>42675</c:v>
                </c:pt>
                <c:pt idx="4997">
                  <c:v>42676</c:v>
                </c:pt>
                <c:pt idx="4998">
                  <c:v>42677</c:v>
                </c:pt>
                <c:pt idx="4999">
                  <c:v>42678</c:v>
                </c:pt>
                <c:pt idx="5000">
                  <c:v>42679</c:v>
                </c:pt>
                <c:pt idx="5001">
                  <c:v>42680</c:v>
                </c:pt>
                <c:pt idx="5002">
                  <c:v>42681</c:v>
                </c:pt>
                <c:pt idx="5003">
                  <c:v>42682</c:v>
                </c:pt>
                <c:pt idx="5004">
                  <c:v>42683</c:v>
                </c:pt>
                <c:pt idx="5005">
                  <c:v>42684</c:v>
                </c:pt>
                <c:pt idx="5006">
                  <c:v>42685</c:v>
                </c:pt>
                <c:pt idx="5007">
                  <c:v>42686</c:v>
                </c:pt>
                <c:pt idx="5008">
                  <c:v>42687</c:v>
                </c:pt>
                <c:pt idx="5009">
                  <c:v>42688</c:v>
                </c:pt>
                <c:pt idx="5010">
                  <c:v>42689</c:v>
                </c:pt>
                <c:pt idx="5011">
                  <c:v>42690</c:v>
                </c:pt>
                <c:pt idx="5012">
                  <c:v>42691</c:v>
                </c:pt>
                <c:pt idx="5013">
                  <c:v>42692</c:v>
                </c:pt>
                <c:pt idx="5014">
                  <c:v>42693</c:v>
                </c:pt>
                <c:pt idx="5015">
                  <c:v>42694</c:v>
                </c:pt>
                <c:pt idx="5016">
                  <c:v>42695</c:v>
                </c:pt>
                <c:pt idx="5017">
                  <c:v>42696</c:v>
                </c:pt>
                <c:pt idx="5018">
                  <c:v>42697</c:v>
                </c:pt>
                <c:pt idx="5019">
                  <c:v>42698</c:v>
                </c:pt>
                <c:pt idx="5020">
                  <c:v>42699</c:v>
                </c:pt>
                <c:pt idx="5021">
                  <c:v>42700</c:v>
                </c:pt>
                <c:pt idx="5022">
                  <c:v>42701</c:v>
                </c:pt>
                <c:pt idx="5023">
                  <c:v>42702</c:v>
                </c:pt>
                <c:pt idx="5024">
                  <c:v>42703</c:v>
                </c:pt>
                <c:pt idx="5025">
                  <c:v>42704</c:v>
                </c:pt>
                <c:pt idx="5026">
                  <c:v>42705</c:v>
                </c:pt>
                <c:pt idx="5027">
                  <c:v>42706</c:v>
                </c:pt>
                <c:pt idx="5028">
                  <c:v>42707</c:v>
                </c:pt>
                <c:pt idx="5029">
                  <c:v>42708</c:v>
                </c:pt>
                <c:pt idx="5030">
                  <c:v>42709</c:v>
                </c:pt>
                <c:pt idx="5031">
                  <c:v>42710</c:v>
                </c:pt>
                <c:pt idx="5032">
                  <c:v>42711</c:v>
                </c:pt>
                <c:pt idx="5033">
                  <c:v>42712</c:v>
                </c:pt>
                <c:pt idx="5034">
                  <c:v>42713</c:v>
                </c:pt>
                <c:pt idx="5035">
                  <c:v>42714</c:v>
                </c:pt>
                <c:pt idx="5036">
                  <c:v>42715</c:v>
                </c:pt>
                <c:pt idx="5037">
                  <c:v>42716</c:v>
                </c:pt>
                <c:pt idx="5038">
                  <c:v>42717</c:v>
                </c:pt>
                <c:pt idx="5039">
                  <c:v>42718</c:v>
                </c:pt>
                <c:pt idx="5040">
                  <c:v>42719</c:v>
                </c:pt>
                <c:pt idx="5041">
                  <c:v>42720</c:v>
                </c:pt>
                <c:pt idx="5042">
                  <c:v>42721</c:v>
                </c:pt>
                <c:pt idx="5043">
                  <c:v>42722</c:v>
                </c:pt>
                <c:pt idx="5044">
                  <c:v>42723</c:v>
                </c:pt>
                <c:pt idx="5045">
                  <c:v>42724</c:v>
                </c:pt>
                <c:pt idx="5046">
                  <c:v>42725</c:v>
                </c:pt>
                <c:pt idx="5047">
                  <c:v>42726</c:v>
                </c:pt>
                <c:pt idx="5048">
                  <c:v>42727</c:v>
                </c:pt>
                <c:pt idx="5049">
                  <c:v>42728</c:v>
                </c:pt>
                <c:pt idx="5050">
                  <c:v>42729</c:v>
                </c:pt>
                <c:pt idx="5051">
                  <c:v>42730</c:v>
                </c:pt>
                <c:pt idx="5052">
                  <c:v>42731</c:v>
                </c:pt>
                <c:pt idx="5053">
                  <c:v>42732</c:v>
                </c:pt>
                <c:pt idx="5054">
                  <c:v>42733</c:v>
                </c:pt>
                <c:pt idx="5055">
                  <c:v>42734</c:v>
                </c:pt>
                <c:pt idx="5056">
                  <c:v>42735</c:v>
                </c:pt>
                <c:pt idx="5057">
                  <c:v>42736</c:v>
                </c:pt>
                <c:pt idx="5058">
                  <c:v>42737</c:v>
                </c:pt>
                <c:pt idx="5059">
                  <c:v>42738</c:v>
                </c:pt>
                <c:pt idx="5060">
                  <c:v>42739</c:v>
                </c:pt>
                <c:pt idx="5061">
                  <c:v>42740</c:v>
                </c:pt>
                <c:pt idx="5062">
                  <c:v>42741</c:v>
                </c:pt>
                <c:pt idx="5063">
                  <c:v>42742</c:v>
                </c:pt>
                <c:pt idx="5064">
                  <c:v>42743</c:v>
                </c:pt>
                <c:pt idx="5065">
                  <c:v>42744</c:v>
                </c:pt>
                <c:pt idx="5066">
                  <c:v>42745</c:v>
                </c:pt>
                <c:pt idx="5067">
                  <c:v>42746</c:v>
                </c:pt>
                <c:pt idx="5068">
                  <c:v>42747</c:v>
                </c:pt>
                <c:pt idx="5069">
                  <c:v>42748</c:v>
                </c:pt>
                <c:pt idx="5070">
                  <c:v>42749</c:v>
                </c:pt>
                <c:pt idx="5071">
                  <c:v>42750</c:v>
                </c:pt>
                <c:pt idx="5072">
                  <c:v>42751</c:v>
                </c:pt>
                <c:pt idx="5073">
                  <c:v>42752</c:v>
                </c:pt>
                <c:pt idx="5074">
                  <c:v>42753</c:v>
                </c:pt>
                <c:pt idx="5075">
                  <c:v>42754</c:v>
                </c:pt>
                <c:pt idx="5076">
                  <c:v>42755</c:v>
                </c:pt>
                <c:pt idx="5077">
                  <c:v>42756</c:v>
                </c:pt>
                <c:pt idx="5078">
                  <c:v>42757</c:v>
                </c:pt>
                <c:pt idx="5079">
                  <c:v>42758</c:v>
                </c:pt>
                <c:pt idx="5080">
                  <c:v>42759</c:v>
                </c:pt>
                <c:pt idx="5081">
                  <c:v>42760</c:v>
                </c:pt>
                <c:pt idx="5082">
                  <c:v>42761</c:v>
                </c:pt>
                <c:pt idx="5083">
                  <c:v>42762</c:v>
                </c:pt>
                <c:pt idx="5084">
                  <c:v>42763</c:v>
                </c:pt>
                <c:pt idx="5085">
                  <c:v>42764</c:v>
                </c:pt>
                <c:pt idx="5086">
                  <c:v>42765</c:v>
                </c:pt>
                <c:pt idx="5087">
                  <c:v>42766</c:v>
                </c:pt>
                <c:pt idx="5088">
                  <c:v>42767</c:v>
                </c:pt>
                <c:pt idx="5089">
                  <c:v>42768</c:v>
                </c:pt>
                <c:pt idx="5090">
                  <c:v>42769</c:v>
                </c:pt>
                <c:pt idx="5091">
                  <c:v>42770</c:v>
                </c:pt>
                <c:pt idx="5092">
                  <c:v>42771</c:v>
                </c:pt>
                <c:pt idx="5093">
                  <c:v>42772</c:v>
                </c:pt>
                <c:pt idx="5094">
                  <c:v>42773</c:v>
                </c:pt>
                <c:pt idx="5095">
                  <c:v>42774</c:v>
                </c:pt>
                <c:pt idx="5096">
                  <c:v>42775</c:v>
                </c:pt>
                <c:pt idx="5097">
                  <c:v>42776</c:v>
                </c:pt>
                <c:pt idx="5098">
                  <c:v>42777</c:v>
                </c:pt>
                <c:pt idx="5099">
                  <c:v>42778</c:v>
                </c:pt>
                <c:pt idx="5100">
                  <c:v>42779</c:v>
                </c:pt>
                <c:pt idx="5101">
                  <c:v>42780</c:v>
                </c:pt>
                <c:pt idx="5102">
                  <c:v>42781</c:v>
                </c:pt>
                <c:pt idx="5103">
                  <c:v>42782</c:v>
                </c:pt>
                <c:pt idx="5104">
                  <c:v>42783</c:v>
                </c:pt>
                <c:pt idx="5105">
                  <c:v>42784</c:v>
                </c:pt>
                <c:pt idx="5106">
                  <c:v>42785</c:v>
                </c:pt>
                <c:pt idx="5107">
                  <c:v>42786</c:v>
                </c:pt>
                <c:pt idx="5108">
                  <c:v>42787</c:v>
                </c:pt>
                <c:pt idx="5109">
                  <c:v>42788</c:v>
                </c:pt>
                <c:pt idx="5110">
                  <c:v>42789</c:v>
                </c:pt>
                <c:pt idx="5111">
                  <c:v>42790</c:v>
                </c:pt>
                <c:pt idx="5112">
                  <c:v>42791</c:v>
                </c:pt>
                <c:pt idx="5113">
                  <c:v>42792</c:v>
                </c:pt>
                <c:pt idx="5114">
                  <c:v>42793</c:v>
                </c:pt>
                <c:pt idx="5115">
                  <c:v>42794</c:v>
                </c:pt>
                <c:pt idx="5116">
                  <c:v>42795</c:v>
                </c:pt>
                <c:pt idx="5117">
                  <c:v>42796</c:v>
                </c:pt>
                <c:pt idx="5118">
                  <c:v>42797</c:v>
                </c:pt>
                <c:pt idx="5119">
                  <c:v>42798</c:v>
                </c:pt>
                <c:pt idx="5120">
                  <c:v>42799</c:v>
                </c:pt>
                <c:pt idx="5121">
                  <c:v>42800</c:v>
                </c:pt>
                <c:pt idx="5122">
                  <c:v>42801</c:v>
                </c:pt>
                <c:pt idx="5123">
                  <c:v>42802</c:v>
                </c:pt>
                <c:pt idx="5124">
                  <c:v>42803</c:v>
                </c:pt>
                <c:pt idx="5125">
                  <c:v>42804</c:v>
                </c:pt>
                <c:pt idx="5126">
                  <c:v>42805</c:v>
                </c:pt>
                <c:pt idx="5127">
                  <c:v>42806</c:v>
                </c:pt>
                <c:pt idx="5128">
                  <c:v>42807</c:v>
                </c:pt>
                <c:pt idx="5129">
                  <c:v>42808</c:v>
                </c:pt>
                <c:pt idx="5130">
                  <c:v>42809</c:v>
                </c:pt>
                <c:pt idx="5131">
                  <c:v>42810</c:v>
                </c:pt>
                <c:pt idx="5132">
                  <c:v>42811</c:v>
                </c:pt>
                <c:pt idx="5133">
                  <c:v>42812</c:v>
                </c:pt>
                <c:pt idx="5134">
                  <c:v>42813</c:v>
                </c:pt>
                <c:pt idx="5135">
                  <c:v>42814</c:v>
                </c:pt>
                <c:pt idx="5136">
                  <c:v>42815</c:v>
                </c:pt>
                <c:pt idx="5137">
                  <c:v>42816</c:v>
                </c:pt>
                <c:pt idx="5138">
                  <c:v>42817</c:v>
                </c:pt>
                <c:pt idx="5139">
                  <c:v>42818</c:v>
                </c:pt>
                <c:pt idx="5140">
                  <c:v>42819</c:v>
                </c:pt>
                <c:pt idx="5141">
                  <c:v>42820</c:v>
                </c:pt>
                <c:pt idx="5142">
                  <c:v>42821</c:v>
                </c:pt>
                <c:pt idx="5143">
                  <c:v>42822</c:v>
                </c:pt>
                <c:pt idx="5144">
                  <c:v>42823</c:v>
                </c:pt>
                <c:pt idx="5145">
                  <c:v>42824</c:v>
                </c:pt>
                <c:pt idx="5146">
                  <c:v>42825</c:v>
                </c:pt>
                <c:pt idx="5147">
                  <c:v>42826</c:v>
                </c:pt>
                <c:pt idx="5148">
                  <c:v>42827</c:v>
                </c:pt>
                <c:pt idx="5149">
                  <c:v>42828</c:v>
                </c:pt>
                <c:pt idx="5150">
                  <c:v>42829</c:v>
                </c:pt>
                <c:pt idx="5151">
                  <c:v>42830</c:v>
                </c:pt>
                <c:pt idx="5152">
                  <c:v>42831</c:v>
                </c:pt>
                <c:pt idx="5153">
                  <c:v>42832</c:v>
                </c:pt>
                <c:pt idx="5154">
                  <c:v>42833</c:v>
                </c:pt>
                <c:pt idx="5155">
                  <c:v>42834</c:v>
                </c:pt>
                <c:pt idx="5156">
                  <c:v>42835</c:v>
                </c:pt>
                <c:pt idx="5157">
                  <c:v>42836</c:v>
                </c:pt>
                <c:pt idx="5158">
                  <c:v>42837</c:v>
                </c:pt>
                <c:pt idx="5159">
                  <c:v>42838</c:v>
                </c:pt>
                <c:pt idx="5160">
                  <c:v>42839</c:v>
                </c:pt>
                <c:pt idx="5161">
                  <c:v>42840</c:v>
                </c:pt>
                <c:pt idx="5162">
                  <c:v>42841</c:v>
                </c:pt>
                <c:pt idx="5163">
                  <c:v>42842</c:v>
                </c:pt>
                <c:pt idx="5164">
                  <c:v>42843</c:v>
                </c:pt>
                <c:pt idx="5165">
                  <c:v>42844</c:v>
                </c:pt>
                <c:pt idx="5166">
                  <c:v>42845</c:v>
                </c:pt>
                <c:pt idx="5167">
                  <c:v>42846</c:v>
                </c:pt>
                <c:pt idx="5168">
                  <c:v>42847</c:v>
                </c:pt>
                <c:pt idx="5169">
                  <c:v>42848</c:v>
                </c:pt>
                <c:pt idx="5170">
                  <c:v>42849</c:v>
                </c:pt>
                <c:pt idx="5171">
                  <c:v>42850</c:v>
                </c:pt>
                <c:pt idx="5172">
                  <c:v>42851</c:v>
                </c:pt>
                <c:pt idx="5173">
                  <c:v>42852</c:v>
                </c:pt>
                <c:pt idx="5174">
                  <c:v>42853</c:v>
                </c:pt>
                <c:pt idx="5175">
                  <c:v>42854</c:v>
                </c:pt>
                <c:pt idx="5176">
                  <c:v>42855</c:v>
                </c:pt>
                <c:pt idx="5177">
                  <c:v>42856</c:v>
                </c:pt>
                <c:pt idx="5178">
                  <c:v>42857</c:v>
                </c:pt>
                <c:pt idx="5179">
                  <c:v>42858</c:v>
                </c:pt>
                <c:pt idx="5180">
                  <c:v>42859</c:v>
                </c:pt>
                <c:pt idx="5181">
                  <c:v>42860</c:v>
                </c:pt>
                <c:pt idx="5182">
                  <c:v>42861</c:v>
                </c:pt>
                <c:pt idx="5183">
                  <c:v>42862</c:v>
                </c:pt>
                <c:pt idx="5184">
                  <c:v>42863</c:v>
                </c:pt>
                <c:pt idx="5185">
                  <c:v>42864</c:v>
                </c:pt>
                <c:pt idx="5186">
                  <c:v>42865</c:v>
                </c:pt>
                <c:pt idx="5187">
                  <c:v>42866</c:v>
                </c:pt>
                <c:pt idx="5188">
                  <c:v>42867</c:v>
                </c:pt>
                <c:pt idx="5189">
                  <c:v>42868</c:v>
                </c:pt>
                <c:pt idx="5190">
                  <c:v>42869</c:v>
                </c:pt>
                <c:pt idx="5191">
                  <c:v>42870</c:v>
                </c:pt>
                <c:pt idx="5192">
                  <c:v>42871</c:v>
                </c:pt>
                <c:pt idx="5193">
                  <c:v>42872</c:v>
                </c:pt>
                <c:pt idx="5194">
                  <c:v>42873</c:v>
                </c:pt>
                <c:pt idx="5195">
                  <c:v>42874</c:v>
                </c:pt>
                <c:pt idx="5196">
                  <c:v>42875</c:v>
                </c:pt>
                <c:pt idx="5197">
                  <c:v>42876</c:v>
                </c:pt>
                <c:pt idx="5198">
                  <c:v>42877</c:v>
                </c:pt>
                <c:pt idx="5199">
                  <c:v>42878</c:v>
                </c:pt>
                <c:pt idx="5200">
                  <c:v>42879</c:v>
                </c:pt>
                <c:pt idx="5201">
                  <c:v>42880</c:v>
                </c:pt>
                <c:pt idx="5202">
                  <c:v>42881</c:v>
                </c:pt>
                <c:pt idx="5203">
                  <c:v>42882</c:v>
                </c:pt>
                <c:pt idx="5204">
                  <c:v>42883</c:v>
                </c:pt>
                <c:pt idx="5205">
                  <c:v>42884</c:v>
                </c:pt>
                <c:pt idx="5206">
                  <c:v>42885</c:v>
                </c:pt>
                <c:pt idx="5207">
                  <c:v>42886</c:v>
                </c:pt>
                <c:pt idx="5208">
                  <c:v>42887</c:v>
                </c:pt>
                <c:pt idx="5209">
                  <c:v>42888</c:v>
                </c:pt>
                <c:pt idx="5210">
                  <c:v>42889</c:v>
                </c:pt>
                <c:pt idx="5211">
                  <c:v>42890</c:v>
                </c:pt>
                <c:pt idx="5212">
                  <c:v>42891</c:v>
                </c:pt>
                <c:pt idx="5213">
                  <c:v>42892</c:v>
                </c:pt>
                <c:pt idx="5214">
                  <c:v>42893</c:v>
                </c:pt>
                <c:pt idx="5215">
                  <c:v>42894</c:v>
                </c:pt>
                <c:pt idx="5216">
                  <c:v>42895</c:v>
                </c:pt>
                <c:pt idx="5217">
                  <c:v>42896</c:v>
                </c:pt>
                <c:pt idx="5218">
                  <c:v>42897</c:v>
                </c:pt>
                <c:pt idx="5219">
                  <c:v>42898</c:v>
                </c:pt>
                <c:pt idx="5220">
                  <c:v>42899</c:v>
                </c:pt>
                <c:pt idx="5221">
                  <c:v>42900</c:v>
                </c:pt>
                <c:pt idx="5222">
                  <c:v>42901</c:v>
                </c:pt>
                <c:pt idx="5223">
                  <c:v>42902</c:v>
                </c:pt>
                <c:pt idx="5224">
                  <c:v>42903</c:v>
                </c:pt>
                <c:pt idx="5225">
                  <c:v>42904</c:v>
                </c:pt>
                <c:pt idx="5226">
                  <c:v>42905</c:v>
                </c:pt>
                <c:pt idx="5227">
                  <c:v>42906</c:v>
                </c:pt>
                <c:pt idx="5228">
                  <c:v>42907</c:v>
                </c:pt>
                <c:pt idx="5229">
                  <c:v>42908</c:v>
                </c:pt>
                <c:pt idx="5230">
                  <c:v>42909</c:v>
                </c:pt>
                <c:pt idx="5231">
                  <c:v>42910</c:v>
                </c:pt>
                <c:pt idx="5232">
                  <c:v>42911</c:v>
                </c:pt>
                <c:pt idx="5233">
                  <c:v>42912</c:v>
                </c:pt>
                <c:pt idx="5234">
                  <c:v>42913</c:v>
                </c:pt>
                <c:pt idx="5235">
                  <c:v>42914</c:v>
                </c:pt>
                <c:pt idx="5236">
                  <c:v>42915</c:v>
                </c:pt>
                <c:pt idx="5237">
                  <c:v>42916</c:v>
                </c:pt>
                <c:pt idx="5238">
                  <c:v>42917</c:v>
                </c:pt>
                <c:pt idx="5239">
                  <c:v>42918</c:v>
                </c:pt>
                <c:pt idx="5240">
                  <c:v>42919</c:v>
                </c:pt>
                <c:pt idx="5241">
                  <c:v>42920</c:v>
                </c:pt>
                <c:pt idx="5242">
                  <c:v>42921</c:v>
                </c:pt>
                <c:pt idx="5243">
                  <c:v>42922</c:v>
                </c:pt>
                <c:pt idx="5244">
                  <c:v>42923</c:v>
                </c:pt>
                <c:pt idx="5245">
                  <c:v>42924</c:v>
                </c:pt>
                <c:pt idx="5246">
                  <c:v>42925</c:v>
                </c:pt>
                <c:pt idx="5247">
                  <c:v>42926</c:v>
                </c:pt>
                <c:pt idx="5248">
                  <c:v>42927</c:v>
                </c:pt>
                <c:pt idx="5249">
                  <c:v>42928</c:v>
                </c:pt>
                <c:pt idx="5250">
                  <c:v>42929</c:v>
                </c:pt>
                <c:pt idx="5251">
                  <c:v>42930</c:v>
                </c:pt>
                <c:pt idx="5252">
                  <c:v>42931</c:v>
                </c:pt>
                <c:pt idx="5253">
                  <c:v>42932</c:v>
                </c:pt>
                <c:pt idx="5254">
                  <c:v>42933</c:v>
                </c:pt>
                <c:pt idx="5255">
                  <c:v>42934</c:v>
                </c:pt>
                <c:pt idx="5256">
                  <c:v>42935</c:v>
                </c:pt>
                <c:pt idx="5257">
                  <c:v>42936</c:v>
                </c:pt>
                <c:pt idx="5258">
                  <c:v>42937</c:v>
                </c:pt>
                <c:pt idx="5259">
                  <c:v>42938</c:v>
                </c:pt>
                <c:pt idx="5260">
                  <c:v>42939</c:v>
                </c:pt>
                <c:pt idx="5261">
                  <c:v>42940</c:v>
                </c:pt>
                <c:pt idx="5262">
                  <c:v>42941</c:v>
                </c:pt>
                <c:pt idx="5263">
                  <c:v>42942</c:v>
                </c:pt>
                <c:pt idx="5264">
                  <c:v>42943</c:v>
                </c:pt>
                <c:pt idx="5265">
                  <c:v>42944</c:v>
                </c:pt>
                <c:pt idx="5266">
                  <c:v>42945</c:v>
                </c:pt>
                <c:pt idx="5267">
                  <c:v>42946</c:v>
                </c:pt>
                <c:pt idx="5268">
                  <c:v>42947</c:v>
                </c:pt>
                <c:pt idx="5269">
                  <c:v>42948</c:v>
                </c:pt>
                <c:pt idx="5270">
                  <c:v>42949</c:v>
                </c:pt>
                <c:pt idx="5271">
                  <c:v>42950</c:v>
                </c:pt>
                <c:pt idx="5272">
                  <c:v>42951</c:v>
                </c:pt>
                <c:pt idx="5273">
                  <c:v>42952</c:v>
                </c:pt>
                <c:pt idx="5274">
                  <c:v>42953</c:v>
                </c:pt>
                <c:pt idx="5275">
                  <c:v>42954</c:v>
                </c:pt>
                <c:pt idx="5276">
                  <c:v>42955</c:v>
                </c:pt>
                <c:pt idx="5277">
                  <c:v>42956</c:v>
                </c:pt>
                <c:pt idx="5278">
                  <c:v>42957</c:v>
                </c:pt>
                <c:pt idx="5279">
                  <c:v>42958</c:v>
                </c:pt>
                <c:pt idx="5280">
                  <c:v>42959</c:v>
                </c:pt>
                <c:pt idx="5281">
                  <c:v>42960</c:v>
                </c:pt>
                <c:pt idx="5282">
                  <c:v>42961</c:v>
                </c:pt>
                <c:pt idx="5283">
                  <c:v>42962</c:v>
                </c:pt>
                <c:pt idx="5284">
                  <c:v>42963</c:v>
                </c:pt>
                <c:pt idx="5285">
                  <c:v>42964</c:v>
                </c:pt>
                <c:pt idx="5286">
                  <c:v>42965</c:v>
                </c:pt>
                <c:pt idx="5287">
                  <c:v>42966</c:v>
                </c:pt>
                <c:pt idx="5288">
                  <c:v>42967</c:v>
                </c:pt>
                <c:pt idx="5289">
                  <c:v>42968</c:v>
                </c:pt>
                <c:pt idx="5290">
                  <c:v>42969</c:v>
                </c:pt>
                <c:pt idx="5291">
                  <c:v>42970</c:v>
                </c:pt>
                <c:pt idx="5292">
                  <c:v>42971</c:v>
                </c:pt>
                <c:pt idx="5293">
                  <c:v>42972</c:v>
                </c:pt>
                <c:pt idx="5294">
                  <c:v>42973</c:v>
                </c:pt>
                <c:pt idx="5295">
                  <c:v>42974</c:v>
                </c:pt>
                <c:pt idx="5296">
                  <c:v>42975</c:v>
                </c:pt>
                <c:pt idx="5297">
                  <c:v>42976</c:v>
                </c:pt>
                <c:pt idx="5298">
                  <c:v>42977</c:v>
                </c:pt>
                <c:pt idx="5299">
                  <c:v>42978</c:v>
                </c:pt>
                <c:pt idx="5300">
                  <c:v>42979</c:v>
                </c:pt>
                <c:pt idx="5301">
                  <c:v>42980</c:v>
                </c:pt>
                <c:pt idx="5302">
                  <c:v>42981</c:v>
                </c:pt>
                <c:pt idx="5303">
                  <c:v>42982</c:v>
                </c:pt>
                <c:pt idx="5304">
                  <c:v>42983</c:v>
                </c:pt>
                <c:pt idx="5305">
                  <c:v>42984</c:v>
                </c:pt>
                <c:pt idx="5306">
                  <c:v>42985</c:v>
                </c:pt>
                <c:pt idx="5307">
                  <c:v>42986</c:v>
                </c:pt>
                <c:pt idx="5308">
                  <c:v>42987</c:v>
                </c:pt>
                <c:pt idx="5309">
                  <c:v>42988</c:v>
                </c:pt>
                <c:pt idx="5310">
                  <c:v>42989</c:v>
                </c:pt>
                <c:pt idx="5311">
                  <c:v>42990</c:v>
                </c:pt>
                <c:pt idx="5312">
                  <c:v>42991</c:v>
                </c:pt>
                <c:pt idx="5313">
                  <c:v>42992</c:v>
                </c:pt>
                <c:pt idx="5314">
                  <c:v>42993</c:v>
                </c:pt>
                <c:pt idx="5315">
                  <c:v>42994</c:v>
                </c:pt>
                <c:pt idx="5316">
                  <c:v>42995</c:v>
                </c:pt>
                <c:pt idx="5317">
                  <c:v>42996</c:v>
                </c:pt>
                <c:pt idx="5318">
                  <c:v>42997</c:v>
                </c:pt>
                <c:pt idx="5319">
                  <c:v>42998</c:v>
                </c:pt>
                <c:pt idx="5320">
                  <c:v>42999</c:v>
                </c:pt>
                <c:pt idx="5321">
                  <c:v>43000</c:v>
                </c:pt>
                <c:pt idx="5322">
                  <c:v>43001</c:v>
                </c:pt>
                <c:pt idx="5323">
                  <c:v>43002</c:v>
                </c:pt>
                <c:pt idx="5324">
                  <c:v>43003</c:v>
                </c:pt>
                <c:pt idx="5325">
                  <c:v>43004</c:v>
                </c:pt>
                <c:pt idx="5326">
                  <c:v>43005</c:v>
                </c:pt>
                <c:pt idx="5327">
                  <c:v>43006</c:v>
                </c:pt>
                <c:pt idx="5328">
                  <c:v>43007</c:v>
                </c:pt>
                <c:pt idx="5329">
                  <c:v>43008</c:v>
                </c:pt>
                <c:pt idx="5330">
                  <c:v>43009</c:v>
                </c:pt>
                <c:pt idx="5331">
                  <c:v>43010</c:v>
                </c:pt>
                <c:pt idx="5332">
                  <c:v>43011</c:v>
                </c:pt>
                <c:pt idx="5333">
                  <c:v>43012</c:v>
                </c:pt>
                <c:pt idx="5334">
                  <c:v>43013</c:v>
                </c:pt>
                <c:pt idx="5335">
                  <c:v>43014</c:v>
                </c:pt>
                <c:pt idx="5336">
                  <c:v>43015</c:v>
                </c:pt>
                <c:pt idx="5337">
                  <c:v>43016</c:v>
                </c:pt>
                <c:pt idx="5338">
                  <c:v>43017</c:v>
                </c:pt>
                <c:pt idx="5339">
                  <c:v>43018</c:v>
                </c:pt>
                <c:pt idx="5340">
                  <c:v>43019</c:v>
                </c:pt>
                <c:pt idx="5341">
                  <c:v>43020</c:v>
                </c:pt>
                <c:pt idx="5342">
                  <c:v>43021</c:v>
                </c:pt>
                <c:pt idx="5343">
                  <c:v>43022</c:v>
                </c:pt>
                <c:pt idx="5344">
                  <c:v>43023</c:v>
                </c:pt>
                <c:pt idx="5345">
                  <c:v>43024</c:v>
                </c:pt>
                <c:pt idx="5346">
                  <c:v>43025</c:v>
                </c:pt>
                <c:pt idx="5347">
                  <c:v>43026</c:v>
                </c:pt>
                <c:pt idx="5348">
                  <c:v>43027</c:v>
                </c:pt>
                <c:pt idx="5349">
                  <c:v>43028</c:v>
                </c:pt>
                <c:pt idx="5350">
                  <c:v>43029</c:v>
                </c:pt>
                <c:pt idx="5351">
                  <c:v>43030</c:v>
                </c:pt>
                <c:pt idx="5352">
                  <c:v>43031</c:v>
                </c:pt>
                <c:pt idx="5353">
                  <c:v>43032</c:v>
                </c:pt>
                <c:pt idx="5354">
                  <c:v>43033</c:v>
                </c:pt>
                <c:pt idx="5355">
                  <c:v>43034</c:v>
                </c:pt>
                <c:pt idx="5356">
                  <c:v>43035</c:v>
                </c:pt>
                <c:pt idx="5357">
                  <c:v>43036</c:v>
                </c:pt>
                <c:pt idx="5358">
                  <c:v>43037</c:v>
                </c:pt>
                <c:pt idx="5359">
                  <c:v>43038</c:v>
                </c:pt>
                <c:pt idx="5360">
                  <c:v>43039</c:v>
                </c:pt>
                <c:pt idx="5361">
                  <c:v>43040</c:v>
                </c:pt>
                <c:pt idx="5362">
                  <c:v>43041</c:v>
                </c:pt>
                <c:pt idx="5363">
                  <c:v>43042</c:v>
                </c:pt>
                <c:pt idx="5364">
                  <c:v>43043</c:v>
                </c:pt>
                <c:pt idx="5365">
                  <c:v>43044</c:v>
                </c:pt>
                <c:pt idx="5366">
                  <c:v>43045</c:v>
                </c:pt>
                <c:pt idx="5367">
                  <c:v>43046</c:v>
                </c:pt>
                <c:pt idx="5368">
                  <c:v>43047</c:v>
                </c:pt>
                <c:pt idx="5369">
                  <c:v>43048</c:v>
                </c:pt>
                <c:pt idx="5370">
                  <c:v>43049</c:v>
                </c:pt>
                <c:pt idx="5371">
                  <c:v>43050</c:v>
                </c:pt>
                <c:pt idx="5372">
                  <c:v>43051</c:v>
                </c:pt>
                <c:pt idx="5373">
                  <c:v>43052</c:v>
                </c:pt>
                <c:pt idx="5374">
                  <c:v>43053</c:v>
                </c:pt>
                <c:pt idx="5375">
                  <c:v>43054</c:v>
                </c:pt>
                <c:pt idx="5376">
                  <c:v>43055</c:v>
                </c:pt>
                <c:pt idx="5377">
                  <c:v>43056</c:v>
                </c:pt>
                <c:pt idx="5378">
                  <c:v>43057</c:v>
                </c:pt>
                <c:pt idx="5379">
                  <c:v>43058</c:v>
                </c:pt>
                <c:pt idx="5380">
                  <c:v>43059</c:v>
                </c:pt>
                <c:pt idx="5381">
                  <c:v>43060</c:v>
                </c:pt>
                <c:pt idx="5382">
                  <c:v>43061</c:v>
                </c:pt>
                <c:pt idx="5383">
                  <c:v>43062</c:v>
                </c:pt>
                <c:pt idx="5384">
                  <c:v>43063</c:v>
                </c:pt>
                <c:pt idx="5385">
                  <c:v>43064</c:v>
                </c:pt>
                <c:pt idx="5386">
                  <c:v>43065</c:v>
                </c:pt>
                <c:pt idx="5387">
                  <c:v>43066</c:v>
                </c:pt>
                <c:pt idx="5388">
                  <c:v>43067</c:v>
                </c:pt>
                <c:pt idx="5389">
                  <c:v>43068</c:v>
                </c:pt>
                <c:pt idx="5390">
                  <c:v>43069</c:v>
                </c:pt>
                <c:pt idx="5391">
                  <c:v>43070</c:v>
                </c:pt>
                <c:pt idx="5392">
                  <c:v>43071</c:v>
                </c:pt>
                <c:pt idx="5393">
                  <c:v>43072</c:v>
                </c:pt>
                <c:pt idx="5394">
                  <c:v>43073</c:v>
                </c:pt>
                <c:pt idx="5395">
                  <c:v>43074</c:v>
                </c:pt>
                <c:pt idx="5396">
                  <c:v>43075</c:v>
                </c:pt>
                <c:pt idx="5397">
                  <c:v>43076</c:v>
                </c:pt>
                <c:pt idx="5398">
                  <c:v>43077</c:v>
                </c:pt>
                <c:pt idx="5399">
                  <c:v>43078</c:v>
                </c:pt>
                <c:pt idx="5400">
                  <c:v>43079</c:v>
                </c:pt>
                <c:pt idx="5401">
                  <c:v>43080</c:v>
                </c:pt>
                <c:pt idx="5402">
                  <c:v>43081</c:v>
                </c:pt>
                <c:pt idx="5403">
                  <c:v>43082</c:v>
                </c:pt>
                <c:pt idx="5404">
                  <c:v>43083</c:v>
                </c:pt>
                <c:pt idx="5405">
                  <c:v>43084</c:v>
                </c:pt>
                <c:pt idx="5406">
                  <c:v>43085</c:v>
                </c:pt>
                <c:pt idx="5407">
                  <c:v>43086</c:v>
                </c:pt>
                <c:pt idx="5408">
                  <c:v>43087</c:v>
                </c:pt>
                <c:pt idx="5409">
                  <c:v>43088</c:v>
                </c:pt>
                <c:pt idx="5410">
                  <c:v>43089</c:v>
                </c:pt>
                <c:pt idx="5411">
                  <c:v>43090</c:v>
                </c:pt>
                <c:pt idx="5412">
                  <c:v>43091</c:v>
                </c:pt>
                <c:pt idx="5413">
                  <c:v>43092</c:v>
                </c:pt>
                <c:pt idx="5414">
                  <c:v>43093</c:v>
                </c:pt>
                <c:pt idx="5415">
                  <c:v>43094</c:v>
                </c:pt>
                <c:pt idx="5416">
                  <c:v>43095</c:v>
                </c:pt>
                <c:pt idx="5417">
                  <c:v>43096</c:v>
                </c:pt>
                <c:pt idx="5418">
                  <c:v>43097</c:v>
                </c:pt>
                <c:pt idx="5419">
                  <c:v>43098</c:v>
                </c:pt>
                <c:pt idx="5420">
                  <c:v>43099</c:v>
                </c:pt>
                <c:pt idx="5421">
                  <c:v>43100</c:v>
                </c:pt>
                <c:pt idx="5422">
                  <c:v>43101</c:v>
                </c:pt>
                <c:pt idx="5423">
                  <c:v>43102</c:v>
                </c:pt>
                <c:pt idx="5424">
                  <c:v>43103</c:v>
                </c:pt>
                <c:pt idx="5425">
                  <c:v>43104</c:v>
                </c:pt>
                <c:pt idx="5426">
                  <c:v>43105</c:v>
                </c:pt>
                <c:pt idx="5427">
                  <c:v>43106</c:v>
                </c:pt>
                <c:pt idx="5428">
                  <c:v>43107</c:v>
                </c:pt>
                <c:pt idx="5429">
                  <c:v>43108</c:v>
                </c:pt>
                <c:pt idx="5430">
                  <c:v>43109</c:v>
                </c:pt>
                <c:pt idx="5431">
                  <c:v>43110</c:v>
                </c:pt>
                <c:pt idx="5432">
                  <c:v>43111</c:v>
                </c:pt>
                <c:pt idx="5433">
                  <c:v>43112</c:v>
                </c:pt>
                <c:pt idx="5434">
                  <c:v>43113</c:v>
                </c:pt>
                <c:pt idx="5435">
                  <c:v>43114</c:v>
                </c:pt>
                <c:pt idx="5436">
                  <c:v>43115</c:v>
                </c:pt>
                <c:pt idx="5437">
                  <c:v>43116</c:v>
                </c:pt>
                <c:pt idx="5438">
                  <c:v>43117</c:v>
                </c:pt>
                <c:pt idx="5439">
                  <c:v>43118</c:v>
                </c:pt>
                <c:pt idx="5440">
                  <c:v>43119</c:v>
                </c:pt>
                <c:pt idx="5441">
                  <c:v>43120</c:v>
                </c:pt>
                <c:pt idx="5442">
                  <c:v>43121</c:v>
                </c:pt>
                <c:pt idx="5443">
                  <c:v>43122</c:v>
                </c:pt>
                <c:pt idx="5444">
                  <c:v>43123</c:v>
                </c:pt>
                <c:pt idx="5445">
                  <c:v>43124</c:v>
                </c:pt>
                <c:pt idx="5446">
                  <c:v>43125</c:v>
                </c:pt>
                <c:pt idx="5447">
                  <c:v>43126</c:v>
                </c:pt>
                <c:pt idx="5448">
                  <c:v>43127</c:v>
                </c:pt>
                <c:pt idx="5449">
                  <c:v>43128</c:v>
                </c:pt>
                <c:pt idx="5450">
                  <c:v>43129</c:v>
                </c:pt>
                <c:pt idx="5451">
                  <c:v>43130</c:v>
                </c:pt>
                <c:pt idx="5452">
                  <c:v>43131</c:v>
                </c:pt>
                <c:pt idx="5453">
                  <c:v>43132</c:v>
                </c:pt>
                <c:pt idx="5454">
                  <c:v>43133</c:v>
                </c:pt>
                <c:pt idx="5455">
                  <c:v>43134</c:v>
                </c:pt>
                <c:pt idx="5456">
                  <c:v>43135</c:v>
                </c:pt>
                <c:pt idx="5457">
                  <c:v>43136</c:v>
                </c:pt>
                <c:pt idx="5458">
                  <c:v>43137</c:v>
                </c:pt>
                <c:pt idx="5459">
                  <c:v>43138</c:v>
                </c:pt>
                <c:pt idx="5460">
                  <c:v>43139</c:v>
                </c:pt>
                <c:pt idx="5461">
                  <c:v>43140</c:v>
                </c:pt>
                <c:pt idx="5462">
                  <c:v>43141</c:v>
                </c:pt>
                <c:pt idx="5463">
                  <c:v>43142</c:v>
                </c:pt>
                <c:pt idx="5464">
                  <c:v>43143</c:v>
                </c:pt>
                <c:pt idx="5465">
                  <c:v>43144</c:v>
                </c:pt>
                <c:pt idx="5466">
                  <c:v>43145</c:v>
                </c:pt>
                <c:pt idx="5467">
                  <c:v>43146</c:v>
                </c:pt>
                <c:pt idx="5468">
                  <c:v>43147</c:v>
                </c:pt>
                <c:pt idx="5469">
                  <c:v>43148</c:v>
                </c:pt>
                <c:pt idx="5470">
                  <c:v>43149</c:v>
                </c:pt>
                <c:pt idx="5471">
                  <c:v>43150</c:v>
                </c:pt>
                <c:pt idx="5472">
                  <c:v>43151</c:v>
                </c:pt>
                <c:pt idx="5473">
                  <c:v>43152</c:v>
                </c:pt>
                <c:pt idx="5474">
                  <c:v>43153</c:v>
                </c:pt>
                <c:pt idx="5475">
                  <c:v>43154</c:v>
                </c:pt>
                <c:pt idx="5476">
                  <c:v>43155</c:v>
                </c:pt>
                <c:pt idx="5477">
                  <c:v>43156</c:v>
                </c:pt>
                <c:pt idx="5478">
                  <c:v>43157</c:v>
                </c:pt>
                <c:pt idx="5479">
                  <c:v>43158</c:v>
                </c:pt>
                <c:pt idx="5480">
                  <c:v>43159</c:v>
                </c:pt>
                <c:pt idx="5481">
                  <c:v>43160</c:v>
                </c:pt>
                <c:pt idx="5482">
                  <c:v>43161</c:v>
                </c:pt>
                <c:pt idx="5483">
                  <c:v>43162</c:v>
                </c:pt>
                <c:pt idx="5484">
                  <c:v>43163</c:v>
                </c:pt>
                <c:pt idx="5485">
                  <c:v>43164</c:v>
                </c:pt>
                <c:pt idx="5486">
                  <c:v>43165</c:v>
                </c:pt>
                <c:pt idx="5487">
                  <c:v>43166</c:v>
                </c:pt>
                <c:pt idx="5488">
                  <c:v>43167</c:v>
                </c:pt>
                <c:pt idx="5489">
                  <c:v>43168</c:v>
                </c:pt>
                <c:pt idx="5490">
                  <c:v>43169</c:v>
                </c:pt>
                <c:pt idx="5491">
                  <c:v>43170</c:v>
                </c:pt>
                <c:pt idx="5492">
                  <c:v>43171</c:v>
                </c:pt>
                <c:pt idx="5493">
                  <c:v>43172</c:v>
                </c:pt>
                <c:pt idx="5494">
                  <c:v>43173</c:v>
                </c:pt>
                <c:pt idx="5495">
                  <c:v>43174</c:v>
                </c:pt>
                <c:pt idx="5496">
                  <c:v>43175</c:v>
                </c:pt>
                <c:pt idx="5497">
                  <c:v>43176</c:v>
                </c:pt>
                <c:pt idx="5498">
                  <c:v>43177</c:v>
                </c:pt>
                <c:pt idx="5499">
                  <c:v>43178</c:v>
                </c:pt>
                <c:pt idx="5500">
                  <c:v>43179</c:v>
                </c:pt>
                <c:pt idx="5501">
                  <c:v>43180</c:v>
                </c:pt>
                <c:pt idx="5502">
                  <c:v>43181</c:v>
                </c:pt>
                <c:pt idx="5503">
                  <c:v>43182</c:v>
                </c:pt>
                <c:pt idx="5504">
                  <c:v>43183</c:v>
                </c:pt>
                <c:pt idx="5505">
                  <c:v>43184</c:v>
                </c:pt>
                <c:pt idx="5506">
                  <c:v>43185</c:v>
                </c:pt>
                <c:pt idx="5507">
                  <c:v>43186</c:v>
                </c:pt>
                <c:pt idx="5508">
                  <c:v>43187</c:v>
                </c:pt>
                <c:pt idx="5509">
                  <c:v>43188</c:v>
                </c:pt>
                <c:pt idx="5510">
                  <c:v>43189</c:v>
                </c:pt>
                <c:pt idx="5511">
                  <c:v>43190</c:v>
                </c:pt>
                <c:pt idx="5512">
                  <c:v>43191</c:v>
                </c:pt>
                <c:pt idx="5513">
                  <c:v>43192</c:v>
                </c:pt>
                <c:pt idx="5514">
                  <c:v>43193</c:v>
                </c:pt>
                <c:pt idx="5515">
                  <c:v>43194</c:v>
                </c:pt>
                <c:pt idx="5516">
                  <c:v>43195</c:v>
                </c:pt>
                <c:pt idx="5517">
                  <c:v>43196</c:v>
                </c:pt>
                <c:pt idx="5518">
                  <c:v>43197</c:v>
                </c:pt>
                <c:pt idx="5519">
                  <c:v>43198</c:v>
                </c:pt>
                <c:pt idx="5520">
                  <c:v>43199</c:v>
                </c:pt>
                <c:pt idx="5521">
                  <c:v>43200</c:v>
                </c:pt>
                <c:pt idx="5522">
                  <c:v>43201</c:v>
                </c:pt>
                <c:pt idx="5523">
                  <c:v>43202</c:v>
                </c:pt>
                <c:pt idx="5524">
                  <c:v>43203</c:v>
                </c:pt>
                <c:pt idx="5525">
                  <c:v>43204</c:v>
                </c:pt>
                <c:pt idx="5526">
                  <c:v>43205</c:v>
                </c:pt>
                <c:pt idx="5527">
                  <c:v>43206</c:v>
                </c:pt>
                <c:pt idx="5528">
                  <c:v>43207</c:v>
                </c:pt>
                <c:pt idx="5529">
                  <c:v>43208</c:v>
                </c:pt>
                <c:pt idx="5530">
                  <c:v>43209</c:v>
                </c:pt>
                <c:pt idx="5531">
                  <c:v>43210</c:v>
                </c:pt>
                <c:pt idx="5532">
                  <c:v>43211</c:v>
                </c:pt>
                <c:pt idx="5533">
                  <c:v>43212</c:v>
                </c:pt>
                <c:pt idx="5534">
                  <c:v>43213</c:v>
                </c:pt>
                <c:pt idx="5535">
                  <c:v>43214</c:v>
                </c:pt>
                <c:pt idx="5536">
                  <c:v>43215</c:v>
                </c:pt>
                <c:pt idx="5537">
                  <c:v>43216</c:v>
                </c:pt>
                <c:pt idx="5538">
                  <c:v>43217</c:v>
                </c:pt>
                <c:pt idx="5539">
                  <c:v>43218</c:v>
                </c:pt>
                <c:pt idx="5540">
                  <c:v>43219</c:v>
                </c:pt>
                <c:pt idx="5541">
                  <c:v>43220</c:v>
                </c:pt>
                <c:pt idx="5542">
                  <c:v>43221</c:v>
                </c:pt>
                <c:pt idx="5543">
                  <c:v>43222</c:v>
                </c:pt>
                <c:pt idx="5544">
                  <c:v>43223</c:v>
                </c:pt>
                <c:pt idx="5545">
                  <c:v>43224</c:v>
                </c:pt>
                <c:pt idx="5546">
                  <c:v>43225</c:v>
                </c:pt>
                <c:pt idx="5547">
                  <c:v>43226</c:v>
                </c:pt>
                <c:pt idx="5548">
                  <c:v>43227</c:v>
                </c:pt>
                <c:pt idx="5549">
                  <c:v>43228</c:v>
                </c:pt>
                <c:pt idx="5550">
                  <c:v>43229</c:v>
                </c:pt>
                <c:pt idx="5551">
                  <c:v>43230</c:v>
                </c:pt>
                <c:pt idx="5552">
                  <c:v>43231</c:v>
                </c:pt>
                <c:pt idx="5553">
                  <c:v>43232</c:v>
                </c:pt>
                <c:pt idx="5554">
                  <c:v>43233</c:v>
                </c:pt>
                <c:pt idx="5555">
                  <c:v>43234</c:v>
                </c:pt>
                <c:pt idx="5556">
                  <c:v>43235</c:v>
                </c:pt>
                <c:pt idx="5557">
                  <c:v>43236</c:v>
                </c:pt>
                <c:pt idx="5558">
                  <c:v>43237</c:v>
                </c:pt>
                <c:pt idx="5559">
                  <c:v>43238</c:v>
                </c:pt>
                <c:pt idx="5560">
                  <c:v>43239</c:v>
                </c:pt>
                <c:pt idx="5561">
                  <c:v>43240</c:v>
                </c:pt>
                <c:pt idx="5562">
                  <c:v>43241</c:v>
                </c:pt>
                <c:pt idx="5563">
                  <c:v>43242</c:v>
                </c:pt>
                <c:pt idx="5564">
                  <c:v>43243</c:v>
                </c:pt>
                <c:pt idx="5565">
                  <c:v>43244</c:v>
                </c:pt>
                <c:pt idx="5566">
                  <c:v>43245</c:v>
                </c:pt>
                <c:pt idx="5567">
                  <c:v>43246</c:v>
                </c:pt>
                <c:pt idx="5568">
                  <c:v>43247</c:v>
                </c:pt>
                <c:pt idx="5569">
                  <c:v>43248</c:v>
                </c:pt>
                <c:pt idx="5570">
                  <c:v>43249</c:v>
                </c:pt>
                <c:pt idx="5571">
                  <c:v>43250</c:v>
                </c:pt>
                <c:pt idx="5572">
                  <c:v>43251</c:v>
                </c:pt>
                <c:pt idx="5573">
                  <c:v>43252</c:v>
                </c:pt>
                <c:pt idx="5574">
                  <c:v>43253</c:v>
                </c:pt>
                <c:pt idx="5575">
                  <c:v>43254</c:v>
                </c:pt>
                <c:pt idx="5576">
                  <c:v>43255</c:v>
                </c:pt>
                <c:pt idx="5577">
                  <c:v>43256</c:v>
                </c:pt>
                <c:pt idx="5578">
                  <c:v>43257</c:v>
                </c:pt>
                <c:pt idx="5579">
                  <c:v>43258</c:v>
                </c:pt>
                <c:pt idx="5580">
                  <c:v>43259</c:v>
                </c:pt>
                <c:pt idx="5581">
                  <c:v>43260</c:v>
                </c:pt>
                <c:pt idx="5582">
                  <c:v>43261</c:v>
                </c:pt>
                <c:pt idx="5583">
                  <c:v>43262</c:v>
                </c:pt>
                <c:pt idx="5584">
                  <c:v>43263</c:v>
                </c:pt>
                <c:pt idx="5585">
                  <c:v>43264</c:v>
                </c:pt>
                <c:pt idx="5586">
                  <c:v>43265</c:v>
                </c:pt>
                <c:pt idx="5587">
                  <c:v>43266</c:v>
                </c:pt>
                <c:pt idx="5588">
                  <c:v>43267</c:v>
                </c:pt>
                <c:pt idx="5589">
                  <c:v>43268</c:v>
                </c:pt>
                <c:pt idx="5590">
                  <c:v>43269</c:v>
                </c:pt>
                <c:pt idx="5591">
                  <c:v>43270</c:v>
                </c:pt>
                <c:pt idx="5592">
                  <c:v>43271</c:v>
                </c:pt>
                <c:pt idx="5593">
                  <c:v>43272</c:v>
                </c:pt>
                <c:pt idx="5594">
                  <c:v>43273</c:v>
                </c:pt>
                <c:pt idx="5595">
                  <c:v>43274</c:v>
                </c:pt>
                <c:pt idx="5596">
                  <c:v>43275</c:v>
                </c:pt>
                <c:pt idx="5597">
                  <c:v>43276</c:v>
                </c:pt>
                <c:pt idx="5598">
                  <c:v>43277</c:v>
                </c:pt>
                <c:pt idx="5599">
                  <c:v>43278</c:v>
                </c:pt>
                <c:pt idx="5600">
                  <c:v>43279</c:v>
                </c:pt>
                <c:pt idx="5601">
                  <c:v>43280</c:v>
                </c:pt>
                <c:pt idx="5602">
                  <c:v>43281</c:v>
                </c:pt>
                <c:pt idx="5603">
                  <c:v>43282</c:v>
                </c:pt>
                <c:pt idx="5604">
                  <c:v>43283</c:v>
                </c:pt>
                <c:pt idx="5605">
                  <c:v>43284</c:v>
                </c:pt>
                <c:pt idx="5606">
                  <c:v>43285</c:v>
                </c:pt>
                <c:pt idx="5607">
                  <c:v>43286</c:v>
                </c:pt>
                <c:pt idx="5608">
                  <c:v>43287</c:v>
                </c:pt>
                <c:pt idx="5609">
                  <c:v>43288</c:v>
                </c:pt>
                <c:pt idx="5610">
                  <c:v>43289</c:v>
                </c:pt>
                <c:pt idx="5611">
                  <c:v>43290</c:v>
                </c:pt>
                <c:pt idx="5612">
                  <c:v>43291</c:v>
                </c:pt>
                <c:pt idx="5613">
                  <c:v>43292</c:v>
                </c:pt>
                <c:pt idx="5614">
                  <c:v>43293</c:v>
                </c:pt>
                <c:pt idx="5615">
                  <c:v>43294</c:v>
                </c:pt>
                <c:pt idx="5616">
                  <c:v>43295</c:v>
                </c:pt>
                <c:pt idx="5617">
                  <c:v>43296</c:v>
                </c:pt>
                <c:pt idx="5618">
                  <c:v>43297</c:v>
                </c:pt>
                <c:pt idx="5619">
                  <c:v>43298</c:v>
                </c:pt>
                <c:pt idx="5620">
                  <c:v>43299</c:v>
                </c:pt>
                <c:pt idx="5621">
                  <c:v>43300</c:v>
                </c:pt>
                <c:pt idx="5622">
                  <c:v>43301</c:v>
                </c:pt>
                <c:pt idx="5623">
                  <c:v>43302</c:v>
                </c:pt>
                <c:pt idx="5624">
                  <c:v>43303</c:v>
                </c:pt>
                <c:pt idx="5625">
                  <c:v>43304</c:v>
                </c:pt>
                <c:pt idx="5626">
                  <c:v>43305</c:v>
                </c:pt>
                <c:pt idx="5627">
                  <c:v>43306</c:v>
                </c:pt>
                <c:pt idx="5628">
                  <c:v>43307</c:v>
                </c:pt>
                <c:pt idx="5629">
                  <c:v>43308</c:v>
                </c:pt>
                <c:pt idx="5630">
                  <c:v>43309</c:v>
                </c:pt>
                <c:pt idx="5631">
                  <c:v>43310</c:v>
                </c:pt>
                <c:pt idx="5632">
                  <c:v>43311</c:v>
                </c:pt>
                <c:pt idx="5633">
                  <c:v>43312</c:v>
                </c:pt>
                <c:pt idx="5634">
                  <c:v>43313</c:v>
                </c:pt>
                <c:pt idx="5635">
                  <c:v>43314</c:v>
                </c:pt>
                <c:pt idx="5636">
                  <c:v>43315</c:v>
                </c:pt>
                <c:pt idx="5637">
                  <c:v>43316</c:v>
                </c:pt>
                <c:pt idx="5638">
                  <c:v>43317</c:v>
                </c:pt>
                <c:pt idx="5639">
                  <c:v>43318</c:v>
                </c:pt>
                <c:pt idx="5640">
                  <c:v>43319</c:v>
                </c:pt>
                <c:pt idx="5641">
                  <c:v>43320</c:v>
                </c:pt>
                <c:pt idx="5642">
                  <c:v>43321</c:v>
                </c:pt>
                <c:pt idx="5643">
                  <c:v>43322</c:v>
                </c:pt>
                <c:pt idx="5644">
                  <c:v>43323</c:v>
                </c:pt>
                <c:pt idx="5645">
                  <c:v>43324</c:v>
                </c:pt>
                <c:pt idx="5646">
                  <c:v>43325</c:v>
                </c:pt>
                <c:pt idx="5647">
                  <c:v>43326</c:v>
                </c:pt>
                <c:pt idx="5648">
                  <c:v>43327</c:v>
                </c:pt>
                <c:pt idx="5649">
                  <c:v>43328</c:v>
                </c:pt>
                <c:pt idx="5650">
                  <c:v>43329</c:v>
                </c:pt>
                <c:pt idx="5651">
                  <c:v>43330</c:v>
                </c:pt>
                <c:pt idx="5652">
                  <c:v>43331</c:v>
                </c:pt>
                <c:pt idx="5653">
                  <c:v>43332</c:v>
                </c:pt>
                <c:pt idx="5654">
                  <c:v>43333</c:v>
                </c:pt>
                <c:pt idx="5655">
                  <c:v>43334</c:v>
                </c:pt>
                <c:pt idx="5656">
                  <c:v>43335</c:v>
                </c:pt>
                <c:pt idx="5657">
                  <c:v>43336</c:v>
                </c:pt>
                <c:pt idx="5658">
                  <c:v>43337</c:v>
                </c:pt>
                <c:pt idx="5659">
                  <c:v>43338</c:v>
                </c:pt>
                <c:pt idx="5660">
                  <c:v>43339</c:v>
                </c:pt>
                <c:pt idx="5661">
                  <c:v>43340</c:v>
                </c:pt>
                <c:pt idx="5662">
                  <c:v>43341</c:v>
                </c:pt>
                <c:pt idx="5663">
                  <c:v>43342</c:v>
                </c:pt>
                <c:pt idx="5664">
                  <c:v>43343</c:v>
                </c:pt>
                <c:pt idx="5665">
                  <c:v>43344</c:v>
                </c:pt>
                <c:pt idx="5666">
                  <c:v>43345</c:v>
                </c:pt>
                <c:pt idx="5667">
                  <c:v>43346</c:v>
                </c:pt>
                <c:pt idx="5668">
                  <c:v>43347</c:v>
                </c:pt>
                <c:pt idx="5669">
                  <c:v>43348</c:v>
                </c:pt>
                <c:pt idx="5670">
                  <c:v>43349</c:v>
                </c:pt>
                <c:pt idx="5671">
                  <c:v>43350</c:v>
                </c:pt>
                <c:pt idx="5672">
                  <c:v>43351</c:v>
                </c:pt>
                <c:pt idx="5673">
                  <c:v>43352</c:v>
                </c:pt>
                <c:pt idx="5674">
                  <c:v>43353</c:v>
                </c:pt>
                <c:pt idx="5675">
                  <c:v>43354</c:v>
                </c:pt>
                <c:pt idx="5676">
                  <c:v>43355</c:v>
                </c:pt>
                <c:pt idx="5677">
                  <c:v>43356</c:v>
                </c:pt>
                <c:pt idx="5678">
                  <c:v>43357</c:v>
                </c:pt>
                <c:pt idx="5679">
                  <c:v>43358</c:v>
                </c:pt>
                <c:pt idx="5680">
                  <c:v>43359</c:v>
                </c:pt>
                <c:pt idx="5681">
                  <c:v>43360</c:v>
                </c:pt>
                <c:pt idx="5682">
                  <c:v>43361</c:v>
                </c:pt>
                <c:pt idx="5683">
                  <c:v>43362</c:v>
                </c:pt>
                <c:pt idx="5684">
                  <c:v>43363</c:v>
                </c:pt>
                <c:pt idx="5685">
                  <c:v>43364</c:v>
                </c:pt>
                <c:pt idx="5686">
                  <c:v>43365</c:v>
                </c:pt>
                <c:pt idx="5687">
                  <c:v>43366</c:v>
                </c:pt>
                <c:pt idx="5688">
                  <c:v>43367</c:v>
                </c:pt>
                <c:pt idx="5689">
                  <c:v>43368</c:v>
                </c:pt>
                <c:pt idx="5690">
                  <c:v>43369</c:v>
                </c:pt>
                <c:pt idx="5691">
                  <c:v>43370</c:v>
                </c:pt>
                <c:pt idx="5692">
                  <c:v>43371</c:v>
                </c:pt>
                <c:pt idx="5693">
                  <c:v>43372</c:v>
                </c:pt>
                <c:pt idx="5694">
                  <c:v>43373</c:v>
                </c:pt>
                <c:pt idx="5695">
                  <c:v>43374</c:v>
                </c:pt>
                <c:pt idx="5696">
                  <c:v>43375</c:v>
                </c:pt>
                <c:pt idx="5697">
                  <c:v>43376</c:v>
                </c:pt>
                <c:pt idx="5698">
                  <c:v>43377</c:v>
                </c:pt>
                <c:pt idx="5699">
                  <c:v>43378</c:v>
                </c:pt>
                <c:pt idx="5700">
                  <c:v>43379</c:v>
                </c:pt>
                <c:pt idx="5701">
                  <c:v>43380</c:v>
                </c:pt>
                <c:pt idx="5702">
                  <c:v>43381</c:v>
                </c:pt>
                <c:pt idx="5703">
                  <c:v>43382</c:v>
                </c:pt>
                <c:pt idx="5704">
                  <c:v>43383</c:v>
                </c:pt>
                <c:pt idx="5705">
                  <c:v>43384</c:v>
                </c:pt>
                <c:pt idx="5706">
                  <c:v>43385</c:v>
                </c:pt>
                <c:pt idx="5707">
                  <c:v>43386</c:v>
                </c:pt>
                <c:pt idx="5708">
                  <c:v>43387</c:v>
                </c:pt>
                <c:pt idx="5709">
                  <c:v>43388</c:v>
                </c:pt>
                <c:pt idx="5710">
                  <c:v>43389</c:v>
                </c:pt>
                <c:pt idx="5711">
                  <c:v>43390</c:v>
                </c:pt>
                <c:pt idx="5712">
                  <c:v>43391</c:v>
                </c:pt>
                <c:pt idx="5713">
                  <c:v>43392</c:v>
                </c:pt>
                <c:pt idx="5714">
                  <c:v>43393</c:v>
                </c:pt>
                <c:pt idx="5715">
                  <c:v>43394</c:v>
                </c:pt>
                <c:pt idx="5716">
                  <c:v>43395</c:v>
                </c:pt>
                <c:pt idx="5717">
                  <c:v>43396</c:v>
                </c:pt>
                <c:pt idx="5718">
                  <c:v>43397</c:v>
                </c:pt>
                <c:pt idx="5719">
                  <c:v>43398</c:v>
                </c:pt>
                <c:pt idx="5720">
                  <c:v>43399</c:v>
                </c:pt>
                <c:pt idx="5721">
                  <c:v>43400</c:v>
                </c:pt>
                <c:pt idx="5722">
                  <c:v>43401</c:v>
                </c:pt>
                <c:pt idx="5723">
                  <c:v>43402</c:v>
                </c:pt>
                <c:pt idx="5724">
                  <c:v>43403</c:v>
                </c:pt>
                <c:pt idx="5725">
                  <c:v>43404</c:v>
                </c:pt>
                <c:pt idx="5726">
                  <c:v>43405</c:v>
                </c:pt>
                <c:pt idx="5727">
                  <c:v>43406</c:v>
                </c:pt>
                <c:pt idx="5728">
                  <c:v>43407</c:v>
                </c:pt>
                <c:pt idx="5729">
                  <c:v>43408</c:v>
                </c:pt>
                <c:pt idx="5730">
                  <c:v>43409</c:v>
                </c:pt>
                <c:pt idx="5731">
                  <c:v>43410</c:v>
                </c:pt>
                <c:pt idx="5732">
                  <c:v>43411</c:v>
                </c:pt>
                <c:pt idx="5733">
                  <c:v>43412</c:v>
                </c:pt>
                <c:pt idx="5734">
                  <c:v>43413</c:v>
                </c:pt>
                <c:pt idx="5735">
                  <c:v>43414</c:v>
                </c:pt>
                <c:pt idx="5736">
                  <c:v>43415</c:v>
                </c:pt>
                <c:pt idx="5737">
                  <c:v>43416</c:v>
                </c:pt>
                <c:pt idx="5738">
                  <c:v>43417</c:v>
                </c:pt>
                <c:pt idx="5739">
                  <c:v>43418</c:v>
                </c:pt>
                <c:pt idx="5740">
                  <c:v>43419</c:v>
                </c:pt>
                <c:pt idx="5741">
                  <c:v>43420</c:v>
                </c:pt>
                <c:pt idx="5742">
                  <c:v>43421</c:v>
                </c:pt>
                <c:pt idx="5743">
                  <c:v>43422</c:v>
                </c:pt>
                <c:pt idx="5744">
                  <c:v>43423</c:v>
                </c:pt>
                <c:pt idx="5745">
                  <c:v>43424</c:v>
                </c:pt>
                <c:pt idx="5746">
                  <c:v>43425</c:v>
                </c:pt>
                <c:pt idx="5747">
                  <c:v>43426</c:v>
                </c:pt>
                <c:pt idx="5748">
                  <c:v>43427</c:v>
                </c:pt>
                <c:pt idx="5749">
                  <c:v>43428</c:v>
                </c:pt>
                <c:pt idx="5750">
                  <c:v>43429</c:v>
                </c:pt>
                <c:pt idx="5751">
                  <c:v>43430</c:v>
                </c:pt>
                <c:pt idx="5752">
                  <c:v>43431</c:v>
                </c:pt>
                <c:pt idx="5753">
                  <c:v>43432</c:v>
                </c:pt>
                <c:pt idx="5754">
                  <c:v>43433</c:v>
                </c:pt>
                <c:pt idx="5755">
                  <c:v>43434</c:v>
                </c:pt>
                <c:pt idx="5756">
                  <c:v>43435</c:v>
                </c:pt>
                <c:pt idx="5757">
                  <c:v>43436</c:v>
                </c:pt>
                <c:pt idx="5758">
                  <c:v>43437</c:v>
                </c:pt>
                <c:pt idx="5759">
                  <c:v>43438</c:v>
                </c:pt>
                <c:pt idx="5760">
                  <c:v>43439</c:v>
                </c:pt>
                <c:pt idx="5761">
                  <c:v>43440</c:v>
                </c:pt>
                <c:pt idx="5762">
                  <c:v>43441</c:v>
                </c:pt>
                <c:pt idx="5763">
                  <c:v>43442</c:v>
                </c:pt>
                <c:pt idx="5764">
                  <c:v>43443</c:v>
                </c:pt>
                <c:pt idx="5765">
                  <c:v>43444</c:v>
                </c:pt>
                <c:pt idx="5766">
                  <c:v>43445</c:v>
                </c:pt>
                <c:pt idx="5767">
                  <c:v>43446</c:v>
                </c:pt>
                <c:pt idx="5768">
                  <c:v>43447</c:v>
                </c:pt>
                <c:pt idx="5769">
                  <c:v>43448</c:v>
                </c:pt>
                <c:pt idx="5770">
                  <c:v>43449</c:v>
                </c:pt>
                <c:pt idx="5771">
                  <c:v>43450</c:v>
                </c:pt>
                <c:pt idx="5772">
                  <c:v>43451</c:v>
                </c:pt>
                <c:pt idx="5773">
                  <c:v>43452</c:v>
                </c:pt>
                <c:pt idx="5774">
                  <c:v>43453</c:v>
                </c:pt>
                <c:pt idx="5775">
                  <c:v>43454</c:v>
                </c:pt>
                <c:pt idx="5776">
                  <c:v>43455</c:v>
                </c:pt>
                <c:pt idx="5777">
                  <c:v>43456</c:v>
                </c:pt>
                <c:pt idx="5778">
                  <c:v>43457</c:v>
                </c:pt>
                <c:pt idx="5779">
                  <c:v>43458</c:v>
                </c:pt>
                <c:pt idx="5780">
                  <c:v>43459</c:v>
                </c:pt>
                <c:pt idx="5781">
                  <c:v>43460</c:v>
                </c:pt>
                <c:pt idx="5782">
                  <c:v>43461</c:v>
                </c:pt>
                <c:pt idx="5783">
                  <c:v>43462</c:v>
                </c:pt>
                <c:pt idx="5784">
                  <c:v>43463</c:v>
                </c:pt>
                <c:pt idx="5785">
                  <c:v>43464</c:v>
                </c:pt>
                <c:pt idx="5786">
                  <c:v>43465</c:v>
                </c:pt>
                <c:pt idx="5787">
                  <c:v>43466</c:v>
                </c:pt>
                <c:pt idx="5788">
                  <c:v>43467</c:v>
                </c:pt>
                <c:pt idx="5789">
                  <c:v>43468</c:v>
                </c:pt>
                <c:pt idx="5790">
                  <c:v>43469</c:v>
                </c:pt>
                <c:pt idx="5791">
                  <c:v>43470</c:v>
                </c:pt>
                <c:pt idx="5792">
                  <c:v>43471</c:v>
                </c:pt>
                <c:pt idx="5793">
                  <c:v>43472</c:v>
                </c:pt>
                <c:pt idx="5794">
                  <c:v>43473</c:v>
                </c:pt>
                <c:pt idx="5795">
                  <c:v>43474</c:v>
                </c:pt>
                <c:pt idx="5796">
                  <c:v>43475</c:v>
                </c:pt>
                <c:pt idx="5797">
                  <c:v>43476</c:v>
                </c:pt>
                <c:pt idx="5798">
                  <c:v>43477</c:v>
                </c:pt>
                <c:pt idx="5799">
                  <c:v>43478</c:v>
                </c:pt>
                <c:pt idx="5800">
                  <c:v>43479</c:v>
                </c:pt>
                <c:pt idx="5801">
                  <c:v>43480</c:v>
                </c:pt>
                <c:pt idx="5802">
                  <c:v>43481</c:v>
                </c:pt>
                <c:pt idx="5803">
                  <c:v>43482</c:v>
                </c:pt>
                <c:pt idx="5804">
                  <c:v>43483</c:v>
                </c:pt>
                <c:pt idx="5805">
                  <c:v>43484</c:v>
                </c:pt>
                <c:pt idx="5806">
                  <c:v>43485</c:v>
                </c:pt>
                <c:pt idx="5807">
                  <c:v>43486</c:v>
                </c:pt>
                <c:pt idx="5808">
                  <c:v>43487</c:v>
                </c:pt>
                <c:pt idx="5809">
                  <c:v>43488</c:v>
                </c:pt>
                <c:pt idx="5810">
                  <c:v>43489</c:v>
                </c:pt>
                <c:pt idx="5811">
                  <c:v>43490</c:v>
                </c:pt>
                <c:pt idx="5812">
                  <c:v>43491</c:v>
                </c:pt>
                <c:pt idx="5813">
                  <c:v>43492</c:v>
                </c:pt>
                <c:pt idx="5814">
                  <c:v>43493</c:v>
                </c:pt>
                <c:pt idx="5815">
                  <c:v>43494</c:v>
                </c:pt>
                <c:pt idx="5816">
                  <c:v>43495</c:v>
                </c:pt>
                <c:pt idx="5817">
                  <c:v>43496</c:v>
                </c:pt>
                <c:pt idx="5818">
                  <c:v>43497</c:v>
                </c:pt>
                <c:pt idx="5819">
                  <c:v>43498</c:v>
                </c:pt>
                <c:pt idx="5820">
                  <c:v>43499</c:v>
                </c:pt>
                <c:pt idx="5821">
                  <c:v>43500</c:v>
                </c:pt>
                <c:pt idx="5822">
                  <c:v>43501</c:v>
                </c:pt>
                <c:pt idx="5823">
                  <c:v>43502</c:v>
                </c:pt>
                <c:pt idx="5824">
                  <c:v>43503</c:v>
                </c:pt>
                <c:pt idx="5825">
                  <c:v>43504</c:v>
                </c:pt>
                <c:pt idx="5826">
                  <c:v>43505</c:v>
                </c:pt>
                <c:pt idx="5827">
                  <c:v>43506</c:v>
                </c:pt>
                <c:pt idx="5828">
                  <c:v>43507</c:v>
                </c:pt>
                <c:pt idx="5829">
                  <c:v>43508</c:v>
                </c:pt>
                <c:pt idx="5830">
                  <c:v>43509</c:v>
                </c:pt>
                <c:pt idx="5831">
                  <c:v>43510</c:v>
                </c:pt>
                <c:pt idx="5832">
                  <c:v>43511</c:v>
                </c:pt>
                <c:pt idx="5833">
                  <c:v>43512</c:v>
                </c:pt>
                <c:pt idx="5834">
                  <c:v>43513</c:v>
                </c:pt>
                <c:pt idx="5835">
                  <c:v>43514</c:v>
                </c:pt>
                <c:pt idx="5836">
                  <c:v>43515</c:v>
                </c:pt>
                <c:pt idx="5837">
                  <c:v>43516</c:v>
                </c:pt>
                <c:pt idx="5838">
                  <c:v>43517</c:v>
                </c:pt>
                <c:pt idx="5839">
                  <c:v>43518</c:v>
                </c:pt>
                <c:pt idx="5840">
                  <c:v>43519</c:v>
                </c:pt>
                <c:pt idx="5841">
                  <c:v>43520</c:v>
                </c:pt>
                <c:pt idx="5842">
                  <c:v>43521</c:v>
                </c:pt>
                <c:pt idx="5843">
                  <c:v>43522</c:v>
                </c:pt>
                <c:pt idx="5844">
                  <c:v>43523</c:v>
                </c:pt>
                <c:pt idx="5845">
                  <c:v>43524</c:v>
                </c:pt>
                <c:pt idx="5846">
                  <c:v>43525</c:v>
                </c:pt>
                <c:pt idx="5847">
                  <c:v>43526</c:v>
                </c:pt>
                <c:pt idx="5848">
                  <c:v>43527</c:v>
                </c:pt>
                <c:pt idx="5849">
                  <c:v>43528</c:v>
                </c:pt>
                <c:pt idx="5850">
                  <c:v>43529</c:v>
                </c:pt>
                <c:pt idx="5851">
                  <c:v>43530</c:v>
                </c:pt>
                <c:pt idx="5852">
                  <c:v>43531</c:v>
                </c:pt>
                <c:pt idx="5853">
                  <c:v>43532</c:v>
                </c:pt>
                <c:pt idx="5854">
                  <c:v>43533</c:v>
                </c:pt>
                <c:pt idx="5855">
                  <c:v>43534</c:v>
                </c:pt>
                <c:pt idx="5856">
                  <c:v>43535</c:v>
                </c:pt>
                <c:pt idx="5857">
                  <c:v>43536</c:v>
                </c:pt>
                <c:pt idx="5858">
                  <c:v>43537</c:v>
                </c:pt>
                <c:pt idx="5859">
                  <c:v>43538</c:v>
                </c:pt>
                <c:pt idx="5860">
                  <c:v>43539</c:v>
                </c:pt>
                <c:pt idx="5861">
                  <c:v>43540</c:v>
                </c:pt>
                <c:pt idx="5862">
                  <c:v>43541</c:v>
                </c:pt>
                <c:pt idx="5863">
                  <c:v>43542</c:v>
                </c:pt>
                <c:pt idx="5864">
                  <c:v>43543</c:v>
                </c:pt>
                <c:pt idx="5865">
                  <c:v>43544</c:v>
                </c:pt>
                <c:pt idx="5866">
                  <c:v>43545</c:v>
                </c:pt>
                <c:pt idx="5867">
                  <c:v>43546</c:v>
                </c:pt>
                <c:pt idx="5868">
                  <c:v>43547</c:v>
                </c:pt>
                <c:pt idx="5869">
                  <c:v>43548</c:v>
                </c:pt>
                <c:pt idx="5870">
                  <c:v>43549</c:v>
                </c:pt>
                <c:pt idx="5871">
                  <c:v>43550</c:v>
                </c:pt>
                <c:pt idx="5872">
                  <c:v>43551</c:v>
                </c:pt>
                <c:pt idx="5873">
                  <c:v>43552</c:v>
                </c:pt>
                <c:pt idx="5874">
                  <c:v>43553</c:v>
                </c:pt>
                <c:pt idx="5875">
                  <c:v>43554</c:v>
                </c:pt>
                <c:pt idx="5876">
                  <c:v>43555</c:v>
                </c:pt>
                <c:pt idx="5877">
                  <c:v>43556</c:v>
                </c:pt>
                <c:pt idx="5878">
                  <c:v>43557</c:v>
                </c:pt>
                <c:pt idx="5879">
                  <c:v>43558</c:v>
                </c:pt>
                <c:pt idx="5880">
                  <c:v>43559</c:v>
                </c:pt>
                <c:pt idx="5881">
                  <c:v>43560</c:v>
                </c:pt>
                <c:pt idx="5882">
                  <c:v>43561</c:v>
                </c:pt>
                <c:pt idx="5883">
                  <c:v>43562</c:v>
                </c:pt>
                <c:pt idx="5884">
                  <c:v>43563</c:v>
                </c:pt>
                <c:pt idx="5885">
                  <c:v>43564</c:v>
                </c:pt>
                <c:pt idx="5886">
                  <c:v>43565</c:v>
                </c:pt>
                <c:pt idx="5887">
                  <c:v>43566</c:v>
                </c:pt>
                <c:pt idx="5888">
                  <c:v>43567</c:v>
                </c:pt>
                <c:pt idx="5889">
                  <c:v>43568</c:v>
                </c:pt>
                <c:pt idx="5890">
                  <c:v>43569</c:v>
                </c:pt>
                <c:pt idx="5891">
                  <c:v>43570</c:v>
                </c:pt>
                <c:pt idx="5892">
                  <c:v>43571</c:v>
                </c:pt>
                <c:pt idx="5893">
                  <c:v>43572</c:v>
                </c:pt>
                <c:pt idx="5894">
                  <c:v>43573</c:v>
                </c:pt>
                <c:pt idx="5895">
                  <c:v>43574</c:v>
                </c:pt>
                <c:pt idx="5896">
                  <c:v>43575</c:v>
                </c:pt>
                <c:pt idx="5897">
                  <c:v>43576</c:v>
                </c:pt>
                <c:pt idx="5898">
                  <c:v>43577</c:v>
                </c:pt>
                <c:pt idx="5899">
                  <c:v>43578</c:v>
                </c:pt>
                <c:pt idx="5900">
                  <c:v>43579</c:v>
                </c:pt>
                <c:pt idx="5901">
                  <c:v>43580</c:v>
                </c:pt>
                <c:pt idx="5902">
                  <c:v>43581</c:v>
                </c:pt>
                <c:pt idx="5903">
                  <c:v>43582</c:v>
                </c:pt>
                <c:pt idx="5904">
                  <c:v>43583</c:v>
                </c:pt>
                <c:pt idx="5905">
                  <c:v>43584</c:v>
                </c:pt>
                <c:pt idx="5906">
                  <c:v>43585</c:v>
                </c:pt>
                <c:pt idx="5907">
                  <c:v>43586</c:v>
                </c:pt>
                <c:pt idx="5908">
                  <c:v>43587</c:v>
                </c:pt>
                <c:pt idx="5909">
                  <c:v>43588</c:v>
                </c:pt>
                <c:pt idx="5910">
                  <c:v>43589</c:v>
                </c:pt>
                <c:pt idx="5911">
                  <c:v>43590</c:v>
                </c:pt>
                <c:pt idx="5912">
                  <c:v>43591</c:v>
                </c:pt>
                <c:pt idx="5913">
                  <c:v>43592</c:v>
                </c:pt>
                <c:pt idx="5914">
                  <c:v>43593</c:v>
                </c:pt>
                <c:pt idx="5915">
                  <c:v>43594</c:v>
                </c:pt>
                <c:pt idx="5916">
                  <c:v>43595</c:v>
                </c:pt>
                <c:pt idx="5917">
                  <c:v>43596</c:v>
                </c:pt>
                <c:pt idx="5918">
                  <c:v>43597</c:v>
                </c:pt>
                <c:pt idx="5919">
                  <c:v>43598</c:v>
                </c:pt>
                <c:pt idx="5920">
                  <c:v>43599</c:v>
                </c:pt>
                <c:pt idx="5921">
                  <c:v>43600</c:v>
                </c:pt>
                <c:pt idx="5922">
                  <c:v>43601</c:v>
                </c:pt>
                <c:pt idx="5923">
                  <c:v>43602</c:v>
                </c:pt>
                <c:pt idx="5924">
                  <c:v>43603</c:v>
                </c:pt>
                <c:pt idx="5925">
                  <c:v>43604</c:v>
                </c:pt>
                <c:pt idx="5926">
                  <c:v>43605</c:v>
                </c:pt>
                <c:pt idx="5927">
                  <c:v>43606</c:v>
                </c:pt>
                <c:pt idx="5928">
                  <c:v>43607</c:v>
                </c:pt>
                <c:pt idx="5929">
                  <c:v>43608</c:v>
                </c:pt>
                <c:pt idx="5930">
                  <c:v>43609</c:v>
                </c:pt>
                <c:pt idx="5931">
                  <c:v>43610</c:v>
                </c:pt>
                <c:pt idx="5932">
                  <c:v>43611</c:v>
                </c:pt>
                <c:pt idx="5933">
                  <c:v>43612</c:v>
                </c:pt>
                <c:pt idx="5934">
                  <c:v>43613</c:v>
                </c:pt>
                <c:pt idx="5935">
                  <c:v>43614</c:v>
                </c:pt>
                <c:pt idx="5936">
                  <c:v>43615</c:v>
                </c:pt>
                <c:pt idx="5937">
                  <c:v>43616</c:v>
                </c:pt>
                <c:pt idx="5938">
                  <c:v>43617</c:v>
                </c:pt>
                <c:pt idx="5939">
                  <c:v>43618</c:v>
                </c:pt>
                <c:pt idx="5940">
                  <c:v>43619</c:v>
                </c:pt>
                <c:pt idx="5941">
                  <c:v>43620</c:v>
                </c:pt>
                <c:pt idx="5942">
                  <c:v>43621</c:v>
                </c:pt>
                <c:pt idx="5943">
                  <c:v>43622</c:v>
                </c:pt>
                <c:pt idx="5944">
                  <c:v>43623</c:v>
                </c:pt>
                <c:pt idx="5945">
                  <c:v>43624</c:v>
                </c:pt>
                <c:pt idx="5946">
                  <c:v>43625</c:v>
                </c:pt>
                <c:pt idx="5947">
                  <c:v>43626</c:v>
                </c:pt>
                <c:pt idx="5948">
                  <c:v>43627</c:v>
                </c:pt>
                <c:pt idx="5949">
                  <c:v>43628</c:v>
                </c:pt>
                <c:pt idx="5950">
                  <c:v>43629</c:v>
                </c:pt>
                <c:pt idx="5951">
                  <c:v>43630</c:v>
                </c:pt>
                <c:pt idx="5952">
                  <c:v>43631</c:v>
                </c:pt>
                <c:pt idx="5953">
                  <c:v>43632</c:v>
                </c:pt>
                <c:pt idx="5954">
                  <c:v>43633</c:v>
                </c:pt>
                <c:pt idx="5955">
                  <c:v>43634</c:v>
                </c:pt>
                <c:pt idx="5956">
                  <c:v>43635</c:v>
                </c:pt>
                <c:pt idx="5957">
                  <c:v>43636</c:v>
                </c:pt>
                <c:pt idx="5958">
                  <c:v>43637</c:v>
                </c:pt>
                <c:pt idx="5959">
                  <c:v>43638</c:v>
                </c:pt>
                <c:pt idx="5960">
                  <c:v>43639</c:v>
                </c:pt>
                <c:pt idx="5961">
                  <c:v>43640</c:v>
                </c:pt>
                <c:pt idx="5962">
                  <c:v>43641</c:v>
                </c:pt>
                <c:pt idx="5963">
                  <c:v>43642</c:v>
                </c:pt>
                <c:pt idx="5964">
                  <c:v>43643</c:v>
                </c:pt>
                <c:pt idx="5965">
                  <c:v>43644</c:v>
                </c:pt>
                <c:pt idx="5966">
                  <c:v>43645</c:v>
                </c:pt>
                <c:pt idx="5967">
                  <c:v>43646</c:v>
                </c:pt>
                <c:pt idx="5968">
                  <c:v>43647</c:v>
                </c:pt>
                <c:pt idx="5969">
                  <c:v>43648</c:v>
                </c:pt>
                <c:pt idx="5970">
                  <c:v>43649</c:v>
                </c:pt>
                <c:pt idx="5971">
                  <c:v>43650</c:v>
                </c:pt>
                <c:pt idx="5972">
                  <c:v>43651</c:v>
                </c:pt>
                <c:pt idx="5973">
                  <c:v>43652</c:v>
                </c:pt>
                <c:pt idx="5974">
                  <c:v>43653</c:v>
                </c:pt>
                <c:pt idx="5975">
                  <c:v>43654</c:v>
                </c:pt>
                <c:pt idx="5976">
                  <c:v>43655</c:v>
                </c:pt>
                <c:pt idx="5977">
                  <c:v>43656</c:v>
                </c:pt>
                <c:pt idx="5978">
                  <c:v>43657</c:v>
                </c:pt>
                <c:pt idx="5979">
                  <c:v>43658</c:v>
                </c:pt>
                <c:pt idx="5980">
                  <c:v>43659</c:v>
                </c:pt>
                <c:pt idx="5981">
                  <c:v>43660</c:v>
                </c:pt>
                <c:pt idx="5982">
                  <c:v>43661</c:v>
                </c:pt>
                <c:pt idx="5983">
                  <c:v>43662</c:v>
                </c:pt>
                <c:pt idx="5984">
                  <c:v>43663</c:v>
                </c:pt>
                <c:pt idx="5985">
                  <c:v>43664</c:v>
                </c:pt>
                <c:pt idx="5986">
                  <c:v>43665</c:v>
                </c:pt>
                <c:pt idx="5987">
                  <c:v>43666</c:v>
                </c:pt>
                <c:pt idx="5988">
                  <c:v>43667</c:v>
                </c:pt>
                <c:pt idx="5989">
                  <c:v>43668</c:v>
                </c:pt>
                <c:pt idx="5990">
                  <c:v>43669</c:v>
                </c:pt>
                <c:pt idx="5991">
                  <c:v>43670</c:v>
                </c:pt>
                <c:pt idx="5992">
                  <c:v>43671</c:v>
                </c:pt>
                <c:pt idx="5993">
                  <c:v>43672</c:v>
                </c:pt>
                <c:pt idx="5994">
                  <c:v>43673</c:v>
                </c:pt>
                <c:pt idx="5995">
                  <c:v>43674</c:v>
                </c:pt>
                <c:pt idx="5996">
                  <c:v>43675</c:v>
                </c:pt>
                <c:pt idx="5997">
                  <c:v>43676</c:v>
                </c:pt>
                <c:pt idx="5998">
                  <c:v>43677</c:v>
                </c:pt>
                <c:pt idx="5999">
                  <c:v>43678</c:v>
                </c:pt>
                <c:pt idx="6000">
                  <c:v>43679</c:v>
                </c:pt>
                <c:pt idx="6001">
                  <c:v>43680</c:v>
                </c:pt>
                <c:pt idx="6002">
                  <c:v>43681</c:v>
                </c:pt>
                <c:pt idx="6003">
                  <c:v>43682</c:v>
                </c:pt>
                <c:pt idx="6004">
                  <c:v>43683</c:v>
                </c:pt>
                <c:pt idx="6005">
                  <c:v>43684</c:v>
                </c:pt>
                <c:pt idx="6006">
                  <c:v>43685</c:v>
                </c:pt>
                <c:pt idx="6007">
                  <c:v>43686</c:v>
                </c:pt>
                <c:pt idx="6008">
                  <c:v>43687</c:v>
                </c:pt>
                <c:pt idx="6009">
                  <c:v>43688</c:v>
                </c:pt>
                <c:pt idx="6010">
                  <c:v>43689</c:v>
                </c:pt>
                <c:pt idx="6011">
                  <c:v>43690</c:v>
                </c:pt>
                <c:pt idx="6012">
                  <c:v>43691</c:v>
                </c:pt>
                <c:pt idx="6013">
                  <c:v>43692</c:v>
                </c:pt>
                <c:pt idx="6014">
                  <c:v>43693</c:v>
                </c:pt>
                <c:pt idx="6015">
                  <c:v>43694</c:v>
                </c:pt>
                <c:pt idx="6016">
                  <c:v>43695</c:v>
                </c:pt>
                <c:pt idx="6017">
                  <c:v>43696</c:v>
                </c:pt>
                <c:pt idx="6018">
                  <c:v>43697</c:v>
                </c:pt>
                <c:pt idx="6019">
                  <c:v>43698</c:v>
                </c:pt>
                <c:pt idx="6020">
                  <c:v>43699</c:v>
                </c:pt>
                <c:pt idx="6021">
                  <c:v>43700</c:v>
                </c:pt>
                <c:pt idx="6022">
                  <c:v>43701</c:v>
                </c:pt>
                <c:pt idx="6023">
                  <c:v>43702</c:v>
                </c:pt>
                <c:pt idx="6024">
                  <c:v>43703</c:v>
                </c:pt>
                <c:pt idx="6025">
                  <c:v>43704</c:v>
                </c:pt>
                <c:pt idx="6026">
                  <c:v>43705</c:v>
                </c:pt>
                <c:pt idx="6027">
                  <c:v>43706</c:v>
                </c:pt>
                <c:pt idx="6028">
                  <c:v>43707</c:v>
                </c:pt>
                <c:pt idx="6029">
                  <c:v>43708</c:v>
                </c:pt>
                <c:pt idx="6030">
                  <c:v>43709</c:v>
                </c:pt>
                <c:pt idx="6031">
                  <c:v>43710</c:v>
                </c:pt>
                <c:pt idx="6032">
                  <c:v>43711</c:v>
                </c:pt>
                <c:pt idx="6033">
                  <c:v>43712</c:v>
                </c:pt>
                <c:pt idx="6034">
                  <c:v>43713</c:v>
                </c:pt>
                <c:pt idx="6035">
                  <c:v>43714</c:v>
                </c:pt>
                <c:pt idx="6036">
                  <c:v>43715</c:v>
                </c:pt>
                <c:pt idx="6037">
                  <c:v>43716</c:v>
                </c:pt>
                <c:pt idx="6038">
                  <c:v>43717</c:v>
                </c:pt>
                <c:pt idx="6039">
                  <c:v>43718</c:v>
                </c:pt>
                <c:pt idx="6040">
                  <c:v>43719</c:v>
                </c:pt>
                <c:pt idx="6041">
                  <c:v>43720</c:v>
                </c:pt>
                <c:pt idx="6042">
                  <c:v>43721</c:v>
                </c:pt>
                <c:pt idx="6043">
                  <c:v>43722</c:v>
                </c:pt>
                <c:pt idx="6044">
                  <c:v>43723</c:v>
                </c:pt>
                <c:pt idx="6045">
                  <c:v>43724</c:v>
                </c:pt>
                <c:pt idx="6046">
                  <c:v>43725</c:v>
                </c:pt>
                <c:pt idx="6047">
                  <c:v>43726</c:v>
                </c:pt>
                <c:pt idx="6048">
                  <c:v>43727</c:v>
                </c:pt>
                <c:pt idx="6049">
                  <c:v>43728</c:v>
                </c:pt>
                <c:pt idx="6050">
                  <c:v>43729</c:v>
                </c:pt>
                <c:pt idx="6051">
                  <c:v>43730</c:v>
                </c:pt>
                <c:pt idx="6052">
                  <c:v>43731</c:v>
                </c:pt>
                <c:pt idx="6053">
                  <c:v>43732</c:v>
                </c:pt>
                <c:pt idx="6054">
                  <c:v>43733</c:v>
                </c:pt>
                <c:pt idx="6055">
                  <c:v>43734</c:v>
                </c:pt>
                <c:pt idx="6056">
                  <c:v>43735</c:v>
                </c:pt>
                <c:pt idx="6057">
                  <c:v>43736</c:v>
                </c:pt>
                <c:pt idx="6058">
                  <c:v>43737</c:v>
                </c:pt>
                <c:pt idx="6059">
                  <c:v>43738</c:v>
                </c:pt>
                <c:pt idx="6060">
                  <c:v>43739</c:v>
                </c:pt>
                <c:pt idx="6061">
                  <c:v>43740</c:v>
                </c:pt>
                <c:pt idx="6062">
                  <c:v>43741</c:v>
                </c:pt>
                <c:pt idx="6063">
                  <c:v>43742</c:v>
                </c:pt>
                <c:pt idx="6064">
                  <c:v>43743</c:v>
                </c:pt>
                <c:pt idx="6065">
                  <c:v>43744</c:v>
                </c:pt>
                <c:pt idx="6066">
                  <c:v>43745</c:v>
                </c:pt>
                <c:pt idx="6067">
                  <c:v>43746</c:v>
                </c:pt>
                <c:pt idx="6068">
                  <c:v>43747</c:v>
                </c:pt>
                <c:pt idx="6069">
                  <c:v>43748</c:v>
                </c:pt>
                <c:pt idx="6070">
                  <c:v>43749</c:v>
                </c:pt>
                <c:pt idx="6071">
                  <c:v>43750</c:v>
                </c:pt>
                <c:pt idx="6072">
                  <c:v>43751</c:v>
                </c:pt>
                <c:pt idx="6073">
                  <c:v>43752</c:v>
                </c:pt>
                <c:pt idx="6074">
                  <c:v>43753</c:v>
                </c:pt>
                <c:pt idx="6075">
                  <c:v>43754</c:v>
                </c:pt>
                <c:pt idx="6076">
                  <c:v>43755</c:v>
                </c:pt>
                <c:pt idx="6077">
                  <c:v>43756</c:v>
                </c:pt>
                <c:pt idx="6078">
                  <c:v>43757</c:v>
                </c:pt>
                <c:pt idx="6079">
                  <c:v>43758</c:v>
                </c:pt>
                <c:pt idx="6080">
                  <c:v>43759</c:v>
                </c:pt>
                <c:pt idx="6081">
                  <c:v>43760</c:v>
                </c:pt>
                <c:pt idx="6082">
                  <c:v>43761</c:v>
                </c:pt>
                <c:pt idx="6083">
                  <c:v>43762</c:v>
                </c:pt>
                <c:pt idx="6084">
                  <c:v>43763</c:v>
                </c:pt>
                <c:pt idx="6085">
                  <c:v>43764</c:v>
                </c:pt>
                <c:pt idx="6086">
                  <c:v>43765</c:v>
                </c:pt>
                <c:pt idx="6087">
                  <c:v>43766</c:v>
                </c:pt>
                <c:pt idx="6088">
                  <c:v>43767</c:v>
                </c:pt>
                <c:pt idx="6089">
                  <c:v>43768</c:v>
                </c:pt>
                <c:pt idx="6090">
                  <c:v>43769</c:v>
                </c:pt>
                <c:pt idx="6091">
                  <c:v>43770</c:v>
                </c:pt>
                <c:pt idx="6092">
                  <c:v>43771</c:v>
                </c:pt>
                <c:pt idx="6093">
                  <c:v>43772</c:v>
                </c:pt>
                <c:pt idx="6094">
                  <c:v>43773</c:v>
                </c:pt>
                <c:pt idx="6095">
                  <c:v>43774</c:v>
                </c:pt>
                <c:pt idx="6096">
                  <c:v>43775</c:v>
                </c:pt>
                <c:pt idx="6097">
                  <c:v>43776</c:v>
                </c:pt>
                <c:pt idx="6098">
                  <c:v>43777</c:v>
                </c:pt>
                <c:pt idx="6099">
                  <c:v>43778</c:v>
                </c:pt>
                <c:pt idx="6100">
                  <c:v>43779</c:v>
                </c:pt>
                <c:pt idx="6101">
                  <c:v>43780</c:v>
                </c:pt>
                <c:pt idx="6102">
                  <c:v>43781</c:v>
                </c:pt>
                <c:pt idx="6103">
                  <c:v>43782</c:v>
                </c:pt>
                <c:pt idx="6104">
                  <c:v>43783</c:v>
                </c:pt>
                <c:pt idx="6105">
                  <c:v>43784</c:v>
                </c:pt>
                <c:pt idx="6106">
                  <c:v>43785</c:v>
                </c:pt>
                <c:pt idx="6107">
                  <c:v>43786</c:v>
                </c:pt>
                <c:pt idx="6108">
                  <c:v>43787</c:v>
                </c:pt>
                <c:pt idx="6109">
                  <c:v>43788</c:v>
                </c:pt>
                <c:pt idx="6110">
                  <c:v>43789</c:v>
                </c:pt>
                <c:pt idx="6111">
                  <c:v>43790</c:v>
                </c:pt>
                <c:pt idx="6112">
                  <c:v>43791</c:v>
                </c:pt>
                <c:pt idx="6113">
                  <c:v>43792</c:v>
                </c:pt>
                <c:pt idx="6114">
                  <c:v>43793</c:v>
                </c:pt>
                <c:pt idx="6115">
                  <c:v>43794</c:v>
                </c:pt>
                <c:pt idx="6116">
                  <c:v>43795</c:v>
                </c:pt>
                <c:pt idx="6117">
                  <c:v>43796</c:v>
                </c:pt>
                <c:pt idx="6118">
                  <c:v>43797</c:v>
                </c:pt>
                <c:pt idx="6119">
                  <c:v>43798</c:v>
                </c:pt>
                <c:pt idx="6120">
                  <c:v>43799</c:v>
                </c:pt>
                <c:pt idx="6121">
                  <c:v>43800</c:v>
                </c:pt>
                <c:pt idx="6122">
                  <c:v>43801</c:v>
                </c:pt>
                <c:pt idx="6123">
                  <c:v>43802</c:v>
                </c:pt>
                <c:pt idx="6124">
                  <c:v>43803</c:v>
                </c:pt>
                <c:pt idx="6125">
                  <c:v>43804</c:v>
                </c:pt>
                <c:pt idx="6126">
                  <c:v>43805</c:v>
                </c:pt>
                <c:pt idx="6127">
                  <c:v>43806</c:v>
                </c:pt>
                <c:pt idx="6128">
                  <c:v>43807</c:v>
                </c:pt>
                <c:pt idx="6129">
                  <c:v>43808</c:v>
                </c:pt>
                <c:pt idx="6130">
                  <c:v>43809</c:v>
                </c:pt>
                <c:pt idx="6131">
                  <c:v>43810</c:v>
                </c:pt>
                <c:pt idx="6132">
                  <c:v>43811</c:v>
                </c:pt>
                <c:pt idx="6133">
                  <c:v>43812</c:v>
                </c:pt>
                <c:pt idx="6134">
                  <c:v>43813</c:v>
                </c:pt>
                <c:pt idx="6135">
                  <c:v>43814</c:v>
                </c:pt>
                <c:pt idx="6136">
                  <c:v>43815</c:v>
                </c:pt>
                <c:pt idx="6137">
                  <c:v>43816</c:v>
                </c:pt>
                <c:pt idx="6138">
                  <c:v>43817</c:v>
                </c:pt>
                <c:pt idx="6139">
                  <c:v>43818</c:v>
                </c:pt>
                <c:pt idx="6140">
                  <c:v>43819</c:v>
                </c:pt>
                <c:pt idx="6141">
                  <c:v>43820</c:v>
                </c:pt>
                <c:pt idx="6142">
                  <c:v>43821</c:v>
                </c:pt>
                <c:pt idx="6143">
                  <c:v>43822</c:v>
                </c:pt>
                <c:pt idx="6144">
                  <c:v>43823</c:v>
                </c:pt>
                <c:pt idx="6145">
                  <c:v>43824</c:v>
                </c:pt>
                <c:pt idx="6146">
                  <c:v>43825</c:v>
                </c:pt>
                <c:pt idx="6147">
                  <c:v>43826</c:v>
                </c:pt>
                <c:pt idx="6148">
                  <c:v>43827</c:v>
                </c:pt>
                <c:pt idx="6149">
                  <c:v>43828</c:v>
                </c:pt>
                <c:pt idx="6150">
                  <c:v>43829</c:v>
                </c:pt>
                <c:pt idx="6151">
                  <c:v>43830</c:v>
                </c:pt>
                <c:pt idx="6152">
                  <c:v>43831</c:v>
                </c:pt>
                <c:pt idx="6153">
                  <c:v>43832</c:v>
                </c:pt>
                <c:pt idx="6154">
                  <c:v>43833</c:v>
                </c:pt>
                <c:pt idx="6155">
                  <c:v>43834</c:v>
                </c:pt>
                <c:pt idx="6156">
                  <c:v>43835</c:v>
                </c:pt>
                <c:pt idx="6157">
                  <c:v>43836</c:v>
                </c:pt>
                <c:pt idx="6158">
                  <c:v>43837</c:v>
                </c:pt>
                <c:pt idx="6159">
                  <c:v>43838</c:v>
                </c:pt>
                <c:pt idx="6160">
                  <c:v>43839</c:v>
                </c:pt>
                <c:pt idx="6161">
                  <c:v>43841</c:v>
                </c:pt>
                <c:pt idx="6162">
                  <c:v>43842</c:v>
                </c:pt>
                <c:pt idx="6163">
                  <c:v>43843</c:v>
                </c:pt>
                <c:pt idx="6164">
                  <c:v>43844</c:v>
                </c:pt>
                <c:pt idx="6165">
                  <c:v>43845</c:v>
                </c:pt>
                <c:pt idx="6166">
                  <c:v>43846</c:v>
                </c:pt>
                <c:pt idx="6167">
                  <c:v>43847</c:v>
                </c:pt>
                <c:pt idx="6168">
                  <c:v>43848</c:v>
                </c:pt>
                <c:pt idx="6169">
                  <c:v>43849</c:v>
                </c:pt>
                <c:pt idx="6170">
                  <c:v>43850</c:v>
                </c:pt>
                <c:pt idx="6171">
                  <c:v>43851</c:v>
                </c:pt>
                <c:pt idx="6172">
                  <c:v>43852</c:v>
                </c:pt>
                <c:pt idx="6173">
                  <c:v>43853</c:v>
                </c:pt>
                <c:pt idx="6174">
                  <c:v>43854</c:v>
                </c:pt>
                <c:pt idx="6175">
                  <c:v>43855</c:v>
                </c:pt>
                <c:pt idx="6176">
                  <c:v>43856</c:v>
                </c:pt>
                <c:pt idx="6177">
                  <c:v>43857</c:v>
                </c:pt>
                <c:pt idx="6178">
                  <c:v>43858</c:v>
                </c:pt>
                <c:pt idx="6179">
                  <c:v>43859</c:v>
                </c:pt>
                <c:pt idx="6180">
                  <c:v>43860</c:v>
                </c:pt>
                <c:pt idx="6181">
                  <c:v>43861</c:v>
                </c:pt>
                <c:pt idx="6182">
                  <c:v>43862</c:v>
                </c:pt>
                <c:pt idx="6183">
                  <c:v>43863</c:v>
                </c:pt>
                <c:pt idx="6184">
                  <c:v>43864</c:v>
                </c:pt>
                <c:pt idx="6185">
                  <c:v>43865</c:v>
                </c:pt>
                <c:pt idx="6186">
                  <c:v>43866</c:v>
                </c:pt>
                <c:pt idx="6187">
                  <c:v>43867</c:v>
                </c:pt>
                <c:pt idx="6188">
                  <c:v>43868</c:v>
                </c:pt>
                <c:pt idx="6189">
                  <c:v>43869</c:v>
                </c:pt>
                <c:pt idx="6190">
                  <c:v>43870</c:v>
                </c:pt>
                <c:pt idx="6191">
                  <c:v>43871</c:v>
                </c:pt>
                <c:pt idx="6192">
                  <c:v>43872</c:v>
                </c:pt>
                <c:pt idx="6193">
                  <c:v>43873</c:v>
                </c:pt>
                <c:pt idx="6194">
                  <c:v>43874</c:v>
                </c:pt>
                <c:pt idx="6195">
                  <c:v>43875</c:v>
                </c:pt>
                <c:pt idx="6196">
                  <c:v>43876</c:v>
                </c:pt>
                <c:pt idx="6197">
                  <c:v>43877</c:v>
                </c:pt>
                <c:pt idx="6198">
                  <c:v>43878</c:v>
                </c:pt>
                <c:pt idx="6199">
                  <c:v>43879</c:v>
                </c:pt>
                <c:pt idx="6200">
                  <c:v>43880</c:v>
                </c:pt>
                <c:pt idx="6201">
                  <c:v>43881</c:v>
                </c:pt>
                <c:pt idx="6202">
                  <c:v>43882</c:v>
                </c:pt>
                <c:pt idx="6203">
                  <c:v>43883</c:v>
                </c:pt>
                <c:pt idx="6204">
                  <c:v>43884</c:v>
                </c:pt>
                <c:pt idx="6205">
                  <c:v>43885</c:v>
                </c:pt>
                <c:pt idx="6206">
                  <c:v>43886</c:v>
                </c:pt>
                <c:pt idx="6207">
                  <c:v>43887</c:v>
                </c:pt>
                <c:pt idx="6208">
                  <c:v>43888</c:v>
                </c:pt>
                <c:pt idx="6209">
                  <c:v>43889</c:v>
                </c:pt>
                <c:pt idx="6210">
                  <c:v>43890</c:v>
                </c:pt>
                <c:pt idx="6211">
                  <c:v>43891</c:v>
                </c:pt>
                <c:pt idx="6212">
                  <c:v>43892</c:v>
                </c:pt>
                <c:pt idx="6213">
                  <c:v>43893</c:v>
                </c:pt>
                <c:pt idx="6214">
                  <c:v>43894</c:v>
                </c:pt>
                <c:pt idx="6215">
                  <c:v>43895</c:v>
                </c:pt>
                <c:pt idx="6216">
                  <c:v>43896</c:v>
                </c:pt>
                <c:pt idx="6217">
                  <c:v>43897</c:v>
                </c:pt>
                <c:pt idx="6218">
                  <c:v>43898</c:v>
                </c:pt>
                <c:pt idx="6219">
                  <c:v>43899</c:v>
                </c:pt>
                <c:pt idx="6220">
                  <c:v>43900</c:v>
                </c:pt>
                <c:pt idx="6221">
                  <c:v>43901</c:v>
                </c:pt>
                <c:pt idx="6222">
                  <c:v>43902</c:v>
                </c:pt>
                <c:pt idx="6223">
                  <c:v>43903</c:v>
                </c:pt>
                <c:pt idx="6224">
                  <c:v>43904</c:v>
                </c:pt>
                <c:pt idx="6225">
                  <c:v>43905</c:v>
                </c:pt>
                <c:pt idx="6226">
                  <c:v>43906</c:v>
                </c:pt>
                <c:pt idx="6227">
                  <c:v>43907</c:v>
                </c:pt>
                <c:pt idx="6228">
                  <c:v>43908</c:v>
                </c:pt>
                <c:pt idx="6229">
                  <c:v>43909</c:v>
                </c:pt>
                <c:pt idx="6230">
                  <c:v>43910</c:v>
                </c:pt>
                <c:pt idx="6231">
                  <c:v>43911</c:v>
                </c:pt>
                <c:pt idx="6232">
                  <c:v>43912</c:v>
                </c:pt>
                <c:pt idx="6233">
                  <c:v>43913</c:v>
                </c:pt>
                <c:pt idx="6234">
                  <c:v>43914</c:v>
                </c:pt>
                <c:pt idx="6235">
                  <c:v>43915</c:v>
                </c:pt>
                <c:pt idx="6236">
                  <c:v>43916</c:v>
                </c:pt>
                <c:pt idx="6237">
                  <c:v>43917</c:v>
                </c:pt>
                <c:pt idx="6238">
                  <c:v>43918</c:v>
                </c:pt>
                <c:pt idx="6239">
                  <c:v>43919</c:v>
                </c:pt>
                <c:pt idx="6240">
                  <c:v>43920</c:v>
                </c:pt>
                <c:pt idx="6241">
                  <c:v>43921</c:v>
                </c:pt>
                <c:pt idx="6242">
                  <c:v>43922</c:v>
                </c:pt>
                <c:pt idx="6243">
                  <c:v>43923</c:v>
                </c:pt>
                <c:pt idx="6244">
                  <c:v>43924</c:v>
                </c:pt>
                <c:pt idx="6245">
                  <c:v>43925</c:v>
                </c:pt>
                <c:pt idx="6246">
                  <c:v>43926</c:v>
                </c:pt>
                <c:pt idx="6247">
                  <c:v>43927</c:v>
                </c:pt>
                <c:pt idx="6248">
                  <c:v>43928</c:v>
                </c:pt>
                <c:pt idx="6249">
                  <c:v>43929</c:v>
                </c:pt>
                <c:pt idx="6250">
                  <c:v>43930</c:v>
                </c:pt>
                <c:pt idx="6251">
                  <c:v>43931</c:v>
                </c:pt>
                <c:pt idx="6252">
                  <c:v>43932</c:v>
                </c:pt>
                <c:pt idx="6253">
                  <c:v>43933</c:v>
                </c:pt>
                <c:pt idx="6254">
                  <c:v>43934</c:v>
                </c:pt>
                <c:pt idx="6255">
                  <c:v>43935</c:v>
                </c:pt>
                <c:pt idx="6256">
                  <c:v>43936</c:v>
                </c:pt>
                <c:pt idx="6257">
                  <c:v>43937</c:v>
                </c:pt>
                <c:pt idx="6258">
                  <c:v>43938</c:v>
                </c:pt>
                <c:pt idx="6259">
                  <c:v>43939</c:v>
                </c:pt>
                <c:pt idx="6260">
                  <c:v>43940</c:v>
                </c:pt>
                <c:pt idx="6261">
                  <c:v>43941</c:v>
                </c:pt>
                <c:pt idx="6262">
                  <c:v>43942</c:v>
                </c:pt>
                <c:pt idx="6263">
                  <c:v>43943</c:v>
                </c:pt>
                <c:pt idx="6264">
                  <c:v>43944</c:v>
                </c:pt>
                <c:pt idx="6265">
                  <c:v>43945</c:v>
                </c:pt>
                <c:pt idx="6266">
                  <c:v>43946</c:v>
                </c:pt>
                <c:pt idx="6267">
                  <c:v>43947</c:v>
                </c:pt>
                <c:pt idx="6268">
                  <c:v>43948</c:v>
                </c:pt>
                <c:pt idx="6269">
                  <c:v>43949</c:v>
                </c:pt>
                <c:pt idx="6270">
                  <c:v>43950</c:v>
                </c:pt>
                <c:pt idx="6271">
                  <c:v>43951</c:v>
                </c:pt>
                <c:pt idx="6272">
                  <c:v>43952</c:v>
                </c:pt>
                <c:pt idx="6273">
                  <c:v>43953</c:v>
                </c:pt>
                <c:pt idx="6274">
                  <c:v>43954</c:v>
                </c:pt>
                <c:pt idx="6275">
                  <c:v>43955</c:v>
                </c:pt>
                <c:pt idx="6276">
                  <c:v>43956</c:v>
                </c:pt>
                <c:pt idx="6277">
                  <c:v>43957</c:v>
                </c:pt>
                <c:pt idx="6278">
                  <c:v>43958</c:v>
                </c:pt>
                <c:pt idx="6279">
                  <c:v>43959</c:v>
                </c:pt>
                <c:pt idx="6280">
                  <c:v>43960</c:v>
                </c:pt>
                <c:pt idx="6281">
                  <c:v>43961</c:v>
                </c:pt>
                <c:pt idx="6282">
                  <c:v>43962</c:v>
                </c:pt>
                <c:pt idx="6283">
                  <c:v>43963</c:v>
                </c:pt>
                <c:pt idx="6284">
                  <c:v>43964</c:v>
                </c:pt>
                <c:pt idx="6285">
                  <c:v>43965</c:v>
                </c:pt>
                <c:pt idx="6286">
                  <c:v>43966</c:v>
                </c:pt>
                <c:pt idx="6287">
                  <c:v>43967</c:v>
                </c:pt>
                <c:pt idx="6288">
                  <c:v>43968</c:v>
                </c:pt>
                <c:pt idx="6289">
                  <c:v>43969</c:v>
                </c:pt>
                <c:pt idx="6290">
                  <c:v>43970</c:v>
                </c:pt>
                <c:pt idx="6291">
                  <c:v>43971</c:v>
                </c:pt>
                <c:pt idx="6292">
                  <c:v>43972</c:v>
                </c:pt>
                <c:pt idx="6293">
                  <c:v>43973</c:v>
                </c:pt>
                <c:pt idx="6294">
                  <c:v>43974</c:v>
                </c:pt>
                <c:pt idx="6295">
                  <c:v>43975</c:v>
                </c:pt>
                <c:pt idx="6296">
                  <c:v>43976</c:v>
                </c:pt>
                <c:pt idx="6297">
                  <c:v>43977</c:v>
                </c:pt>
                <c:pt idx="6298">
                  <c:v>43978</c:v>
                </c:pt>
                <c:pt idx="6299">
                  <c:v>43979</c:v>
                </c:pt>
                <c:pt idx="6300">
                  <c:v>43980</c:v>
                </c:pt>
                <c:pt idx="6301">
                  <c:v>43981</c:v>
                </c:pt>
                <c:pt idx="6302">
                  <c:v>43982</c:v>
                </c:pt>
                <c:pt idx="6303">
                  <c:v>43983</c:v>
                </c:pt>
                <c:pt idx="6304">
                  <c:v>43984</c:v>
                </c:pt>
                <c:pt idx="6305">
                  <c:v>43985</c:v>
                </c:pt>
                <c:pt idx="6306">
                  <c:v>43986</c:v>
                </c:pt>
                <c:pt idx="6307">
                  <c:v>43987</c:v>
                </c:pt>
                <c:pt idx="6308">
                  <c:v>43988</c:v>
                </c:pt>
                <c:pt idx="6309">
                  <c:v>43989</c:v>
                </c:pt>
                <c:pt idx="6310">
                  <c:v>43990</c:v>
                </c:pt>
                <c:pt idx="6311">
                  <c:v>43991</c:v>
                </c:pt>
                <c:pt idx="6312">
                  <c:v>43992</c:v>
                </c:pt>
                <c:pt idx="6313">
                  <c:v>43993</c:v>
                </c:pt>
                <c:pt idx="6314">
                  <c:v>43994</c:v>
                </c:pt>
                <c:pt idx="6315">
                  <c:v>43995</c:v>
                </c:pt>
                <c:pt idx="6316">
                  <c:v>43996</c:v>
                </c:pt>
                <c:pt idx="6317">
                  <c:v>43997</c:v>
                </c:pt>
                <c:pt idx="6318">
                  <c:v>43998</c:v>
                </c:pt>
                <c:pt idx="6319">
                  <c:v>43999</c:v>
                </c:pt>
                <c:pt idx="6320">
                  <c:v>44000</c:v>
                </c:pt>
                <c:pt idx="6321">
                  <c:v>44001</c:v>
                </c:pt>
                <c:pt idx="6322">
                  <c:v>44002</c:v>
                </c:pt>
                <c:pt idx="6323">
                  <c:v>44003</c:v>
                </c:pt>
                <c:pt idx="6324">
                  <c:v>44004</c:v>
                </c:pt>
                <c:pt idx="6325">
                  <c:v>44005</c:v>
                </c:pt>
                <c:pt idx="6326">
                  <c:v>44006</c:v>
                </c:pt>
                <c:pt idx="6327">
                  <c:v>44007</c:v>
                </c:pt>
                <c:pt idx="6328">
                  <c:v>44008</c:v>
                </c:pt>
                <c:pt idx="6329">
                  <c:v>44009</c:v>
                </c:pt>
                <c:pt idx="6330">
                  <c:v>44010</c:v>
                </c:pt>
                <c:pt idx="6331">
                  <c:v>44011</c:v>
                </c:pt>
                <c:pt idx="6332">
                  <c:v>44012</c:v>
                </c:pt>
                <c:pt idx="6333">
                  <c:v>44013</c:v>
                </c:pt>
                <c:pt idx="6334">
                  <c:v>44014</c:v>
                </c:pt>
                <c:pt idx="6335">
                  <c:v>44015</c:v>
                </c:pt>
                <c:pt idx="6336">
                  <c:v>44016</c:v>
                </c:pt>
                <c:pt idx="6337">
                  <c:v>44017</c:v>
                </c:pt>
                <c:pt idx="6338">
                  <c:v>44018</c:v>
                </c:pt>
                <c:pt idx="6339">
                  <c:v>44019</c:v>
                </c:pt>
                <c:pt idx="6340">
                  <c:v>44020</c:v>
                </c:pt>
                <c:pt idx="6341">
                  <c:v>44021</c:v>
                </c:pt>
                <c:pt idx="6342">
                  <c:v>44022</c:v>
                </c:pt>
                <c:pt idx="6343">
                  <c:v>44023</c:v>
                </c:pt>
                <c:pt idx="6344">
                  <c:v>44024</c:v>
                </c:pt>
                <c:pt idx="6345">
                  <c:v>44025</c:v>
                </c:pt>
                <c:pt idx="6346">
                  <c:v>44026</c:v>
                </c:pt>
                <c:pt idx="6347">
                  <c:v>44027</c:v>
                </c:pt>
                <c:pt idx="6348">
                  <c:v>44028</c:v>
                </c:pt>
                <c:pt idx="6349">
                  <c:v>44029</c:v>
                </c:pt>
                <c:pt idx="6350">
                  <c:v>44030</c:v>
                </c:pt>
                <c:pt idx="6351">
                  <c:v>44031</c:v>
                </c:pt>
                <c:pt idx="6352">
                  <c:v>44032</c:v>
                </c:pt>
                <c:pt idx="6353">
                  <c:v>44033</c:v>
                </c:pt>
                <c:pt idx="6354">
                  <c:v>44034</c:v>
                </c:pt>
                <c:pt idx="6355">
                  <c:v>44035</c:v>
                </c:pt>
                <c:pt idx="6356">
                  <c:v>44036</c:v>
                </c:pt>
                <c:pt idx="6357">
                  <c:v>44037</c:v>
                </c:pt>
                <c:pt idx="6358">
                  <c:v>44038</c:v>
                </c:pt>
                <c:pt idx="6359">
                  <c:v>44039</c:v>
                </c:pt>
                <c:pt idx="6360">
                  <c:v>44040</c:v>
                </c:pt>
                <c:pt idx="6361">
                  <c:v>44041</c:v>
                </c:pt>
                <c:pt idx="6362">
                  <c:v>44042</c:v>
                </c:pt>
                <c:pt idx="6363">
                  <c:v>44043</c:v>
                </c:pt>
                <c:pt idx="6364">
                  <c:v>44044</c:v>
                </c:pt>
                <c:pt idx="6365">
                  <c:v>44045</c:v>
                </c:pt>
                <c:pt idx="6366">
                  <c:v>44046</c:v>
                </c:pt>
                <c:pt idx="6367">
                  <c:v>44047</c:v>
                </c:pt>
                <c:pt idx="6368">
                  <c:v>44048</c:v>
                </c:pt>
                <c:pt idx="6369">
                  <c:v>44049</c:v>
                </c:pt>
                <c:pt idx="6370">
                  <c:v>44050</c:v>
                </c:pt>
                <c:pt idx="6371">
                  <c:v>44051</c:v>
                </c:pt>
                <c:pt idx="6372">
                  <c:v>44052</c:v>
                </c:pt>
                <c:pt idx="6373">
                  <c:v>44053</c:v>
                </c:pt>
                <c:pt idx="6374">
                  <c:v>44054</c:v>
                </c:pt>
                <c:pt idx="6375">
                  <c:v>44055</c:v>
                </c:pt>
                <c:pt idx="6376">
                  <c:v>44056</c:v>
                </c:pt>
                <c:pt idx="6377">
                  <c:v>44057</c:v>
                </c:pt>
                <c:pt idx="6378">
                  <c:v>44058</c:v>
                </c:pt>
                <c:pt idx="6379">
                  <c:v>44059</c:v>
                </c:pt>
                <c:pt idx="6380">
                  <c:v>44060</c:v>
                </c:pt>
                <c:pt idx="6381">
                  <c:v>44061</c:v>
                </c:pt>
                <c:pt idx="6382">
                  <c:v>44062</c:v>
                </c:pt>
                <c:pt idx="6383">
                  <c:v>44063</c:v>
                </c:pt>
                <c:pt idx="6384">
                  <c:v>44064</c:v>
                </c:pt>
                <c:pt idx="6385">
                  <c:v>44065</c:v>
                </c:pt>
                <c:pt idx="6386">
                  <c:v>44066</c:v>
                </c:pt>
                <c:pt idx="6387">
                  <c:v>44067</c:v>
                </c:pt>
                <c:pt idx="6388">
                  <c:v>44068</c:v>
                </c:pt>
                <c:pt idx="6389">
                  <c:v>44069</c:v>
                </c:pt>
                <c:pt idx="6390">
                  <c:v>44070</c:v>
                </c:pt>
                <c:pt idx="6391">
                  <c:v>44071</c:v>
                </c:pt>
                <c:pt idx="6392">
                  <c:v>44072</c:v>
                </c:pt>
                <c:pt idx="6393">
                  <c:v>44073</c:v>
                </c:pt>
                <c:pt idx="6394">
                  <c:v>44074</c:v>
                </c:pt>
                <c:pt idx="6395">
                  <c:v>44075</c:v>
                </c:pt>
                <c:pt idx="6396">
                  <c:v>44076</c:v>
                </c:pt>
                <c:pt idx="6397">
                  <c:v>44077</c:v>
                </c:pt>
                <c:pt idx="6398">
                  <c:v>44078</c:v>
                </c:pt>
                <c:pt idx="6399">
                  <c:v>44079</c:v>
                </c:pt>
                <c:pt idx="6400">
                  <c:v>44080</c:v>
                </c:pt>
                <c:pt idx="6401">
                  <c:v>44081</c:v>
                </c:pt>
                <c:pt idx="6402">
                  <c:v>44082</c:v>
                </c:pt>
                <c:pt idx="6403">
                  <c:v>44083</c:v>
                </c:pt>
                <c:pt idx="6404">
                  <c:v>44084</c:v>
                </c:pt>
                <c:pt idx="6405">
                  <c:v>44085</c:v>
                </c:pt>
                <c:pt idx="6406">
                  <c:v>44086</c:v>
                </c:pt>
                <c:pt idx="6407">
                  <c:v>44087</c:v>
                </c:pt>
                <c:pt idx="6408">
                  <c:v>44088</c:v>
                </c:pt>
                <c:pt idx="6409">
                  <c:v>44089</c:v>
                </c:pt>
                <c:pt idx="6410">
                  <c:v>44090</c:v>
                </c:pt>
                <c:pt idx="6411">
                  <c:v>44091</c:v>
                </c:pt>
                <c:pt idx="6412">
                  <c:v>44092</c:v>
                </c:pt>
                <c:pt idx="6413">
                  <c:v>44093</c:v>
                </c:pt>
                <c:pt idx="6414">
                  <c:v>44094</c:v>
                </c:pt>
                <c:pt idx="6415">
                  <c:v>44095</c:v>
                </c:pt>
                <c:pt idx="6416">
                  <c:v>44096</c:v>
                </c:pt>
                <c:pt idx="6417">
                  <c:v>44097</c:v>
                </c:pt>
                <c:pt idx="6418">
                  <c:v>44098</c:v>
                </c:pt>
                <c:pt idx="6419">
                  <c:v>44099</c:v>
                </c:pt>
                <c:pt idx="6420">
                  <c:v>44100</c:v>
                </c:pt>
                <c:pt idx="6421">
                  <c:v>44101</c:v>
                </c:pt>
                <c:pt idx="6422">
                  <c:v>44102</c:v>
                </c:pt>
                <c:pt idx="6423">
                  <c:v>44103</c:v>
                </c:pt>
                <c:pt idx="6424">
                  <c:v>44104</c:v>
                </c:pt>
                <c:pt idx="6425">
                  <c:v>44105</c:v>
                </c:pt>
                <c:pt idx="6426">
                  <c:v>44106</c:v>
                </c:pt>
                <c:pt idx="6427">
                  <c:v>44107</c:v>
                </c:pt>
                <c:pt idx="6428">
                  <c:v>44108</c:v>
                </c:pt>
                <c:pt idx="6429">
                  <c:v>44109</c:v>
                </c:pt>
                <c:pt idx="6430">
                  <c:v>44110</c:v>
                </c:pt>
                <c:pt idx="6431">
                  <c:v>44111</c:v>
                </c:pt>
                <c:pt idx="6432">
                  <c:v>44112</c:v>
                </c:pt>
                <c:pt idx="6433">
                  <c:v>44113</c:v>
                </c:pt>
                <c:pt idx="6434">
                  <c:v>44114</c:v>
                </c:pt>
                <c:pt idx="6435">
                  <c:v>44115</c:v>
                </c:pt>
                <c:pt idx="6436">
                  <c:v>44116</c:v>
                </c:pt>
                <c:pt idx="6437">
                  <c:v>44117</c:v>
                </c:pt>
                <c:pt idx="6438">
                  <c:v>44118</c:v>
                </c:pt>
                <c:pt idx="6439">
                  <c:v>44119</c:v>
                </c:pt>
                <c:pt idx="6440">
                  <c:v>44120</c:v>
                </c:pt>
                <c:pt idx="6441">
                  <c:v>44121</c:v>
                </c:pt>
                <c:pt idx="6442">
                  <c:v>44122</c:v>
                </c:pt>
                <c:pt idx="6443">
                  <c:v>44123</c:v>
                </c:pt>
                <c:pt idx="6444">
                  <c:v>44124</c:v>
                </c:pt>
                <c:pt idx="6445">
                  <c:v>44125</c:v>
                </c:pt>
                <c:pt idx="6446">
                  <c:v>44126</c:v>
                </c:pt>
                <c:pt idx="6447">
                  <c:v>44127</c:v>
                </c:pt>
                <c:pt idx="6448">
                  <c:v>44128</c:v>
                </c:pt>
                <c:pt idx="6449">
                  <c:v>44129</c:v>
                </c:pt>
                <c:pt idx="6450">
                  <c:v>44130</c:v>
                </c:pt>
                <c:pt idx="6451">
                  <c:v>44131</c:v>
                </c:pt>
                <c:pt idx="6452">
                  <c:v>44132</c:v>
                </c:pt>
                <c:pt idx="6453">
                  <c:v>44133</c:v>
                </c:pt>
                <c:pt idx="6454">
                  <c:v>44134</c:v>
                </c:pt>
                <c:pt idx="6455">
                  <c:v>44135</c:v>
                </c:pt>
                <c:pt idx="6456">
                  <c:v>44136</c:v>
                </c:pt>
                <c:pt idx="6457">
                  <c:v>44137</c:v>
                </c:pt>
                <c:pt idx="6458">
                  <c:v>44138</c:v>
                </c:pt>
                <c:pt idx="6459">
                  <c:v>44139</c:v>
                </c:pt>
                <c:pt idx="6460">
                  <c:v>44140</c:v>
                </c:pt>
                <c:pt idx="6461">
                  <c:v>44141</c:v>
                </c:pt>
                <c:pt idx="6462">
                  <c:v>44142</c:v>
                </c:pt>
                <c:pt idx="6463">
                  <c:v>44143</c:v>
                </c:pt>
                <c:pt idx="6464">
                  <c:v>44144</c:v>
                </c:pt>
                <c:pt idx="6465">
                  <c:v>44145</c:v>
                </c:pt>
                <c:pt idx="6466">
                  <c:v>44146</c:v>
                </c:pt>
                <c:pt idx="6467">
                  <c:v>44147</c:v>
                </c:pt>
                <c:pt idx="6468">
                  <c:v>44148</c:v>
                </c:pt>
                <c:pt idx="6469">
                  <c:v>44149</c:v>
                </c:pt>
                <c:pt idx="6470">
                  <c:v>44150</c:v>
                </c:pt>
                <c:pt idx="6471">
                  <c:v>44151</c:v>
                </c:pt>
                <c:pt idx="6472">
                  <c:v>44152</c:v>
                </c:pt>
                <c:pt idx="6473">
                  <c:v>44153</c:v>
                </c:pt>
                <c:pt idx="6474">
                  <c:v>44154</c:v>
                </c:pt>
                <c:pt idx="6475">
                  <c:v>44155</c:v>
                </c:pt>
                <c:pt idx="6476">
                  <c:v>44156</c:v>
                </c:pt>
                <c:pt idx="6477">
                  <c:v>44157</c:v>
                </c:pt>
                <c:pt idx="6478">
                  <c:v>44158</c:v>
                </c:pt>
                <c:pt idx="6479">
                  <c:v>44159</c:v>
                </c:pt>
                <c:pt idx="6480">
                  <c:v>44160</c:v>
                </c:pt>
                <c:pt idx="6481">
                  <c:v>44161</c:v>
                </c:pt>
                <c:pt idx="6482">
                  <c:v>44162</c:v>
                </c:pt>
                <c:pt idx="6483">
                  <c:v>44163</c:v>
                </c:pt>
                <c:pt idx="6484">
                  <c:v>44164</c:v>
                </c:pt>
                <c:pt idx="6485">
                  <c:v>44165</c:v>
                </c:pt>
                <c:pt idx="6486">
                  <c:v>44166</c:v>
                </c:pt>
                <c:pt idx="6487">
                  <c:v>44167</c:v>
                </c:pt>
                <c:pt idx="6488">
                  <c:v>44168</c:v>
                </c:pt>
                <c:pt idx="6489">
                  <c:v>44169</c:v>
                </c:pt>
                <c:pt idx="6490">
                  <c:v>44170</c:v>
                </c:pt>
                <c:pt idx="6491">
                  <c:v>44171</c:v>
                </c:pt>
                <c:pt idx="6492">
                  <c:v>44172</c:v>
                </c:pt>
                <c:pt idx="6493">
                  <c:v>44173</c:v>
                </c:pt>
                <c:pt idx="6494">
                  <c:v>44174</c:v>
                </c:pt>
                <c:pt idx="6495">
                  <c:v>44175</c:v>
                </c:pt>
                <c:pt idx="6496">
                  <c:v>44176</c:v>
                </c:pt>
                <c:pt idx="6497">
                  <c:v>44177</c:v>
                </c:pt>
                <c:pt idx="6498">
                  <c:v>44178</c:v>
                </c:pt>
                <c:pt idx="6499">
                  <c:v>44179</c:v>
                </c:pt>
                <c:pt idx="6500">
                  <c:v>44180</c:v>
                </c:pt>
                <c:pt idx="6501">
                  <c:v>44181</c:v>
                </c:pt>
                <c:pt idx="6502">
                  <c:v>44182</c:v>
                </c:pt>
                <c:pt idx="6503">
                  <c:v>44183</c:v>
                </c:pt>
                <c:pt idx="6504">
                  <c:v>44184</c:v>
                </c:pt>
                <c:pt idx="6505">
                  <c:v>44185</c:v>
                </c:pt>
                <c:pt idx="6506">
                  <c:v>44186</c:v>
                </c:pt>
                <c:pt idx="6507">
                  <c:v>44187</c:v>
                </c:pt>
                <c:pt idx="6508">
                  <c:v>44188</c:v>
                </c:pt>
                <c:pt idx="6509">
                  <c:v>44189</c:v>
                </c:pt>
                <c:pt idx="6510">
                  <c:v>44190</c:v>
                </c:pt>
                <c:pt idx="6511">
                  <c:v>44191</c:v>
                </c:pt>
                <c:pt idx="6512">
                  <c:v>44192</c:v>
                </c:pt>
                <c:pt idx="6513">
                  <c:v>44193</c:v>
                </c:pt>
                <c:pt idx="6514">
                  <c:v>44194</c:v>
                </c:pt>
                <c:pt idx="6515">
                  <c:v>44195</c:v>
                </c:pt>
                <c:pt idx="6516">
                  <c:v>44196</c:v>
                </c:pt>
                <c:pt idx="6517">
                  <c:v>44197</c:v>
                </c:pt>
                <c:pt idx="6518">
                  <c:v>44198</c:v>
                </c:pt>
                <c:pt idx="6519">
                  <c:v>44199</c:v>
                </c:pt>
                <c:pt idx="6520">
                  <c:v>44200</c:v>
                </c:pt>
                <c:pt idx="6521">
                  <c:v>44201</c:v>
                </c:pt>
                <c:pt idx="6522">
                  <c:v>44202</c:v>
                </c:pt>
                <c:pt idx="6523">
                  <c:v>44203</c:v>
                </c:pt>
                <c:pt idx="6524">
                  <c:v>44204</c:v>
                </c:pt>
                <c:pt idx="6525">
                  <c:v>44205</c:v>
                </c:pt>
                <c:pt idx="6526">
                  <c:v>44206</c:v>
                </c:pt>
                <c:pt idx="6527">
                  <c:v>44207</c:v>
                </c:pt>
                <c:pt idx="6528">
                  <c:v>44208</c:v>
                </c:pt>
                <c:pt idx="6529">
                  <c:v>44209</c:v>
                </c:pt>
                <c:pt idx="6530">
                  <c:v>44210</c:v>
                </c:pt>
                <c:pt idx="6531">
                  <c:v>44211</c:v>
                </c:pt>
                <c:pt idx="6532">
                  <c:v>44212</c:v>
                </c:pt>
                <c:pt idx="6533">
                  <c:v>44213</c:v>
                </c:pt>
                <c:pt idx="6534">
                  <c:v>44214</c:v>
                </c:pt>
                <c:pt idx="6535">
                  <c:v>44215</c:v>
                </c:pt>
                <c:pt idx="6536">
                  <c:v>44216</c:v>
                </c:pt>
                <c:pt idx="6537">
                  <c:v>44217</c:v>
                </c:pt>
                <c:pt idx="6538">
                  <c:v>44218</c:v>
                </c:pt>
                <c:pt idx="6539">
                  <c:v>44219</c:v>
                </c:pt>
                <c:pt idx="6540">
                  <c:v>44220</c:v>
                </c:pt>
                <c:pt idx="6541">
                  <c:v>44221</c:v>
                </c:pt>
                <c:pt idx="6542">
                  <c:v>44222</c:v>
                </c:pt>
                <c:pt idx="6543">
                  <c:v>44223</c:v>
                </c:pt>
                <c:pt idx="6544">
                  <c:v>44224</c:v>
                </c:pt>
                <c:pt idx="6545">
                  <c:v>44225</c:v>
                </c:pt>
                <c:pt idx="6546">
                  <c:v>44226</c:v>
                </c:pt>
                <c:pt idx="6547">
                  <c:v>44227</c:v>
                </c:pt>
                <c:pt idx="6548">
                  <c:v>44228</c:v>
                </c:pt>
                <c:pt idx="6549">
                  <c:v>44229</c:v>
                </c:pt>
                <c:pt idx="6550">
                  <c:v>44230</c:v>
                </c:pt>
                <c:pt idx="6551">
                  <c:v>44231</c:v>
                </c:pt>
                <c:pt idx="6552">
                  <c:v>44232</c:v>
                </c:pt>
                <c:pt idx="6553">
                  <c:v>44233</c:v>
                </c:pt>
                <c:pt idx="6554">
                  <c:v>44234</c:v>
                </c:pt>
                <c:pt idx="6555">
                  <c:v>44235</c:v>
                </c:pt>
                <c:pt idx="6556">
                  <c:v>44236</c:v>
                </c:pt>
                <c:pt idx="6557">
                  <c:v>44237</c:v>
                </c:pt>
                <c:pt idx="6558">
                  <c:v>44238</c:v>
                </c:pt>
                <c:pt idx="6559">
                  <c:v>44239</c:v>
                </c:pt>
                <c:pt idx="6560">
                  <c:v>44240</c:v>
                </c:pt>
                <c:pt idx="6561">
                  <c:v>44241</c:v>
                </c:pt>
                <c:pt idx="6562">
                  <c:v>44242</c:v>
                </c:pt>
                <c:pt idx="6563">
                  <c:v>44243</c:v>
                </c:pt>
                <c:pt idx="6564">
                  <c:v>44244</c:v>
                </c:pt>
                <c:pt idx="6565">
                  <c:v>44245</c:v>
                </c:pt>
                <c:pt idx="6566">
                  <c:v>44246</c:v>
                </c:pt>
                <c:pt idx="6567">
                  <c:v>44247</c:v>
                </c:pt>
                <c:pt idx="6568">
                  <c:v>44248</c:v>
                </c:pt>
                <c:pt idx="6569">
                  <c:v>44249</c:v>
                </c:pt>
                <c:pt idx="6570">
                  <c:v>44250</c:v>
                </c:pt>
                <c:pt idx="6571">
                  <c:v>44251</c:v>
                </c:pt>
                <c:pt idx="6572">
                  <c:v>44252</c:v>
                </c:pt>
                <c:pt idx="6573">
                  <c:v>44253</c:v>
                </c:pt>
                <c:pt idx="6574">
                  <c:v>44254</c:v>
                </c:pt>
                <c:pt idx="6575">
                  <c:v>44255</c:v>
                </c:pt>
                <c:pt idx="6576">
                  <c:v>44256</c:v>
                </c:pt>
                <c:pt idx="6577">
                  <c:v>44257</c:v>
                </c:pt>
                <c:pt idx="6578">
                  <c:v>44258</c:v>
                </c:pt>
                <c:pt idx="6579">
                  <c:v>44259</c:v>
                </c:pt>
                <c:pt idx="6580">
                  <c:v>44260</c:v>
                </c:pt>
                <c:pt idx="6581">
                  <c:v>44261</c:v>
                </c:pt>
                <c:pt idx="6582">
                  <c:v>44262</c:v>
                </c:pt>
                <c:pt idx="6583">
                  <c:v>44263</c:v>
                </c:pt>
                <c:pt idx="6584">
                  <c:v>44264</c:v>
                </c:pt>
                <c:pt idx="6585">
                  <c:v>44265</c:v>
                </c:pt>
                <c:pt idx="6586">
                  <c:v>44266</c:v>
                </c:pt>
                <c:pt idx="6587">
                  <c:v>44267</c:v>
                </c:pt>
                <c:pt idx="6588">
                  <c:v>44268</c:v>
                </c:pt>
                <c:pt idx="6589">
                  <c:v>44269</c:v>
                </c:pt>
                <c:pt idx="6590">
                  <c:v>44270</c:v>
                </c:pt>
                <c:pt idx="6591">
                  <c:v>44271</c:v>
                </c:pt>
                <c:pt idx="6592">
                  <c:v>44272</c:v>
                </c:pt>
                <c:pt idx="6593">
                  <c:v>44273</c:v>
                </c:pt>
                <c:pt idx="6594">
                  <c:v>44274</c:v>
                </c:pt>
                <c:pt idx="6595">
                  <c:v>44275</c:v>
                </c:pt>
                <c:pt idx="6596">
                  <c:v>44276</c:v>
                </c:pt>
                <c:pt idx="6597">
                  <c:v>44277</c:v>
                </c:pt>
                <c:pt idx="6598">
                  <c:v>44278</c:v>
                </c:pt>
                <c:pt idx="6599">
                  <c:v>44279</c:v>
                </c:pt>
                <c:pt idx="6600">
                  <c:v>44280</c:v>
                </c:pt>
                <c:pt idx="6601">
                  <c:v>44281</c:v>
                </c:pt>
                <c:pt idx="6602">
                  <c:v>44282</c:v>
                </c:pt>
                <c:pt idx="6603">
                  <c:v>44283</c:v>
                </c:pt>
                <c:pt idx="6604">
                  <c:v>44284</c:v>
                </c:pt>
                <c:pt idx="6605">
                  <c:v>44285</c:v>
                </c:pt>
                <c:pt idx="6606">
                  <c:v>44286</c:v>
                </c:pt>
                <c:pt idx="6607">
                  <c:v>44287</c:v>
                </c:pt>
                <c:pt idx="6608">
                  <c:v>44288</c:v>
                </c:pt>
                <c:pt idx="6609">
                  <c:v>44289</c:v>
                </c:pt>
                <c:pt idx="6610">
                  <c:v>44290</c:v>
                </c:pt>
                <c:pt idx="6611">
                  <c:v>44291</c:v>
                </c:pt>
                <c:pt idx="6612">
                  <c:v>44292</c:v>
                </c:pt>
                <c:pt idx="6613">
                  <c:v>44293</c:v>
                </c:pt>
                <c:pt idx="6614">
                  <c:v>44294</c:v>
                </c:pt>
                <c:pt idx="6615">
                  <c:v>44295</c:v>
                </c:pt>
                <c:pt idx="6616">
                  <c:v>44296</c:v>
                </c:pt>
                <c:pt idx="6617">
                  <c:v>44297</c:v>
                </c:pt>
                <c:pt idx="6618">
                  <c:v>44298</c:v>
                </c:pt>
                <c:pt idx="6619">
                  <c:v>44299</c:v>
                </c:pt>
                <c:pt idx="6620">
                  <c:v>44300</c:v>
                </c:pt>
                <c:pt idx="6621">
                  <c:v>44301</c:v>
                </c:pt>
                <c:pt idx="6622">
                  <c:v>44302</c:v>
                </c:pt>
                <c:pt idx="6623">
                  <c:v>44303</c:v>
                </c:pt>
                <c:pt idx="6624">
                  <c:v>44304</c:v>
                </c:pt>
                <c:pt idx="6625">
                  <c:v>44305</c:v>
                </c:pt>
                <c:pt idx="6626">
                  <c:v>44306</c:v>
                </c:pt>
                <c:pt idx="6627">
                  <c:v>44307</c:v>
                </c:pt>
                <c:pt idx="6628">
                  <c:v>44308</c:v>
                </c:pt>
                <c:pt idx="6629">
                  <c:v>44309</c:v>
                </c:pt>
                <c:pt idx="6630">
                  <c:v>44310</c:v>
                </c:pt>
                <c:pt idx="6631">
                  <c:v>44311</c:v>
                </c:pt>
                <c:pt idx="6632">
                  <c:v>44312</c:v>
                </c:pt>
                <c:pt idx="6633">
                  <c:v>44313</c:v>
                </c:pt>
                <c:pt idx="6634">
                  <c:v>44314</c:v>
                </c:pt>
                <c:pt idx="6635">
                  <c:v>44315</c:v>
                </c:pt>
                <c:pt idx="6636">
                  <c:v>44316</c:v>
                </c:pt>
                <c:pt idx="6637">
                  <c:v>44317</c:v>
                </c:pt>
                <c:pt idx="6638">
                  <c:v>44318</c:v>
                </c:pt>
                <c:pt idx="6639">
                  <c:v>44319</c:v>
                </c:pt>
                <c:pt idx="6640">
                  <c:v>44320</c:v>
                </c:pt>
                <c:pt idx="6641">
                  <c:v>44321</c:v>
                </c:pt>
                <c:pt idx="6642">
                  <c:v>44322</c:v>
                </c:pt>
                <c:pt idx="6643">
                  <c:v>44323</c:v>
                </c:pt>
                <c:pt idx="6644">
                  <c:v>44324</c:v>
                </c:pt>
                <c:pt idx="6645">
                  <c:v>44325</c:v>
                </c:pt>
                <c:pt idx="6646">
                  <c:v>44326</c:v>
                </c:pt>
                <c:pt idx="6647">
                  <c:v>44327</c:v>
                </c:pt>
                <c:pt idx="6648">
                  <c:v>44328</c:v>
                </c:pt>
                <c:pt idx="6649">
                  <c:v>44329</c:v>
                </c:pt>
                <c:pt idx="6650">
                  <c:v>44330</c:v>
                </c:pt>
                <c:pt idx="6651">
                  <c:v>44331</c:v>
                </c:pt>
                <c:pt idx="6652">
                  <c:v>44332</c:v>
                </c:pt>
                <c:pt idx="6653">
                  <c:v>44333</c:v>
                </c:pt>
                <c:pt idx="6654">
                  <c:v>44334</c:v>
                </c:pt>
                <c:pt idx="6655">
                  <c:v>44335</c:v>
                </c:pt>
                <c:pt idx="6656">
                  <c:v>44336</c:v>
                </c:pt>
                <c:pt idx="6657">
                  <c:v>44337</c:v>
                </c:pt>
                <c:pt idx="6658">
                  <c:v>44338</c:v>
                </c:pt>
                <c:pt idx="6659">
                  <c:v>44339</c:v>
                </c:pt>
                <c:pt idx="6660">
                  <c:v>44340</c:v>
                </c:pt>
                <c:pt idx="6661">
                  <c:v>44341</c:v>
                </c:pt>
                <c:pt idx="6662">
                  <c:v>44342</c:v>
                </c:pt>
                <c:pt idx="6663">
                  <c:v>44343</c:v>
                </c:pt>
                <c:pt idx="6664">
                  <c:v>44344</c:v>
                </c:pt>
                <c:pt idx="6665">
                  <c:v>44345</c:v>
                </c:pt>
                <c:pt idx="6666">
                  <c:v>44346</c:v>
                </c:pt>
                <c:pt idx="6667">
                  <c:v>44347</c:v>
                </c:pt>
                <c:pt idx="6668">
                  <c:v>44348</c:v>
                </c:pt>
                <c:pt idx="6669">
                  <c:v>44349</c:v>
                </c:pt>
                <c:pt idx="6670">
                  <c:v>44350</c:v>
                </c:pt>
                <c:pt idx="6671">
                  <c:v>44351</c:v>
                </c:pt>
                <c:pt idx="6672">
                  <c:v>44352</c:v>
                </c:pt>
                <c:pt idx="6673">
                  <c:v>44353</c:v>
                </c:pt>
                <c:pt idx="6674">
                  <c:v>44354</c:v>
                </c:pt>
                <c:pt idx="6675">
                  <c:v>44355</c:v>
                </c:pt>
                <c:pt idx="6676">
                  <c:v>44356</c:v>
                </c:pt>
                <c:pt idx="6677">
                  <c:v>44357</c:v>
                </c:pt>
                <c:pt idx="6678">
                  <c:v>44358</c:v>
                </c:pt>
                <c:pt idx="6679">
                  <c:v>44359</c:v>
                </c:pt>
                <c:pt idx="6680">
                  <c:v>44360</c:v>
                </c:pt>
                <c:pt idx="6681">
                  <c:v>44361</c:v>
                </c:pt>
                <c:pt idx="6682">
                  <c:v>44362</c:v>
                </c:pt>
                <c:pt idx="6683">
                  <c:v>44363</c:v>
                </c:pt>
                <c:pt idx="6684">
                  <c:v>44364</c:v>
                </c:pt>
                <c:pt idx="6685">
                  <c:v>44365</c:v>
                </c:pt>
                <c:pt idx="6686">
                  <c:v>44366</c:v>
                </c:pt>
                <c:pt idx="6687">
                  <c:v>44367</c:v>
                </c:pt>
                <c:pt idx="6688">
                  <c:v>44368</c:v>
                </c:pt>
                <c:pt idx="6689">
                  <c:v>44369</c:v>
                </c:pt>
                <c:pt idx="6690">
                  <c:v>44370</c:v>
                </c:pt>
                <c:pt idx="6691">
                  <c:v>44371</c:v>
                </c:pt>
                <c:pt idx="6692">
                  <c:v>44372</c:v>
                </c:pt>
                <c:pt idx="6693">
                  <c:v>44373</c:v>
                </c:pt>
                <c:pt idx="6694">
                  <c:v>44374</c:v>
                </c:pt>
                <c:pt idx="6695">
                  <c:v>44375</c:v>
                </c:pt>
                <c:pt idx="6696">
                  <c:v>44376</c:v>
                </c:pt>
                <c:pt idx="6697">
                  <c:v>44377</c:v>
                </c:pt>
                <c:pt idx="6698">
                  <c:v>44378</c:v>
                </c:pt>
                <c:pt idx="6699">
                  <c:v>44379</c:v>
                </c:pt>
                <c:pt idx="6700">
                  <c:v>44380</c:v>
                </c:pt>
                <c:pt idx="6701">
                  <c:v>44381</c:v>
                </c:pt>
                <c:pt idx="6702">
                  <c:v>44382</c:v>
                </c:pt>
                <c:pt idx="6703">
                  <c:v>44383</c:v>
                </c:pt>
                <c:pt idx="6704">
                  <c:v>44384</c:v>
                </c:pt>
                <c:pt idx="6705">
                  <c:v>44385</c:v>
                </c:pt>
                <c:pt idx="6706">
                  <c:v>44386</c:v>
                </c:pt>
                <c:pt idx="6707">
                  <c:v>44387</c:v>
                </c:pt>
                <c:pt idx="6708">
                  <c:v>44388</c:v>
                </c:pt>
                <c:pt idx="6709">
                  <c:v>44389</c:v>
                </c:pt>
                <c:pt idx="6710">
                  <c:v>44390</c:v>
                </c:pt>
                <c:pt idx="6711">
                  <c:v>44391</c:v>
                </c:pt>
                <c:pt idx="6712">
                  <c:v>44392</c:v>
                </c:pt>
                <c:pt idx="6713">
                  <c:v>44393</c:v>
                </c:pt>
                <c:pt idx="6714">
                  <c:v>44394</c:v>
                </c:pt>
                <c:pt idx="6715">
                  <c:v>44395</c:v>
                </c:pt>
                <c:pt idx="6716">
                  <c:v>44396</c:v>
                </c:pt>
                <c:pt idx="6717">
                  <c:v>44397</c:v>
                </c:pt>
                <c:pt idx="6718">
                  <c:v>44398</c:v>
                </c:pt>
                <c:pt idx="6719">
                  <c:v>44399</c:v>
                </c:pt>
                <c:pt idx="6720">
                  <c:v>44400</c:v>
                </c:pt>
                <c:pt idx="6721">
                  <c:v>44401</c:v>
                </c:pt>
                <c:pt idx="6722">
                  <c:v>44402</c:v>
                </c:pt>
                <c:pt idx="6723">
                  <c:v>44403</c:v>
                </c:pt>
                <c:pt idx="6724">
                  <c:v>44404</c:v>
                </c:pt>
                <c:pt idx="6725">
                  <c:v>44405</c:v>
                </c:pt>
                <c:pt idx="6726">
                  <c:v>44406</c:v>
                </c:pt>
                <c:pt idx="6727">
                  <c:v>44407</c:v>
                </c:pt>
                <c:pt idx="6728">
                  <c:v>44408</c:v>
                </c:pt>
                <c:pt idx="6729">
                  <c:v>44409</c:v>
                </c:pt>
                <c:pt idx="6730">
                  <c:v>44410</c:v>
                </c:pt>
                <c:pt idx="6731">
                  <c:v>44411</c:v>
                </c:pt>
                <c:pt idx="6732">
                  <c:v>44412</c:v>
                </c:pt>
                <c:pt idx="6733">
                  <c:v>44413</c:v>
                </c:pt>
                <c:pt idx="6734">
                  <c:v>44414</c:v>
                </c:pt>
                <c:pt idx="6735">
                  <c:v>44415</c:v>
                </c:pt>
                <c:pt idx="6736">
                  <c:v>44416</c:v>
                </c:pt>
                <c:pt idx="6737">
                  <c:v>44417</c:v>
                </c:pt>
                <c:pt idx="6738">
                  <c:v>44418</c:v>
                </c:pt>
                <c:pt idx="6739">
                  <c:v>44419</c:v>
                </c:pt>
                <c:pt idx="6740">
                  <c:v>44420</c:v>
                </c:pt>
                <c:pt idx="6741">
                  <c:v>44421</c:v>
                </c:pt>
                <c:pt idx="6742">
                  <c:v>44422</c:v>
                </c:pt>
                <c:pt idx="6743">
                  <c:v>44423</c:v>
                </c:pt>
                <c:pt idx="6744">
                  <c:v>44424</c:v>
                </c:pt>
                <c:pt idx="6745">
                  <c:v>44425</c:v>
                </c:pt>
                <c:pt idx="6746">
                  <c:v>44426</c:v>
                </c:pt>
                <c:pt idx="6747">
                  <c:v>44427</c:v>
                </c:pt>
                <c:pt idx="6748">
                  <c:v>44428</c:v>
                </c:pt>
                <c:pt idx="6749">
                  <c:v>44429</c:v>
                </c:pt>
                <c:pt idx="6750">
                  <c:v>44430</c:v>
                </c:pt>
                <c:pt idx="6751">
                  <c:v>44431</c:v>
                </c:pt>
                <c:pt idx="6752">
                  <c:v>44432</c:v>
                </c:pt>
                <c:pt idx="6753">
                  <c:v>44433</c:v>
                </c:pt>
                <c:pt idx="6754">
                  <c:v>44434</c:v>
                </c:pt>
                <c:pt idx="6755">
                  <c:v>44435</c:v>
                </c:pt>
                <c:pt idx="6756">
                  <c:v>44436</c:v>
                </c:pt>
                <c:pt idx="6757">
                  <c:v>44437</c:v>
                </c:pt>
                <c:pt idx="6758">
                  <c:v>44438</c:v>
                </c:pt>
                <c:pt idx="6759">
                  <c:v>44439</c:v>
                </c:pt>
                <c:pt idx="6760">
                  <c:v>44440</c:v>
                </c:pt>
                <c:pt idx="6761">
                  <c:v>44441</c:v>
                </c:pt>
                <c:pt idx="6762">
                  <c:v>44442</c:v>
                </c:pt>
                <c:pt idx="6763">
                  <c:v>44443</c:v>
                </c:pt>
                <c:pt idx="6764">
                  <c:v>44444</c:v>
                </c:pt>
                <c:pt idx="6765">
                  <c:v>44445</c:v>
                </c:pt>
                <c:pt idx="6766">
                  <c:v>44446</c:v>
                </c:pt>
                <c:pt idx="6767">
                  <c:v>44447</c:v>
                </c:pt>
                <c:pt idx="6768">
                  <c:v>44448</c:v>
                </c:pt>
                <c:pt idx="6769">
                  <c:v>44449</c:v>
                </c:pt>
                <c:pt idx="6770">
                  <c:v>44450</c:v>
                </c:pt>
                <c:pt idx="6771">
                  <c:v>44451</c:v>
                </c:pt>
                <c:pt idx="6772">
                  <c:v>44452</c:v>
                </c:pt>
                <c:pt idx="6773">
                  <c:v>44453</c:v>
                </c:pt>
                <c:pt idx="6774">
                  <c:v>44454</c:v>
                </c:pt>
                <c:pt idx="6775">
                  <c:v>44455</c:v>
                </c:pt>
                <c:pt idx="6776">
                  <c:v>44456</c:v>
                </c:pt>
                <c:pt idx="6777">
                  <c:v>44457</c:v>
                </c:pt>
                <c:pt idx="6778">
                  <c:v>44458</c:v>
                </c:pt>
                <c:pt idx="6779">
                  <c:v>44459</c:v>
                </c:pt>
                <c:pt idx="6780">
                  <c:v>44460</c:v>
                </c:pt>
                <c:pt idx="6781">
                  <c:v>44461</c:v>
                </c:pt>
                <c:pt idx="6782">
                  <c:v>44462</c:v>
                </c:pt>
                <c:pt idx="6783">
                  <c:v>44463</c:v>
                </c:pt>
                <c:pt idx="6784">
                  <c:v>44464</c:v>
                </c:pt>
                <c:pt idx="6785">
                  <c:v>44465</c:v>
                </c:pt>
                <c:pt idx="6786">
                  <c:v>44466</c:v>
                </c:pt>
                <c:pt idx="6787">
                  <c:v>44467</c:v>
                </c:pt>
                <c:pt idx="6788">
                  <c:v>44468</c:v>
                </c:pt>
                <c:pt idx="6789">
                  <c:v>44469</c:v>
                </c:pt>
                <c:pt idx="6790">
                  <c:v>44470</c:v>
                </c:pt>
                <c:pt idx="6791">
                  <c:v>44471</c:v>
                </c:pt>
                <c:pt idx="6792">
                  <c:v>44472</c:v>
                </c:pt>
                <c:pt idx="6793">
                  <c:v>44473</c:v>
                </c:pt>
                <c:pt idx="6794">
                  <c:v>44474</c:v>
                </c:pt>
                <c:pt idx="6795">
                  <c:v>44475</c:v>
                </c:pt>
                <c:pt idx="6796">
                  <c:v>44476</c:v>
                </c:pt>
                <c:pt idx="6797">
                  <c:v>44477</c:v>
                </c:pt>
                <c:pt idx="6798">
                  <c:v>44478</c:v>
                </c:pt>
                <c:pt idx="6799">
                  <c:v>44479</c:v>
                </c:pt>
                <c:pt idx="6800">
                  <c:v>44480</c:v>
                </c:pt>
                <c:pt idx="6801">
                  <c:v>44481</c:v>
                </c:pt>
                <c:pt idx="6802">
                  <c:v>44482</c:v>
                </c:pt>
                <c:pt idx="6803">
                  <c:v>44483</c:v>
                </c:pt>
                <c:pt idx="6804">
                  <c:v>44484</c:v>
                </c:pt>
                <c:pt idx="6805">
                  <c:v>44485</c:v>
                </c:pt>
                <c:pt idx="6806">
                  <c:v>44486</c:v>
                </c:pt>
                <c:pt idx="6807">
                  <c:v>44487</c:v>
                </c:pt>
                <c:pt idx="6808">
                  <c:v>44488</c:v>
                </c:pt>
                <c:pt idx="6809">
                  <c:v>44489</c:v>
                </c:pt>
                <c:pt idx="6810">
                  <c:v>44490</c:v>
                </c:pt>
                <c:pt idx="6811">
                  <c:v>44491</c:v>
                </c:pt>
                <c:pt idx="6812">
                  <c:v>44492</c:v>
                </c:pt>
                <c:pt idx="6813">
                  <c:v>44493</c:v>
                </c:pt>
                <c:pt idx="6814">
                  <c:v>44494</c:v>
                </c:pt>
                <c:pt idx="6815">
                  <c:v>44495</c:v>
                </c:pt>
                <c:pt idx="6816">
                  <c:v>44496</c:v>
                </c:pt>
                <c:pt idx="6817">
                  <c:v>44497</c:v>
                </c:pt>
                <c:pt idx="6818">
                  <c:v>44498</c:v>
                </c:pt>
                <c:pt idx="6819">
                  <c:v>44499</c:v>
                </c:pt>
                <c:pt idx="6820">
                  <c:v>44500</c:v>
                </c:pt>
                <c:pt idx="6821">
                  <c:v>44501</c:v>
                </c:pt>
                <c:pt idx="6822">
                  <c:v>44502</c:v>
                </c:pt>
                <c:pt idx="6823">
                  <c:v>44503</c:v>
                </c:pt>
                <c:pt idx="6824">
                  <c:v>44504</c:v>
                </c:pt>
                <c:pt idx="6825">
                  <c:v>44505</c:v>
                </c:pt>
                <c:pt idx="6826">
                  <c:v>44506</c:v>
                </c:pt>
                <c:pt idx="6827">
                  <c:v>44507</c:v>
                </c:pt>
                <c:pt idx="6828">
                  <c:v>44508</c:v>
                </c:pt>
                <c:pt idx="6829">
                  <c:v>44509</c:v>
                </c:pt>
                <c:pt idx="6830">
                  <c:v>44510</c:v>
                </c:pt>
                <c:pt idx="6831">
                  <c:v>44511</c:v>
                </c:pt>
                <c:pt idx="6832">
                  <c:v>44512</c:v>
                </c:pt>
                <c:pt idx="6833">
                  <c:v>44513</c:v>
                </c:pt>
                <c:pt idx="6834">
                  <c:v>44514</c:v>
                </c:pt>
                <c:pt idx="6835">
                  <c:v>44515</c:v>
                </c:pt>
                <c:pt idx="6836">
                  <c:v>44516</c:v>
                </c:pt>
                <c:pt idx="6837">
                  <c:v>44517</c:v>
                </c:pt>
                <c:pt idx="6838">
                  <c:v>44518</c:v>
                </c:pt>
                <c:pt idx="6839">
                  <c:v>44519</c:v>
                </c:pt>
                <c:pt idx="6840">
                  <c:v>44520</c:v>
                </c:pt>
                <c:pt idx="6841">
                  <c:v>44521</c:v>
                </c:pt>
                <c:pt idx="6842">
                  <c:v>44522</c:v>
                </c:pt>
                <c:pt idx="6843">
                  <c:v>44523</c:v>
                </c:pt>
                <c:pt idx="6844">
                  <c:v>44524</c:v>
                </c:pt>
                <c:pt idx="6845">
                  <c:v>44525</c:v>
                </c:pt>
                <c:pt idx="6846">
                  <c:v>44526</c:v>
                </c:pt>
                <c:pt idx="6847">
                  <c:v>44527</c:v>
                </c:pt>
                <c:pt idx="6848">
                  <c:v>44528</c:v>
                </c:pt>
                <c:pt idx="6849">
                  <c:v>44529</c:v>
                </c:pt>
                <c:pt idx="6850">
                  <c:v>44530</c:v>
                </c:pt>
                <c:pt idx="6851">
                  <c:v>44531</c:v>
                </c:pt>
                <c:pt idx="6852">
                  <c:v>44532</c:v>
                </c:pt>
                <c:pt idx="6853">
                  <c:v>44533</c:v>
                </c:pt>
                <c:pt idx="6854">
                  <c:v>44534</c:v>
                </c:pt>
                <c:pt idx="6855">
                  <c:v>44535</c:v>
                </c:pt>
                <c:pt idx="6856">
                  <c:v>44536</c:v>
                </c:pt>
                <c:pt idx="6857">
                  <c:v>44537</c:v>
                </c:pt>
                <c:pt idx="6858">
                  <c:v>44538</c:v>
                </c:pt>
                <c:pt idx="6859">
                  <c:v>44539</c:v>
                </c:pt>
                <c:pt idx="6860">
                  <c:v>44540</c:v>
                </c:pt>
                <c:pt idx="6861">
                  <c:v>44541</c:v>
                </c:pt>
                <c:pt idx="6862">
                  <c:v>44542</c:v>
                </c:pt>
                <c:pt idx="6863">
                  <c:v>44543</c:v>
                </c:pt>
                <c:pt idx="6864">
                  <c:v>44544</c:v>
                </c:pt>
                <c:pt idx="6865">
                  <c:v>44545</c:v>
                </c:pt>
                <c:pt idx="6866">
                  <c:v>44546</c:v>
                </c:pt>
                <c:pt idx="6867">
                  <c:v>44547</c:v>
                </c:pt>
                <c:pt idx="6868">
                  <c:v>44548</c:v>
                </c:pt>
                <c:pt idx="6869">
                  <c:v>44549</c:v>
                </c:pt>
                <c:pt idx="6870">
                  <c:v>44550</c:v>
                </c:pt>
                <c:pt idx="6871">
                  <c:v>44551</c:v>
                </c:pt>
                <c:pt idx="6872">
                  <c:v>44552</c:v>
                </c:pt>
                <c:pt idx="6873">
                  <c:v>44553</c:v>
                </c:pt>
                <c:pt idx="6874">
                  <c:v>44554</c:v>
                </c:pt>
                <c:pt idx="6875">
                  <c:v>44555</c:v>
                </c:pt>
                <c:pt idx="6876">
                  <c:v>44556</c:v>
                </c:pt>
                <c:pt idx="6877">
                  <c:v>44557</c:v>
                </c:pt>
                <c:pt idx="6878">
                  <c:v>44558</c:v>
                </c:pt>
                <c:pt idx="6879">
                  <c:v>44559</c:v>
                </c:pt>
                <c:pt idx="6880">
                  <c:v>44560</c:v>
                </c:pt>
                <c:pt idx="6881">
                  <c:v>44561</c:v>
                </c:pt>
              </c:numCache>
            </c:numRef>
          </c:cat>
          <c:val>
            <c:numRef>
              <c:f>NewDF!$B$2:$B$6883</c:f>
              <c:numCache>
                <c:formatCode>General</c:formatCode>
                <c:ptCount val="6882"/>
                <c:pt idx="0">
                  <c:v>-0.10761363636363599</c:v>
                </c:pt>
                <c:pt idx="1">
                  <c:v>-0.1107596</c:v>
                </c:pt>
                <c:pt idx="2">
                  <c:v>-0.1047192</c:v>
                </c:pt>
                <c:pt idx="3">
                  <c:v>-5.2788888888888802E-2</c:v>
                </c:pt>
                <c:pt idx="4">
                  <c:v>-9.9330882352941102E-2</c:v>
                </c:pt>
                <c:pt idx="5">
                  <c:v>-6.4974000000000004E-2</c:v>
                </c:pt>
                <c:pt idx="6">
                  <c:v>-4.7465599999999997E-2</c:v>
                </c:pt>
                <c:pt idx="7">
                  <c:v>-9.0071200000000004E-2</c:v>
                </c:pt>
                <c:pt idx="8">
                  <c:v>-6.5544796380090406E-2</c:v>
                </c:pt>
                <c:pt idx="9">
                  <c:v>-6.7747791164658594E-2</c:v>
                </c:pt>
                <c:pt idx="10">
                  <c:v>-8.1884090909090906E-2</c:v>
                </c:pt>
                <c:pt idx="11">
                  <c:v>-0.104804166666666</c:v>
                </c:pt>
                <c:pt idx="12">
                  <c:v>-3.60551724137931E-2</c:v>
                </c:pt>
                <c:pt idx="13">
                  <c:v>-9.0018139534883704E-2</c:v>
                </c:pt>
                <c:pt idx="14">
                  <c:v>-7.3470711297071098E-2</c:v>
                </c:pt>
                <c:pt idx="15">
                  <c:v>-9.74009345794392E-2</c:v>
                </c:pt>
                <c:pt idx="16">
                  <c:v>-5.0153110047846797E-2</c:v>
                </c:pt>
                <c:pt idx="17">
                  <c:v>-9.3878225806451596E-2</c:v>
                </c:pt>
                <c:pt idx="18">
                  <c:v>-6.14823170731707E-2</c:v>
                </c:pt>
                <c:pt idx="19">
                  <c:v>-5.0005529953917001E-2</c:v>
                </c:pt>
                <c:pt idx="20">
                  <c:v>-8.7016818181818098E-2</c:v>
                </c:pt>
                <c:pt idx="21">
                  <c:v>-6.5809292035398204E-2</c:v>
                </c:pt>
                <c:pt idx="22">
                  <c:v>-8.22875E-2</c:v>
                </c:pt>
                <c:pt idx="23">
                  <c:v>-6.9583406113537097E-2</c:v>
                </c:pt>
                <c:pt idx="24">
                  <c:v>-2.2793283582089499E-2</c:v>
                </c:pt>
                <c:pt idx="25">
                  <c:v>-7.52184873949579E-2</c:v>
                </c:pt>
                <c:pt idx="26">
                  <c:v>-0.10838805309734501</c:v>
                </c:pt>
                <c:pt idx="27">
                  <c:v>-9.6440707964601705E-2</c:v>
                </c:pt>
                <c:pt idx="28">
                  <c:v>-0.106258222222222</c:v>
                </c:pt>
                <c:pt idx="29">
                  <c:v>-9.9811872146118696E-2</c:v>
                </c:pt>
                <c:pt idx="30">
                  <c:v>-0.12117860465116199</c:v>
                </c:pt>
                <c:pt idx="31">
                  <c:v>-0.115986224489795</c:v>
                </c:pt>
                <c:pt idx="32">
                  <c:v>-0.111189108910891</c:v>
                </c:pt>
                <c:pt idx="33">
                  <c:v>-7.6911158798283197E-2</c:v>
                </c:pt>
                <c:pt idx="34">
                  <c:v>-8.8349145299145296E-2</c:v>
                </c:pt>
                <c:pt idx="35">
                  <c:v>-0.110619642857142</c:v>
                </c:pt>
                <c:pt idx="36">
                  <c:v>-9.5075877192982397E-2</c:v>
                </c:pt>
                <c:pt idx="37">
                  <c:v>-0.10783542600896801</c:v>
                </c:pt>
                <c:pt idx="38">
                  <c:v>-0.163145641025641</c:v>
                </c:pt>
                <c:pt idx="39">
                  <c:v>-0.19529636363636299</c:v>
                </c:pt>
                <c:pt idx="40">
                  <c:v>-0.13355042735042699</c:v>
                </c:pt>
                <c:pt idx="41">
                  <c:v>-8.5407906976744094E-2</c:v>
                </c:pt>
                <c:pt idx="42">
                  <c:v>-0.101068584070796</c:v>
                </c:pt>
                <c:pt idx="43">
                  <c:v>-0.137333333333333</c:v>
                </c:pt>
                <c:pt idx="44">
                  <c:v>-8.5368599033816397E-2</c:v>
                </c:pt>
                <c:pt idx="45">
                  <c:v>-4.9106214689265501E-2</c:v>
                </c:pt>
                <c:pt idx="46">
                  <c:v>-4.2788235294117599E-2</c:v>
                </c:pt>
                <c:pt idx="47">
                  <c:v>-4.2707870370370299E-2</c:v>
                </c:pt>
                <c:pt idx="48">
                  <c:v>-9.5513207547169798E-2</c:v>
                </c:pt>
                <c:pt idx="49">
                  <c:v>-6.6811415525114104E-2</c:v>
                </c:pt>
                <c:pt idx="50">
                  <c:v>-8.1725116279069698E-2</c:v>
                </c:pt>
                <c:pt idx="51">
                  <c:v>-7.8794554455445504E-2</c:v>
                </c:pt>
                <c:pt idx="52">
                  <c:v>-8.7480000000000002E-2</c:v>
                </c:pt>
                <c:pt idx="53">
                  <c:v>3.24561403508771E-3</c:v>
                </c:pt>
                <c:pt idx="54">
                  <c:v>-6.4329999999999998E-2</c:v>
                </c:pt>
                <c:pt idx="55">
                  <c:v>-3.5951282051282001E-2</c:v>
                </c:pt>
                <c:pt idx="56">
                  <c:v>-8.2740723981900396E-2</c:v>
                </c:pt>
                <c:pt idx="57">
                  <c:v>-6.4466244725738295E-2</c:v>
                </c:pt>
                <c:pt idx="58">
                  <c:v>-7.1866666666666607E-2</c:v>
                </c:pt>
                <c:pt idx="59">
                  <c:v>-8.1139487179487102E-2</c:v>
                </c:pt>
                <c:pt idx="60">
                  <c:v>-1.9105978260869499E-2</c:v>
                </c:pt>
                <c:pt idx="61">
                  <c:v>-2.6365714285714201E-2</c:v>
                </c:pt>
                <c:pt idx="62">
                  <c:v>-6.6912727272727193E-2</c:v>
                </c:pt>
                <c:pt idx="63">
                  <c:v>-9.5940654205607406E-2</c:v>
                </c:pt>
                <c:pt idx="64">
                  <c:v>-0.10854886877828</c:v>
                </c:pt>
                <c:pt idx="65">
                  <c:v>1.229203539823E-3</c:v>
                </c:pt>
                <c:pt idx="66">
                  <c:v>-6.0472368421052601E-2</c:v>
                </c:pt>
                <c:pt idx="67">
                  <c:v>-3.81267973856209E-2</c:v>
                </c:pt>
                <c:pt idx="68">
                  <c:v>-5.3774770642201798E-2</c:v>
                </c:pt>
                <c:pt idx="69">
                  <c:v>-7.1030516431924803E-2</c:v>
                </c:pt>
                <c:pt idx="70">
                  <c:v>-3.02260663507108E-2</c:v>
                </c:pt>
                <c:pt idx="71">
                  <c:v>-5.5837556561085903E-2</c:v>
                </c:pt>
                <c:pt idx="72">
                  <c:v>-2.2760185185185099E-2</c:v>
                </c:pt>
                <c:pt idx="73">
                  <c:v>-9.2190151515151503E-2</c:v>
                </c:pt>
                <c:pt idx="74">
                  <c:v>-1.19493150684931E-2</c:v>
                </c:pt>
                <c:pt idx="75">
                  <c:v>-7.0028138528138495E-2</c:v>
                </c:pt>
                <c:pt idx="76">
                  <c:v>-5.8480172413793101E-2</c:v>
                </c:pt>
                <c:pt idx="77">
                  <c:v>-8.2837387387387301E-2</c:v>
                </c:pt>
                <c:pt idx="78">
                  <c:v>-8.2286554621848695E-2</c:v>
                </c:pt>
                <c:pt idx="79">
                  <c:v>-4.9044347826086902E-2</c:v>
                </c:pt>
                <c:pt idx="80">
                  <c:v>-8.5678260869565204E-2</c:v>
                </c:pt>
                <c:pt idx="81">
                  <c:v>-5.5892307692307699E-2</c:v>
                </c:pt>
                <c:pt idx="82">
                  <c:v>-3.3618552036198998E-2</c:v>
                </c:pt>
                <c:pt idx="83">
                  <c:v>-5.4841509433962203E-2</c:v>
                </c:pt>
                <c:pt idx="84">
                  <c:v>-7.9804954954954904E-2</c:v>
                </c:pt>
                <c:pt idx="85">
                  <c:v>-7.6706866952789596E-2</c:v>
                </c:pt>
                <c:pt idx="86">
                  <c:v>-4.9873636363636301E-2</c:v>
                </c:pt>
                <c:pt idx="87">
                  <c:v>-7.4387857142857103E-2</c:v>
                </c:pt>
                <c:pt idx="88">
                  <c:v>-0.1193</c:v>
                </c:pt>
                <c:pt idx="89">
                  <c:v>-8.5099999999999995E-2</c:v>
                </c:pt>
                <c:pt idx="90">
                  <c:v>-6.26341563786008E-2</c:v>
                </c:pt>
                <c:pt idx="91">
                  <c:v>-7.9358536585365805E-2</c:v>
                </c:pt>
                <c:pt idx="92">
                  <c:v>-3.9801224489795901E-2</c:v>
                </c:pt>
                <c:pt idx="93">
                  <c:v>-6.4808571428571396E-2</c:v>
                </c:pt>
                <c:pt idx="94">
                  <c:v>-6.97012903225806E-2</c:v>
                </c:pt>
                <c:pt idx="95">
                  <c:v>-6.4062758620689594E-2</c:v>
                </c:pt>
                <c:pt idx="96">
                  <c:v>-6.2825409836065493E-2</c:v>
                </c:pt>
                <c:pt idx="97">
                  <c:v>-4.7304621848739403E-2</c:v>
                </c:pt>
                <c:pt idx="98">
                  <c:v>-3.8109999999999998E-2</c:v>
                </c:pt>
                <c:pt idx="99">
                  <c:v>-4.1788235294117598E-2</c:v>
                </c:pt>
                <c:pt idx="100">
                  <c:v>-5.2863485477178403E-2</c:v>
                </c:pt>
                <c:pt idx="101">
                  <c:v>-0.14105000000000001</c:v>
                </c:pt>
                <c:pt idx="102">
                  <c:v>-4.04128048780487E-2</c:v>
                </c:pt>
                <c:pt idx="103">
                  <c:v>-3.3398749999999998E-2</c:v>
                </c:pt>
                <c:pt idx="104">
                  <c:v>-1.6835146443514599E-2</c:v>
                </c:pt>
                <c:pt idx="105">
                  <c:v>-3.8765560165975099E-2</c:v>
                </c:pt>
                <c:pt idx="106">
                  <c:v>-6.8199585062240595E-2</c:v>
                </c:pt>
                <c:pt idx="107">
                  <c:v>-5.2438333333333302E-2</c:v>
                </c:pt>
                <c:pt idx="108">
                  <c:v>-4.9609615384615301E-2</c:v>
                </c:pt>
                <c:pt idx="109">
                  <c:v>-4.5674698795180699E-2</c:v>
                </c:pt>
                <c:pt idx="110">
                  <c:v>0.10920470085469999</c:v>
                </c:pt>
                <c:pt idx="111">
                  <c:v>-3.7940425531914797E-2</c:v>
                </c:pt>
                <c:pt idx="112">
                  <c:v>-5.7243983402489602E-2</c:v>
                </c:pt>
                <c:pt idx="113">
                  <c:v>-8.6667088607594894E-2</c:v>
                </c:pt>
                <c:pt idx="114">
                  <c:v>-0.108211203319502</c:v>
                </c:pt>
                <c:pt idx="115">
                  <c:v>-8.1139694656488501E-2</c:v>
                </c:pt>
                <c:pt idx="116">
                  <c:v>-6.4431666666666595E-2</c:v>
                </c:pt>
                <c:pt idx="117">
                  <c:v>-1.0373749999999999E-2</c:v>
                </c:pt>
                <c:pt idx="118">
                  <c:v>-3.5574897119341503E-2</c:v>
                </c:pt>
                <c:pt idx="119">
                  <c:v>-7.5634177215189793E-2</c:v>
                </c:pt>
                <c:pt idx="120">
                  <c:v>-8.4913389121338903E-2</c:v>
                </c:pt>
                <c:pt idx="121">
                  <c:v>-5.1154693877550998E-2</c:v>
                </c:pt>
                <c:pt idx="122">
                  <c:v>-0.118373053892215</c:v>
                </c:pt>
                <c:pt idx="123">
                  <c:v>-9.2858860759493594E-2</c:v>
                </c:pt>
                <c:pt idx="124">
                  <c:v>-4.0491525423728802E-2</c:v>
                </c:pt>
                <c:pt idx="125">
                  <c:v>-8.0641463414634101E-2</c:v>
                </c:pt>
                <c:pt idx="126">
                  <c:v>-6.05259259259259E-2</c:v>
                </c:pt>
                <c:pt idx="127">
                  <c:v>-7.4344351464435104E-2</c:v>
                </c:pt>
                <c:pt idx="128">
                  <c:v>-0.116572016460905</c:v>
                </c:pt>
                <c:pt idx="129">
                  <c:v>-2.6234057971014399E-2</c:v>
                </c:pt>
                <c:pt idx="130">
                  <c:v>-5.4876470588235297E-2</c:v>
                </c:pt>
                <c:pt idx="131">
                  <c:v>-7.0444285714285695E-2</c:v>
                </c:pt>
                <c:pt idx="132">
                  <c:v>-9.7880786026200803E-2</c:v>
                </c:pt>
                <c:pt idx="133">
                  <c:v>-4.2820930232558098E-2</c:v>
                </c:pt>
                <c:pt idx="134">
                  <c:v>-6.7058673469387695E-2</c:v>
                </c:pt>
                <c:pt idx="135">
                  <c:v>-6.1552521008403298E-2</c:v>
                </c:pt>
                <c:pt idx="136">
                  <c:v>-0.113007086614173</c:v>
                </c:pt>
                <c:pt idx="137">
                  <c:v>-0.11497952755905499</c:v>
                </c:pt>
                <c:pt idx="138">
                  <c:v>-4.4804291845493498E-2</c:v>
                </c:pt>
                <c:pt idx="139">
                  <c:v>-7.3534033613445293E-2</c:v>
                </c:pt>
                <c:pt idx="140">
                  <c:v>-3.0350423728813501E-2</c:v>
                </c:pt>
                <c:pt idx="141">
                  <c:v>-6.3623966942148696E-2</c:v>
                </c:pt>
                <c:pt idx="142">
                  <c:v>-0.101194420600858</c:v>
                </c:pt>
                <c:pt idx="143">
                  <c:v>-8.5130872483221404E-2</c:v>
                </c:pt>
                <c:pt idx="144">
                  <c:v>-7.4232051282051195E-2</c:v>
                </c:pt>
                <c:pt idx="145">
                  <c:v>-6.9561471861471796E-2</c:v>
                </c:pt>
                <c:pt idx="146">
                  <c:v>-0.11338432203389801</c:v>
                </c:pt>
                <c:pt idx="147">
                  <c:v>-3.5516942148760298E-2</c:v>
                </c:pt>
                <c:pt idx="148">
                  <c:v>-6.14695833333333E-2</c:v>
                </c:pt>
                <c:pt idx="149">
                  <c:v>-6.0714876033057801E-2</c:v>
                </c:pt>
                <c:pt idx="150">
                  <c:v>-7.0760655737704903E-2</c:v>
                </c:pt>
                <c:pt idx="151">
                  <c:v>-7.5182203389830504E-2</c:v>
                </c:pt>
                <c:pt idx="152">
                  <c:v>-5.2804999999999998E-2</c:v>
                </c:pt>
                <c:pt idx="153">
                  <c:v>-0.10634560669456</c:v>
                </c:pt>
                <c:pt idx="154">
                  <c:v>-5.3858677685950401E-2</c:v>
                </c:pt>
                <c:pt idx="155">
                  <c:v>-4.79073770491803E-2</c:v>
                </c:pt>
                <c:pt idx="156">
                  <c:v>-7.4338174273858901E-2</c:v>
                </c:pt>
                <c:pt idx="157">
                  <c:v>-0.119589937106918</c:v>
                </c:pt>
                <c:pt idx="158">
                  <c:v>-0.16182039473684201</c:v>
                </c:pt>
                <c:pt idx="159">
                  <c:v>-4.7524229074889799E-3</c:v>
                </c:pt>
                <c:pt idx="160">
                  <c:v>-6.4826359832635905E-2</c:v>
                </c:pt>
                <c:pt idx="161">
                  <c:v>-6.6440969162995495E-2</c:v>
                </c:pt>
                <c:pt idx="162">
                  <c:v>-5.9801632653061203E-2</c:v>
                </c:pt>
                <c:pt idx="163">
                  <c:v>-4.2144398340248898E-2</c:v>
                </c:pt>
                <c:pt idx="164">
                  <c:v>-7.5772131147540903E-2</c:v>
                </c:pt>
                <c:pt idx="165">
                  <c:v>-0.14664296874999999</c:v>
                </c:pt>
                <c:pt idx="166">
                  <c:v>-5.5684426229508102E-2</c:v>
                </c:pt>
                <c:pt idx="167">
                  <c:v>-3.2656147540983602E-2</c:v>
                </c:pt>
                <c:pt idx="168">
                  <c:v>-9.9547154471544705E-2</c:v>
                </c:pt>
                <c:pt idx="169">
                  <c:v>-5.3520920502092E-2</c:v>
                </c:pt>
                <c:pt idx="170">
                  <c:v>-4.1911688311688303E-2</c:v>
                </c:pt>
                <c:pt idx="171">
                  <c:v>-0.1900152</c:v>
                </c:pt>
                <c:pt idx="172">
                  <c:v>-0.10741129032258</c:v>
                </c:pt>
                <c:pt idx="173">
                  <c:v>-6.6224152542372794E-2</c:v>
                </c:pt>
                <c:pt idx="174">
                  <c:v>-0.102108979591836</c:v>
                </c:pt>
                <c:pt idx="175">
                  <c:v>-8.8911157024793394E-2</c:v>
                </c:pt>
                <c:pt idx="176">
                  <c:v>-4.8792237442922298E-2</c:v>
                </c:pt>
                <c:pt idx="177">
                  <c:v>-4.7065573770491802E-2</c:v>
                </c:pt>
                <c:pt idx="178">
                  <c:v>-6.1138636363636298E-2</c:v>
                </c:pt>
                <c:pt idx="179">
                  <c:v>-6.8376576576576503E-2</c:v>
                </c:pt>
                <c:pt idx="180">
                  <c:v>-7.4383749999999998E-2</c:v>
                </c:pt>
                <c:pt idx="181">
                  <c:v>-5.8685714285714202E-2</c:v>
                </c:pt>
                <c:pt idx="182">
                  <c:v>-5.3003862660944201E-2</c:v>
                </c:pt>
                <c:pt idx="183">
                  <c:v>-7.9637610619469001E-2</c:v>
                </c:pt>
                <c:pt idx="184">
                  <c:v>-9.6992233009708703E-2</c:v>
                </c:pt>
                <c:pt idx="185">
                  <c:v>-8.4320300751879698E-2</c:v>
                </c:pt>
                <c:pt idx="186">
                  <c:v>-6.5420535714285702E-2</c:v>
                </c:pt>
                <c:pt idx="187">
                  <c:v>-6.0545945945945902E-2</c:v>
                </c:pt>
                <c:pt idx="188">
                  <c:v>-3.1836444444444403E-2</c:v>
                </c:pt>
                <c:pt idx="189">
                  <c:v>-3.2598058252427099E-2</c:v>
                </c:pt>
                <c:pt idx="190">
                  <c:v>-7.7009767441860402E-2</c:v>
                </c:pt>
                <c:pt idx="191">
                  <c:v>-1.32336538461538E-2</c:v>
                </c:pt>
                <c:pt idx="192">
                  <c:v>-8.1743055555555499E-2</c:v>
                </c:pt>
                <c:pt idx="193">
                  <c:v>-0.100435714285714</c:v>
                </c:pt>
                <c:pt idx="194">
                  <c:v>-4.2723404255319104E-3</c:v>
                </c:pt>
                <c:pt idx="195">
                  <c:v>-3.54867256637168E-2</c:v>
                </c:pt>
                <c:pt idx="196">
                  <c:v>-7.5898148148148104E-2</c:v>
                </c:pt>
                <c:pt idx="197">
                  <c:v>-9.0282222222222194E-2</c:v>
                </c:pt>
                <c:pt idx="198">
                  <c:v>-4.4217117117117101E-2</c:v>
                </c:pt>
                <c:pt idx="199">
                  <c:v>-0.14751037735849001</c:v>
                </c:pt>
                <c:pt idx="200">
                  <c:v>-2.6648979591836701E-2</c:v>
                </c:pt>
                <c:pt idx="201">
                  <c:v>-7.13525423728813E-2</c:v>
                </c:pt>
                <c:pt idx="202">
                  <c:v>-2.9284836065573701E-2</c:v>
                </c:pt>
                <c:pt idx="203">
                  <c:v>-9.4439545454545401E-2</c:v>
                </c:pt>
                <c:pt idx="204">
                  <c:v>-0.11095091743119199</c:v>
                </c:pt>
                <c:pt idx="205">
                  <c:v>-5.7520524017467198E-2</c:v>
                </c:pt>
                <c:pt idx="206">
                  <c:v>-0.104700877192982</c:v>
                </c:pt>
                <c:pt idx="207">
                  <c:v>-6.1965094339622599E-2</c:v>
                </c:pt>
                <c:pt idx="208">
                  <c:v>-8.2701851851851804E-2</c:v>
                </c:pt>
                <c:pt idx="209">
                  <c:v>-0.122807999999999</c:v>
                </c:pt>
                <c:pt idx="210">
                  <c:v>-7.6431063829787205E-2</c:v>
                </c:pt>
                <c:pt idx="211">
                  <c:v>-0.11364956896551701</c:v>
                </c:pt>
                <c:pt idx="212">
                  <c:v>-5.2164601769911501E-2</c:v>
                </c:pt>
                <c:pt idx="213">
                  <c:v>-0.115376033057851</c:v>
                </c:pt>
                <c:pt idx="214">
                  <c:v>-8.1039024390243894E-2</c:v>
                </c:pt>
                <c:pt idx="215">
                  <c:v>-3.7221634615384601E-2</c:v>
                </c:pt>
                <c:pt idx="216">
                  <c:v>-6.7830396475770896E-2</c:v>
                </c:pt>
                <c:pt idx="217">
                  <c:v>-8.8144394618833999E-2</c:v>
                </c:pt>
                <c:pt idx="218">
                  <c:v>-7.5757894736842094E-2</c:v>
                </c:pt>
                <c:pt idx="219">
                  <c:v>-4.5204477611940297E-2</c:v>
                </c:pt>
                <c:pt idx="220">
                  <c:v>-8.2562499999999997E-2</c:v>
                </c:pt>
                <c:pt idx="221">
                  <c:v>-6.2936718749999995E-2</c:v>
                </c:pt>
                <c:pt idx="222">
                  <c:v>-5.4328140703517498E-2</c:v>
                </c:pt>
                <c:pt idx="223">
                  <c:v>-7.5567256637168095E-2</c:v>
                </c:pt>
                <c:pt idx="224">
                  <c:v>-4.3478629032258E-2</c:v>
                </c:pt>
                <c:pt idx="225">
                  <c:v>-6.1292173913043403E-2</c:v>
                </c:pt>
                <c:pt idx="226">
                  <c:v>-0.10486329113924001</c:v>
                </c:pt>
                <c:pt idx="227">
                  <c:v>-7.2894074074074E-2</c:v>
                </c:pt>
                <c:pt idx="228">
                  <c:v>-0.106618181818181</c:v>
                </c:pt>
                <c:pt idx="229">
                  <c:v>-4.14251184834123E-2</c:v>
                </c:pt>
                <c:pt idx="230">
                  <c:v>-5.68354838709677E-2</c:v>
                </c:pt>
                <c:pt idx="231">
                  <c:v>-8.1565145228215702E-2</c:v>
                </c:pt>
                <c:pt idx="232">
                  <c:v>-0.10038388429752</c:v>
                </c:pt>
                <c:pt idx="233">
                  <c:v>-8.9471794871794796E-2</c:v>
                </c:pt>
                <c:pt idx="234">
                  <c:v>-7.8502684563758293E-2</c:v>
                </c:pt>
                <c:pt idx="235">
                  <c:v>-8.0232432432432402E-2</c:v>
                </c:pt>
                <c:pt idx="236">
                  <c:v>-4.0331603773584898E-2</c:v>
                </c:pt>
                <c:pt idx="237">
                  <c:v>-3.7095378151260502E-2</c:v>
                </c:pt>
                <c:pt idx="238">
                  <c:v>-7.8736326530612202E-2</c:v>
                </c:pt>
                <c:pt idx="239">
                  <c:v>-5.5265306122448898E-2</c:v>
                </c:pt>
                <c:pt idx="240">
                  <c:v>-4.6949392712550601E-2</c:v>
                </c:pt>
                <c:pt idx="241">
                  <c:v>-0.132366141732283</c:v>
                </c:pt>
                <c:pt idx="242">
                  <c:v>-6.4315887850467296E-2</c:v>
                </c:pt>
                <c:pt idx="243">
                  <c:v>-5.6854285714285697E-2</c:v>
                </c:pt>
                <c:pt idx="244">
                  <c:v>-3.7816326530612197E-2</c:v>
                </c:pt>
                <c:pt idx="245">
                  <c:v>-5.7077642276422702E-2</c:v>
                </c:pt>
                <c:pt idx="246">
                  <c:v>-6.6517842323651405E-2</c:v>
                </c:pt>
                <c:pt idx="247">
                  <c:v>-4.6468181818181797E-2</c:v>
                </c:pt>
                <c:pt idx="248">
                  <c:v>-4.6753896103896103E-2</c:v>
                </c:pt>
                <c:pt idx="249">
                  <c:v>-7.8963698630136997E-2</c:v>
                </c:pt>
                <c:pt idx="250">
                  <c:v>-6.1022540983606502E-2</c:v>
                </c:pt>
                <c:pt idx="251">
                  <c:v>-5.34410569105691E-2</c:v>
                </c:pt>
                <c:pt idx="252">
                  <c:v>-0.102090650406504</c:v>
                </c:pt>
                <c:pt idx="253">
                  <c:v>-8.6464897959183606E-2</c:v>
                </c:pt>
                <c:pt idx="254">
                  <c:v>-5.9613733905579301E-2</c:v>
                </c:pt>
                <c:pt idx="255">
                  <c:v>-9.8700917431192595E-2</c:v>
                </c:pt>
                <c:pt idx="256">
                  <c:v>-7.3666393442622893E-2</c:v>
                </c:pt>
                <c:pt idx="257">
                  <c:v>-7.5493388429752006E-2</c:v>
                </c:pt>
                <c:pt idx="258">
                  <c:v>-9.2127152317880795E-2</c:v>
                </c:pt>
                <c:pt idx="259">
                  <c:v>-0.109959375</c:v>
                </c:pt>
                <c:pt idx="260">
                  <c:v>-3.1323684210526302E-2</c:v>
                </c:pt>
                <c:pt idx="261">
                  <c:v>-3.5006382978723397E-2</c:v>
                </c:pt>
                <c:pt idx="262">
                  <c:v>-2.2438571428571401E-2</c:v>
                </c:pt>
                <c:pt idx="263">
                  <c:v>-0.122114285714285</c:v>
                </c:pt>
                <c:pt idx="264">
                  <c:v>-9.0111711711711701E-2</c:v>
                </c:pt>
                <c:pt idx="265">
                  <c:v>-7.6240306122448906E-2</c:v>
                </c:pt>
                <c:pt idx="266">
                  <c:v>-6.9265502183406102E-2</c:v>
                </c:pt>
                <c:pt idx="267">
                  <c:v>-3.5065145228215702E-2</c:v>
                </c:pt>
                <c:pt idx="268">
                  <c:v>-4.83391666666666E-2</c:v>
                </c:pt>
                <c:pt idx="269">
                  <c:v>-8.79271317829457E-2</c:v>
                </c:pt>
                <c:pt idx="270">
                  <c:v>-0.14850165289256101</c:v>
                </c:pt>
                <c:pt idx="271">
                  <c:v>-7.4538528138528098E-2</c:v>
                </c:pt>
                <c:pt idx="272">
                  <c:v>-8.2138009049773697E-2</c:v>
                </c:pt>
                <c:pt idx="273">
                  <c:v>-4.9513846153846103E-2</c:v>
                </c:pt>
                <c:pt idx="274">
                  <c:v>-7.5481781376518203E-2</c:v>
                </c:pt>
                <c:pt idx="275">
                  <c:v>-8.3841803278688495E-2</c:v>
                </c:pt>
                <c:pt idx="276">
                  <c:v>-0.113560317460317</c:v>
                </c:pt>
                <c:pt idx="277">
                  <c:v>-5.1592198581560202E-2</c:v>
                </c:pt>
                <c:pt idx="278">
                  <c:v>7.5654205607476703E-4</c:v>
                </c:pt>
                <c:pt idx="279">
                  <c:v>-8.2280416666666606E-2</c:v>
                </c:pt>
                <c:pt idx="280">
                  <c:v>-3.1477868852458998E-2</c:v>
                </c:pt>
                <c:pt idx="281">
                  <c:v>-8.0151046025104603E-2</c:v>
                </c:pt>
                <c:pt idx="282">
                  <c:v>-3.4728634361233399E-2</c:v>
                </c:pt>
                <c:pt idx="283">
                  <c:v>-6.9101626016260104E-2</c:v>
                </c:pt>
                <c:pt idx="284">
                  <c:v>-5.1880468749999999E-2</c:v>
                </c:pt>
                <c:pt idx="285">
                  <c:v>-7.7309349593495905E-2</c:v>
                </c:pt>
                <c:pt idx="286">
                  <c:v>-5.2942083333333299E-2</c:v>
                </c:pt>
                <c:pt idx="287">
                  <c:v>-5.9937083333333301E-2</c:v>
                </c:pt>
                <c:pt idx="288">
                  <c:v>-5.9578629032258003E-2</c:v>
                </c:pt>
                <c:pt idx="289">
                  <c:v>-7.1271138211382104E-2</c:v>
                </c:pt>
                <c:pt idx="290">
                  <c:v>-6.1623134328358198E-2</c:v>
                </c:pt>
                <c:pt idx="291">
                  <c:v>-4.6435658914728603E-2</c:v>
                </c:pt>
                <c:pt idx="292">
                  <c:v>-6.9999173553718999E-2</c:v>
                </c:pt>
                <c:pt idx="293">
                  <c:v>-6.8978991596638603E-2</c:v>
                </c:pt>
                <c:pt idx="294">
                  <c:v>-5.76689795918367E-2</c:v>
                </c:pt>
                <c:pt idx="295">
                  <c:v>-3.3149999999999999E-2</c:v>
                </c:pt>
                <c:pt idx="296">
                  <c:v>-7.4145267489711897E-2</c:v>
                </c:pt>
                <c:pt idx="297">
                  <c:v>-9.5115322580645104E-2</c:v>
                </c:pt>
                <c:pt idx="298">
                  <c:v>-8.4157142857142805E-2</c:v>
                </c:pt>
                <c:pt idx="299">
                  <c:v>-4.3035918367346902E-2</c:v>
                </c:pt>
                <c:pt idx="300">
                  <c:v>-5.0164609053497899E-2</c:v>
                </c:pt>
                <c:pt idx="301">
                  <c:v>-3.6440366972476997E-2</c:v>
                </c:pt>
                <c:pt idx="302">
                  <c:v>-6.4047087378640705E-2</c:v>
                </c:pt>
                <c:pt idx="303">
                  <c:v>-2.9804145077720199E-2</c:v>
                </c:pt>
                <c:pt idx="304">
                  <c:v>-8.4472268907563E-2</c:v>
                </c:pt>
                <c:pt idx="305">
                  <c:v>-0.12133813559322</c:v>
                </c:pt>
                <c:pt idx="306">
                  <c:v>-9.6902173913043399E-2</c:v>
                </c:pt>
                <c:pt idx="307">
                  <c:v>-0.17026369047619</c:v>
                </c:pt>
                <c:pt idx="308">
                  <c:v>-7.14272727272727E-2</c:v>
                </c:pt>
                <c:pt idx="309">
                  <c:v>-0.204078350515463</c:v>
                </c:pt>
                <c:pt idx="310">
                  <c:v>-0.177076315789473</c:v>
                </c:pt>
                <c:pt idx="311">
                  <c:v>-0.169417518248175</c:v>
                </c:pt>
                <c:pt idx="312">
                  <c:v>-0.13758796992481201</c:v>
                </c:pt>
                <c:pt idx="313">
                  <c:v>-0.12871333333333301</c:v>
                </c:pt>
                <c:pt idx="314">
                  <c:v>-5.3597765363128401E-2</c:v>
                </c:pt>
                <c:pt idx="315">
                  <c:v>-4.95978142076502E-2</c:v>
                </c:pt>
                <c:pt idx="316">
                  <c:v>-9.9983823529411694E-2</c:v>
                </c:pt>
                <c:pt idx="317">
                  <c:v>-8.6301212121212098E-2</c:v>
                </c:pt>
                <c:pt idx="318">
                  <c:v>-0.182927777777777</c:v>
                </c:pt>
                <c:pt idx="319">
                  <c:v>-0.13274508196721299</c:v>
                </c:pt>
                <c:pt idx="320">
                  <c:v>-9.4128837209302305E-2</c:v>
                </c:pt>
                <c:pt idx="321">
                  <c:v>-5.7786363636363601E-2</c:v>
                </c:pt>
                <c:pt idx="322">
                  <c:v>-7.2458407079646001E-2</c:v>
                </c:pt>
                <c:pt idx="323">
                  <c:v>-5.9925806451612898E-2</c:v>
                </c:pt>
                <c:pt idx="324">
                  <c:v>-4.6865968586387398E-2</c:v>
                </c:pt>
                <c:pt idx="325">
                  <c:v>-8.4595209580838299E-2</c:v>
                </c:pt>
                <c:pt idx="326">
                  <c:v>-0.18160736196318999</c:v>
                </c:pt>
                <c:pt idx="327">
                  <c:v>-8.1237853107344604E-2</c:v>
                </c:pt>
                <c:pt idx="328">
                  <c:v>-5.8193236714975803E-2</c:v>
                </c:pt>
                <c:pt idx="329">
                  <c:v>-4.8722553191489298E-2</c:v>
                </c:pt>
                <c:pt idx="330">
                  <c:v>-5.9366990291262099E-2</c:v>
                </c:pt>
                <c:pt idx="331">
                  <c:v>-4.01440528634361E-2</c:v>
                </c:pt>
                <c:pt idx="332">
                  <c:v>-5.5318803418803401E-2</c:v>
                </c:pt>
                <c:pt idx="333">
                  <c:v>-0.14595567010309199</c:v>
                </c:pt>
                <c:pt idx="334">
                  <c:v>-7.2135928143712502E-2</c:v>
                </c:pt>
                <c:pt idx="335">
                  <c:v>-9.6146153846153798E-2</c:v>
                </c:pt>
                <c:pt idx="336">
                  <c:v>-9.0802283105022794E-2</c:v>
                </c:pt>
                <c:pt idx="337">
                  <c:v>-5.8088317757009303E-2</c:v>
                </c:pt>
                <c:pt idx="338">
                  <c:v>-8.0404017857142795E-2</c:v>
                </c:pt>
                <c:pt idx="339">
                  <c:v>-0.10307162162162101</c:v>
                </c:pt>
                <c:pt idx="340">
                  <c:v>-4.78798449612403E-2</c:v>
                </c:pt>
                <c:pt idx="341">
                  <c:v>6.4612359550561696E-3</c:v>
                </c:pt>
                <c:pt idx="342">
                  <c:v>-6.6779130434782605E-2</c:v>
                </c:pt>
                <c:pt idx="343">
                  <c:v>-0.116111637931034</c:v>
                </c:pt>
                <c:pt idx="344">
                  <c:v>-9.0529268292682902E-2</c:v>
                </c:pt>
                <c:pt idx="345">
                  <c:v>-6.6090336134453698E-2</c:v>
                </c:pt>
                <c:pt idx="346">
                  <c:v>-6.3166666666666593E-2</c:v>
                </c:pt>
                <c:pt idx="347">
                  <c:v>-7.4871323529411699E-2</c:v>
                </c:pt>
                <c:pt idx="348">
                  <c:v>-8.6629186602870806E-2</c:v>
                </c:pt>
                <c:pt idx="349">
                  <c:v>-0.118124545454545</c:v>
                </c:pt>
                <c:pt idx="350">
                  <c:v>-6.1357286432160797E-2</c:v>
                </c:pt>
                <c:pt idx="351">
                  <c:v>-6.9780786026200803E-2</c:v>
                </c:pt>
                <c:pt idx="352">
                  <c:v>-8.09159663865546E-2</c:v>
                </c:pt>
                <c:pt idx="353">
                  <c:v>-5.6549342105263099E-2</c:v>
                </c:pt>
                <c:pt idx="354">
                  <c:v>-5.83333333333333E-2</c:v>
                </c:pt>
                <c:pt idx="355">
                  <c:v>7.7364864864864803E-3</c:v>
                </c:pt>
                <c:pt idx="356">
                  <c:v>-8.8194247787610605E-2</c:v>
                </c:pt>
                <c:pt idx="357">
                  <c:v>-5.7170815450643703E-2</c:v>
                </c:pt>
                <c:pt idx="358">
                  <c:v>-7.0968852459016296E-2</c:v>
                </c:pt>
                <c:pt idx="359">
                  <c:v>-6.1096506550218303E-2</c:v>
                </c:pt>
                <c:pt idx="360">
                  <c:v>-0.103711111111111</c:v>
                </c:pt>
                <c:pt idx="361">
                  <c:v>-7.3138333333333305E-2</c:v>
                </c:pt>
                <c:pt idx="362">
                  <c:v>-9.9653191489361595E-2</c:v>
                </c:pt>
                <c:pt idx="363">
                  <c:v>-6.8776068376068297E-2</c:v>
                </c:pt>
                <c:pt idx="364">
                  <c:v>-8.9654468085106298E-2</c:v>
                </c:pt>
                <c:pt idx="365">
                  <c:v>-7.8304958677685901E-2</c:v>
                </c:pt>
                <c:pt idx="366">
                  <c:v>-0.11894406779661</c:v>
                </c:pt>
                <c:pt idx="367">
                  <c:v>-8.7619685039369996E-2</c:v>
                </c:pt>
                <c:pt idx="368">
                  <c:v>-4.5074999999999997E-2</c:v>
                </c:pt>
                <c:pt idx="369">
                  <c:v>-7.1322268907563005E-2</c:v>
                </c:pt>
                <c:pt idx="370">
                  <c:v>-7.6197499999999904E-2</c:v>
                </c:pt>
                <c:pt idx="371">
                  <c:v>-5.3056147540983603E-2</c:v>
                </c:pt>
                <c:pt idx="372">
                  <c:v>-5.6840248962655597E-2</c:v>
                </c:pt>
                <c:pt idx="373">
                  <c:v>-6.0909012875536399E-2</c:v>
                </c:pt>
                <c:pt idx="374">
                  <c:v>-0.12632595419847301</c:v>
                </c:pt>
                <c:pt idx="375">
                  <c:v>2.0802816901408401E-3</c:v>
                </c:pt>
                <c:pt idx="376">
                  <c:v>-3.6689539748953899E-2</c:v>
                </c:pt>
                <c:pt idx="377">
                  <c:v>-5.8751401869158802E-2</c:v>
                </c:pt>
                <c:pt idx="378">
                  <c:v>-0.10808833333333299</c:v>
                </c:pt>
                <c:pt idx="379">
                  <c:v>-4.8166216216216202E-2</c:v>
                </c:pt>
                <c:pt idx="380">
                  <c:v>-6.5838277511961696E-2</c:v>
                </c:pt>
                <c:pt idx="381">
                  <c:v>-0.113851333333333</c:v>
                </c:pt>
                <c:pt idx="382">
                  <c:v>-0.11136513157894699</c:v>
                </c:pt>
                <c:pt idx="383">
                  <c:v>-2.9560986547085201E-2</c:v>
                </c:pt>
                <c:pt idx="384">
                  <c:v>-8.9400416666666593E-2</c:v>
                </c:pt>
                <c:pt idx="385">
                  <c:v>-0.11129124999999999</c:v>
                </c:pt>
                <c:pt idx="386">
                  <c:v>-6.5858883248730904E-2</c:v>
                </c:pt>
                <c:pt idx="387">
                  <c:v>-0.107600421940928</c:v>
                </c:pt>
                <c:pt idx="388">
                  <c:v>-7.5624489795918307E-2</c:v>
                </c:pt>
                <c:pt idx="389">
                  <c:v>-0.109209302325581</c:v>
                </c:pt>
                <c:pt idx="390">
                  <c:v>-0.108961363636363</c:v>
                </c:pt>
                <c:pt idx="391">
                  <c:v>-8.5191025641025597E-2</c:v>
                </c:pt>
                <c:pt idx="392">
                  <c:v>-5.0462173913043397E-2</c:v>
                </c:pt>
                <c:pt idx="393">
                  <c:v>-9.8595815899581593E-2</c:v>
                </c:pt>
                <c:pt idx="394">
                  <c:v>-5.3814107883817401E-2</c:v>
                </c:pt>
                <c:pt idx="395">
                  <c:v>-0.13290993377483401</c:v>
                </c:pt>
                <c:pt idx="396">
                  <c:v>-0.100290344827586</c:v>
                </c:pt>
                <c:pt idx="397">
                  <c:v>-0.120586016949152</c:v>
                </c:pt>
                <c:pt idx="398">
                  <c:v>-0.11182458333333301</c:v>
                </c:pt>
                <c:pt idx="399">
                  <c:v>-4.5166108786610801E-2</c:v>
                </c:pt>
                <c:pt idx="400">
                  <c:v>-8.3814224137931007E-2</c:v>
                </c:pt>
                <c:pt idx="401">
                  <c:v>-6.7978475336322799E-2</c:v>
                </c:pt>
                <c:pt idx="402">
                  <c:v>-0.104614367816091</c:v>
                </c:pt>
                <c:pt idx="403">
                  <c:v>-7.8305487804878005E-2</c:v>
                </c:pt>
                <c:pt idx="404">
                  <c:v>-9.0565236051502102E-2</c:v>
                </c:pt>
                <c:pt idx="405">
                  <c:v>-0.119875847457627</c:v>
                </c:pt>
                <c:pt idx="406">
                  <c:v>-0.115013478260869</c:v>
                </c:pt>
                <c:pt idx="407">
                  <c:v>-9.2300438596491202E-2</c:v>
                </c:pt>
                <c:pt idx="408">
                  <c:v>-7.2429741379310297E-2</c:v>
                </c:pt>
                <c:pt idx="409">
                  <c:v>-0.108217307692307</c:v>
                </c:pt>
                <c:pt idx="410">
                  <c:v>-0.13307028985507199</c:v>
                </c:pt>
                <c:pt idx="411">
                  <c:v>-9.7977292576419198E-2</c:v>
                </c:pt>
                <c:pt idx="412">
                  <c:v>-8.0683749999999999E-2</c:v>
                </c:pt>
                <c:pt idx="413">
                  <c:v>-6.2805439330543902E-2</c:v>
                </c:pt>
                <c:pt idx="414">
                  <c:v>-7.3283482142857098E-2</c:v>
                </c:pt>
                <c:pt idx="415">
                  <c:v>-0.16106159420289801</c:v>
                </c:pt>
                <c:pt idx="416">
                  <c:v>-0.112704964539007</c:v>
                </c:pt>
                <c:pt idx="417">
                  <c:v>-0.11841171875000001</c:v>
                </c:pt>
                <c:pt idx="418">
                  <c:v>-4.04631284916201E-2</c:v>
                </c:pt>
                <c:pt idx="419">
                  <c:v>-6.94692307692307E-2</c:v>
                </c:pt>
                <c:pt idx="420">
                  <c:v>-7.2251440329218097E-2</c:v>
                </c:pt>
                <c:pt idx="421">
                  <c:v>-6.1016666666666601E-2</c:v>
                </c:pt>
                <c:pt idx="422">
                  <c:v>-7.27403292181069E-2</c:v>
                </c:pt>
                <c:pt idx="423">
                  <c:v>-9.1170634920634902E-2</c:v>
                </c:pt>
                <c:pt idx="424">
                  <c:v>-9.5554700854700803E-2</c:v>
                </c:pt>
                <c:pt idx="425">
                  <c:v>-5.13730392156862E-2</c:v>
                </c:pt>
                <c:pt idx="426">
                  <c:v>-6.0195631067961101E-2</c:v>
                </c:pt>
                <c:pt idx="427">
                  <c:v>-0.116117619047619</c:v>
                </c:pt>
                <c:pt idx="428">
                  <c:v>-7.7664444444444397E-2</c:v>
                </c:pt>
                <c:pt idx="429">
                  <c:v>-9.6999156118143401E-2</c:v>
                </c:pt>
                <c:pt idx="430">
                  <c:v>-9.5248760330578497E-2</c:v>
                </c:pt>
                <c:pt idx="431">
                  <c:v>-9.9772932330826999E-2</c:v>
                </c:pt>
                <c:pt idx="432">
                  <c:v>-8.3157847533632201E-2</c:v>
                </c:pt>
                <c:pt idx="433">
                  <c:v>-3.7995299145299102E-2</c:v>
                </c:pt>
                <c:pt idx="434">
                  <c:v>-6.2294537815125998E-2</c:v>
                </c:pt>
                <c:pt idx="435">
                  <c:v>-6.71779279279279E-2</c:v>
                </c:pt>
                <c:pt idx="436">
                  <c:v>-3.6900444444444402E-2</c:v>
                </c:pt>
                <c:pt idx="437">
                  <c:v>-7.9763414634146296E-2</c:v>
                </c:pt>
                <c:pt idx="438">
                  <c:v>-6.6435460992907799E-2</c:v>
                </c:pt>
                <c:pt idx="439">
                  <c:v>-8.3784615384615305E-2</c:v>
                </c:pt>
                <c:pt idx="440">
                  <c:v>-0.138430379746835</c:v>
                </c:pt>
                <c:pt idx="441">
                  <c:v>-4.5396153846153801E-2</c:v>
                </c:pt>
                <c:pt idx="442">
                  <c:v>-8.8283261802575105E-2</c:v>
                </c:pt>
                <c:pt idx="443">
                  <c:v>-5.54004291845493E-2</c:v>
                </c:pt>
                <c:pt idx="444">
                  <c:v>-9.5917266187050307E-2</c:v>
                </c:pt>
                <c:pt idx="445">
                  <c:v>-0.15531296296296199</c:v>
                </c:pt>
                <c:pt idx="446">
                  <c:v>-0.118435960591133</c:v>
                </c:pt>
                <c:pt idx="447">
                  <c:v>-6.8494979079497906E-2</c:v>
                </c:pt>
                <c:pt idx="448">
                  <c:v>-8.74386138613861E-2</c:v>
                </c:pt>
                <c:pt idx="449">
                  <c:v>-0.109511255411255</c:v>
                </c:pt>
                <c:pt idx="450">
                  <c:v>-8.5638197424892704E-2</c:v>
                </c:pt>
                <c:pt idx="451">
                  <c:v>-7.5256779661016904E-2</c:v>
                </c:pt>
                <c:pt idx="452">
                  <c:v>-8.4477586206896493E-2</c:v>
                </c:pt>
                <c:pt idx="453">
                  <c:v>-6.8438493723849303E-2</c:v>
                </c:pt>
                <c:pt idx="454">
                  <c:v>-0.12879752066115699</c:v>
                </c:pt>
                <c:pt idx="455">
                  <c:v>-9.2483628318584005E-2</c:v>
                </c:pt>
                <c:pt idx="456">
                  <c:v>-0.102547033898305</c:v>
                </c:pt>
                <c:pt idx="457">
                  <c:v>-9.2754285714285706E-2</c:v>
                </c:pt>
                <c:pt idx="458">
                  <c:v>-5.1219834710743699E-2</c:v>
                </c:pt>
                <c:pt idx="459">
                  <c:v>-0.104511160714285</c:v>
                </c:pt>
                <c:pt idx="460">
                  <c:v>-6.3764159292035397E-2</c:v>
                </c:pt>
                <c:pt idx="461">
                  <c:v>-7.0845188284518801E-2</c:v>
                </c:pt>
                <c:pt idx="462">
                  <c:v>-0.108523829787234</c:v>
                </c:pt>
                <c:pt idx="463">
                  <c:v>-8.4021610169491501E-2</c:v>
                </c:pt>
                <c:pt idx="464">
                  <c:v>-0.12764637681159399</c:v>
                </c:pt>
                <c:pt idx="465">
                  <c:v>-8.5153773584905598E-2</c:v>
                </c:pt>
                <c:pt idx="466">
                  <c:v>-0.128390869565217</c:v>
                </c:pt>
                <c:pt idx="467">
                  <c:v>-0.107007438016528</c:v>
                </c:pt>
                <c:pt idx="468">
                  <c:v>-0.104124472573839</c:v>
                </c:pt>
                <c:pt idx="469">
                  <c:v>-0.14345041322314001</c:v>
                </c:pt>
                <c:pt idx="470">
                  <c:v>-6.6138983050847394E-2</c:v>
                </c:pt>
                <c:pt idx="471">
                  <c:v>-2.5311940298507401E-2</c:v>
                </c:pt>
                <c:pt idx="472">
                  <c:v>3.7250413223140398E-2</c:v>
                </c:pt>
                <c:pt idx="473">
                  <c:v>-2.3015094339622601E-2</c:v>
                </c:pt>
                <c:pt idx="474">
                  <c:v>-9.0118487394957897E-2</c:v>
                </c:pt>
                <c:pt idx="475">
                  <c:v>-6.4807851239669395E-2</c:v>
                </c:pt>
                <c:pt idx="476">
                  <c:v>-5.75242798353909E-2</c:v>
                </c:pt>
                <c:pt idx="477">
                  <c:v>-7.3245957446808493E-2</c:v>
                </c:pt>
                <c:pt idx="478">
                  <c:v>-0.12141250000000001</c:v>
                </c:pt>
                <c:pt idx="479">
                  <c:v>-2.8361392405063201E-2</c:v>
                </c:pt>
                <c:pt idx="480">
                  <c:v>-2.1765656565656499E-2</c:v>
                </c:pt>
                <c:pt idx="481">
                  <c:v>-2.6419742489270301E-2</c:v>
                </c:pt>
                <c:pt idx="482">
                  <c:v>-4.2602991452991401E-2</c:v>
                </c:pt>
                <c:pt idx="483">
                  <c:v>-8.4942796610169499E-2</c:v>
                </c:pt>
                <c:pt idx="484">
                  <c:v>-0.106509787234042</c:v>
                </c:pt>
                <c:pt idx="485">
                  <c:v>-7.6979754601226996E-2</c:v>
                </c:pt>
                <c:pt idx="486">
                  <c:v>-0.117622972972972</c:v>
                </c:pt>
                <c:pt idx="487">
                  <c:v>-4.0510878661087803E-2</c:v>
                </c:pt>
                <c:pt idx="488">
                  <c:v>-8.6050420168067202E-2</c:v>
                </c:pt>
                <c:pt idx="489">
                  <c:v>-0.110539565217391</c:v>
                </c:pt>
                <c:pt idx="490">
                  <c:v>-9.3022175732217494E-2</c:v>
                </c:pt>
                <c:pt idx="491">
                  <c:v>-7.5063749999999999E-2</c:v>
                </c:pt>
                <c:pt idx="492">
                  <c:v>-7.3541791044776095E-2</c:v>
                </c:pt>
                <c:pt idx="493">
                  <c:v>-4.3160769230769197E-2</c:v>
                </c:pt>
                <c:pt idx="494">
                  <c:v>-6.07712195121951E-2</c:v>
                </c:pt>
                <c:pt idx="495">
                  <c:v>-8.8745064377682398E-2</c:v>
                </c:pt>
                <c:pt idx="496">
                  <c:v>-4.35120171673819E-2</c:v>
                </c:pt>
                <c:pt idx="497">
                  <c:v>-0.104812173913043</c:v>
                </c:pt>
                <c:pt idx="498">
                  <c:v>-6.7220888888888802E-2</c:v>
                </c:pt>
                <c:pt idx="499">
                  <c:v>-0.146481538461538</c:v>
                </c:pt>
                <c:pt idx="500">
                  <c:v>-8.6894827586206896E-2</c:v>
                </c:pt>
                <c:pt idx="501">
                  <c:v>-1.5441628959276E-2</c:v>
                </c:pt>
                <c:pt idx="502">
                  <c:v>-7.1084279475982504E-2</c:v>
                </c:pt>
                <c:pt idx="503">
                  <c:v>-9.0053813559322002E-2</c:v>
                </c:pt>
                <c:pt idx="504">
                  <c:v>-4.7697033898305E-2</c:v>
                </c:pt>
                <c:pt idx="505">
                  <c:v>-6.6185589519650603E-2</c:v>
                </c:pt>
                <c:pt idx="506">
                  <c:v>-8.3647014925373103E-2</c:v>
                </c:pt>
                <c:pt idx="507">
                  <c:v>-6.1940163934426203E-2</c:v>
                </c:pt>
                <c:pt idx="508">
                  <c:v>-7.2648739495798295E-2</c:v>
                </c:pt>
                <c:pt idx="509">
                  <c:v>-0.107505485232067</c:v>
                </c:pt>
                <c:pt idx="510">
                  <c:v>-6.7859414225941397E-2</c:v>
                </c:pt>
                <c:pt idx="511">
                  <c:v>-4.6763179916317898E-2</c:v>
                </c:pt>
                <c:pt idx="512">
                  <c:v>-8.1719815668202703E-2</c:v>
                </c:pt>
                <c:pt idx="513">
                  <c:v>-9.0093181818181794E-2</c:v>
                </c:pt>
                <c:pt idx="514">
                  <c:v>-8.0110743801652895E-2</c:v>
                </c:pt>
                <c:pt idx="515">
                  <c:v>-4.6790948275861999E-2</c:v>
                </c:pt>
                <c:pt idx="516">
                  <c:v>-9.0008675799086696E-2</c:v>
                </c:pt>
                <c:pt idx="517">
                  <c:v>-3.6972881355932199E-2</c:v>
                </c:pt>
                <c:pt idx="518">
                  <c:v>-7.0832911392404996E-2</c:v>
                </c:pt>
                <c:pt idx="519">
                  <c:v>-7.1384388185653999E-2</c:v>
                </c:pt>
                <c:pt idx="520">
                  <c:v>-3.3315999999999998E-2</c:v>
                </c:pt>
                <c:pt idx="521">
                  <c:v>-5.2969421487603301E-2</c:v>
                </c:pt>
                <c:pt idx="522">
                  <c:v>-8.5263865546218398E-2</c:v>
                </c:pt>
                <c:pt idx="523">
                  <c:v>-7.4354545454545395E-2</c:v>
                </c:pt>
                <c:pt idx="524">
                  <c:v>-8.1201415094339605E-2</c:v>
                </c:pt>
                <c:pt idx="525">
                  <c:v>-3.8165198237885403E-2</c:v>
                </c:pt>
                <c:pt idx="526">
                  <c:v>-9.4218224299065401E-2</c:v>
                </c:pt>
                <c:pt idx="527">
                  <c:v>-6.11285714285714E-2</c:v>
                </c:pt>
                <c:pt idx="528">
                  <c:v>-0.120151923076923</c:v>
                </c:pt>
                <c:pt idx="529">
                  <c:v>-7.6871100917431101E-2</c:v>
                </c:pt>
                <c:pt idx="530">
                  <c:v>-7.5495278969957003E-2</c:v>
                </c:pt>
                <c:pt idx="531">
                  <c:v>-0.13431779661016899</c:v>
                </c:pt>
                <c:pt idx="532">
                  <c:v>-0.108659401709401</c:v>
                </c:pt>
                <c:pt idx="533">
                  <c:v>-0.11612151898734099</c:v>
                </c:pt>
                <c:pt idx="534">
                  <c:v>-0.13030480769230701</c:v>
                </c:pt>
                <c:pt idx="535">
                  <c:v>-7.0961061946902604E-2</c:v>
                </c:pt>
                <c:pt idx="536">
                  <c:v>-3.6495510204081601E-2</c:v>
                </c:pt>
                <c:pt idx="537">
                  <c:v>-7.9771729957805904E-2</c:v>
                </c:pt>
                <c:pt idx="538">
                  <c:v>-9.1491176470588201E-2</c:v>
                </c:pt>
                <c:pt idx="539">
                  <c:v>-8.0294042553191405E-2</c:v>
                </c:pt>
                <c:pt idx="540">
                  <c:v>-8.8481355932203298E-2</c:v>
                </c:pt>
                <c:pt idx="541">
                  <c:v>-7.4216793893129698E-2</c:v>
                </c:pt>
                <c:pt idx="542">
                  <c:v>-2.6947619047619002E-2</c:v>
                </c:pt>
                <c:pt idx="543">
                  <c:v>-6.9754811715481105E-2</c:v>
                </c:pt>
                <c:pt idx="544">
                  <c:v>-8.97979253112033E-2</c:v>
                </c:pt>
                <c:pt idx="545">
                  <c:v>-4.1518775510203998E-2</c:v>
                </c:pt>
                <c:pt idx="546">
                  <c:v>-4.2173504273504199E-2</c:v>
                </c:pt>
                <c:pt idx="547">
                  <c:v>-5.3817154811715402E-2</c:v>
                </c:pt>
                <c:pt idx="548">
                  <c:v>9.9837837837837493E-4</c:v>
                </c:pt>
                <c:pt idx="549">
                  <c:v>-2.3380000000000001E-2</c:v>
                </c:pt>
                <c:pt idx="550">
                  <c:v>-3.5059663865546202E-2</c:v>
                </c:pt>
                <c:pt idx="551">
                  <c:v>-5.8424166666666603E-2</c:v>
                </c:pt>
                <c:pt idx="552">
                  <c:v>-5.7818828451882798E-2</c:v>
                </c:pt>
                <c:pt idx="553">
                  <c:v>-7.9475819672131104E-2</c:v>
                </c:pt>
                <c:pt idx="554">
                  <c:v>-5.8347257383966199E-2</c:v>
                </c:pt>
                <c:pt idx="555">
                  <c:v>-5.9433582089552198E-2</c:v>
                </c:pt>
                <c:pt idx="556">
                  <c:v>3.39456692913385E-2</c:v>
                </c:pt>
                <c:pt idx="557">
                  <c:v>-4.2517842323651397E-2</c:v>
                </c:pt>
                <c:pt idx="558">
                  <c:v>-6.5597925311203301E-2</c:v>
                </c:pt>
                <c:pt idx="559">
                  <c:v>-2.5678389830508401E-2</c:v>
                </c:pt>
                <c:pt idx="560">
                  <c:v>-3.3255744680850997E-2</c:v>
                </c:pt>
                <c:pt idx="561">
                  <c:v>-7.0964566929133804E-2</c:v>
                </c:pt>
                <c:pt idx="562">
                  <c:v>-8.2047540983606504E-2</c:v>
                </c:pt>
                <c:pt idx="563">
                  <c:v>-5.5271074380165201E-2</c:v>
                </c:pt>
                <c:pt idx="564">
                  <c:v>-8.6507239819004503E-2</c:v>
                </c:pt>
                <c:pt idx="565">
                  <c:v>-6.9213744075829295E-2</c:v>
                </c:pt>
                <c:pt idx="566">
                  <c:v>-7.6147083333333296E-2</c:v>
                </c:pt>
                <c:pt idx="567">
                  <c:v>-7.1222033898305004E-2</c:v>
                </c:pt>
                <c:pt idx="568">
                  <c:v>-0.12498712121212099</c:v>
                </c:pt>
                <c:pt idx="569">
                  <c:v>-0.106652727272727</c:v>
                </c:pt>
                <c:pt idx="570">
                  <c:v>-8.0191286307053897E-2</c:v>
                </c:pt>
                <c:pt idx="571">
                  <c:v>-0.111659276018099</c:v>
                </c:pt>
                <c:pt idx="572">
                  <c:v>-9.8526530612244895E-2</c:v>
                </c:pt>
                <c:pt idx="573">
                  <c:v>-5.8635146443514599E-2</c:v>
                </c:pt>
                <c:pt idx="574">
                  <c:v>-8.3525961538461493E-2</c:v>
                </c:pt>
                <c:pt idx="575">
                  <c:v>-7.1064347826086893E-2</c:v>
                </c:pt>
                <c:pt idx="576">
                  <c:v>-7.8781203007518799E-2</c:v>
                </c:pt>
                <c:pt idx="577">
                  <c:v>-6.3129166666666597E-2</c:v>
                </c:pt>
                <c:pt idx="578">
                  <c:v>-8.0794063926940607E-2</c:v>
                </c:pt>
                <c:pt idx="579">
                  <c:v>-6.2093697478991502E-2</c:v>
                </c:pt>
                <c:pt idx="580">
                  <c:v>-0.10663347280334699</c:v>
                </c:pt>
                <c:pt idx="581">
                  <c:v>-5.2362612612612602E-2</c:v>
                </c:pt>
                <c:pt idx="582">
                  <c:v>-9.0494957983193194E-2</c:v>
                </c:pt>
                <c:pt idx="583">
                  <c:v>-5.4443689320388303E-2</c:v>
                </c:pt>
                <c:pt idx="584">
                  <c:v>-8.2458995815899494E-2</c:v>
                </c:pt>
                <c:pt idx="585">
                  <c:v>-9.2937815126050399E-2</c:v>
                </c:pt>
                <c:pt idx="586">
                  <c:v>-6.1116386554621802E-2</c:v>
                </c:pt>
                <c:pt idx="587">
                  <c:v>-8.6390598290598197E-2</c:v>
                </c:pt>
                <c:pt idx="588">
                  <c:v>-7.5177570093457893E-2</c:v>
                </c:pt>
                <c:pt idx="589">
                  <c:v>-0.135718243243243</c:v>
                </c:pt>
                <c:pt idx="590">
                  <c:v>-5.6219199999999997E-2</c:v>
                </c:pt>
                <c:pt idx="591">
                  <c:v>-8.9770792079207906E-2</c:v>
                </c:pt>
                <c:pt idx="592">
                  <c:v>-7.3042222222222203E-2</c:v>
                </c:pt>
                <c:pt idx="593">
                  <c:v>-4.8516460905349702E-2</c:v>
                </c:pt>
                <c:pt idx="594">
                  <c:v>-6.1917757009345702E-2</c:v>
                </c:pt>
                <c:pt idx="595">
                  <c:v>-8.3188842975206595E-2</c:v>
                </c:pt>
                <c:pt idx="596">
                  <c:v>-7.1398611111111093E-2</c:v>
                </c:pt>
                <c:pt idx="597">
                  <c:v>-8.6026399999999906E-2</c:v>
                </c:pt>
                <c:pt idx="598">
                  <c:v>-7.4621120689655096E-2</c:v>
                </c:pt>
                <c:pt idx="599">
                  <c:v>-7.4765909090908994E-2</c:v>
                </c:pt>
                <c:pt idx="600">
                  <c:v>-0.100745887445887</c:v>
                </c:pt>
                <c:pt idx="601">
                  <c:v>-9.9863318777292501E-2</c:v>
                </c:pt>
                <c:pt idx="602">
                  <c:v>-8.3311203319501995E-2</c:v>
                </c:pt>
                <c:pt idx="603">
                  <c:v>-9.5047933884297497E-2</c:v>
                </c:pt>
                <c:pt idx="604">
                  <c:v>6.70588235294117E-3</c:v>
                </c:pt>
                <c:pt idx="605">
                  <c:v>-6.5577446808510603E-2</c:v>
                </c:pt>
                <c:pt idx="606">
                  <c:v>-4.4873858921161802E-2</c:v>
                </c:pt>
                <c:pt idx="607">
                  <c:v>-7.61564315352697E-2</c:v>
                </c:pt>
                <c:pt idx="608">
                  <c:v>-8.1110788381742696E-2</c:v>
                </c:pt>
                <c:pt idx="609">
                  <c:v>-0.11575274261603299</c:v>
                </c:pt>
                <c:pt idx="610">
                  <c:v>-7.5331932773109206E-2</c:v>
                </c:pt>
                <c:pt idx="611">
                  <c:v>-0.14146428571428499</c:v>
                </c:pt>
                <c:pt idx="612">
                  <c:v>-6.3085833333333299E-2</c:v>
                </c:pt>
                <c:pt idx="613">
                  <c:v>-5.0175732217573203E-2</c:v>
                </c:pt>
                <c:pt idx="614">
                  <c:v>-7.4401716738197399E-2</c:v>
                </c:pt>
                <c:pt idx="615">
                  <c:v>-9.1756302521008401E-2</c:v>
                </c:pt>
                <c:pt idx="616">
                  <c:v>-0.106359493670886</c:v>
                </c:pt>
                <c:pt idx="617">
                  <c:v>-0.129625490196078</c:v>
                </c:pt>
                <c:pt idx="618">
                  <c:v>3.4731182795698901E-3</c:v>
                </c:pt>
                <c:pt idx="619">
                  <c:v>-3.8015999999999897E-2</c:v>
                </c:pt>
                <c:pt idx="620">
                  <c:v>-9.592194092827E-2</c:v>
                </c:pt>
                <c:pt idx="621">
                  <c:v>-3.8761276595744597E-2</c:v>
                </c:pt>
                <c:pt idx="622">
                  <c:v>-3.3475210084033598E-2</c:v>
                </c:pt>
                <c:pt idx="623">
                  <c:v>-8.9367932489451393E-2</c:v>
                </c:pt>
                <c:pt idx="624">
                  <c:v>-0.14155245901639299</c:v>
                </c:pt>
                <c:pt idx="625">
                  <c:v>-0.108287804878048</c:v>
                </c:pt>
                <c:pt idx="626">
                  <c:v>-7.8749769585253399E-2</c:v>
                </c:pt>
                <c:pt idx="627">
                  <c:v>-8.5071428571428506E-2</c:v>
                </c:pt>
                <c:pt idx="628">
                  <c:v>-6.3292340425531904E-2</c:v>
                </c:pt>
                <c:pt idx="629">
                  <c:v>-0.114538912133891</c:v>
                </c:pt>
                <c:pt idx="630">
                  <c:v>-9.8764166666666597E-2</c:v>
                </c:pt>
                <c:pt idx="631">
                  <c:v>-0.15006546762589901</c:v>
                </c:pt>
                <c:pt idx="632">
                  <c:v>-3.5499122807017502E-2</c:v>
                </c:pt>
                <c:pt idx="633">
                  <c:v>-6.06978165938864E-2</c:v>
                </c:pt>
                <c:pt idx="634">
                  <c:v>-7.5687815126050398E-2</c:v>
                </c:pt>
                <c:pt idx="635">
                  <c:v>-5.2285407725321802E-2</c:v>
                </c:pt>
                <c:pt idx="636">
                  <c:v>-7.2632067510548501E-2</c:v>
                </c:pt>
                <c:pt idx="637">
                  <c:v>-9.8371848739495796E-2</c:v>
                </c:pt>
                <c:pt idx="638">
                  <c:v>-0.10767266187050301</c:v>
                </c:pt>
                <c:pt idx="639">
                  <c:v>-0.11746802721088399</c:v>
                </c:pt>
                <c:pt idx="640">
                  <c:v>-0.103396638655462</c:v>
                </c:pt>
                <c:pt idx="641">
                  <c:v>-7.9213692946057998E-2</c:v>
                </c:pt>
                <c:pt idx="642">
                  <c:v>-6.0999999999999999E-2</c:v>
                </c:pt>
                <c:pt idx="643">
                  <c:v>-9.1358723404255299E-2</c:v>
                </c:pt>
                <c:pt idx="644">
                  <c:v>-0.11228193277310899</c:v>
                </c:pt>
                <c:pt idx="645">
                  <c:v>-9.2927007299270004E-2</c:v>
                </c:pt>
                <c:pt idx="646">
                  <c:v>-8.6880645161290307E-2</c:v>
                </c:pt>
                <c:pt idx="647">
                  <c:v>-7.4016746411483203E-2</c:v>
                </c:pt>
                <c:pt idx="648">
                  <c:v>-4.8273858921161802E-2</c:v>
                </c:pt>
                <c:pt idx="649">
                  <c:v>-0.12642042553191399</c:v>
                </c:pt>
                <c:pt idx="650">
                  <c:v>-5.24948497854077E-2</c:v>
                </c:pt>
                <c:pt idx="651">
                  <c:v>-0.100960683760683</c:v>
                </c:pt>
                <c:pt idx="652">
                  <c:v>-7.8249152542372802E-2</c:v>
                </c:pt>
                <c:pt idx="653">
                  <c:v>-8.3086065573770407E-2</c:v>
                </c:pt>
                <c:pt idx="654">
                  <c:v>-5.7054090909090902E-2</c:v>
                </c:pt>
                <c:pt idx="655">
                  <c:v>-8.2099156118143404E-2</c:v>
                </c:pt>
                <c:pt idx="656">
                  <c:v>-8.1285714285714197E-2</c:v>
                </c:pt>
                <c:pt idx="657">
                  <c:v>-5.4843347639484903E-2</c:v>
                </c:pt>
                <c:pt idx="658">
                  <c:v>-2.7229831932773101E-2</c:v>
                </c:pt>
                <c:pt idx="659">
                  <c:v>-0.14654328358208901</c:v>
                </c:pt>
                <c:pt idx="660">
                  <c:v>-8.3593965517241298E-2</c:v>
                </c:pt>
                <c:pt idx="661">
                  <c:v>-6.0568965517241301E-2</c:v>
                </c:pt>
                <c:pt idx="662">
                  <c:v>-1.73132780082987E-2</c:v>
                </c:pt>
                <c:pt idx="663">
                  <c:v>-7.4769767441860396E-2</c:v>
                </c:pt>
                <c:pt idx="664">
                  <c:v>-0.103932467532467</c:v>
                </c:pt>
                <c:pt idx="665">
                  <c:v>-0.12122062780269</c:v>
                </c:pt>
                <c:pt idx="666">
                  <c:v>-0.10773859649122799</c:v>
                </c:pt>
                <c:pt idx="667">
                  <c:v>-9.9062204724409395E-2</c:v>
                </c:pt>
                <c:pt idx="668">
                  <c:v>-6.4746296296296205E-2</c:v>
                </c:pt>
                <c:pt idx="669">
                  <c:v>-7.1388571428571398E-2</c:v>
                </c:pt>
                <c:pt idx="670">
                  <c:v>-0.127155339805825</c:v>
                </c:pt>
                <c:pt idx="671">
                  <c:v>-0.11712757009345701</c:v>
                </c:pt>
                <c:pt idx="672">
                  <c:v>-9.5317307692307701E-2</c:v>
                </c:pt>
                <c:pt idx="673">
                  <c:v>-7.9160294117646995E-2</c:v>
                </c:pt>
                <c:pt idx="674">
                  <c:v>-0.169463</c:v>
                </c:pt>
                <c:pt idx="675">
                  <c:v>-0.114648484848484</c:v>
                </c:pt>
                <c:pt idx="676">
                  <c:v>-0.111071153846153</c:v>
                </c:pt>
                <c:pt idx="677">
                  <c:v>-9.1378947368421004E-2</c:v>
                </c:pt>
                <c:pt idx="678">
                  <c:v>-7.4430243902439006E-2</c:v>
                </c:pt>
                <c:pt idx="679">
                  <c:v>-0.100964804469273</c:v>
                </c:pt>
                <c:pt idx="680">
                  <c:v>-2.9927692307692301E-2</c:v>
                </c:pt>
                <c:pt idx="681">
                  <c:v>-7.8754385964912202E-2</c:v>
                </c:pt>
                <c:pt idx="682">
                  <c:v>-0.14872261904761899</c:v>
                </c:pt>
                <c:pt idx="683">
                  <c:v>-6.0341150442477801E-2</c:v>
                </c:pt>
                <c:pt idx="684">
                  <c:v>-6.4086511627906906E-2</c:v>
                </c:pt>
                <c:pt idx="685">
                  <c:v>-5.56056277056277E-2</c:v>
                </c:pt>
                <c:pt idx="686">
                  <c:v>-4.1389406779660999E-2</c:v>
                </c:pt>
                <c:pt idx="687">
                  <c:v>-4.9486718749999999E-2</c:v>
                </c:pt>
                <c:pt idx="688">
                  <c:v>-0.106053488372093</c:v>
                </c:pt>
                <c:pt idx="689">
                  <c:v>-7.3977570093457901E-2</c:v>
                </c:pt>
                <c:pt idx="690">
                  <c:v>-7.3811267605633807E-2</c:v>
                </c:pt>
                <c:pt idx="691">
                  <c:v>-9.8409913793103404E-2</c:v>
                </c:pt>
                <c:pt idx="692">
                  <c:v>-6.0543459915611803E-2</c:v>
                </c:pt>
                <c:pt idx="693">
                  <c:v>-9.3260087719298196E-2</c:v>
                </c:pt>
                <c:pt idx="694">
                  <c:v>-7.51275E-2</c:v>
                </c:pt>
                <c:pt idx="695">
                  <c:v>-0.127639694656488</c:v>
                </c:pt>
                <c:pt idx="696">
                  <c:v>-3.8654201680672198E-2</c:v>
                </c:pt>
                <c:pt idx="697">
                  <c:v>-9.2938235294117599E-2</c:v>
                </c:pt>
                <c:pt idx="698">
                  <c:v>-7.6509999999999995E-2</c:v>
                </c:pt>
                <c:pt idx="699">
                  <c:v>-7.6156170212765897E-2</c:v>
                </c:pt>
                <c:pt idx="700">
                  <c:v>-0.106344748858447</c:v>
                </c:pt>
                <c:pt idx="701">
                  <c:v>-0.126160317460317</c:v>
                </c:pt>
                <c:pt idx="702">
                  <c:v>-7.0781379310344797E-2</c:v>
                </c:pt>
                <c:pt idx="703">
                  <c:v>-6.6334156378600795E-2</c:v>
                </c:pt>
                <c:pt idx="704">
                  <c:v>-8.2896680497925299E-2</c:v>
                </c:pt>
                <c:pt idx="705">
                  <c:v>4.4981932773109197E-2</c:v>
                </c:pt>
                <c:pt idx="706">
                  <c:v>-3.9586178861788598E-2</c:v>
                </c:pt>
                <c:pt idx="707">
                  <c:v>-7.1652083333333297E-2</c:v>
                </c:pt>
                <c:pt idx="708">
                  <c:v>-0.10184319999999999</c:v>
                </c:pt>
                <c:pt idx="709">
                  <c:v>-0.115825384615384</c:v>
                </c:pt>
                <c:pt idx="710">
                  <c:v>-8.3414166666666595E-2</c:v>
                </c:pt>
                <c:pt idx="711">
                  <c:v>-4.8202904564315301E-2</c:v>
                </c:pt>
                <c:pt idx="712">
                  <c:v>-5.8316597510373401E-2</c:v>
                </c:pt>
                <c:pt idx="713">
                  <c:v>-7.1009128630705395E-2</c:v>
                </c:pt>
                <c:pt idx="714">
                  <c:v>-8.3108620689655105E-2</c:v>
                </c:pt>
                <c:pt idx="715">
                  <c:v>-0.11747288135593199</c:v>
                </c:pt>
                <c:pt idx="716">
                  <c:v>-5.57566666666666E-2</c:v>
                </c:pt>
                <c:pt idx="717">
                  <c:v>-7.6487394957983096E-2</c:v>
                </c:pt>
                <c:pt idx="718">
                  <c:v>-9.5969547325102794E-2</c:v>
                </c:pt>
                <c:pt idx="719">
                  <c:v>-5.7761344537815097E-2</c:v>
                </c:pt>
                <c:pt idx="720">
                  <c:v>-9.0393277310924294E-2</c:v>
                </c:pt>
                <c:pt idx="721">
                  <c:v>-7.9231779661016896E-2</c:v>
                </c:pt>
                <c:pt idx="722">
                  <c:v>-9.5208064516128996E-2</c:v>
                </c:pt>
                <c:pt idx="723">
                  <c:v>-5.0690399999999997E-2</c:v>
                </c:pt>
                <c:pt idx="724">
                  <c:v>-8.9978333333333299E-2</c:v>
                </c:pt>
                <c:pt idx="725">
                  <c:v>-9.4998712446351899E-2</c:v>
                </c:pt>
                <c:pt idx="726">
                  <c:v>-5.2982644628099103E-2</c:v>
                </c:pt>
                <c:pt idx="727">
                  <c:v>-5.5367364016736399E-2</c:v>
                </c:pt>
                <c:pt idx="728">
                  <c:v>-4.2635744680850997E-2</c:v>
                </c:pt>
                <c:pt idx="729">
                  <c:v>-6.9844736842105196E-2</c:v>
                </c:pt>
                <c:pt idx="730">
                  <c:v>-1.6660156249999999E-2</c:v>
                </c:pt>
                <c:pt idx="731">
                  <c:v>1.61986784140969E-2</c:v>
                </c:pt>
                <c:pt idx="732">
                  <c:v>-5.7228389830508403E-2</c:v>
                </c:pt>
                <c:pt idx="733">
                  <c:v>-7.0562447257383906E-2</c:v>
                </c:pt>
                <c:pt idx="734">
                  <c:v>-7.8397489539748899E-2</c:v>
                </c:pt>
                <c:pt idx="735">
                  <c:v>-6.6621848739495795E-2</c:v>
                </c:pt>
                <c:pt idx="736">
                  <c:v>-9.2396296296296296E-2</c:v>
                </c:pt>
                <c:pt idx="737">
                  <c:v>-8.0753906249999993E-2</c:v>
                </c:pt>
                <c:pt idx="738">
                  <c:v>-2.7297872340425501E-2</c:v>
                </c:pt>
                <c:pt idx="739">
                  <c:v>-8.0335344827586197E-2</c:v>
                </c:pt>
                <c:pt idx="740">
                  <c:v>-8.7847999999999996E-2</c:v>
                </c:pt>
                <c:pt idx="741">
                  <c:v>-0.10461923076923001</c:v>
                </c:pt>
                <c:pt idx="742">
                  <c:v>-5.4522173913043398E-2</c:v>
                </c:pt>
                <c:pt idx="743">
                  <c:v>-6.1175384615384597E-2</c:v>
                </c:pt>
                <c:pt idx="744">
                  <c:v>-3.38653543307086E-2</c:v>
                </c:pt>
                <c:pt idx="745">
                  <c:v>-6.14054852320675E-2</c:v>
                </c:pt>
                <c:pt idx="746">
                  <c:v>-9.4597033898304997E-2</c:v>
                </c:pt>
                <c:pt idx="747">
                  <c:v>-8.3041991341991306E-2</c:v>
                </c:pt>
                <c:pt idx="748">
                  <c:v>-6.2625423728813495E-2</c:v>
                </c:pt>
                <c:pt idx="749">
                  <c:v>-6.6247033898304997E-2</c:v>
                </c:pt>
                <c:pt idx="750">
                  <c:v>-0.10203445378151201</c:v>
                </c:pt>
                <c:pt idx="751">
                  <c:v>-0.1050968</c:v>
                </c:pt>
                <c:pt idx="752">
                  <c:v>-6.9613617021276594E-2</c:v>
                </c:pt>
                <c:pt idx="753">
                  <c:v>-6.8060425531914895E-2</c:v>
                </c:pt>
                <c:pt idx="754">
                  <c:v>-6.6614285714285695E-2</c:v>
                </c:pt>
                <c:pt idx="755">
                  <c:v>-9.6140425531914805E-2</c:v>
                </c:pt>
                <c:pt idx="756">
                  <c:v>-9.2954893617021195E-2</c:v>
                </c:pt>
                <c:pt idx="757">
                  <c:v>-8.7535606060605994E-2</c:v>
                </c:pt>
                <c:pt idx="758">
                  <c:v>-0.10819534883720899</c:v>
                </c:pt>
                <c:pt idx="759">
                  <c:v>-9.9938333333333296E-2</c:v>
                </c:pt>
                <c:pt idx="760">
                  <c:v>-0.10271681034482701</c:v>
                </c:pt>
                <c:pt idx="761">
                  <c:v>-0.12871603375527399</c:v>
                </c:pt>
                <c:pt idx="762">
                  <c:v>-6.6062761506276102E-2</c:v>
                </c:pt>
                <c:pt idx="763">
                  <c:v>-0.131748305084745</c:v>
                </c:pt>
                <c:pt idx="764">
                  <c:v>-4.8444554455445502E-2</c:v>
                </c:pt>
                <c:pt idx="765">
                  <c:v>-0.1101075</c:v>
                </c:pt>
                <c:pt idx="766">
                  <c:v>-3.5498837209302303E-2</c:v>
                </c:pt>
                <c:pt idx="767">
                  <c:v>-8.9576956521739096E-2</c:v>
                </c:pt>
                <c:pt idx="768">
                  <c:v>-0.10241239669421399</c:v>
                </c:pt>
                <c:pt idx="769">
                  <c:v>-8.8542978723404206E-2</c:v>
                </c:pt>
                <c:pt idx="770">
                  <c:v>-6.4673333333333305E-2</c:v>
                </c:pt>
                <c:pt idx="771">
                  <c:v>-4.5173333333333301E-2</c:v>
                </c:pt>
                <c:pt idx="772">
                  <c:v>-0.113970588235294</c:v>
                </c:pt>
                <c:pt idx="773">
                  <c:v>-0.10415274261603299</c:v>
                </c:pt>
                <c:pt idx="774">
                  <c:v>-0.103545064377682</c:v>
                </c:pt>
                <c:pt idx="775">
                  <c:v>-9.3887083333333302E-2</c:v>
                </c:pt>
                <c:pt idx="776">
                  <c:v>-7.8223931623931597E-2</c:v>
                </c:pt>
                <c:pt idx="777">
                  <c:v>-7.2982905982905896E-2</c:v>
                </c:pt>
                <c:pt idx="778">
                  <c:v>-0.10190923076923</c:v>
                </c:pt>
                <c:pt idx="779">
                  <c:v>-0.101032478632478</c:v>
                </c:pt>
                <c:pt idx="780">
                  <c:v>-8.0660593220338903E-2</c:v>
                </c:pt>
                <c:pt idx="781">
                  <c:v>-7.0797446808510606E-2</c:v>
                </c:pt>
                <c:pt idx="782">
                  <c:v>-7.8072727272727196E-2</c:v>
                </c:pt>
                <c:pt idx="783">
                  <c:v>-8.7275102040816302E-2</c:v>
                </c:pt>
                <c:pt idx="784">
                  <c:v>-5.6672916666666601E-2</c:v>
                </c:pt>
                <c:pt idx="785">
                  <c:v>-8.1876612903225801E-2</c:v>
                </c:pt>
                <c:pt idx="786">
                  <c:v>-0.10783362831858399</c:v>
                </c:pt>
                <c:pt idx="787">
                  <c:v>-0.109051680672268</c:v>
                </c:pt>
                <c:pt idx="788">
                  <c:v>-0.10418846153846099</c:v>
                </c:pt>
                <c:pt idx="789">
                  <c:v>-8.2656410256410198E-2</c:v>
                </c:pt>
                <c:pt idx="790">
                  <c:v>-9.5636554621848696E-2</c:v>
                </c:pt>
                <c:pt idx="791">
                  <c:v>-9.7431687242798298E-2</c:v>
                </c:pt>
                <c:pt idx="792">
                  <c:v>-0.133286458333333</c:v>
                </c:pt>
                <c:pt idx="793">
                  <c:v>-0.121458878504672</c:v>
                </c:pt>
                <c:pt idx="794">
                  <c:v>-5.5640254237288099E-2</c:v>
                </c:pt>
                <c:pt idx="795">
                  <c:v>-8.2585836909871202E-2</c:v>
                </c:pt>
                <c:pt idx="796">
                  <c:v>-0.107699576271186</c:v>
                </c:pt>
                <c:pt idx="797">
                  <c:v>-6.5130864197530794E-2</c:v>
                </c:pt>
                <c:pt idx="798">
                  <c:v>-0.136707258064516</c:v>
                </c:pt>
                <c:pt idx="799">
                  <c:v>-8.5226605504587105E-2</c:v>
                </c:pt>
                <c:pt idx="800">
                  <c:v>-6.7931779661016906E-2</c:v>
                </c:pt>
                <c:pt idx="801">
                  <c:v>-7.1940928270042198E-2</c:v>
                </c:pt>
                <c:pt idx="802">
                  <c:v>-0.10784170212765901</c:v>
                </c:pt>
                <c:pt idx="803">
                  <c:v>-7.9408936170212704E-2</c:v>
                </c:pt>
                <c:pt idx="804">
                  <c:v>-4.6067811158798197E-2</c:v>
                </c:pt>
                <c:pt idx="805">
                  <c:v>-0.142884126984126</c:v>
                </c:pt>
                <c:pt idx="806">
                  <c:v>-0.186769291338582</c:v>
                </c:pt>
                <c:pt idx="807">
                  <c:v>-7.9557024793388401E-2</c:v>
                </c:pt>
                <c:pt idx="808">
                  <c:v>-0.109775</c:v>
                </c:pt>
                <c:pt idx="809">
                  <c:v>-4.6125751072961303E-2</c:v>
                </c:pt>
                <c:pt idx="810">
                  <c:v>-7.93091286307053E-2</c:v>
                </c:pt>
                <c:pt idx="811">
                  <c:v>-0.10828925619834701</c:v>
                </c:pt>
                <c:pt idx="812">
                  <c:v>-9.2150847457627097E-2</c:v>
                </c:pt>
                <c:pt idx="813">
                  <c:v>-0.10628861788617799</c:v>
                </c:pt>
                <c:pt idx="814">
                  <c:v>-8.8477118644067806E-2</c:v>
                </c:pt>
                <c:pt idx="815">
                  <c:v>-8.1546382978723395E-2</c:v>
                </c:pt>
                <c:pt idx="816">
                  <c:v>-6.8085416666666607E-2</c:v>
                </c:pt>
                <c:pt idx="817">
                  <c:v>-8.3614937759336094E-2</c:v>
                </c:pt>
                <c:pt idx="818">
                  <c:v>-6.7550638297872306E-2</c:v>
                </c:pt>
                <c:pt idx="819">
                  <c:v>-8.8994531249999995E-2</c:v>
                </c:pt>
                <c:pt idx="820">
                  <c:v>-2.5364999999999999E-2</c:v>
                </c:pt>
                <c:pt idx="821">
                  <c:v>-6.2363865546218401E-2</c:v>
                </c:pt>
                <c:pt idx="822">
                  <c:v>-6.5058403361344497E-2</c:v>
                </c:pt>
                <c:pt idx="823">
                  <c:v>-7.7354042553191393E-2</c:v>
                </c:pt>
                <c:pt idx="824">
                  <c:v>-7.6549999999999896E-2</c:v>
                </c:pt>
                <c:pt idx="825">
                  <c:v>-7.4030638297872306E-2</c:v>
                </c:pt>
                <c:pt idx="826">
                  <c:v>-8.8827343749999996E-2</c:v>
                </c:pt>
                <c:pt idx="827">
                  <c:v>-7.3942622950819603E-2</c:v>
                </c:pt>
                <c:pt idx="828">
                  <c:v>-5.6596280991735498E-2</c:v>
                </c:pt>
                <c:pt idx="829">
                  <c:v>-8.9818723404255299E-2</c:v>
                </c:pt>
                <c:pt idx="830">
                  <c:v>-0.100540329218107</c:v>
                </c:pt>
                <c:pt idx="831">
                  <c:v>-8.7922268907562995E-2</c:v>
                </c:pt>
                <c:pt idx="832">
                  <c:v>-9.6634042553191399E-2</c:v>
                </c:pt>
                <c:pt idx="833">
                  <c:v>-8.7844999999999895E-2</c:v>
                </c:pt>
                <c:pt idx="834">
                  <c:v>-3.9211016949152501E-2</c:v>
                </c:pt>
                <c:pt idx="835">
                  <c:v>-5.8762770562770503E-2</c:v>
                </c:pt>
                <c:pt idx="836">
                  <c:v>-8.4428085106382902E-2</c:v>
                </c:pt>
                <c:pt idx="837">
                  <c:v>-8.405E-2</c:v>
                </c:pt>
                <c:pt idx="838">
                  <c:v>-0.10598326359832599</c:v>
                </c:pt>
                <c:pt idx="839">
                  <c:v>-0.105098706896551</c:v>
                </c:pt>
                <c:pt idx="840">
                  <c:v>-3.8033823529411703E-2</c:v>
                </c:pt>
                <c:pt idx="841">
                  <c:v>-9.0883206106870201E-2</c:v>
                </c:pt>
                <c:pt idx="842">
                  <c:v>-1.3658474576271101E-2</c:v>
                </c:pt>
                <c:pt idx="843">
                  <c:v>-4.62586497890295E-2</c:v>
                </c:pt>
                <c:pt idx="844">
                  <c:v>-8.77794979079497E-2</c:v>
                </c:pt>
                <c:pt idx="845">
                  <c:v>-8.2311983471074296E-2</c:v>
                </c:pt>
                <c:pt idx="846">
                  <c:v>-8.4567782426778204E-2</c:v>
                </c:pt>
                <c:pt idx="847">
                  <c:v>-5.7150393700787401E-2</c:v>
                </c:pt>
                <c:pt idx="848">
                  <c:v>-7.3132692307692301E-2</c:v>
                </c:pt>
                <c:pt idx="849">
                  <c:v>-1.7561603375527399E-2</c:v>
                </c:pt>
                <c:pt idx="850">
                  <c:v>-4.3315833333333303E-2</c:v>
                </c:pt>
                <c:pt idx="851">
                  <c:v>-5.9368510638297803E-2</c:v>
                </c:pt>
                <c:pt idx="852">
                  <c:v>-8.1180000000000002E-2</c:v>
                </c:pt>
                <c:pt idx="853">
                  <c:v>-4.7750000000000001E-2</c:v>
                </c:pt>
                <c:pt idx="854">
                  <c:v>-4.7184375000000001E-2</c:v>
                </c:pt>
                <c:pt idx="855">
                  <c:v>-0.165698581560283</c:v>
                </c:pt>
                <c:pt idx="856">
                  <c:v>-9.99203539823008E-2</c:v>
                </c:pt>
                <c:pt idx="857">
                  <c:v>-6.3205857740585694E-2</c:v>
                </c:pt>
                <c:pt idx="858">
                  <c:v>-4.1639406779660999E-2</c:v>
                </c:pt>
                <c:pt idx="859">
                  <c:v>-7.5995454545454505E-2</c:v>
                </c:pt>
                <c:pt idx="860">
                  <c:v>-7.5844782608695593E-2</c:v>
                </c:pt>
                <c:pt idx="861">
                  <c:v>-0.126474576271186</c:v>
                </c:pt>
                <c:pt idx="862">
                  <c:v>-7.1835156250000004E-2</c:v>
                </c:pt>
                <c:pt idx="863">
                  <c:v>-7.9539170506912393E-2</c:v>
                </c:pt>
                <c:pt idx="864">
                  <c:v>-4.0498319327731E-2</c:v>
                </c:pt>
                <c:pt idx="865">
                  <c:v>-3.9576595744680802E-2</c:v>
                </c:pt>
                <c:pt idx="866">
                  <c:v>-0.106900418410041</c:v>
                </c:pt>
                <c:pt idx="867">
                  <c:v>-0.121446638655462</c:v>
                </c:pt>
                <c:pt idx="868">
                  <c:v>-0.14392033898305001</c:v>
                </c:pt>
                <c:pt idx="869">
                  <c:v>-6.9095798319327703E-2</c:v>
                </c:pt>
                <c:pt idx="870">
                  <c:v>-5.5090350877192898E-2</c:v>
                </c:pt>
                <c:pt idx="871">
                  <c:v>-8.9041393442622893E-2</c:v>
                </c:pt>
                <c:pt idx="872">
                  <c:v>-0.14745188284518801</c:v>
                </c:pt>
                <c:pt idx="873">
                  <c:v>-9.6458441558441493E-2</c:v>
                </c:pt>
                <c:pt idx="874">
                  <c:v>-9.0750416666666597E-2</c:v>
                </c:pt>
                <c:pt idx="875">
                  <c:v>-5.6314516129032197E-2</c:v>
                </c:pt>
                <c:pt idx="876">
                  <c:v>-6.1258399999999998E-2</c:v>
                </c:pt>
                <c:pt idx="877">
                  <c:v>-4.0913043478260802E-2</c:v>
                </c:pt>
                <c:pt idx="878">
                  <c:v>-0.122274369747899</c:v>
                </c:pt>
                <c:pt idx="879">
                  <c:v>-8.2434599156118102E-2</c:v>
                </c:pt>
                <c:pt idx="880">
                  <c:v>-6.7335576923076901E-2</c:v>
                </c:pt>
                <c:pt idx="881">
                  <c:v>-9.6233333333333296E-2</c:v>
                </c:pt>
                <c:pt idx="882">
                  <c:v>-0.134691269841269</c:v>
                </c:pt>
                <c:pt idx="883">
                  <c:v>-8.8661788617886095E-2</c:v>
                </c:pt>
                <c:pt idx="884">
                  <c:v>-5.2387068965517203E-2</c:v>
                </c:pt>
                <c:pt idx="885">
                  <c:v>-8.4070292887029205E-2</c:v>
                </c:pt>
                <c:pt idx="886">
                  <c:v>-4.7059166666666603E-2</c:v>
                </c:pt>
                <c:pt idx="887">
                  <c:v>-0.103538683127572</c:v>
                </c:pt>
                <c:pt idx="888">
                  <c:v>-8.5901265822784803E-2</c:v>
                </c:pt>
                <c:pt idx="889">
                  <c:v>-0.128851162790697</c:v>
                </c:pt>
                <c:pt idx="890">
                  <c:v>-0.13659572649572599</c:v>
                </c:pt>
                <c:pt idx="891">
                  <c:v>-8.5088135593220302E-2</c:v>
                </c:pt>
                <c:pt idx="892">
                  <c:v>-5.2078481012658197E-2</c:v>
                </c:pt>
                <c:pt idx="893">
                  <c:v>-3.7563983050847398E-2</c:v>
                </c:pt>
                <c:pt idx="894">
                  <c:v>-0.108178813559322</c:v>
                </c:pt>
                <c:pt idx="895">
                  <c:v>-0.10549704641350199</c:v>
                </c:pt>
                <c:pt idx="896">
                  <c:v>-9.1956716417910395E-2</c:v>
                </c:pt>
                <c:pt idx="897">
                  <c:v>-5.6163448275861998E-2</c:v>
                </c:pt>
                <c:pt idx="898">
                  <c:v>-1.0936324786324701E-2</c:v>
                </c:pt>
                <c:pt idx="899">
                  <c:v>-3.7238362068965497E-2</c:v>
                </c:pt>
                <c:pt idx="900">
                  <c:v>-6.6275847457627102E-2</c:v>
                </c:pt>
                <c:pt idx="901">
                  <c:v>-6.8883966244725703E-2</c:v>
                </c:pt>
                <c:pt idx="902">
                  <c:v>-5.6543404255319098E-2</c:v>
                </c:pt>
                <c:pt idx="903">
                  <c:v>-0.11826380952380899</c:v>
                </c:pt>
                <c:pt idx="904">
                  <c:v>-4.2729629629629597E-2</c:v>
                </c:pt>
                <c:pt idx="905">
                  <c:v>-3.9841908713692899E-2</c:v>
                </c:pt>
                <c:pt idx="906">
                  <c:v>-6.7520588235294096E-2</c:v>
                </c:pt>
                <c:pt idx="907">
                  <c:v>-6.6163404255319094E-2</c:v>
                </c:pt>
                <c:pt idx="908">
                  <c:v>-8.25887029288703E-2</c:v>
                </c:pt>
                <c:pt idx="909">
                  <c:v>-6.1363291139240501E-2</c:v>
                </c:pt>
                <c:pt idx="910">
                  <c:v>-9.70420168067226E-2</c:v>
                </c:pt>
                <c:pt idx="911">
                  <c:v>-9.37556390977443E-2</c:v>
                </c:pt>
                <c:pt idx="912">
                  <c:v>-4.3599568965517199E-2</c:v>
                </c:pt>
                <c:pt idx="913">
                  <c:v>-9.6412393162393098E-2</c:v>
                </c:pt>
                <c:pt idx="914">
                  <c:v>-7.5708860759493596E-2</c:v>
                </c:pt>
                <c:pt idx="915">
                  <c:v>-8.8925217391304295E-2</c:v>
                </c:pt>
                <c:pt idx="916">
                  <c:v>-6.7925764192139707E-2</c:v>
                </c:pt>
                <c:pt idx="917">
                  <c:v>-0.146301666666666</c:v>
                </c:pt>
                <c:pt idx="918">
                  <c:v>-8.7255468749999995E-2</c:v>
                </c:pt>
                <c:pt idx="919">
                  <c:v>-9.8188936170212696E-2</c:v>
                </c:pt>
                <c:pt idx="920">
                  <c:v>-5.8124271844660201E-2</c:v>
                </c:pt>
                <c:pt idx="921">
                  <c:v>-5.9883043478260803E-2</c:v>
                </c:pt>
                <c:pt idx="922">
                  <c:v>-6.9695744680851004E-2</c:v>
                </c:pt>
                <c:pt idx="923">
                  <c:v>-9.2740425531914902E-2</c:v>
                </c:pt>
                <c:pt idx="924">
                  <c:v>-6.8388181818181806E-2</c:v>
                </c:pt>
                <c:pt idx="925">
                  <c:v>-0.14327894736842101</c:v>
                </c:pt>
                <c:pt idx="926">
                  <c:v>-7.8098340248962603E-2</c:v>
                </c:pt>
                <c:pt idx="927">
                  <c:v>-6.1263203463203401E-2</c:v>
                </c:pt>
                <c:pt idx="928">
                  <c:v>-9.0072103004291804E-2</c:v>
                </c:pt>
                <c:pt idx="929">
                  <c:v>-4.6013973799126598E-2</c:v>
                </c:pt>
                <c:pt idx="930">
                  <c:v>-9.8947881355932202E-2</c:v>
                </c:pt>
                <c:pt idx="931">
                  <c:v>-5.6138281249999998E-2</c:v>
                </c:pt>
                <c:pt idx="932">
                  <c:v>-3.8508943089430897E-2</c:v>
                </c:pt>
                <c:pt idx="933">
                  <c:v>1.0310638297872301E-3</c:v>
                </c:pt>
                <c:pt idx="934">
                  <c:v>-4.0729411764705799E-2</c:v>
                </c:pt>
                <c:pt idx="935">
                  <c:v>-4.2862173913043401E-2</c:v>
                </c:pt>
                <c:pt idx="936">
                  <c:v>-5.5073504273504201E-2</c:v>
                </c:pt>
                <c:pt idx="937">
                  <c:v>-0.13607890295358599</c:v>
                </c:pt>
                <c:pt idx="938">
                  <c:v>-0.157958088235294</c:v>
                </c:pt>
                <c:pt idx="939">
                  <c:v>-7.1749230769230704E-2</c:v>
                </c:pt>
                <c:pt idx="940">
                  <c:v>-2.7943514644351401E-2</c:v>
                </c:pt>
                <c:pt idx="941">
                  <c:v>-3.4723849372384902E-2</c:v>
                </c:pt>
                <c:pt idx="942">
                  <c:v>-8.7740663900414906E-2</c:v>
                </c:pt>
                <c:pt idx="943">
                  <c:v>-9.0190573770491805E-2</c:v>
                </c:pt>
                <c:pt idx="944">
                  <c:v>-9.8810344827586202E-2</c:v>
                </c:pt>
                <c:pt idx="945">
                  <c:v>-0.13681370967741899</c:v>
                </c:pt>
                <c:pt idx="946">
                  <c:v>-3.9949019607843098E-2</c:v>
                </c:pt>
                <c:pt idx="947">
                  <c:v>-7.2726976744186003E-2</c:v>
                </c:pt>
                <c:pt idx="948">
                  <c:v>-9.1481589958158999E-2</c:v>
                </c:pt>
                <c:pt idx="949">
                  <c:v>-0.109427004219409</c:v>
                </c:pt>
                <c:pt idx="950">
                  <c:v>-0.14579790794979</c:v>
                </c:pt>
                <c:pt idx="951">
                  <c:v>-5.9187966804979203E-2</c:v>
                </c:pt>
                <c:pt idx="952">
                  <c:v>-8.9206896551724101E-3</c:v>
                </c:pt>
                <c:pt idx="953">
                  <c:v>-0.13143274336283101</c:v>
                </c:pt>
                <c:pt idx="954">
                  <c:v>-0.116406355932203</c:v>
                </c:pt>
                <c:pt idx="955">
                  <c:v>-5.4623333333333302E-2</c:v>
                </c:pt>
                <c:pt idx="956">
                  <c:v>-0.11402647058823499</c:v>
                </c:pt>
                <c:pt idx="957">
                  <c:v>-0.13691452991452899</c:v>
                </c:pt>
                <c:pt idx="958">
                  <c:v>-9.4304201680672203E-2</c:v>
                </c:pt>
                <c:pt idx="959">
                  <c:v>-5.94627118644067E-2</c:v>
                </c:pt>
                <c:pt idx="960">
                  <c:v>-5.02734042553191E-2</c:v>
                </c:pt>
                <c:pt idx="961">
                  <c:v>-7.18105042016806E-2</c:v>
                </c:pt>
                <c:pt idx="962">
                  <c:v>-5.8191880341880303E-2</c:v>
                </c:pt>
                <c:pt idx="963">
                  <c:v>-7.4020425531914805E-2</c:v>
                </c:pt>
                <c:pt idx="964">
                  <c:v>-7.6649361702127605E-2</c:v>
                </c:pt>
                <c:pt idx="965">
                  <c:v>-7.6644017094017095E-2</c:v>
                </c:pt>
                <c:pt idx="966">
                  <c:v>-9.6888235294117594E-2</c:v>
                </c:pt>
                <c:pt idx="967">
                  <c:v>-6.7974336283185804E-2</c:v>
                </c:pt>
                <c:pt idx="968">
                  <c:v>-0.10017276785714201</c:v>
                </c:pt>
                <c:pt idx="969">
                  <c:v>-0.110739830508474</c:v>
                </c:pt>
                <c:pt idx="970">
                  <c:v>-0.118645922746781</c:v>
                </c:pt>
                <c:pt idx="971">
                  <c:v>-4.4964135021097001E-2</c:v>
                </c:pt>
                <c:pt idx="972">
                  <c:v>-0.11602457627118599</c:v>
                </c:pt>
                <c:pt idx="973">
                  <c:v>-0.14399078014184399</c:v>
                </c:pt>
                <c:pt idx="974">
                  <c:v>-9.3828244274809097E-2</c:v>
                </c:pt>
                <c:pt idx="975">
                  <c:v>-7.7064529914529903E-2</c:v>
                </c:pt>
                <c:pt idx="976">
                  <c:v>-0.111108333333333</c:v>
                </c:pt>
                <c:pt idx="977">
                  <c:v>-0.10104366812227</c:v>
                </c:pt>
                <c:pt idx="978">
                  <c:v>-9.9403043478260802E-2</c:v>
                </c:pt>
                <c:pt idx="979">
                  <c:v>-6.2489029535864903E-2</c:v>
                </c:pt>
                <c:pt idx="980">
                  <c:v>-0.103404255319148</c:v>
                </c:pt>
                <c:pt idx="981">
                  <c:v>-0.14948192771084301</c:v>
                </c:pt>
                <c:pt idx="982">
                  <c:v>-0.133292070484581</c:v>
                </c:pt>
                <c:pt idx="983">
                  <c:v>-8.1059817351598104E-2</c:v>
                </c:pt>
                <c:pt idx="984">
                  <c:v>-0.153654893617021</c:v>
                </c:pt>
                <c:pt idx="985">
                  <c:v>-7.0379497907949798E-2</c:v>
                </c:pt>
                <c:pt idx="986">
                  <c:v>-9.5213278008298693E-2</c:v>
                </c:pt>
                <c:pt idx="987">
                  <c:v>-0.126248412698412</c:v>
                </c:pt>
                <c:pt idx="988">
                  <c:v>-0.146986178861788</c:v>
                </c:pt>
                <c:pt idx="989">
                  <c:v>-0.143282378854625</c:v>
                </c:pt>
                <c:pt idx="990">
                  <c:v>-0.13914914529914499</c:v>
                </c:pt>
                <c:pt idx="991">
                  <c:v>-0.115674248927038</c:v>
                </c:pt>
                <c:pt idx="992">
                  <c:v>-0.112912711864406</c:v>
                </c:pt>
                <c:pt idx="993">
                  <c:v>-9.9245147679324894E-2</c:v>
                </c:pt>
                <c:pt idx="994">
                  <c:v>-8.3096825396825405E-2</c:v>
                </c:pt>
                <c:pt idx="995">
                  <c:v>-4.3554918032786799E-2</c:v>
                </c:pt>
                <c:pt idx="996">
                  <c:v>-9.9172689075630205E-2</c:v>
                </c:pt>
                <c:pt idx="997">
                  <c:v>-8.9993723849372306E-2</c:v>
                </c:pt>
                <c:pt idx="998">
                  <c:v>-0.114742978723404</c:v>
                </c:pt>
                <c:pt idx="999">
                  <c:v>-0.107428936170212</c:v>
                </c:pt>
                <c:pt idx="1000">
                  <c:v>-6.2607563025210006E-2</c:v>
                </c:pt>
                <c:pt idx="1001">
                  <c:v>-0.121244604316546</c:v>
                </c:pt>
                <c:pt idx="1002">
                  <c:v>-1.2108955223880599E-2</c:v>
                </c:pt>
                <c:pt idx="1003">
                  <c:v>-9.6496610169491501E-2</c:v>
                </c:pt>
                <c:pt idx="1004">
                  <c:v>-9.0901265822784794E-2</c:v>
                </c:pt>
                <c:pt idx="1005">
                  <c:v>-9.0435042735042701E-2</c:v>
                </c:pt>
                <c:pt idx="1006">
                  <c:v>-6.6814163090128706E-2</c:v>
                </c:pt>
                <c:pt idx="1007">
                  <c:v>-0.10147393162393099</c:v>
                </c:pt>
                <c:pt idx="1008">
                  <c:v>-4.72066115702479E-2</c:v>
                </c:pt>
                <c:pt idx="1009">
                  <c:v>-3.8637288135593202E-2</c:v>
                </c:pt>
                <c:pt idx="1010">
                  <c:v>-6.1902118644067798E-2</c:v>
                </c:pt>
                <c:pt idx="1011">
                  <c:v>-7.9448927038626604E-2</c:v>
                </c:pt>
                <c:pt idx="1012">
                  <c:v>-8.7957142857142803E-2</c:v>
                </c:pt>
                <c:pt idx="1013">
                  <c:v>-4.6468376068375998E-2</c:v>
                </c:pt>
                <c:pt idx="1014">
                  <c:v>-9.0231465517241302E-2</c:v>
                </c:pt>
                <c:pt idx="1015">
                  <c:v>-7.1055999999999994E-2</c:v>
                </c:pt>
                <c:pt idx="1016">
                  <c:v>-0.10521328125</c:v>
                </c:pt>
                <c:pt idx="1017">
                  <c:v>-8.4117154811715403E-2</c:v>
                </c:pt>
                <c:pt idx="1018">
                  <c:v>-0.14024872881355899</c:v>
                </c:pt>
                <c:pt idx="1019">
                  <c:v>-0.107000420168067</c:v>
                </c:pt>
                <c:pt idx="1020">
                  <c:v>-9.1241484716157201E-2</c:v>
                </c:pt>
                <c:pt idx="1021">
                  <c:v>-2.75324894514767E-2</c:v>
                </c:pt>
                <c:pt idx="1022">
                  <c:v>-0.121414049586776</c:v>
                </c:pt>
                <c:pt idx="1023">
                  <c:v>-7.2131249999999994E-2</c:v>
                </c:pt>
                <c:pt idx="1024">
                  <c:v>-9.7074261603375497E-2</c:v>
                </c:pt>
                <c:pt idx="1025">
                  <c:v>-0.13379661016949099</c:v>
                </c:pt>
                <c:pt idx="1026">
                  <c:v>-0.12487721518987301</c:v>
                </c:pt>
                <c:pt idx="1027">
                  <c:v>-0.118497083333333</c:v>
                </c:pt>
                <c:pt idx="1028">
                  <c:v>-9.9511814345991503E-2</c:v>
                </c:pt>
                <c:pt idx="1029">
                  <c:v>-8.6369230769230698E-2</c:v>
                </c:pt>
                <c:pt idx="1030">
                  <c:v>-8.1179999999999905E-2</c:v>
                </c:pt>
                <c:pt idx="1031">
                  <c:v>-0.11115407725321801</c:v>
                </c:pt>
                <c:pt idx="1032">
                  <c:v>-0.115755648535564</c:v>
                </c:pt>
                <c:pt idx="1033">
                  <c:v>-0.122420331950207</c:v>
                </c:pt>
                <c:pt idx="1034">
                  <c:v>-0.10692974137930999</c:v>
                </c:pt>
                <c:pt idx="1035">
                  <c:v>-6.8745412844036694E-2</c:v>
                </c:pt>
                <c:pt idx="1036">
                  <c:v>-0.108678504672897</c:v>
                </c:pt>
                <c:pt idx="1037">
                  <c:v>-7.4894594594594605E-2</c:v>
                </c:pt>
                <c:pt idx="1038">
                  <c:v>-0.112355905511811</c:v>
                </c:pt>
                <c:pt idx="1039">
                  <c:v>-0.15406381578947301</c:v>
                </c:pt>
                <c:pt idx="1040">
                  <c:v>-0.104826553672316</c:v>
                </c:pt>
                <c:pt idx="1041">
                  <c:v>-0.15656596858638699</c:v>
                </c:pt>
                <c:pt idx="1042">
                  <c:v>-0.16702134146341399</c:v>
                </c:pt>
                <c:pt idx="1043">
                  <c:v>-6.4487500000000003E-2</c:v>
                </c:pt>
                <c:pt idx="1044">
                  <c:v>-0.128728571428571</c:v>
                </c:pt>
                <c:pt idx="1045">
                  <c:v>-0.10436296296296201</c:v>
                </c:pt>
                <c:pt idx="1046">
                  <c:v>-8.3571707317073099E-2</c:v>
                </c:pt>
                <c:pt idx="1047">
                  <c:v>-0.10274347826086901</c:v>
                </c:pt>
                <c:pt idx="1048">
                  <c:v>-7.8985152838427899E-2</c:v>
                </c:pt>
                <c:pt idx="1049">
                  <c:v>-8.2904583333333295E-2</c:v>
                </c:pt>
                <c:pt idx="1050">
                  <c:v>-0.15386818181818099</c:v>
                </c:pt>
                <c:pt idx="1051">
                  <c:v>-3.7558407079646E-2</c:v>
                </c:pt>
                <c:pt idx="1052">
                  <c:v>-9.7543220338982994E-2</c:v>
                </c:pt>
                <c:pt idx="1053">
                  <c:v>-8.3137931034482707E-2</c:v>
                </c:pt>
                <c:pt idx="1054">
                  <c:v>-0.118592888888888</c:v>
                </c:pt>
                <c:pt idx="1055">
                  <c:v>-9.6735744680850999E-2</c:v>
                </c:pt>
                <c:pt idx="1056">
                  <c:v>-0.100390909090909</c:v>
                </c:pt>
                <c:pt idx="1057">
                  <c:v>-0.12847027027027</c:v>
                </c:pt>
                <c:pt idx="1058">
                  <c:v>-3.6592380952380897E-2</c:v>
                </c:pt>
                <c:pt idx="1059">
                  <c:v>-9.4921276595744605E-2</c:v>
                </c:pt>
                <c:pt idx="1060">
                  <c:v>-0.10614230769230699</c:v>
                </c:pt>
                <c:pt idx="1061">
                  <c:v>-9.1055128205128205E-2</c:v>
                </c:pt>
                <c:pt idx="1062">
                  <c:v>-8.4968965517241299E-2</c:v>
                </c:pt>
                <c:pt idx="1063">
                  <c:v>-0.170386919831223</c:v>
                </c:pt>
                <c:pt idx="1064">
                  <c:v>-2.6970370370370301E-2</c:v>
                </c:pt>
                <c:pt idx="1065">
                  <c:v>-0.121279069767441</c:v>
                </c:pt>
                <c:pt idx="1066">
                  <c:v>-0.112791213389121</c:v>
                </c:pt>
                <c:pt idx="1067">
                  <c:v>-0.12226875</c:v>
                </c:pt>
                <c:pt idx="1068">
                  <c:v>-7.0831355932203396E-2</c:v>
                </c:pt>
                <c:pt idx="1069">
                  <c:v>1.76239316239316E-2</c:v>
                </c:pt>
                <c:pt idx="1070">
                  <c:v>-6.1932751091703001E-2</c:v>
                </c:pt>
                <c:pt idx="1071">
                  <c:v>-0.102204273504273</c:v>
                </c:pt>
                <c:pt idx="1072">
                  <c:v>-6.9041732283464496E-2</c:v>
                </c:pt>
                <c:pt idx="1073">
                  <c:v>-9.1371673819742399E-2</c:v>
                </c:pt>
                <c:pt idx="1074">
                  <c:v>-9.5232327586206894E-2</c:v>
                </c:pt>
                <c:pt idx="1075">
                  <c:v>-8.3018644067796604E-2</c:v>
                </c:pt>
                <c:pt idx="1076">
                  <c:v>-0.121296581196581</c:v>
                </c:pt>
                <c:pt idx="1077">
                  <c:v>-0.105126222222222</c:v>
                </c:pt>
                <c:pt idx="1078">
                  <c:v>-0.161326605504587</c:v>
                </c:pt>
                <c:pt idx="1079">
                  <c:v>-7.0023148148148098E-2</c:v>
                </c:pt>
                <c:pt idx="1080">
                  <c:v>-7.1525751072961302E-2</c:v>
                </c:pt>
                <c:pt idx="1081">
                  <c:v>-9.0356595744680801E-2</c:v>
                </c:pt>
                <c:pt idx="1082">
                  <c:v>-7.1529059829059799E-2</c:v>
                </c:pt>
                <c:pt idx="1083">
                  <c:v>-6.1243881856539999E-2</c:v>
                </c:pt>
                <c:pt idx="1084">
                  <c:v>-3.2371806167400798E-2</c:v>
                </c:pt>
                <c:pt idx="1085">
                  <c:v>-0.110513265306122</c:v>
                </c:pt>
                <c:pt idx="1086">
                  <c:v>-0.101284684684684</c:v>
                </c:pt>
                <c:pt idx="1087">
                  <c:v>-4.7988936170212701E-2</c:v>
                </c:pt>
                <c:pt idx="1088">
                  <c:v>-7.0318376068376001E-2</c:v>
                </c:pt>
                <c:pt idx="1089">
                  <c:v>-6.79504310344827E-2</c:v>
                </c:pt>
                <c:pt idx="1090">
                  <c:v>-0.116670762711864</c:v>
                </c:pt>
                <c:pt idx="1091">
                  <c:v>-5.8629237288135502E-2</c:v>
                </c:pt>
                <c:pt idx="1092">
                  <c:v>-0.143542990654205</c:v>
                </c:pt>
                <c:pt idx="1093">
                  <c:v>-9.3790990990990905E-2</c:v>
                </c:pt>
                <c:pt idx="1094">
                  <c:v>-8.6568376068376002E-2</c:v>
                </c:pt>
                <c:pt idx="1095">
                  <c:v>-9.4480172413793098E-2</c:v>
                </c:pt>
                <c:pt idx="1096">
                  <c:v>-5.4916239316239297E-2</c:v>
                </c:pt>
                <c:pt idx="1097">
                  <c:v>-0.103893277310924</c:v>
                </c:pt>
                <c:pt idx="1098">
                  <c:v>-7.6267400881057199E-2</c:v>
                </c:pt>
                <c:pt idx="1099">
                  <c:v>-0.16335461538461499</c:v>
                </c:pt>
                <c:pt idx="1100">
                  <c:v>-8.7079844961240299E-2</c:v>
                </c:pt>
                <c:pt idx="1101">
                  <c:v>-0.103115086206896</c:v>
                </c:pt>
                <c:pt idx="1102">
                  <c:v>-9.1573076923076896E-2</c:v>
                </c:pt>
                <c:pt idx="1103">
                  <c:v>-9.6645887445887396E-2</c:v>
                </c:pt>
                <c:pt idx="1104">
                  <c:v>-8.9609623430962307E-2</c:v>
                </c:pt>
                <c:pt idx="1105">
                  <c:v>-4.8922457627118603E-2</c:v>
                </c:pt>
                <c:pt idx="1106">
                  <c:v>-3.9725196850393697E-2</c:v>
                </c:pt>
                <c:pt idx="1107">
                  <c:v>-2.6597540983606501E-2</c:v>
                </c:pt>
                <c:pt idx="1108">
                  <c:v>-6.8042794759825304E-2</c:v>
                </c:pt>
                <c:pt idx="1109">
                  <c:v>-4.4233620689655098E-2</c:v>
                </c:pt>
                <c:pt idx="1110">
                  <c:v>-9.1524255319148901E-2</c:v>
                </c:pt>
                <c:pt idx="1111">
                  <c:v>-4.0548305084745703E-2</c:v>
                </c:pt>
                <c:pt idx="1112">
                  <c:v>-8.0978947368420998E-2</c:v>
                </c:pt>
                <c:pt idx="1113">
                  <c:v>-0.12928719999999999</c:v>
                </c:pt>
                <c:pt idx="1114">
                  <c:v>-5.2638983050847403E-2</c:v>
                </c:pt>
                <c:pt idx="1115">
                  <c:v>-6.4792307692307594E-2</c:v>
                </c:pt>
                <c:pt idx="1116">
                  <c:v>-8.2286147186147102E-2</c:v>
                </c:pt>
                <c:pt idx="1117">
                  <c:v>-7.3182700421940902E-2</c:v>
                </c:pt>
                <c:pt idx="1118">
                  <c:v>-6.5997872340425506E-2</c:v>
                </c:pt>
                <c:pt idx="1119">
                  <c:v>-5.3107792207792201E-2</c:v>
                </c:pt>
                <c:pt idx="1120">
                  <c:v>-1.40899408284023E-2</c:v>
                </c:pt>
                <c:pt idx="1121">
                  <c:v>-3.5416883116883097E-2</c:v>
                </c:pt>
                <c:pt idx="1122">
                  <c:v>-7.0299570815450602E-2</c:v>
                </c:pt>
                <c:pt idx="1123">
                  <c:v>-6.1126890756302503E-2</c:v>
                </c:pt>
                <c:pt idx="1124">
                  <c:v>-6.3311764705882304E-2</c:v>
                </c:pt>
                <c:pt idx="1125">
                  <c:v>-9.1662173913043404E-2</c:v>
                </c:pt>
                <c:pt idx="1126">
                  <c:v>-3.9076190476190403E-2</c:v>
                </c:pt>
                <c:pt idx="1127">
                  <c:v>-0.122097023809523</c:v>
                </c:pt>
                <c:pt idx="1128">
                  <c:v>-9.2712582781456901E-2</c:v>
                </c:pt>
                <c:pt idx="1129">
                  <c:v>-9.02962184873949E-2</c:v>
                </c:pt>
                <c:pt idx="1130">
                  <c:v>-0.11709508196721299</c:v>
                </c:pt>
                <c:pt idx="1131">
                  <c:v>-8.5180084745762705E-2</c:v>
                </c:pt>
                <c:pt idx="1132">
                  <c:v>-9.7018672199170097E-2</c:v>
                </c:pt>
                <c:pt idx="1133">
                  <c:v>-8.0890987124463506E-2</c:v>
                </c:pt>
                <c:pt idx="1134">
                  <c:v>-0.13582682926829201</c:v>
                </c:pt>
                <c:pt idx="1135">
                  <c:v>-7.1335820895522303E-2</c:v>
                </c:pt>
                <c:pt idx="1136">
                  <c:v>-9.8240336134453696E-2</c:v>
                </c:pt>
                <c:pt idx="1137">
                  <c:v>-0.115987551867219</c:v>
                </c:pt>
                <c:pt idx="1138">
                  <c:v>-2.8495020746887902E-2</c:v>
                </c:pt>
                <c:pt idx="1139">
                  <c:v>-8.9865677966101704E-2</c:v>
                </c:pt>
                <c:pt idx="1140">
                  <c:v>-4.1796170212765903E-2</c:v>
                </c:pt>
                <c:pt idx="1141">
                  <c:v>-0.11962932330827</c:v>
                </c:pt>
                <c:pt idx="1142">
                  <c:v>-0.12518709677419301</c:v>
                </c:pt>
                <c:pt idx="1143">
                  <c:v>-6.74903765690376E-2</c:v>
                </c:pt>
                <c:pt idx="1144">
                  <c:v>-0.1033</c:v>
                </c:pt>
                <c:pt idx="1145">
                  <c:v>-6.8068067226890697E-2</c:v>
                </c:pt>
                <c:pt idx="1146">
                  <c:v>-8.2864102564102496E-2</c:v>
                </c:pt>
                <c:pt idx="1147">
                  <c:v>-0.123366393442622</c:v>
                </c:pt>
                <c:pt idx="1148">
                  <c:v>-8.7757258064516105E-2</c:v>
                </c:pt>
                <c:pt idx="1149">
                  <c:v>-6.5539999999999904E-2</c:v>
                </c:pt>
                <c:pt idx="1150">
                  <c:v>-0.10129299999999999</c:v>
                </c:pt>
                <c:pt idx="1151">
                  <c:v>-6.04421276595744E-2</c:v>
                </c:pt>
                <c:pt idx="1152">
                  <c:v>-5.6421186440677902E-2</c:v>
                </c:pt>
                <c:pt idx="1153">
                  <c:v>-7.7400851063829698E-2</c:v>
                </c:pt>
                <c:pt idx="1154">
                  <c:v>-6.1077637130801603E-2</c:v>
                </c:pt>
                <c:pt idx="1155">
                  <c:v>-3.4106349206349203E-2</c:v>
                </c:pt>
                <c:pt idx="1156">
                  <c:v>-6.02097014925373E-2</c:v>
                </c:pt>
                <c:pt idx="1157">
                  <c:v>-0.117545957446808</c:v>
                </c:pt>
                <c:pt idx="1158">
                  <c:v>-5.6900444444444399E-2</c:v>
                </c:pt>
                <c:pt idx="1159">
                  <c:v>-8.0012288135593204E-2</c:v>
                </c:pt>
                <c:pt idx="1160">
                  <c:v>-7.97077586206896E-2</c:v>
                </c:pt>
                <c:pt idx="1161">
                  <c:v>-7.6070042194092802E-2</c:v>
                </c:pt>
                <c:pt idx="1162">
                  <c:v>-9.4108450704225299E-2</c:v>
                </c:pt>
                <c:pt idx="1163">
                  <c:v>-4.9717857142857098E-2</c:v>
                </c:pt>
                <c:pt idx="1164">
                  <c:v>-5.34809322033898E-2</c:v>
                </c:pt>
                <c:pt idx="1165">
                  <c:v>-3.54266949152542E-2</c:v>
                </c:pt>
                <c:pt idx="1166">
                  <c:v>-8.2512916666666603E-2</c:v>
                </c:pt>
                <c:pt idx="1167">
                  <c:v>-5.0636170212765903E-2</c:v>
                </c:pt>
                <c:pt idx="1168">
                  <c:v>-5.7759583333333302E-2</c:v>
                </c:pt>
                <c:pt idx="1169">
                  <c:v>-9.9481818181818102E-2</c:v>
                </c:pt>
                <c:pt idx="1170">
                  <c:v>-3.3652499999999898E-2</c:v>
                </c:pt>
                <c:pt idx="1171">
                  <c:v>-3.20095238095238E-2</c:v>
                </c:pt>
                <c:pt idx="1172">
                  <c:v>-3.3729004329004303E-2</c:v>
                </c:pt>
                <c:pt idx="1173">
                  <c:v>-7.26634042553191E-2</c:v>
                </c:pt>
                <c:pt idx="1174">
                  <c:v>-4.2861506276150603E-2</c:v>
                </c:pt>
                <c:pt idx="1175">
                  <c:v>-0.105396624472573</c:v>
                </c:pt>
                <c:pt idx="1176">
                  <c:v>-3.3344654088050298E-2</c:v>
                </c:pt>
                <c:pt idx="1177">
                  <c:v>-7.4090131578947296E-2</c:v>
                </c:pt>
                <c:pt idx="1178">
                  <c:v>-5.6802978723404202E-2</c:v>
                </c:pt>
                <c:pt idx="1179">
                  <c:v>-6.3923931623931604E-2</c:v>
                </c:pt>
                <c:pt idx="1180">
                  <c:v>-7.9748290598290597E-2</c:v>
                </c:pt>
                <c:pt idx="1181">
                  <c:v>-7.7935833333333301E-2</c:v>
                </c:pt>
                <c:pt idx="1182">
                  <c:v>-8.9032188841201704E-2</c:v>
                </c:pt>
                <c:pt idx="1183">
                  <c:v>-9.7946875000000003E-2</c:v>
                </c:pt>
                <c:pt idx="1184">
                  <c:v>-9.6203906249999999E-2</c:v>
                </c:pt>
                <c:pt idx="1185">
                  <c:v>-9.9219747899159605E-2</c:v>
                </c:pt>
                <c:pt idx="1186">
                  <c:v>-0.103100418410041</c:v>
                </c:pt>
                <c:pt idx="1187">
                  <c:v>-9.0097872340425503E-2</c:v>
                </c:pt>
                <c:pt idx="1188">
                  <c:v>-9.1319008264462806E-2</c:v>
                </c:pt>
                <c:pt idx="1189">
                  <c:v>-8.34670886075949E-2</c:v>
                </c:pt>
                <c:pt idx="1190">
                  <c:v>-0.14969382716049301</c:v>
                </c:pt>
                <c:pt idx="1191">
                  <c:v>-5.1922302158273301E-2</c:v>
                </c:pt>
                <c:pt idx="1192">
                  <c:v>-6.0685232067510503E-2</c:v>
                </c:pt>
                <c:pt idx="1193">
                  <c:v>-8.8385355648535502E-2</c:v>
                </c:pt>
                <c:pt idx="1194">
                  <c:v>-4.8741322314049498E-2</c:v>
                </c:pt>
                <c:pt idx="1195">
                  <c:v>-6.1446218487394899E-2</c:v>
                </c:pt>
                <c:pt idx="1196">
                  <c:v>-6.3600858369098706E-2</c:v>
                </c:pt>
                <c:pt idx="1197">
                  <c:v>-2.4916788321167799E-2</c:v>
                </c:pt>
                <c:pt idx="1198">
                  <c:v>-1.6421093750000001E-2</c:v>
                </c:pt>
                <c:pt idx="1199">
                  <c:v>-0.110022764227642</c:v>
                </c:pt>
                <c:pt idx="1200">
                  <c:v>-7.0226970954356802E-2</c:v>
                </c:pt>
                <c:pt idx="1201">
                  <c:v>-9.0988607594936696E-2</c:v>
                </c:pt>
                <c:pt idx="1202">
                  <c:v>-0.13420987654320901</c:v>
                </c:pt>
                <c:pt idx="1203">
                  <c:v>-5.2222083333333301E-2</c:v>
                </c:pt>
                <c:pt idx="1204">
                  <c:v>-7.9183673469387705E-2</c:v>
                </c:pt>
                <c:pt idx="1205">
                  <c:v>-9.3934722222222197E-2</c:v>
                </c:pt>
                <c:pt idx="1206">
                  <c:v>6.2419491525423703E-3</c:v>
                </c:pt>
                <c:pt idx="1207">
                  <c:v>-0.100181512605042</c:v>
                </c:pt>
                <c:pt idx="1208">
                  <c:v>-7.5103765690376495E-2</c:v>
                </c:pt>
                <c:pt idx="1209">
                  <c:v>-7.9760251046025105E-2</c:v>
                </c:pt>
                <c:pt idx="1210">
                  <c:v>-0.12977824267782401</c:v>
                </c:pt>
                <c:pt idx="1211">
                  <c:v>-0.12914545454545401</c:v>
                </c:pt>
                <c:pt idx="1212">
                  <c:v>-3.4358646616541297E-2</c:v>
                </c:pt>
                <c:pt idx="1213">
                  <c:v>-9.1763333333333294E-2</c:v>
                </c:pt>
                <c:pt idx="1214">
                  <c:v>-9.6782499999999994E-2</c:v>
                </c:pt>
                <c:pt idx="1215">
                  <c:v>-7.2507594936708802E-2</c:v>
                </c:pt>
                <c:pt idx="1216">
                  <c:v>-0.10708833333333299</c:v>
                </c:pt>
                <c:pt idx="1217">
                  <c:v>-8.3798739495798302E-2</c:v>
                </c:pt>
                <c:pt idx="1218">
                  <c:v>-0.12192987012987</c:v>
                </c:pt>
                <c:pt idx="1219">
                  <c:v>-0.112416568047337</c:v>
                </c:pt>
                <c:pt idx="1220">
                  <c:v>-0.127391020408163</c:v>
                </c:pt>
                <c:pt idx="1221">
                  <c:v>-5.5596202531645503E-2</c:v>
                </c:pt>
                <c:pt idx="1222">
                  <c:v>-8.4440585774058496E-2</c:v>
                </c:pt>
                <c:pt idx="1223">
                  <c:v>-8.6674248927038594E-2</c:v>
                </c:pt>
                <c:pt idx="1224">
                  <c:v>-0.12338294117647</c:v>
                </c:pt>
                <c:pt idx="1225">
                  <c:v>-0.117378980891719</c:v>
                </c:pt>
                <c:pt idx="1226">
                  <c:v>-5.7149579831932702E-2</c:v>
                </c:pt>
                <c:pt idx="1227">
                  <c:v>-0.105389121338912</c:v>
                </c:pt>
                <c:pt idx="1228">
                  <c:v>-4.74909871244635E-2</c:v>
                </c:pt>
                <c:pt idx="1229">
                  <c:v>-0.106163865546218</c:v>
                </c:pt>
                <c:pt idx="1230">
                  <c:v>-9.2542975206611505E-2</c:v>
                </c:pt>
                <c:pt idx="1231">
                  <c:v>-0.1113173553719</c:v>
                </c:pt>
                <c:pt idx="1232">
                  <c:v>-0.124335483870967</c:v>
                </c:pt>
                <c:pt idx="1233">
                  <c:v>-0.10934393305439299</c:v>
                </c:pt>
                <c:pt idx="1234">
                  <c:v>-0.104288085106382</c:v>
                </c:pt>
                <c:pt idx="1235">
                  <c:v>-3.5528991596638602E-2</c:v>
                </c:pt>
                <c:pt idx="1236">
                  <c:v>-9.5028691983122304E-2</c:v>
                </c:pt>
                <c:pt idx="1237">
                  <c:v>-5.5022222222222202E-2</c:v>
                </c:pt>
                <c:pt idx="1238">
                  <c:v>-0.11795</c:v>
                </c:pt>
                <c:pt idx="1239">
                  <c:v>-8.8936496350364894E-2</c:v>
                </c:pt>
                <c:pt idx="1240">
                  <c:v>-8.4398312236286896E-2</c:v>
                </c:pt>
                <c:pt idx="1241">
                  <c:v>-7.1947008547008501E-2</c:v>
                </c:pt>
                <c:pt idx="1242">
                  <c:v>-5.8297872340425501E-2</c:v>
                </c:pt>
                <c:pt idx="1243">
                  <c:v>-8.5248132780082905E-2</c:v>
                </c:pt>
                <c:pt idx="1244">
                  <c:v>-3.5388461538461501E-2</c:v>
                </c:pt>
                <c:pt idx="1245">
                  <c:v>-0.17001349206349201</c:v>
                </c:pt>
                <c:pt idx="1246">
                  <c:v>-2.5231623931623901E-2</c:v>
                </c:pt>
                <c:pt idx="1247">
                  <c:v>-5.76476793248945E-2</c:v>
                </c:pt>
                <c:pt idx="1248">
                  <c:v>-3.1982096069868897E-2</c:v>
                </c:pt>
                <c:pt idx="1249">
                  <c:v>-0.12379999999999999</c:v>
                </c:pt>
                <c:pt idx="1250">
                  <c:v>-8.6995020746887905E-2</c:v>
                </c:pt>
                <c:pt idx="1251">
                  <c:v>-9.3577310924369703E-2</c:v>
                </c:pt>
                <c:pt idx="1252">
                  <c:v>-0.105766433566433</c:v>
                </c:pt>
                <c:pt idx="1253">
                  <c:v>-0.132346043165467</c:v>
                </c:pt>
                <c:pt idx="1254">
                  <c:v>-9.7780425531914794E-2</c:v>
                </c:pt>
                <c:pt idx="1255">
                  <c:v>-0.110053389830508</c:v>
                </c:pt>
                <c:pt idx="1256">
                  <c:v>-0.12610391304347801</c:v>
                </c:pt>
                <c:pt idx="1257">
                  <c:v>-9.1391101694915197E-2</c:v>
                </c:pt>
                <c:pt idx="1258">
                  <c:v>-8.8942918454935599E-2</c:v>
                </c:pt>
                <c:pt idx="1259">
                  <c:v>-0.10943515625</c:v>
                </c:pt>
                <c:pt idx="1260">
                  <c:v>-8.0718439716311999E-2</c:v>
                </c:pt>
                <c:pt idx="1261">
                  <c:v>-9.6837554585152794E-2</c:v>
                </c:pt>
                <c:pt idx="1262">
                  <c:v>-9.4278540772532102E-2</c:v>
                </c:pt>
                <c:pt idx="1263">
                  <c:v>-0.11319188034188001</c:v>
                </c:pt>
                <c:pt idx="1264">
                  <c:v>-0.12812499999999999</c:v>
                </c:pt>
                <c:pt idx="1265">
                  <c:v>-0.109298723404255</c:v>
                </c:pt>
                <c:pt idx="1266">
                  <c:v>-3.98308219178082E-2</c:v>
                </c:pt>
                <c:pt idx="1267">
                  <c:v>-8.5519108280254705E-2</c:v>
                </c:pt>
                <c:pt idx="1268">
                  <c:v>-6.2067811158798197E-2</c:v>
                </c:pt>
                <c:pt idx="1269">
                  <c:v>-5.3831932773109201E-2</c:v>
                </c:pt>
                <c:pt idx="1270">
                  <c:v>-7.8933191489361704E-2</c:v>
                </c:pt>
                <c:pt idx="1271">
                  <c:v>-8.4918907563025198E-2</c:v>
                </c:pt>
                <c:pt idx="1272">
                  <c:v>-7.6093670886075895E-2</c:v>
                </c:pt>
                <c:pt idx="1273">
                  <c:v>-0.12413125</c:v>
                </c:pt>
                <c:pt idx="1274">
                  <c:v>-0.14934</c:v>
                </c:pt>
                <c:pt idx="1275">
                  <c:v>-0.113517826086956</c:v>
                </c:pt>
                <c:pt idx="1276">
                  <c:v>-6.3545991561181403E-2</c:v>
                </c:pt>
                <c:pt idx="1277">
                  <c:v>-6.1270416666666598E-2</c:v>
                </c:pt>
                <c:pt idx="1278">
                  <c:v>-1.2365690376569E-2</c:v>
                </c:pt>
                <c:pt idx="1279">
                  <c:v>-6.2858723404255301E-2</c:v>
                </c:pt>
                <c:pt idx="1280">
                  <c:v>-0.102178807947019</c:v>
                </c:pt>
                <c:pt idx="1281">
                  <c:v>-4.60782608695652E-2</c:v>
                </c:pt>
                <c:pt idx="1282">
                  <c:v>-6.9638983050847397E-2</c:v>
                </c:pt>
                <c:pt idx="1283">
                  <c:v>-0.101489958158995</c:v>
                </c:pt>
                <c:pt idx="1284">
                  <c:v>-2.8827966101694899E-2</c:v>
                </c:pt>
                <c:pt idx="1285">
                  <c:v>-0.11420376569037601</c:v>
                </c:pt>
                <c:pt idx="1286">
                  <c:v>-0.105278378378378</c:v>
                </c:pt>
                <c:pt idx="1287">
                  <c:v>-5.8357894736842102E-2</c:v>
                </c:pt>
                <c:pt idx="1288">
                  <c:v>-0.11096250000000001</c:v>
                </c:pt>
                <c:pt idx="1289">
                  <c:v>-1.1559999999999999E-3</c:v>
                </c:pt>
                <c:pt idx="1290">
                  <c:v>-0.121973913043478</c:v>
                </c:pt>
                <c:pt idx="1291">
                  <c:v>-0.145908333333333</c:v>
                </c:pt>
                <c:pt idx="1292">
                  <c:v>-0.12948399999999999</c:v>
                </c:pt>
                <c:pt idx="1293">
                  <c:v>-0.15684782608695599</c:v>
                </c:pt>
                <c:pt idx="1294">
                  <c:v>1.142E-2</c:v>
                </c:pt>
                <c:pt idx="1295">
                  <c:v>-0.16193749999999901</c:v>
                </c:pt>
                <c:pt idx="1296">
                  <c:v>-0.10364166666666599</c:v>
                </c:pt>
                <c:pt idx="1297">
                  <c:v>-8.9808333333333296E-2</c:v>
                </c:pt>
                <c:pt idx="1298">
                  <c:v>-0.17753333333333299</c:v>
                </c:pt>
                <c:pt idx="1299">
                  <c:v>-9.6477622377622294E-2</c:v>
                </c:pt>
                <c:pt idx="1300">
                  <c:v>-8.8752564102564102E-2</c:v>
                </c:pt>
                <c:pt idx="1301">
                  <c:v>-7.8642622950819599E-2</c:v>
                </c:pt>
                <c:pt idx="1302">
                  <c:v>-7.6040495867768496E-2</c:v>
                </c:pt>
                <c:pt idx="1303">
                  <c:v>-7.2233476394849699E-2</c:v>
                </c:pt>
                <c:pt idx="1304">
                  <c:v>-8.8145021645021596E-2</c:v>
                </c:pt>
                <c:pt idx="1305">
                  <c:v>-1.3577499999999999E-2</c:v>
                </c:pt>
                <c:pt idx="1306">
                  <c:v>-8.0511764705882297E-2</c:v>
                </c:pt>
                <c:pt idx="1307">
                  <c:v>-0.101490254237288</c:v>
                </c:pt>
                <c:pt idx="1308">
                  <c:v>-3.6049999999999999E-2</c:v>
                </c:pt>
                <c:pt idx="1309">
                  <c:v>-5.1868292682926802E-2</c:v>
                </c:pt>
                <c:pt idx="1310">
                  <c:v>-5.32822784810126E-2</c:v>
                </c:pt>
                <c:pt idx="1311">
                  <c:v>-4.4867948717948698E-2</c:v>
                </c:pt>
                <c:pt idx="1312">
                  <c:v>-0.101723829787234</c:v>
                </c:pt>
                <c:pt idx="1313">
                  <c:v>-0.15036249999999901</c:v>
                </c:pt>
                <c:pt idx="1314">
                  <c:v>-7.18391304347826E-2</c:v>
                </c:pt>
                <c:pt idx="1315">
                  <c:v>-8.5979999999999904E-2</c:v>
                </c:pt>
                <c:pt idx="1316">
                  <c:v>-0.133640909090909</c:v>
                </c:pt>
                <c:pt idx="1317">
                  <c:v>-0.182176</c:v>
                </c:pt>
                <c:pt idx="1318">
                  <c:v>-0.16692000000000001</c:v>
                </c:pt>
                <c:pt idx="1319">
                  <c:v>-0.15576956521739099</c:v>
                </c:pt>
                <c:pt idx="1320">
                  <c:v>-0.172072</c:v>
                </c:pt>
                <c:pt idx="1321">
                  <c:v>-0.21659565217391299</c:v>
                </c:pt>
                <c:pt idx="1322">
                  <c:v>-0.143478260869565</c:v>
                </c:pt>
                <c:pt idx="1323">
                  <c:v>-6.4891304347826001E-2</c:v>
                </c:pt>
                <c:pt idx="1324">
                  <c:v>-0.23095199999999999</c:v>
                </c:pt>
                <c:pt idx="1325">
                  <c:v>-6.1208196721311399E-2</c:v>
                </c:pt>
                <c:pt idx="1326">
                  <c:v>-2.45272727272727E-2</c:v>
                </c:pt>
                <c:pt idx="1327">
                  <c:v>-6.4326666666666601E-2</c:v>
                </c:pt>
                <c:pt idx="1328">
                  <c:v>-8.8222943722943703E-2</c:v>
                </c:pt>
                <c:pt idx="1329">
                  <c:v>-0.115202919708029</c:v>
                </c:pt>
                <c:pt idx="1330">
                  <c:v>6.0984374999999997E-3</c:v>
                </c:pt>
                <c:pt idx="1331">
                  <c:v>-8.9929787234042505E-2</c:v>
                </c:pt>
                <c:pt idx="1332">
                  <c:v>-6.8304782608695602E-2</c:v>
                </c:pt>
                <c:pt idx="1333">
                  <c:v>-8.9035217391304294E-2</c:v>
                </c:pt>
                <c:pt idx="1334">
                  <c:v>-4.4832635983263598E-2</c:v>
                </c:pt>
                <c:pt idx="1335">
                  <c:v>-6.5793506493506501E-2</c:v>
                </c:pt>
                <c:pt idx="1336">
                  <c:v>-8.3854615384615305E-2</c:v>
                </c:pt>
                <c:pt idx="1337">
                  <c:v>-9.3426717557251904E-2</c:v>
                </c:pt>
                <c:pt idx="1338">
                  <c:v>-0.15857608695652101</c:v>
                </c:pt>
                <c:pt idx="1339">
                  <c:v>4.60291666666666E-2</c:v>
                </c:pt>
                <c:pt idx="1340">
                  <c:v>6.4434782608695602E-3</c:v>
                </c:pt>
                <c:pt idx="1341">
                  <c:v>-0.1497375</c:v>
                </c:pt>
                <c:pt idx="1342">
                  <c:v>-1.01363636363636E-3</c:v>
                </c:pt>
                <c:pt idx="1343">
                  <c:v>-0.11105714285714199</c:v>
                </c:pt>
                <c:pt idx="1344">
                  <c:v>3.0543478260869499E-2</c:v>
                </c:pt>
                <c:pt idx="1345">
                  <c:v>-0.12987199999999999</c:v>
                </c:pt>
                <c:pt idx="1346">
                  <c:v>-0.13770833333333299</c:v>
                </c:pt>
                <c:pt idx="1347">
                  <c:v>-3.2458333333333302E-3</c:v>
                </c:pt>
                <c:pt idx="1348">
                  <c:v>-0.100904347826086</c:v>
                </c:pt>
                <c:pt idx="1349">
                  <c:v>-9.7719047619047594E-2</c:v>
                </c:pt>
                <c:pt idx="1350">
                  <c:v>2.1695238095238E-2</c:v>
                </c:pt>
                <c:pt idx="1351">
                  <c:v>-4.1904149377593299E-2</c:v>
                </c:pt>
                <c:pt idx="1352">
                  <c:v>-7.2900000000000006E-2</c:v>
                </c:pt>
                <c:pt idx="1353">
                  <c:v>-3.37720833333333E-2</c:v>
                </c:pt>
                <c:pt idx="1354">
                  <c:v>-6.5280833333333302E-2</c:v>
                </c:pt>
                <c:pt idx="1355">
                  <c:v>-0.100378242677824</c:v>
                </c:pt>
                <c:pt idx="1356">
                  <c:v>-0.118324305555555</c:v>
                </c:pt>
                <c:pt idx="1357">
                  <c:v>-0.141249019607843</c:v>
                </c:pt>
                <c:pt idx="1358">
                  <c:v>-5.8511914893616998E-2</c:v>
                </c:pt>
                <c:pt idx="1359">
                  <c:v>-3.1613924050632902E-2</c:v>
                </c:pt>
                <c:pt idx="1360">
                  <c:v>-9.0091489361702096E-2</c:v>
                </c:pt>
                <c:pt idx="1361">
                  <c:v>-3.1766108786610799E-2</c:v>
                </c:pt>
                <c:pt idx="1362">
                  <c:v>-7.8364876033057806E-2</c:v>
                </c:pt>
                <c:pt idx="1363">
                  <c:v>-8.9715753424657499E-2</c:v>
                </c:pt>
                <c:pt idx="1364">
                  <c:v>-0.101988607594936</c:v>
                </c:pt>
                <c:pt idx="1365">
                  <c:v>-6.1765271966527202E-2</c:v>
                </c:pt>
                <c:pt idx="1366">
                  <c:v>-6.3377824267782407E-2</c:v>
                </c:pt>
                <c:pt idx="1367">
                  <c:v>-8.1141908713692895E-2</c:v>
                </c:pt>
                <c:pt idx="1368">
                  <c:v>-6.5714583333333298E-2</c:v>
                </c:pt>
                <c:pt idx="1369">
                  <c:v>-0.10589956709956699</c:v>
                </c:pt>
                <c:pt idx="1370">
                  <c:v>-4.7096913580246903E-2</c:v>
                </c:pt>
                <c:pt idx="1371">
                  <c:v>-8.8355828220858898E-2</c:v>
                </c:pt>
                <c:pt idx="1372">
                  <c:v>-9.6676923076922994E-2</c:v>
                </c:pt>
                <c:pt idx="1373">
                  <c:v>-6.7222594142259395E-2</c:v>
                </c:pt>
                <c:pt idx="1374">
                  <c:v>-7.5506382978723405E-2</c:v>
                </c:pt>
                <c:pt idx="1375">
                  <c:v>-8.6313807531380696E-2</c:v>
                </c:pt>
                <c:pt idx="1376">
                  <c:v>-8.9024892703862601E-2</c:v>
                </c:pt>
                <c:pt idx="1377">
                  <c:v>-5.6494308943089398E-2</c:v>
                </c:pt>
                <c:pt idx="1378">
                  <c:v>-8.0318749999999994E-2</c:v>
                </c:pt>
                <c:pt idx="1379">
                  <c:v>-0.118298283261802</c:v>
                </c:pt>
                <c:pt idx="1380">
                  <c:v>-0.115432083333333</c:v>
                </c:pt>
                <c:pt idx="1381">
                  <c:v>-5.5804641350210897E-2</c:v>
                </c:pt>
                <c:pt idx="1382">
                  <c:v>-3.6597499999999901E-2</c:v>
                </c:pt>
                <c:pt idx="1383">
                  <c:v>-4.4808749999999897E-2</c:v>
                </c:pt>
                <c:pt idx="1384">
                  <c:v>-0.16908682170542599</c:v>
                </c:pt>
                <c:pt idx="1385">
                  <c:v>-0.118690209790209</c:v>
                </c:pt>
                <c:pt idx="1386">
                  <c:v>-9.0237768240343297E-2</c:v>
                </c:pt>
                <c:pt idx="1387">
                  <c:v>-0.100548739495798</c:v>
                </c:pt>
                <c:pt idx="1388">
                  <c:v>-9.3694936708860699E-2</c:v>
                </c:pt>
                <c:pt idx="1389">
                  <c:v>-0.10030378151260499</c:v>
                </c:pt>
                <c:pt idx="1390">
                  <c:v>-6.9556595744680802E-2</c:v>
                </c:pt>
                <c:pt idx="1391">
                  <c:v>-0.12102642857142799</c:v>
                </c:pt>
                <c:pt idx="1392">
                  <c:v>-0.10629160839160801</c:v>
                </c:pt>
                <c:pt idx="1393">
                  <c:v>-5.1324066390041397E-2</c:v>
                </c:pt>
                <c:pt idx="1394">
                  <c:v>-6.3979497907949795E-2</c:v>
                </c:pt>
                <c:pt idx="1395">
                  <c:v>-7.6717355371900803E-2</c:v>
                </c:pt>
                <c:pt idx="1396">
                  <c:v>-9.45133891213389E-2</c:v>
                </c:pt>
                <c:pt idx="1397">
                  <c:v>-8.5780252100840296E-2</c:v>
                </c:pt>
                <c:pt idx="1398">
                  <c:v>-0.108503809523809</c:v>
                </c:pt>
                <c:pt idx="1399">
                  <c:v>-9.6205263157894697E-2</c:v>
                </c:pt>
                <c:pt idx="1400">
                  <c:v>-6.7245283018867896E-2</c:v>
                </c:pt>
                <c:pt idx="1401">
                  <c:v>-5.1591836734693801E-2</c:v>
                </c:pt>
                <c:pt idx="1402">
                  <c:v>-0.13084999999999999</c:v>
                </c:pt>
                <c:pt idx="1403">
                  <c:v>-4.6026400000000002E-2</c:v>
                </c:pt>
                <c:pt idx="1404">
                  <c:v>-8.4312422360248399E-2</c:v>
                </c:pt>
                <c:pt idx="1405">
                  <c:v>-6.4885714285714297E-2</c:v>
                </c:pt>
                <c:pt idx="1406">
                  <c:v>-0.109064646464646</c:v>
                </c:pt>
                <c:pt idx="1407">
                  <c:v>-9.2016216216216196E-2</c:v>
                </c:pt>
                <c:pt idx="1408">
                  <c:v>-0.11161330049260999</c:v>
                </c:pt>
                <c:pt idx="1409">
                  <c:v>-8.1230303030303E-2</c:v>
                </c:pt>
                <c:pt idx="1410">
                  <c:v>-7.5619742489270295E-2</c:v>
                </c:pt>
                <c:pt idx="1411">
                  <c:v>-7.6025102880658404E-2</c:v>
                </c:pt>
                <c:pt idx="1412">
                  <c:v>-0.11109765625</c:v>
                </c:pt>
                <c:pt idx="1413">
                  <c:v>-0.135777419354838</c:v>
                </c:pt>
                <c:pt idx="1414">
                  <c:v>-6.06914893617021E-2</c:v>
                </c:pt>
                <c:pt idx="1415">
                  <c:v>-0.12244406779661</c:v>
                </c:pt>
                <c:pt idx="1416">
                  <c:v>-0.129431666666666</c:v>
                </c:pt>
                <c:pt idx="1417">
                  <c:v>-0.136269008264462</c:v>
                </c:pt>
                <c:pt idx="1418">
                  <c:v>-9.4042857142857095E-2</c:v>
                </c:pt>
                <c:pt idx="1419">
                  <c:v>-0.14547328767123199</c:v>
                </c:pt>
                <c:pt idx="1420">
                  <c:v>-0.13636462585034001</c:v>
                </c:pt>
                <c:pt idx="1421">
                  <c:v>-6.2361344537815097E-2</c:v>
                </c:pt>
                <c:pt idx="1422">
                  <c:v>-0.111365271966527</c:v>
                </c:pt>
                <c:pt idx="1423">
                  <c:v>-0.13271338912133801</c:v>
                </c:pt>
                <c:pt idx="1424">
                  <c:v>-9.6434156378600797E-2</c:v>
                </c:pt>
                <c:pt idx="1425">
                  <c:v>-9.9014107883817398E-2</c:v>
                </c:pt>
                <c:pt idx="1426">
                  <c:v>-8.40842975206611E-2</c:v>
                </c:pt>
                <c:pt idx="1427">
                  <c:v>-0.15196942148760301</c:v>
                </c:pt>
                <c:pt idx="1428">
                  <c:v>-4.8326068376068301E-2</c:v>
                </c:pt>
                <c:pt idx="1429">
                  <c:v>-0.105527615062761</c:v>
                </c:pt>
                <c:pt idx="1430">
                  <c:v>-8.5463445378151204E-2</c:v>
                </c:pt>
                <c:pt idx="1431">
                  <c:v>-5.1462553191489298E-2</c:v>
                </c:pt>
                <c:pt idx="1432">
                  <c:v>2.9211946902654801E-2</c:v>
                </c:pt>
                <c:pt idx="1433">
                  <c:v>-9.61296610169491E-2</c:v>
                </c:pt>
                <c:pt idx="1434">
                  <c:v>-0.102940425531914</c:v>
                </c:pt>
                <c:pt idx="1435">
                  <c:v>-9.4123849372384896E-2</c:v>
                </c:pt>
                <c:pt idx="1436">
                  <c:v>-9.5234583333333303E-2</c:v>
                </c:pt>
                <c:pt idx="1437">
                  <c:v>-7.3507758620689603E-2</c:v>
                </c:pt>
                <c:pt idx="1438">
                  <c:v>-7.2478059071729897E-2</c:v>
                </c:pt>
                <c:pt idx="1439">
                  <c:v>-8.90179487179487E-2</c:v>
                </c:pt>
                <c:pt idx="1440">
                  <c:v>-0.151425333333333</c:v>
                </c:pt>
                <c:pt idx="1441">
                  <c:v>-8.4609489051094805E-2</c:v>
                </c:pt>
                <c:pt idx="1442">
                  <c:v>-0.105895762711864</c:v>
                </c:pt>
                <c:pt idx="1443">
                  <c:v>-8.6206329113923993E-2</c:v>
                </c:pt>
                <c:pt idx="1444">
                  <c:v>-9.3476495726495704E-2</c:v>
                </c:pt>
                <c:pt idx="1445">
                  <c:v>-9.4024786324786294E-2</c:v>
                </c:pt>
                <c:pt idx="1446">
                  <c:v>-8.3404700854700795E-2</c:v>
                </c:pt>
                <c:pt idx="1447">
                  <c:v>-0.102848936170212</c:v>
                </c:pt>
                <c:pt idx="1448">
                  <c:v>-7.83838235294117E-2</c:v>
                </c:pt>
                <c:pt idx="1449">
                  <c:v>-7.9473640167363996E-2</c:v>
                </c:pt>
                <c:pt idx="1450">
                  <c:v>-7.7695833333333297E-2</c:v>
                </c:pt>
                <c:pt idx="1451">
                  <c:v>-8.2336051502145902E-2</c:v>
                </c:pt>
                <c:pt idx="1452">
                  <c:v>-6.8847844827586199E-2</c:v>
                </c:pt>
                <c:pt idx="1453">
                  <c:v>-4.5304166666666597E-2</c:v>
                </c:pt>
                <c:pt idx="1454">
                  <c:v>-0.107932374100719</c:v>
                </c:pt>
                <c:pt idx="1455">
                  <c:v>-0.10365258620689601</c:v>
                </c:pt>
                <c:pt idx="1456">
                  <c:v>-5.7388607594936698E-2</c:v>
                </c:pt>
                <c:pt idx="1457">
                  <c:v>-3.4422689075630203E-2</c:v>
                </c:pt>
                <c:pt idx="1458">
                  <c:v>-3.1746694214875998E-2</c:v>
                </c:pt>
                <c:pt idx="1459">
                  <c:v>-4.1293506493506403E-2</c:v>
                </c:pt>
                <c:pt idx="1460">
                  <c:v>-8.11055319148936E-2</c:v>
                </c:pt>
                <c:pt idx="1461">
                  <c:v>-9.8015827338129496E-2</c:v>
                </c:pt>
                <c:pt idx="1462">
                  <c:v>-0.10065227272727199</c:v>
                </c:pt>
                <c:pt idx="1463">
                  <c:v>-2.7249159663865499E-2</c:v>
                </c:pt>
                <c:pt idx="1464">
                  <c:v>-8.3619230769230696E-2</c:v>
                </c:pt>
                <c:pt idx="1465">
                  <c:v>-6.36783898305084E-2</c:v>
                </c:pt>
                <c:pt idx="1466">
                  <c:v>-8.0702991452991396E-2</c:v>
                </c:pt>
                <c:pt idx="1467">
                  <c:v>-0.116837179487179</c:v>
                </c:pt>
                <c:pt idx="1468">
                  <c:v>-0.17319379310344801</c:v>
                </c:pt>
                <c:pt idx="1469">
                  <c:v>-0.10508417266187001</c:v>
                </c:pt>
                <c:pt idx="1470">
                  <c:v>-6.5570124481327804E-2</c:v>
                </c:pt>
                <c:pt idx="1471">
                  <c:v>-8.9273191489361595E-2</c:v>
                </c:pt>
                <c:pt idx="1472">
                  <c:v>-7.1368995633187701E-2</c:v>
                </c:pt>
                <c:pt idx="1473">
                  <c:v>-4.5266666666666601E-2</c:v>
                </c:pt>
                <c:pt idx="1474">
                  <c:v>-9.3605531914893597E-2</c:v>
                </c:pt>
                <c:pt idx="1475">
                  <c:v>-3.89047619047619E-2</c:v>
                </c:pt>
                <c:pt idx="1476">
                  <c:v>-9.7974045801526702E-2</c:v>
                </c:pt>
                <c:pt idx="1477">
                  <c:v>-9.5689361702127607E-3</c:v>
                </c:pt>
                <c:pt idx="1478">
                  <c:v>-5.4331932773109201E-2</c:v>
                </c:pt>
                <c:pt idx="1479">
                  <c:v>-7.5661702127659505E-2</c:v>
                </c:pt>
                <c:pt idx="1480">
                  <c:v>-5.2550632911392399E-2</c:v>
                </c:pt>
                <c:pt idx="1481">
                  <c:v>-5.3790128755364798E-2</c:v>
                </c:pt>
                <c:pt idx="1482">
                  <c:v>-0.14165853658536501</c:v>
                </c:pt>
                <c:pt idx="1483">
                  <c:v>-0.132917322834645</c:v>
                </c:pt>
                <c:pt idx="1484">
                  <c:v>-5.0149372384937198E-2</c:v>
                </c:pt>
                <c:pt idx="1485">
                  <c:v>-6.56935897435897E-2</c:v>
                </c:pt>
                <c:pt idx="1486">
                  <c:v>-0.101009583333333</c:v>
                </c:pt>
                <c:pt idx="1487">
                  <c:v>-8.4106302521008397E-2</c:v>
                </c:pt>
                <c:pt idx="1488">
                  <c:v>-0.13547299578058999</c:v>
                </c:pt>
                <c:pt idx="1489">
                  <c:v>-6.2565671641790999E-2</c:v>
                </c:pt>
                <c:pt idx="1490">
                  <c:v>-5.7428571428571398E-2</c:v>
                </c:pt>
                <c:pt idx="1491">
                  <c:v>-5.4552813852813797E-2</c:v>
                </c:pt>
                <c:pt idx="1492">
                  <c:v>-7.4286086956521696E-2</c:v>
                </c:pt>
                <c:pt idx="1493">
                  <c:v>-9.3265254237288098E-2</c:v>
                </c:pt>
                <c:pt idx="1494">
                  <c:v>-0.111494759825327</c:v>
                </c:pt>
                <c:pt idx="1495">
                  <c:v>-9.2060169491525401E-2</c:v>
                </c:pt>
                <c:pt idx="1496">
                  <c:v>-5.6410884353741503E-2</c:v>
                </c:pt>
                <c:pt idx="1497">
                  <c:v>-0.13020620155038701</c:v>
                </c:pt>
                <c:pt idx="1498">
                  <c:v>-6.5608438818565401E-2</c:v>
                </c:pt>
                <c:pt idx="1499">
                  <c:v>-7.2204255319148897E-2</c:v>
                </c:pt>
                <c:pt idx="1500">
                  <c:v>-7.3096982758620699E-2</c:v>
                </c:pt>
                <c:pt idx="1501">
                  <c:v>-3.1076595744680802E-2</c:v>
                </c:pt>
                <c:pt idx="1502">
                  <c:v>-0.13304274809160299</c:v>
                </c:pt>
                <c:pt idx="1503">
                  <c:v>-0.102555118110236</c:v>
                </c:pt>
                <c:pt idx="1504">
                  <c:v>-0.15655384615384599</c:v>
                </c:pt>
                <c:pt idx="1505">
                  <c:v>-8.4882790697674404E-2</c:v>
                </c:pt>
                <c:pt idx="1506">
                  <c:v>-2.2089743589743499E-2</c:v>
                </c:pt>
                <c:pt idx="1507">
                  <c:v>-9.2758995815899498E-2</c:v>
                </c:pt>
                <c:pt idx="1508">
                  <c:v>-5.4757261410788301E-2</c:v>
                </c:pt>
                <c:pt idx="1509">
                  <c:v>-0.129892765957446</c:v>
                </c:pt>
                <c:pt idx="1510">
                  <c:v>-8.6204166666666596E-2</c:v>
                </c:pt>
                <c:pt idx="1511">
                  <c:v>-9.1194244604316493E-2</c:v>
                </c:pt>
                <c:pt idx="1512">
                  <c:v>-8.0134177215189797E-2</c:v>
                </c:pt>
                <c:pt idx="1513">
                  <c:v>-7.0777499999999993E-2</c:v>
                </c:pt>
                <c:pt idx="1514">
                  <c:v>-5.6987815126050403E-2</c:v>
                </c:pt>
                <c:pt idx="1515">
                  <c:v>-8.8337768240343298E-2</c:v>
                </c:pt>
                <c:pt idx="1516">
                  <c:v>-5.97807531380753E-2</c:v>
                </c:pt>
                <c:pt idx="1517">
                  <c:v>-0.133344666666666</c:v>
                </c:pt>
                <c:pt idx="1518">
                  <c:v>-7.0549640287769694E-2</c:v>
                </c:pt>
                <c:pt idx="1519">
                  <c:v>-6.5854430379746795E-2</c:v>
                </c:pt>
                <c:pt idx="1520">
                  <c:v>-7.70132780082987E-2</c:v>
                </c:pt>
                <c:pt idx="1521">
                  <c:v>-2.0741004184100399E-2</c:v>
                </c:pt>
                <c:pt idx="1522">
                  <c:v>-7.5532217573221705E-2</c:v>
                </c:pt>
                <c:pt idx="1523">
                  <c:v>-6.5477021276595701E-2</c:v>
                </c:pt>
                <c:pt idx="1524">
                  <c:v>-5.6482962962962902E-2</c:v>
                </c:pt>
                <c:pt idx="1525">
                  <c:v>-7.4152173913043407E-2</c:v>
                </c:pt>
                <c:pt idx="1526">
                  <c:v>-7.0080753138075297E-2</c:v>
                </c:pt>
                <c:pt idx="1527">
                  <c:v>-5.9407499999999898E-2</c:v>
                </c:pt>
                <c:pt idx="1528">
                  <c:v>-8.0151249999999993E-2</c:v>
                </c:pt>
                <c:pt idx="1529">
                  <c:v>-5.3443404255319099E-2</c:v>
                </c:pt>
                <c:pt idx="1530">
                  <c:v>-6.9143514644351395E-2</c:v>
                </c:pt>
                <c:pt idx="1531">
                  <c:v>-0.10169280575539499</c:v>
                </c:pt>
                <c:pt idx="1532">
                  <c:v>-0.14143692307692299</c:v>
                </c:pt>
                <c:pt idx="1533">
                  <c:v>-2.13105042016806E-2</c:v>
                </c:pt>
                <c:pt idx="1534">
                  <c:v>-5.8269037656903701E-2</c:v>
                </c:pt>
                <c:pt idx="1535">
                  <c:v>-1.14702127659574E-2</c:v>
                </c:pt>
                <c:pt idx="1536">
                  <c:v>-6.9066244725738399E-2</c:v>
                </c:pt>
                <c:pt idx="1537">
                  <c:v>-5.7927004219409203E-2</c:v>
                </c:pt>
                <c:pt idx="1538">
                  <c:v>-7.3481379310344805E-2</c:v>
                </c:pt>
                <c:pt idx="1539">
                  <c:v>-0.12629928057553899</c:v>
                </c:pt>
                <c:pt idx="1540">
                  <c:v>-8.9624369747899099E-2</c:v>
                </c:pt>
                <c:pt idx="1541">
                  <c:v>-9.8513223140495806E-2</c:v>
                </c:pt>
                <c:pt idx="1542">
                  <c:v>-0.103061276595744</c:v>
                </c:pt>
                <c:pt idx="1543">
                  <c:v>-0.103884810126582</c:v>
                </c:pt>
                <c:pt idx="1544">
                  <c:v>-6.5138135593220306E-2</c:v>
                </c:pt>
                <c:pt idx="1545">
                  <c:v>-7.5328169014084498E-2</c:v>
                </c:pt>
                <c:pt idx="1546">
                  <c:v>-0.11646258503401299</c:v>
                </c:pt>
                <c:pt idx="1547">
                  <c:v>-6.8494017094017007E-2</c:v>
                </c:pt>
                <c:pt idx="1548">
                  <c:v>-9.5024369747899101E-2</c:v>
                </c:pt>
                <c:pt idx="1549">
                  <c:v>-9.5207234042553102E-2</c:v>
                </c:pt>
                <c:pt idx="1550">
                  <c:v>-0.11043916666666601</c:v>
                </c:pt>
                <c:pt idx="1551">
                  <c:v>-0.12639322033898301</c:v>
                </c:pt>
                <c:pt idx="1552">
                  <c:v>-8.2031168831168802E-2</c:v>
                </c:pt>
                <c:pt idx="1553">
                  <c:v>-4.6324840764331202E-2</c:v>
                </c:pt>
                <c:pt idx="1554">
                  <c:v>-7.1417467248908295E-2</c:v>
                </c:pt>
                <c:pt idx="1555">
                  <c:v>-8.8948319327731007E-2</c:v>
                </c:pt>
                <c:pt idx="1556">
                  <c:v>-9.9914166666666596E-2</c:v>
                </c:pt>
                <c:pt idx="1557">
                  <c:v>-8.3848739495798297E-2</c:v>
                </c:pt>
                <c:pt idx="1558">
                  <c:v>-8.7521161825726099E-2</c:v>
                </c:pt>
                <c:pt idx="1559">
                  <c:v>-0.15052953020134199</c:v>
                </c:pt>
                <c:pt idx="1560">
                  <c:v>-9.05142857142857E-2</c:v>
                </c:pt>
                <c:pt idx="1561">
                  <c:v>-2.4456170212765901E-2</c:v>
                </c:pt>
                <c:pt idx="1562">
                  <c:v>-0.12965226337448499</c:v>
                </c:pt>
                <c:pt idx="1563">
                  <c:v>-9.81012552301255E-2</c:v>
                </c:pt>
                <c:pt idx="1564">
                  <c:v>-8.3994605809128597E-2</c:v>
                </c:pt>
                <c:pt idx="1565">
                  <c:v>-7.8485477178423205E-2</c:v>
                </c:pt>
                <c:pt idx="1566">
                  <c:v>-0.17254769230769201</c:v>
                </c:pt>
                <c:pt idx="1567">
                  <c:v>-6.9507142857142795E-2</c:v>
                </c:pt>
                <c:pt idx="1568">
                  <c:v>-1.19708333333333E-2</c:v>
                </c:pt>
                <c:pt idx="1569">
                  <c:v>-9.6391489361702096E-2</c:v>
                </c:pt>
                <c:pt idx="1570">
                  <c:v>-0.116703389830508</c:v>
                </c:pt>
                <c:pt idx="1571">
                  <c:v>-0.108541666666666</c:v>
                </c:pt>
                <c:pt idx="1572">
                  <c:v>-0.13093172690763</c:v>
                </c:pt>
                <c:pt idx="1573">
                  <c:v>-6.8016891891891806E-2</c:v>
                </c:pt>
                <c:pt idx="1574">
                  <c:v>-9.9839999999999998E-2</c:v>
                </c:pt>
                <c:pt idx="1575">
                  <c:v>-0.110195582329317</c:v>
                </c:pt>
                <c:pt idx="1576">
                  <c:v>-0.10277903225806399</c:v>
                </c:pt>
                <c:pt idx="1577">
                  <c:v>-0.13342409638554201</c:v>
                </c:pt>
                <c:pt idx="1578">
                  <c:v>-0.13698502024291501</c:v>
                </c:pt>
                <c:pt idx="1579">
                  <c:v>-0.104469655172413</c:v>
                </c:pt>
                <c:pt idx="1580">
                  <c:v>-0.155623076923076</c:v>
                </c:pt>
                <c:pt idx="1581">
                  <c:v>-0.1110172</c:v>
                </c:pt>
                <c:pt idx="1582">
                  <c:v>-9.9870161290322501E-2</c:v>
                </c:pt>
                <c:pt idx="1583">
                  <c:v>-7.1539837398373898E-2</c:v>
                </c:pt>
                <c:pt idx="1584">
                  <c:v>-7.6424400000000003E-2</c:v>
                </c:pt>
                <c:pt idx="1585">
                  <c:v>-0.14511164658634501</c:v>
                </c:pt>
                <c:pt idx="1586">
                  <c:v>-9.5847142857142797E-2</c:v>
                </c:pt>
                <c:pt idx="1587">
                  <c:v>-0.15212499999999901</c:v>
                </c:pt>
                <c:pt idx="1588">
                  <c:v>-7.8038399999999994E-2</c:v>
                </c:pt>
                <c:pt idx="1589">
                  <c:v>-8.9947540983606494E-2</c:v>
                </c:pt>
                <c:pt idx="1590">
                  <c:v>-0.1070352</c:v>
                </c:pt>
                <c:pt idx="1591">
                  <c:v>-7.8738617886178794E-2</c:v>
                </c:pt>
                <c:pt idx="1592">
                  <c:v>-0.13192367346938699</c:v>
                </c:pt>
                <c:pt idx="1593">
                  <c:v>-0.205053237410071</c:v>
                </c:pt>
                <c:pt idx="1594">
                  <c:v>-0.20353937007874001</c:v>
                </c:pt>
                <c:pt idx="1595">
                  <c:v>-0.148022177419354</c:v>
                </c:pt>
                <c:pt idx="1596">
                  <c:v>-9.5664344262295004E-2</c:v>
                </c:pt>
                <c:pt idx="1597">
                  <c:v>-0.106995967741935</c:v>
                </c:pt>
                <c:pt idx="1598">
                  <c:v>-8.3961538461538393E-2</c:v>
                </c:pt>
                <c:pt idx="1599">
                  <c:v>-0.13277951807228899</c:v>
                </c:pt>
                <c:pt idx="1600">
                  <c:v>-0.14146732026143699</c:v>
                </c:pt>
                <c:pt idx="1601">
                  <c:v>-0.123858219178082</c:v>
                </c:pt>
                <c:pt idx="1602">
                  <c:v>-0.13967620967741901</c:v>
                </c:pt>
                <c:pt idx="1603">
                  <c:v>-9.3628000000000003E-2</c:v>
                </c:pt>
                <c:pt idx="1604">
                  <c:v>-0.1248732</c:v>
                </c:pt>
                <c:pt idx="1605">
                  <c:v>-0.118846311475409</c:v>
                </c:pt>
                <c:pt idx="1606">
                  <c:v>-0.106084146341463</c:v>
                </c:pt>
                <c:pt idx="1607">
                  <c:v>-8.8784353741496597E-2</c:v>
                </c:pt>
                <c:pt idx="1608">
                  <c:v>-7.8905000000000003E-2</c:v>
                </c:pt>
                <c:pt idx="1609">
                  <c:v>-7.8302800000000006E-2</c:v>
                </c:pt>
                <c:pt idx="1610">
                  <c:v>-8.6877200000000002E-2</c:v>
                </c:pt>
                <c:pt idx="1611">
                  <c:v>-8.1601999999999994E-2</c:v>
                </c:pt>
                <c:pt idx="1612">
                  <c:v>-0.1065728</c:v>
                </c:pt>
                <c:pt idx="1613">
                  <c:v>-0.119813360323886</c:v>
                </c:pt>
                <c:pt idx="1614">
                  <c:v>-0.142487074829931</c:v>
                </c:pt>
                <c:pt idx="1615">
                  <c:v>-6.00703947368421E-2</c:v>
                </c:pt>
                <c:pt idx="1616">
                  <c:v>-7.6401200000000002E-2</c:v>
                </c:pt>
                <c:pt idx="1617">
                  <c:v>-7.8932128514056205E-2</c:v>
                </c:pt>
                <c:pt idx="1618">
                  <c:v>-8.9149199999999998E-2</c:v>
                </c:pt>
                <c:pt idx="1619">
                  <c:v>-8.7527599999999997E-2</c:v>
                </c:pt>
                <c:pt idx="1620">
                  <c:v>-0.12739757085020201</c:v>
                </c:pt>
                <c:pt idx="1621">
                  <c:v>-0.13622721088435299</c:v>
                </c:pt>
                <c:pt idx="1622">
                  <c:v>-0.12320656934306499</c:v>
                </c:pt>
                <c:pt idx="1623">
                  <c:v>-9.7410843373493899E-2</c:v>
                </c:pt>
                <c:pt idx="1624">
                  <c:v>-0.12973911290322501</c:v>
                </c:pt>
                <c:pt idx="1625">
                  <c:v>-5.5849799196787099E-2</c:v>
                </c:pt>
                <c:pt idx="1626">
                  <c:v>-9.6343775100401596E-2</c:v>
                </c:pt>
                <c:pt idx="1627">
                  <c:v>-8.7939599999999896E-2</c:v>
                </c:pt>
                <c:pt idx="1628">
                  <c:v>-0.114082442748091</c:v>
                </c:pt>
                <c:pt idx="1629">
                  <c:v>-5.30483050847457E-2</c:v>
                </c:pt>
                <c:pt idx="1630">
                  <c:v>-6.7172399999999993E-2</c:v>
                </c:pt>
                <c:pt idx="1631">
                  <c:v>-8.2420080321285102E-2</c:v>
                </c:pt>
                <c:pt idx="1632">
                  <c:v>-9.0160240963855401E-2</c:v>
                </c:pt>
                <c:pt idx="1633">
                  <c:v>-9.3686234817813699E-2</c:v>
                </c:pt>
                <c:pt idx="1634">
                  <c:v>-7.3481451612903204E-2</c:v>
                </c:pt>
                <c:pt idx="1635">
                  <c:v>-8.8881081081081004E-2</c:v>
                </c:pt>
                <c:pt idx="1636">
                  <c:v>-7.0683593749999996E-2</c:v>
                </c:pt>
                <c:pt idx="1637">
                  <c:v>-5.8716064257028099E-2</c:v>
                </c:pt>
                <c:pt idx="1638">
                  <c:v>-0.116172177419354</c:v>
                </c:pt>
                <c:pt idx="1639">
                  <c:v>-8.5913199999999995E-2</c:v>
                </c:pt>
                <c:pt idx="1640">
                  <c:v>-6.2676113360323804E-2</c:v>
                </c:pt>
                <c:pt idx="1641">
                  <c:v>-0.124759839357429</c:v>
                </c:pt>
                <c:pt idx="1642">
                  <c:v>-0.15232214765100599</c:v>
                </c:pt>
                <c:pt idx="1643">
                  <c:v>-0.103356790123456</c:v>
                </c:pt>
                <c:pt idx="1644">
                  <c:v>-8.95160642570281E-2</c:v>
                </c:pt>
                <c:pt idx="1645">
                  <c:v>-8.5702409638554203E-2</c:v>
                </c:pt>
                <c:pt idx="1646">
                  <c:v>-0.105612449799196</c:v>
                </c:pt>
                <c:pt idx="1647">
                  <c:v>-0.10050204081632599</c:v>
                </c:pt>
                <c:pt idx="1648">
                  <c:v>-0.115428</c:v>
                </c:pt>
                <c:pt idx="1649">
                  <c:v>-6.9335714285714195E-2</c:v>
                </c:pt>
                <c:pt idx="1650">
                  <c:v>-6.7099999999999896E-2</c:v>
                </c:pt>
                <c:pt idx="1651">
                  <c:v>-0.102846184738955</c:v>
                </c:pt>
                <c:pt idx="1652">
                  <c:v>-8.3591164658634504E-2</c:v>
                </c:pt>
                <c:pt idx="1653">
                  <c:v>-5.9941199999999903E-2</c:v>
                </c:pt>
                <c:pt idx="1654">
                  <c:v>-8.3436947791164603E-2</c:v>
                </c:pt>
                <c:pt idx="1655">
                  <c:v>-2.8987499999999899E-2</c:v>
                </c:pt>
                <c:pt idx="1656">
                  <c:v>-0.18880769230769201</c:v>
                </c:pt>
                <c:pt idx="1657">
                  <c:v>-0.13740760233918101</c:v>
                </c:pt>
                <c:pt idx="1658">
                  <c:v>-8.1159274193548306E-2</c:v>
                </c:pt>
                <c:pt idx="1659">
                  <c:v>-5.9623170731707302E-2</c:v>
                </c:pt>
                <c:pt idx="1660">
                  <c:v>-5.1881124497991898E-2</c:v>
                </c:pt>
                <c:pt idx="1661">
                  <c:v>-3.6921200000000001E-2</c:v>
                </c:pt>
                <c:pt idx="1662">
                  <c:v>-3.06983935742971E-2</c:v>
                </c:pt>
                <c:pt idx="1663">
                  <c:v>-7.1805389221556798E-2</c:v>
                </c:pt>
                <c:pt idx="1664">
                  <c:v>-8.69302469135802E-2</c:v>
                </c:pt>
                <c:pt idx="1665">
                  <c:v>-0.12081686746987901</c:v>
                </c:pt>
                <c:pt idx="1666">
                  <c:v>-0.115315725806451</c:v>
                </c:pt>
                <c:pt idx="1667">
                  <c:v>-0.120830923694779</c:v>
                </c:pt>
                <c:pt idx="1668">
                  <c:v>-0.14144939271255</c:v>
                </c:pt>
                <c:pt idx="1669">
                  <c:v>-0.1220368</c:v>
                </c:pt>
                <c:pt idx="1670">
                  <c:v>-0.103890780141843</c:v>
                </c:pt>
                <c:pt idx="1671">
                  <c:v>-0.12559830508474501</c:v>
                </c:pt>
                <c:pt idx="1672">
                  <c:v>-7.7605622489959794E-2</c:v>
                </c:pt>
                <c:pt idx="1673">
                  <c:v>-9.5214457831325303E-2</c:v>
                </c:pt>
                <c:pt idx="1674">
                  <c:v>-8.3932000000000007E-2</c:v>
                </c:pt>
                <c:pt idx="1675">
                  <c:v>-9.4794758064516094E-2</c:v>
                </c:pt>
                <c:pt idx="1676">
                  <c:v>-8.8869600000000007E-2</c:v>
                </c:pt>
                <c:pt idx="1677">
                  <c:v>-9.3359558823529407E-2</c:v>
                </c:pt>
                <c:pt idx="1678">
                  <c:v>-1.2886524822695001E-2</c:v>
                </c:pt>
                <c:pt idx="1679">
                  <c:v>-8.2773983739837395E-2</c:v>
                </c:pt>
                <c:pt idx="1680">
                  <c:v>-6.47516129032258E-2</c:v>
                </c:pt>
                <c:pt idx="1681">
                  <c:v>-9.3872399999999995E-2</c:v>
                </c:pt>
                <c:pt idx="1682">
                  <c:v>-7.8249186991869904E-2</c:v>
                </c:pt>
                <c:pt idx="1683">
                  <c:v>-6.8094736842105194E-2</c:v>
                </c:pt>
                <c:pt idx="1684">
                  <c:v>-0.118907874015748</c:v>
                </c:pt>
                <c:pt idx="1685">
                  <c:v>-7.9056874999999999E-2</c:v>
                </c:pt>
                <c:pt idx="1686">
                  <c:v>-6.3426122448979494E-2</c:v>
                </c:pt>
                <c:pt idx="1687">
                  <c:v>-8.4979352226720595E-2</c:v>
                </c:pt>
                <c:pt idx="1688">
                  <c:v>-0.13302039999999901</c:v>
                </c:pt>
                <c:pt idx="1689">
                  <c:v>-9.5765306122448907E-2</c:v>
                </c:pt>
                <c:pt idx="1690">
                  <c:v>-4.61341463414634E-2</c:v>
                </c:pt>
                <c:pt idx="1691">
                  <c:v>-5.7384353741496599E-2</c:v>
                </c:pt>
                <c:pt idx="1692">
                  <c:v>-5.1195138888888797E-2</c:v>
                </c:pt>
                <c:pt idx="1693">
                  <c:v>-9.3485365853658506E-2</c:v>
                </c:pt>
                <c:pt idx="1694">
                  <c:v>-5.7422357723577198E-2</c:v>
                </c:pt>
                <c:pt idx="1695">
                  <c:v>-0.105882926829268</c:v>
                </c:pt>
                <c:pt idx="1696">
                  <c:v>-9.8584489795918301E-2</c:v>
                </c:pt>
                <c:pt idx="1697">
                  <c:v>-0.123793522267206</c:v>
                </c:pt>
                <c:pt idx="1698">
                  <c:v>-0.11832037037037001</c:v>
                </c:pt>
                <c:pt idx="1699">
                  <c:v>-8.4211764705882305E-2</c:v>
                </c:pt>
                <c:pt idx="1700">
                  <c:v>-0.161076829268292</c:v>
                </c:pt>
                <c:pt idx="1701">
                  <c:v>-9.21221774193548E-2</c:v>
                </c:pt>
                <c:pt idx="1702">
                  <c:v>-8.8796747967479606E-2</c:v>
                </c:pt>
                <c:pt idx="1703">
                  <c:v>-8.41590361445783E-2</c:v>
                </c:pt>
                <c:pt idx="1704">
                  <c:v>-0.115548780487804</c:v>
                </c:pt>
                <c:pt idx="1705">
                  <c:v>-0.12706948051948</c:v>
                </c:pt>
                <c:pt idx="1706">
                  <c:v>-5.6663709677419301E-2</c:v>
                </c:pt>
                <c:pt idx="1707">
                  <c:v>-8.0667611336032397E-2</c:v>
                </c:pt>
                <c:pt idx="1708">
                  <c:v>-6.3809756097560899E-2</c:v>
                </c:pt>
                <c:pt idx="1709">
                  <c:v>-0.105727528089887</c:v>
                </c:pt>
                <c:pt idx="1710">
                  <c:v>-0.114634693877551</c:v>
                </c:pt>
                <c:pt idx="1711">
                  <c:v>-9.5892307692307693E-2</c:v>
                </c:pt>
                <c:pt idx="1712">
                  <c:v>-9.0293939393939301E-2</c:v>
                </c:pt>
                <c:pt idx="1713">
                  <c:v>-7.0463414634146307E-2</c:v>
                </c:pt>
                <c:pt idx="1714">
                  <c:v>-0.10829024390243901</c:v>
                </c:pt>
                <c:pt idx="1715">
                  <c:v>-0.124761133603238</c:v>
                </c:pt>
                <c:pt idx="1716">
                  <c:v>-6.6999590163934405E-2</c:v>
                </c:pt>
                <c:pt idx="1717">
                  <c:v>-9.4772289156626499E-2</c:v>
                </c:pt>
                <c:pt idx="1718">
                  <c:v>-0.17621507936507899</c:v>
                </c:pt>
                <c:pt idx="1719">
                  <c:v>-6.3113223140495806E-2</c:v>
                </c:pt>
                <c:pt idx="1720">
                  <c:v>-3.7430894308943002E-2</c:v>
                </c:pt>
                <c:pt idx="1721">
                  <c:v>-8.8553036437246893E-2</c:v>
                </c:pt>
                <c:pt idx="1722">
                  <c:v>-9.7614876033057796E-2</c:v>
                </c:pt>
                <c:pt idx="1723">
                  <c:v>-0.13060204081632601</c:v>
                </c:pt>
                <c:pt idx="1724">
                  <c:v>-0.143088663967611</c:v>
                </c:pt>
                <c:pt idx="1725">
                  <c:v>-7.85986486486486E-2</c:v>
                </c:pt>
                <c:pt idx="1726">
                  <c:v>-5.7270198675496597E-2</c:v>
                </c:pt>
                <c:pt idx="1727">
                  <c:v>-7.7562601626016206E-2</c:v>
                </c:pt>
                <c:pt idx="1728">
                  <c:v>-8.5388353413654597E-2</c:v>
                </c:pt>
                <c:pt idx="1729">
                  <c:v>-6.4177510040160604E-2</c:v>
                </c:pt>
                <c:pt idx="1730">
                  <c:v>-0.14143927125506001</c:v>
                </c:pt>
                <c:pt idx="1731">
                  <c:v>-0.103844672131147</c:v>
                </c:pt>
                <c:pt idx="1732">
                  <c:v>4.6609958506224E-3</c:v>
                </c:pt>
                <c:pt idx="1733">
                  <c:v>-7.9552287581699299E-2</c:v>
                </c:pt>
                <c:pt idx="1734">
                  <c:v>-7.4624999999999997E-2</c:v>
                </c:pt>
                <c:pt idx="1735">
                  <c:v>-5.8828688524590098E-2</c:v>
                </c:pt>
                <c:pt idx="1736">
                  <c:v>-8.7902811244979895E-2</c:v>
                </c:pt>
                <c:pt idx="1737">
                  <c:v>-6.2354032258064497E-2</c:v>
                </c:pt>
                <c:pt idx="1738">
                  <c:v>-7.3109311740890595E-2</c:v>
                </c:pt>
                <c:pt idx="1739">
                  <c:v>-0.16703749999999901</c:v>
                </c:pt>
                <c:pt idx="1740">
                  <c:v>-7.4122058823529402E-2</c:v>
                </c:pt>
                <c:pt idx="1741">
                  <c:v>-0.117919758064516</c:v>
                </c:pt>
                <c:pt idx="1742">
                  <c:v>-3.3808467741935397E-2</c:v>
                </c:pt>
                <c:pt idx="1743">
                  <c:v>-8.8756399999999999E-2</c:v>
                </c:pt>
                <c:pt idx="1744">
                  <c:v>-0.103726422764227</c:v>
                </c:pt>
                <c:pt idx="1745">
                  <c:v>-9.3047791164658597E-2</c:v>
                </c:pt>
                <c:pt idx="1746">
                  <c:v>-0.161248734177215</c:v>
                </c:pt>
                <c:pt idx="1747">
                  <c:v>-0.151749006622516</c:v>
                </c:pt>
                <c:pt idx="1748">
                  <c:v>-0.118724096385542</c:v>
                </c:pt>
                <c:pt idx="1749">
                  <c:v>-8.3553658536585307E-2</c:v>
                </c:pt>
                <c:pt idx="1750">
                  <c:v>-9.4595200000000004E-2</c:v>
                </c:pt>
                <c:pt idx="1751">
                  <c:v>-8.2642168674698799E-2</c:v>
                </c:pt>
                <c:pt idx="1752">
                  <c:v>-0.124724291497975</c:v>
                </c:pt>
                <c:pt idx="1753">
                  <c:v>-7.7713333333333301E-2</c:v>
                </c:pt>
                <c:pt idx="1754">
                  <c:v>-0.129169333333333</c:v>
                </c:pt>
                <c:pt idx="1755">
                  <c:v>-0.13726169354838699</c:v>
                </c:pt>
                <c:pt idx="1756">
                  <c:v>-0.119265461847389</c:v>
                </c:pt>
                <c:pt idx="1757">
                  <c:v>-0.120903629032258</c:v>
                </c:pt>
                <c:pt idx="1758">
                  <c:v>-0.125814859437751</c:v>
                </c:pt>
                <c:pt idx="1759">
                  <c:v>-6.8466129032258002E-2</c:v>
                </c:pt>
                <c:pt idx="1760">
                  <c:v>-6.4681999999999906E-2</c:v>
                </c:pt>
                <c:pt idx="1761">
                  <c:v>-1.68521739130434E-3</c:v>
                </c:pt>
                <c:pt idx="1762">
                  <c:v>-5.15418699186991E-2</c:v>
                </c:pt>
                <c:pt idx="1763">
                  <c:v>-7.7355319148936105E-2</c:v>
                </c:pt>
                <c:pt idx="1764">
                  <c:v>-0.11124189944134</c:v>
                </c:pt>
                <c:pt idx="1765">
                  <c:v>-0.124202197802197</c:v>
                </c:pt>
                <c:pt idx="1766">
                  <c:v>-0.15520844444444401</c:v>
                </c:pt>
                <c:pt idx="1767">
                  <c:v>-0.114862773722627</c:v>
                </c:pt>
                <c:pt idx="1768">
                  <c:v>-8.56875E-2</c:v>
                </c:pt>
                <c:pt idx="1769">
                  <c:v>-8.8657868020304495E-2</c:v>
                </c:pt>
                <c:pt idx="1770">
                  <c:v>-9.1067836257309895E-2</c:v>
                </c:pt>
                <c:pt idx="1771">
                  <c:v>-0.20055524193548299</c:v>
                </c:pt>
                <c:pt idx="1772">
                  <c:v>-0.119950806451612</c:v>
                </c:pt>
                <c:pt idx="1773">
                  <c:v>-7.9239430894308904E-2</c:v>
                </c:pt>
                <c:pt idx="1774">
                  <c:v>-0.126245</c:v>
                </c:pt>
                <c:pt idx="1775">
                  <c:v>-0.124503448275862</c:v>
                </c:pt>
                <c:pt idx="1776">
                  <c:v>-0.161868548387096</c:v>
                </c:pt>
                <c:pt idx="1777">
                  <c:v>-0.12957016129032201</c:v>
                </c:pt>
                <c:pt idx="1778">
                  <c:v>-0.13180320000000001</c:v>
                </c:pt>
                <c:pt idx="1779">
                  <c:v>-9.4988000000000003E-2</c:v>
                </c:pt>
                <c:pt idx="1780">
                  <c:v>-8.4308835341365407E-2</c:v>
                </c:pt>
                <c:pt idx="1781">
                  <c:v>-0.14090326797385599</c:v>
                </c:pt>
                <c:pt idx="1782">
                  <c:v>-5.2418705035971201E-2</c:v>
                </c:pt>
                <c:pt idx="1783">
                  <c:v>-0.106306827309236</c:v>
                </c:pt>
                <c:pt idx="1784">
                  <c:v>-9.7672289156626499E-2</c:v>
                </c:pt>
                <c:pt idx="1785">
                  <c:v>-9.2660483870967703E-2</c:v>
                </c:pt>
                <c:pt idx="1786">
                  <c:v>-0.16454159999999901</c:v>
                </c:pt>
                <c:pt idx="1787">
                  <c:v>-0.137070967741935</c:v>
                </c:pt>
                <c:pt idx="1788">
                  <c:v>-6.4952499999999996E-2</c:v>
                </c:pt>
                <c:pt idx="1789">
                  <c:v>-0.101252671755725</c:v>
                </c:pt>
                <c:pt idx="1790">
                  <c:v>-5.8417408906882497E-2</c:v>
                </c:pt>
                <c:pt idx="1791">
                  <c:v>-0.14141606425702799</c:v>
                </c:pt>
                <c:pt idx="1792">
                  <c:v>-0.112197967479674</c:v>
                </c:pt>
                <c:pt idx="1793">
                  <c:v>-8.1842741935483798E-2</c:v>
                </c:pt>
                <c:pt idx="1794">
                  <c:v>-8.7331048387096696E-2</c:v>
                </c:pt>
                <c:pt idx="1795">
                  <c:v>1.6329192546583799E-3</c:v>
                </c:pt>
                <c:pt idx="1796">
                  <c:v>-0.134138853503184</c:v>
                </c:pt>
                <c:pt idx="1797">
                  <c:v>-4.8611693548387097E-2</c:v>
                </c:pt>
                <c:pt idx="1798">
                  <c:v>-9.6004858299595097E-2</c:v>
                </c:pt>
                <c:pt idx="1799">
                  <c:v>-0.11184817813765099</c:v>
                </c:pt>
                <c:pt idx="1800">
                  <c:v>-9.8444308943089406E-2</c:v>
                </c:pt>
                <c:pt idx="1801">
                  <c:v>-0.10078089430894301</c:v>
                </c:pt>
                <c:pt idx="1802">
                  <c:v>-8.0341874999999993E-2</c:v>
                </c:pt>
                <c:pt idx="1803">
                  <c:v>-9.4036774193548306E-2</c:v>
                </c:pt>
                <c:pt idx="1804">
                  <c:v>-6.4442682926829198E-2</c:v>
                </c:pt>
                <c:pt idx="1805">
                  <c:v>-7.7178455284552805E-2</c:v>
                </c:pt>
                <c:pt idx="1806">
                  <c:v>-7.9880161943319802E-2</c:v>
                </c:pt>
                <c:pt idx="1807">
                  <c:v>-0.14810890688259101</c:v>
                </c:pt>
                <c:pt idx="1808">
                  <c:v>-0.14225384615384601</c:v>
                </c:pt>
                <c:pt idx="1809">
                  <c:v>-0.13432228571428501</c:v>
                </c:pt>
                <c:pt idx="1810">
                  <c:v>-0.124946551724137</c:v>
                </c:pt>
                <c:pt idx="1811">
                  <c:v>-7.4239357429718794E-2</c:v>
                </c:pt>
                <c:pt idx="1812">
                  <c:v>-0.10692024291497899</c:v>
                </c:pt>
                <c:pt idx="1813">
                  <c:v>-9.0480161943319801E-2</c:v>
                </c:pt>
                <c:pt idx="1814">
                  <c:v>-6.3183534136546093E-2</c:v>
                </c:pt>
                <c:pt idx="1815">
                  <c:v>-6.5127346938775504E-2</c:v>
                </c:pt>
                <c:pt idx="1816">
                  <c:v>-7.8172108843537397E-2</c:v>
                </c:pt>
                <c:pt idx="1817">
                  <c:v>-7.4057241379310301E-2</c:v>
                </c:pt>
                <c:pt idx="1818">
                  <c:v>-0.125444354838709</c:v>
                </c:pt>
                <c:pt idx="1819">
                  <c:v>-9.8443373493975903E-2</c:v>
                </c:pt>
                <c:pt idx="1820">
                  <c:v>-5.1229435483870898E-2</c:v>
                </c:pt>
                <c:pt idx="1821">
                  <c:v>-6.905E-2</c:v>
                </c:pt>
                <c:pt idx="1822">
                  <c:v>-8.2579674796747896E-2</c:v>
                </c:pt>
                <c:pt idx="1823">
                  <c:v>-9.5103870967741894E-2</c:v>
                </c:pt>
                <c:pt idx="1824">
                  <c:v>-3.6550769230769199E-2</c:v>
                </c:pt>
                <c:pt idx="1825">
                  <c:v>-5.2994693877551E-2</c:v>
                </c:pt>
                <c:pt idx="1826">
                  <c:v>-7.8562348178137606E-2</c:v>
                </c:pt>
                <c:pt idx="1827">
                  <c:v>-7.2047368421052596E-2</c:v>
                </c:pt>
                <c:pt idx="1828">
                  <c:v>-9.8780081300813005E-2</c:v>
                </c:pt>
                <c:pt idx="1829">
                  <c:v>-0.121724899598393</c:v>
                </c:pt>
                <c:pt idx="1830">
                  <c:v>-0.100633974358974</c:v>
                </c:pt>
                <c:pt idx="1831">
                  <c:v>-5.57E-2</c:v>
                </c:pt>
                <c:pt idx="1832">
                  <c:v>-7.0943951612903206E-2</c:v>
                </c:pt>
                <c:pt idx="1833">
                  <c:v>-7.8031578947368396E-2</c:v>
                </c:pt>
                <c:pt idx="1834">
                  <c:v>-6.1180241935483798E-2</c:v>
                </c:pt>
                <c:pt idx="1835">
                  <c:v>-0.12269758064516099</c:v>
                </c:pt>
                <c:pt idx="1836">
                  <c:v>-0.15035951417004001</c:v>
                </c:pt>
                <c:pt idx="1837">
                  <c:v>-8.9836111111111103E-2</c:v>
                </c:pt>
                <c:pt idx="1838">
                  <c:v>-0.111076551724137</c:v>
                </c:pt>
                <c:pt idx="1839">
                  <c:v>-8.8076113360323796E-2</c:v>
                </c:pt>
                <c:pt idx="1840">
                  <c:v>-0.115382661290322</c:v>
                </c:pt>
                <c:pt idx="1841">
                  <c:v>-6.5917886178861795E-2</c:v>
                </c:pt>
                <c:pt idx="1842">
                  <c:v>-8.4750403225806403E-2</c:v>
                </c:pt>
                <c:pt idx="1843">
                  <c:v>-7.7936842105263096E-2</c:v>
                </c:pt>
                <c:pt idx="1844">
                  <c:v>-0.10365380116959</c:v>
                </c:pt>
                <c:pt idx="1845">
                  <c:v>-8.75398648648648E-2</c:v>
                </c:pt>
                <c:pt idx="1846">
                  <c:v>-4.0493117408906799E-2</c:v>
                </c:pt>
                <c:pt idx="1847">
                  <c:v>-0.14636653225806401</c:v>
                </c:pt>
                <c:pt idx="1848">
                  <c:v>5.8734939759036101E-3</c:v>
                </c:pt>
                <c:pt idx="1849">
                  <c:v>-7.6891497975708503E-2</c:v>
                </c:pt>
                <c:pt idx="1850">
                  <c:v>-7.7375471698113193E-2</c:v>
                </c:pt>
                <c:pt idx="1851">
                  <c:v>-3.8467741935483801E-2</c:v>
                </c:pt>
                <c:pt idx="1852">
                  <c:v>-0.112614906832298</c:v>
                </c:pt>
                <c:pt idx="1853">
                  <c:v>-0.102099591836734</c:v>
                </c:pt>
                <c:pt idx="1854">
                  <c:v>-0.16933279352226699</c:v>
                </c:pt>
                <c:pt idx="1855">
                  <c:v>-0.117980241935483</c:v>
                </c:pt>
                <c:pt idx="1856">
                  <c:v>-8.3390612244897896E-2</c:v>
                </c:pt>
                <c:pt idx="1857">
                  <c:v>-5.5877642276422702E-2</c:v>
                </c:pt>
                <c:pt idx="1858">
                  <c:v>-8.4304117647058793E-2</c:v>
                </c:pt>
                <c:pt idx="1859">
                  <c:v>-5.8416447368420998E-2</c:v>
                </c:pt>
                <c:pt idx="1860">
                  <c:v>-0.103557028112449</c:v>
                </c:pt>
                <c:pt idx="1861">
                  <c:v>-9.2158130081300804E-2</c:v>
                </c:pt>
                <c:pt idx="1862">
                  <c:v>-0.129207228915662</c:v>
                </c:pt>
                <c:pt idx="1863">
                  <c:v>-0.111604048582995</c:v>
                </c:pt>
                <c:pt idx="1864">
                  <c:v>-0.10120576131687201</c:v>
                </c:pt>
                <c:pt idx="1865">
                  <c:v>-0.14614764705882299</c:v>
                </c:pt>
                <c:pt idx="1866">
                  <c:v>-8.6551479289940794E-2</c:v>
                </c:pt>
                <c:pt idx="1867">
                  <c:v>-0.11497530364372401</c:v>
                </c:pt>
                <c:pt idx="1868">
                  <c:v>-0.13839274193548301</c:v>
                </c:pt>
                <c:pt idx="1869">
                  <c:v>-0.162706882591093</c:v>
                </c:pt>
                <c:pt idx="1870">
                  <c:v>-8.7429795918367303E-2</c:v>
                </c:pt>
                <c:pt idx="1871">
                  <c:v>-0.103936585365853</c:v>
                </c:pt>
                <c:pt idx="1872">
                  <c:v>-9.0832467532467501E-2</c:v>
                </c:pt>
                <c:pt idx="1873">
                  <c:v>-9.0680838323353302E-2</c:v>
                </c:pt>
                <c:pt idx="1874">
                  <c:v>-0.12767418032786801</c:v>
                </c:pt>
                <c:pt idx="1875">
                  <c:v>-0.106782926829268</c:v>
                </c:pt>
                <c:pt idx="1876">
                  <c:v>-0.13491532258064501</c:v>
                </c:pt>
                <c:pt idx="1877">
                  <c:v>-0.10316451612903201</c:v>
                </c:pt>
                <c:pt idx="1878">
                  <c:v>-0.10235650406504</c:v>
                </c:pt>
                <c:pt idx="1879">
                  <c:v>-8.1261202185792303E-2</c:v>
                </c:pt>
                <c:pt idx="1880">
                  <c:v>-8.4774869109947595E-2</c:v>
                </c:pt>
                <c:pt idx="1881">
                  <c:v>-6.6824390243902396E-2</c:v>
                </c:pt>
                <c:pt idx="1882">
                  <c:v>-9.3512704918032694E-2</c:v>
                </c:pt>
                <c:pt idx="1883">
                  <c:v>-5.9616194331983799E-2</c:v>
                </c:pt>
                <c:pt idx="1884">
                  <c:v>-4.6864344262295E-2</c:v>
                </c:pt>
                <c:pt idx="1885">
                  <c:v>-5.6619433198380503E-2</c:v>
                </c:pt>
                <c:pt idx="1886">
                  <c:v>-0.13020000000000001</c:v>
                </c:pt>
                <c:pt idx="1887">
                  <c:v>-0.118399382716049</c:v>
                </c:pt>
                <c:pt idx="1888">
                  <c:v>-0.120615384615384</c:v>
                </c:pt>
                <c:pt idx="1889">
                  <c:v>-0.124137246963562</c:v>
                </c:pt>
                <c:pt idx="1890">
                  <c:v>-9.8588663967611304E-2</c:v>
                </c:pt>
                <c:pt idx="1891">
                  <c:v>-0.14236867469879499</c:v>
                </c:pt>
                <c:pt idx="1892">
                  <c:v>-8.2408906882591101E-2</c:v>
                </c:pt>
                <c:pt idx="1893">
                  <c:v>-0.10481607142857099</c:v>
                </c:pt>
                <c:pt idx="1894">
                  <c:v>-8.9614482758620606E-2</c:v>
                </c:pt>
                <c:pt idx="1895">
                  <c:v>-7.4663821138211295E-2</c:v>
                </c:pt>
                <c:pt idx="1896">
                  <c:v>-4.68795180722891E-2</c:v>
                </c:pt>
                <c:pt idx="1897">
                  <c:v>-0.102844939271255</c:v>
                </c:pt>
                <c:pt idx="1898">
                  <c:v>-7.7201219512195093E-2</c:v>
                </c:pt>
                <c:pt idx="1899">
                  <c:v>-0.101599173553719</c:v>
                </c:pt>
                <c:pt idx="1900">
                  <c:v>-5.57873333333333E-2</c:v>
                </c:pt>
                <c:pt idx="1901">
                  <c:v>-0.14408079470198601</c:v>
                </c:pt>
                <c:pt idx="1902">
                  <c:v>-4.4287903225806398E-2</c:v>
                </c:pt>
                <c:pt idx="1903">
                  <c:v>-0.105495528455284</c:v>
                </c:pt>
                <c:pt idx="1904">
                  <c:v>-0.101315322580645</c:v>
                </c:pt>
                <c:pt idx="1905">
                  <c:v>-9.8483935742971804E-2</c:v>
                </c:pt>
                <c:pt idx="1906">
                  <c:v>-0.11675918367346901</c:v>
                </c:pt>
                <c:pt idx="1907">
                  <c:v>-0.12603802816901399</c:v>
                </c:pt>
                <c:pt idx="1908">
                  <c:v>-0.13402222222222199</c:v>
                </c:pt>
                <c:pt idx="1909">
                  <c:v>-0.13807119341563701</c:v>
                </c:pt>
                <c:pt idx="1910">
                  <c:v>-6.9345041322314005E-2</c:v>
                </c:pt>
                <c:pt idx="1911">
                  <c:v>-5.4533744855967001E-2</c:v>
                </c:pt>
                <c:pt idx="1912">
                  <c:v>-9.1987096774193505E-2</c:v>
                </c:pt>
                <c:pt idx="1913">
                  <c:v>-0.10055894308943</c:v>
                </c:pt>
                <c:pt idx="1914">
                  <c:v>-0.10067836257309901</c:v>
                </c:pt>
                <c:pt idx="1915">
                  <c:v>-0.101338853503184</c:v>
                </c:pt>
                <c:pt idx="1916">
                  <c:v>-9.2343724696356197E-2</c:v>
                </c:pt>
                <c:pt idx="1917">
                  <c:v>-6.9122222222222196E-2</c:v>
                </c:pt>
                <c:pt idx="1918">
                  <c:v>-6.9495934959349595E-2</c:v>
                </c:pt>
                <c:pt idx="1919">
                  <c:v>-0.11508064516129</c:v>
                </c:pt>
                <c:pt idx="1920">
                  <c:v>-7.9509716599190206E-2</c:v>
                </c:pt>
                <c:pt idx="1921">
                  <c:v>-0.121620467836257</c:v>
                </c:pt>
                <c:pt idx="1922">
                  <c:v>-0.103515706806282</c:v>
                </c:pt>
                <c:pt idx="1923">
                  <c:v>-6.9058536585365801E-2</c:v>
                </c:pt>
                <c:pt idx="1924">
                  <c:v>-7.2257489878542497E-2</c:v>
                </c:pt>
                <c:pt idx="1925">
                  <c:v>-8.9651821862348102E-2</c:v>
                </c:pt>
                <c:pt idx="1926">
                  <c:v>-7.5048192771084293E-2</c:v>
                </c:pt>
                <c:pt idx="1927">
                  <c:v>-8.2793522267206404E-2</c:v>
                </c:pt>
                <c:pt idx="1928">
                  <c:v>-0.14254022988505699</c:v>
                </c:pt>
                <c:pt idx="1929">
                  <c:v>-0.154336094674556</c:v>
                </c:pt>
                <c:pt idx="1930">
                  <c:v>-1.15183673469387E-2</c:v>
                </c:pt>
                <c:pt idx="1931">
                  <c:v>-2.6981376518218601E-2</c:v>
                </c:pt>
                <c:pt idx="1932">
                  <c:v>-8.6403252032520306E-2</c:v>
                </c:pt>
                <c:pt idx="1933">
                  <c:v>-0.104439430894308</c:v>
                </c:pt>
                <c:pt idx="1934">
                  <c:v>-0.119085185185185</c:v>
                </c:pt>
                <c:pt idx="1935">
                  <c:v>-5.9074404761904703E-2</c:v>
                </c:pt>
                <c:pt idx="1936">
                  <c:v>-0.11126445783132501</c:v>
                </c:pt>
                <c:pt idx="1937">
                  <c:v>-8.0100806451612896E-2</c:v>
                </c:pt>
                <c:pt idx="1938">
                  <c:v>-0.116507661290322</c:v>
                </c:pt>
                <c:pt idx="1939">
                  <c:v>-0.11220650406504</c:v>
                </c:pt>
                <c:pt idx="1940">
                  <c:v>-0.109187148594377</c:v>
                </c:pt>
                <c:pt idx="1941">
                  <c:v>-0.13397061224489701</c:v>
                </c:pt>
                <c:pt idx="1942">
                  <c:v>-9.9047852760736202E-2</c:v>
                </c:pt>
                <c:pt idx="1943">
                  <c:v>-0.108067295597484</c:v>
                </c:pt>
                <c:pt idx="1944">
                  <c:v>-7.7158064516128999E-2</c:v>
                </c:pt>
                <c:pt idx="1945">
                  <c:v>-9.0230769230769198E-2</c:v>
                </c:pt>
                <c:pt idx="1946">
                  <c:v>-0.14234380165289201</c:v>
                </c:pt>
                <c:pt idx="1947">
                  <c:v>-8.4319758064516095E-2</c:v>
                </c:pt>
                <c:pt idx="1948">
                  <c:v>-0.121488709677419</c:v>
                </c:pt>
                <c:pt idx="1949">
                  <c:v>-8.0229940119760396E-2</c:v>
                </c:pt>
                <c:pt idx="1950">
                  <c:v>-0.152139864864864</c:v>
                </c:pt>
                <c:pt idx="1951">
                  <c:v>-0.117111646586345</c:v>
                </c:pt>
                <c:pt idx="1952">
                  <c:v>-0.14410566801619401</c:v>
                </c:pt>
                <c:pt idx="1953">
                  <c:v>-0.10910569105691</c:v>
                </c:pt>
                <c:pt idx="1954">
                  <c:v>-7.8966530612244901E-2</c:v>
                </c:pt>
                <c:pt idx="1955">
                  <c:v>-8.4656097560975599E-2</c:v>
                </c:pt>
                <c:pt idx="1956">
                  <c:v>-3.2478417266186999E-2</c:v>
                </c:pt>
                <c:pt idx="1957">
                  <c:v>-9.7543181818181807E-2</c:v>
                </c:pt>
                <c:pt idx="1958">
                  <c:v>-0.13623991935483801</c:v>
                </c:pt>
                <c:pt idx="1959">
                  <c:v>-9.0562551440329195E-2</c:v>
                </c:pt>
                <c:pt idx="1960">
                  <c:v>-0.128887398373983</c:v>
                </c:pt>
                <c:pt idx="1961">
                  <c:v>-6.3388016528925603E-2</c:v>
                </c:pt>
                <c:pt idx="1962">
                  <c:v>-6.2031983805668003E-2</c:v>
                </c:pt>
                <c:pt idx="1963">
                  <c:v>-8.7030357142857104E-2</c:v>
                </c:pt>
                <c:pt idx="1964">
                  <c:v>-9.8284023668639003E-2</c:v>
                </c:pt>
                <c:pt idx="1965">
                  <c:v>-0.108267886178861</c:v>
                </c:pt>
                <c:pt idx="1966">
                  <c:v>-0.13116032388663901</c:v>
                </c:pt>
                <c:pt idx="1967">
                  <c:v>-0.102461693548387</c:v>
                </c:pt>
                <c:pt idx="1968">
                  <c:v>-8.6095161290322506E-2</c:v>
                </c:pt>
                <c:pt idx="1969">
                  <c:v>-8.8337651821862304E-2</c:v>
                </c:pt>
                <c:pt idx="1970">
                  <c:v>-0.122176785714285</c:v>
                </c:pt>
                <c:pt idx="1971">
                  <c:v>-1.53028169014084E-2</c:v>
                </c:pt>
                <c:pt idx="1972">
                  <c:v>-5.4280241935483801E-2</c:v>
                </c:pt>
                <c:pt idx="1973">
                  <c:v>-0.112062448979591</c:v>
                </c:pt>
                <c:pt idx="1974">
                  <c:v>-8.7176518218623406E-2</c:v>
                </c:pt>
                <c:pt idx="1975">
                  <c:v>-8.3202822580645097E-2</c:v>
                </c:pt>
                <c:pt idx="1976">
                  <c:v>-9.4085483870967698E-2</c:v>
                </c:pt>
                <c:pt idx="1977">
                  <c:v>-9.0274418604651102E-2</c:v>
                </c:pt>
                <c:pt idx="1978">
                  <c:v>-0.11258323353293399</c:v>
                </c:pt>
                <c:pt idx="1979">
                  <c:v>-0.131533333333333</c:v>
                </c:pt>
                <c:pt idx="1980">
                  <c:v>-8.6737903225806406E-2</c:v>
                </c:pt>
                <c:pt idx="1981">
                  <c:v>-7.4198373983739796E-2</c:v>
                </c:pt>
                <c:pt idx="1982">
                  <c:v>-0.104303629032258</c:v>
                </c:pt>
                <c:pt idx="1983">
                  <c:v>-6.3822983870967701E-2</c:v>
                </c:pt>
                <c:pt idx="1984">
                  <c:v>-8.3629012345679002E-2</c:v>
                </c:pt>
                <c:pt idx="1985">
                  <c:v>-4.2450675675675599E-2</c:v>
                </c:pt>
                <c:pt idx="1986">
                  <c:v>-0.103054032258064</c:v>
                </c:pt>
                <c:pt idx="1987">
                  <c:v>-0.12479024390243899</c:v>
                </c:pt>
                <c:pt idx="1988">
                  <c:v>-0.101231854838709</c:v>
                </c:pt>
                <c:pt idx="1989">
                  <c:v>-0.102996370967741</c:v>
                </c:pt>
                <c:pt idx="1990">
                  <c:v>-7.7104048582995896E-2</c:v>
                </c:pt>
                <c:pt idx="1991">
                  <c:v>-4.2189714285714199E-2</c:v>
                </c:pt>
                <c:pt idx="1992">
                  <c:v>-7.5220792079207899E-2</c:v>
                </c:pt>
                <c:pt idx="1993">
                  <c:v>-4.2580408163265297E-2</c:v>
                </c:pt>
                <c:pt idx="1994">
                  <c:v>-6.7752419354838694E-2</c:v>
                </c:pt>
                <c:pt idx="1995">
                  <c:v>-5.024E-2</c:v>
                </c:pt>
                <c:pt idx="1996">
                  <c:v>-3.8025714285714197E-2</c:v>
                </c:pt>
                <c:pt idx="1997">
                  <c:v>-4.6636326530612199E-2</c:v>
                </c:pt>
                <c:pt idx="1998">
                  <c:v>-3.3795675675675603E-2</c:v>
                </c:pt>
                <c:pt idx="1999">
                  <c:v>1.28183246073298E-2</c:v>
                </c:pt>
                <c:pt idx="2000">
                  <c:v>-7.9295951417004004E-2</c:v>
                </c:pt>
                <c:pt idx="2001">
                  <c:v>-0.1167673553719</c:v>
                </c:pt>
                <c:pt idx="2002">
                  <c:v>-3.5487242798353899E-2</c:v>
                </c:pt>
                <c:pt idx="2003">
                  <c:v>-3.2922540983606502E-2</c:v>
                </c:pt>
                <c:pt idx="2004">
                  <c:v>-0.111981147540983</c:v>
                </c:pt>
                <c:pt idx="2005">
                  <c:v>-0.101125263157894</c:v>
                </c:pt>
                <c:pt idx="2006">
                  <c:v>-5.2731547619047602E-2</c:v>
                </c:pt>
                <c:pt idx="2007">
                  <c:v>-9.2097142857142794E-2</c:v>
                </c:pt>
                <c:pt idx="2008">
                  <c:v>-8.6927385892116099E-2</c:v>
                </c:pt>
                <c:pt idx="2009">
                  <c:v>-0.125876706827309</c:v>
                </c:pt>
                <c:pt idx="2010">
                  <c:v>-0.124809677419354</c:v>
                </c:pt>
                <c:pt idx="2011">
                  <c:v>-9.6334552845528401E-2</c:v>
                </c:pt>
                <c:pt idx="2012">
                  <c:v>-0.10392129032258</c:v>
                </c:pt>
                <c:pt idx="2013">
                  <c:v>-8.5482608695652093E-2</c:v>
                </c:pt>
                <c:pt idx="2014">
                  <c:v>-0.108672874493927</c:v>
                </c:pt>
                <c:pt idx="2015">
                  <c:v>-0.11247813765182101</c:v>
                </c:pt>
                <c:pt idx="2016">
                  <c:v>-0.117155020080321</c:v>
                </c:pt>
                <c:pt idx="2017">
                  <c:v>-0.142633196721311</c:v>
                </c:pt>
                <c:pt idx="2018">
                  <c:v>-6.7687341772151896E-2</c:v>
                </c:pt>
                <c:pt idx="2019">
                  <c:v>-0.14388653846153801</c:v>
                </c:pt>
                <c:pt idx="2020">
                  <c:v>-0.11147175572519</c:v>
                </c:pt>
                <c:pt idx="2021">
                  <c:v>-6.13971659919028E-2</c:v>
                </c:pt>
                <c:pt idx="2022">
                  <c:v>-3.9985306122448903E-2</c:v>
                </c:pt>
                <c:pt idx="2023">
                  <c:v>-8.1715853658536494E-2</c:v>
                </c:pt>
                <c:pt idx="2024">
                  <c:v>-7.3813469387755098E-2</c:v>
                </c:pt>
                <c:pt idx="2025">
                  <c:v>-7.1640322580645094E-2</c:v>
                </c:pt>
                <c:pt idx="2026">
                  <c:v>-7.0005194805194806E-2</c:v>
                </c:pt>
                <c:pt idx="2027">
                  <c:v>-0.113871794871794</c:v>
                </c:pt>
                <c:pt idx="2028">
                  <c:v>-7.8783400809716506E-2</c:v>
                </c:pt>
                <c:pt idx="2029">
                  <c:v>-5.1188934426229502E-2</c:v>
                </c:pt>
                <c:pt idx="2030">
                  <c:v>-7.5110041841004102E-2</c:v>
                </c:pt>
                <c:pt idx="2031">
                  <c:v>-0.105235245901639</c:v>
                </c:pt>
                <c:pt idx="2032">
                  <c:v>-9.1216532258064503E-2</c:v>
                </c:pt>
                <c:pt idx="2033">
                  <c:v>-0.11969708029197</c:v>
                </c:pt>
                <c:pt idx="2034">
                  <c:v>-0.113738759689922</c:v>
                </c:pt>
                <c:pt idx="2035">
                  <c:v>-0.10567804878048701</c:v>
                </c:pt>
                <c:pt idx="2036">
                  <c:v>-9.3730327868852395E-2</c:v>
                </c:pt>
                <c:pt idx="2037">
                  <c:v>-9.6414574898785396E-2</c:v>
                </c:pt>
                <c:pt idx="2038">
                  <c:v>-0.116593089430894</c:v>
                </c:pt>
                <c:pt idx="2039">
                  <c:v>-8.5060975609756104E-2</c:v>
                </c:pt>
                <c:pt idx="2040">
                  <c:v>-0.10373829787234</c:v>
                </c:pt>
                <c:pt idx="2041">
                  <c:v>-3.7257142857142801E-2</c:v>
                </c:pt>
                <c:pt idx="2042">
                  <c:v>-7.80153225806451E-2</c:v>
                </c:pt>
                <c:pt idx="2043">
                  <c:v>-6.2413168724279801E-2</c:v>
                </c:pt>
                <c:pt idx="2044">
                  <c:v>-9.0363157894736798E-2</c:v>
                </c:pt>
                <c:pt idx="2045">
                  <c:v>-9.5004032258064502E-2</c:v>
                </c:pt>
                <c:pt idx="2046">
                  <c:v>-0.14245362318840499</c:v>
                </c:pt>
                <c:pt idx="2047">
                  <c:v>-7.4573571428571406E-2</c:v>
                </c:pt>
                <c:pt idx="2048">
                  <c:v>-9.0636514522821496E-2</c:v>
                </c:pt>
                <c:pt idx="2049">
                  <c:v>-8.3821991701244797E-2</c:v>
                </c:pt>
                <c:pt idx="2050">
                  <c:v>-5.9028861788617798E-2</c:v>
                </c:pt>
                <c:pt idx="2051">
                  <c:v>-0.11471440329218099</c:v>
                </c:pt>
                <c:pt idx="2052">
                  <c:v>-9.6432926829268295E-2</c:v>
                </c:pt>
                <c:pt idx="2053">
                  <c:v>-0.14189383561643801</c:v>
                </c:pt>
                <c:pt idx="2054">
                  <c:v>-6.5278124999999895E-2</c:v>
                </c:pt>
                <c:pt idx="2055">
                  <c:v>-9.8558299595141702E-2</c:v>
                </c:pt>
                <c:pt idx="2056">
                  <c:v>-5.2269199999999898E-2</c:v>
                </c:pt>
                <c:pt idx="2057">
                  <c:v>-0.107060905349794</c:v>
                </c:pt>
                <c:pt idx="2058">
                  <c:v>-7.22256097560975E-2</c:v>
                </c:pt>
                <c:pt idx="2059">
                  <c:v>-7.8805714285714201E-2</c:v>
                </c:pt>
                <c:pt idx="2060">
                  <c:v>-4.5773469387755103E-2</c:v>
                </c:pt>
                <c:pt idx="2061">
                  <c:v>-0.12886392405063199</c:v>
                </c:pt>
                <c:pt idx="2062">
                  <c:v>-9.3359591836734701E-2</c:v>
                </c:pt>
                <c:pt idx="2063">
                  <c:v>-0.12308893442622899</c:v>
                </c:pt>
                <c:pt idx="2064">
                  <c:v>-7.9306147540983599E-2</c:v>
                </c:pt>
                <c:pt idx="2065">
                  <c:v>-3.7817479674796699E-2</c:v>
                </c:pt>
                <c:pt idx="2066">
                  <c:v>-6.9210162601626005E-2</c:v>
                </c:pt>
                <c:pt idx="2067">
                  <c:v>-0.166229943502824</c:v>
                </c:pt>
                <c:pt idx="2068">
                  <c:v>-9.3252542372881303E-2</c:v>
                </c:pt>
                <c:pt idx="2069">
                  <c:v>-0.11266923076922999</c:v>
                </c:pt>
                <c:pt idx="2070">
                  <c:v>-0.11716842105263101</c:v>
                </c:pt>
                <c:pt idx="2071">
                  <c:v>-9.8322088353413606E-2</c:v>
                </c:pt>
                <c:pt idx="2072">
                  <c:v>-0.11314331983805601</c:v>
                </c:pt>
                <c:pt idx="2073">
                  <c:v>-0.137368508287292</c:v>
                </c:pt>
                <c:pt idx="2074">
                  <c:v>-4.5817073170731699E-2</c:v>
                </c:pt>
                <c:pt idx="2075">
                  <c:v>-8.9940588235294106E-2</c:v>
                </c:pt>
                <c:pt idx="2076">
                  <c:v>-5.5209638554216803E-2</c:v>
                </c:pt>
                <c:pt idx="2077">
                  <c:v>-5.0160162601626E-2</c:v>
                </c:pt>
                <c:pt idx="2078">
                  <c:v>-3.6536324786324702E-2</c:v>
                </c:pt>
                <c:pt idx="2079">
                  <c:v>-0.111164081632653</c:v>
                </c:pt>
                <c:pt idx="2080">
                  <c:v>-0.104581632653061</c:v>
                </c:pt>
                <c:pt idx="2081">
                  <c:v>-0.129301282051282</c:v>
                </c:pt>
                <c:pt idx="2082">
                  <c:v>-0.100221212121212</c:v>
                </c:pt>
                <c:pt idx="2083">
                  <c:v>-4.8002868852459003E-2</c:v>
                </c:pt>
                <c:pt idx="2084">
                  <c:v>-0.117811836734693</c:v>
                </c:pt>
                <c:pt idx="2085">
                  <c:v>-0.135274180327868</c:v>
                </c:pt>
                <c:pt idx="2086">
                  <c:v>-0.15129918032786799</c:v>
                </c:pt>
                <c:pt idx="2087">
                  <c:v>-0.10560243902439</c:v>
                </c:pt>
                <c:pt idx="2088">
                  <c:v>-8.6332653061224396E-2</c:v>
                </c:pt>
                <c:pt idx="2089">
                  <c:v>-7.8117164179104401E-2</c:v>
                </c:pt>
                <c:pt idx="2090">
                  <c:v>-0.141334285714285</c:v>
                </c:pt>
                <c:pt idx="2091">
                  <c:v>-6.7265040650406505E-2</c:v>
                </c:pt>
                <c:pt idx="2092">
                  <c:v>-8.2223456790123398E-2</c:v>
                </c:pt>
                <c:pt idx="2093">
                  <c:v>-0.110482186234817</c:v>
                </c:pt>
                <c:pt idx="2094">
                  <c:v>-8.5374074074074005E-2</c:v>
                </c:pt>
                <c:pt idx="2095">
                  <c:v>-0.13382830188679201</c:v>
                </c:pt>
                <c:pt idx="2096">
                  <c:v>-0.13235246913580201</c:v>
                </c:pt>
                <c:pt idx="2097">
                  <c:v>-9.7360887096774096E-2</c:v>
                </c:pt>
                <c:pt idx="2098">
                  <c:v>-8.0362447257383895E-2</c:v>
                </c:pt>
                <c:pt idx="2099">
                  <c:v>-8.57469135802469E-2</c:v>
                </c:pt>
                <c:pt idx="2100">
                  <c:v>-0.115692276422764</c:v>
                </c:pt>
                <c:pt idx="2101">
                  <c:v>-8.8737295081967205E-2</c:v>
                </c:pt>
                <c:pt idx="2102">
                  <c:v>-0.104078321678321</c:v>
                </c:pt>
                <c:pt idx="2103">
                  <c:v>-7.3131538461538401E-2</c:v>
                </c:pt>
                <c:pt idx="2104">
                  <c:v>-0.119552419354838</c:v>
                </c:pt>
                <c:pt idx="2105">
                  <c:v>-8.4926859504132202E-2</c:v>
                </c:pt>
                <c:pt idx="2106">
                  <c:v>-7.1213654618473801E-2</c:v>
                </c:pt>
                <c:pt idx="2107">
                  <c:v>-3.47020325203252E-2</c:v>
                </c:pt>
                <c:pt idx="2108">
                  <c:v>-0.102939999999999</c:v>
                </c:pt>
                <c:pt idx="2109">
                  <c:v>-0.10292857142857099</c:v>
                </c:pt>
                <c:pt idx="2110">
                  <c:v>-8.6144715447154394E-2</c:v>
                </c:pt>
                <c:pt idx="2111">
                  <c:v>-0.108966393442622</c:v>
                </c:pt>
                <c:pt idx="2112">
                  <c:v>-8.3257377049180306E-2</c:v>
                </c:pt>
                <c:pt idx="2113">
                  <c:v>-8.2169387755102005E-2</c:v>
                </c:pt>
                <c:pt idx="2114">
                  <c:v>-8.4571020408163194E-2</c:v>
                </c:pt>
                <c:pt idx="2115">
                  <c:v>-7.7543442622950806E-2</c:v>
                </c:pt>
                <c:pt idx="2116">
                  <c:v>-9.3932500000000002E-2</c:v>
                </c:pt>
                <c:pt idx="2117">
                  <c:v>-0.11103435582821999</c:v>
                </c:pt>
                <c:pt idx="2118">
                  <c:v>-6.0866396761133597E-2</c:v>
                </c:pt>
                <c:pt idx="2119">
                  <c:v>-0.116279183673469</c:v>
                </c:pt>
                <c:pt idx="2120">
                  <c:v>-0.106271951219512</c:v>
                </c:pt>
                <c:pt idx="2121">
                  <c:v>-0.118780487804878</c:v>
                </c:pt>
                <c:pt idx="2122">
                  <c:v>-0.14293237704917999</c:v>
                </c:pt>
                <c:pt idx="2123">
                  <c:v>-9.1731125827814494E-2</c:v>
                </c:pt>
                <c:pt idx="2124">
                  <c:v>-8.1912195121951206E-2</c:v>
                </c:pt>
                <c:pt idx="2125">
                  <c:v>-6.4717408906882504E-2</c:v>
                </c:pt>
                <c:pt idx="2126">
                  <c:v>-7.1436326530612201E-2</c:v>
                </c:pt>
                <c:pt idx="2127">
                  <c:v>-7.0097510373443903E-2</c:v>
                </c:pt>
                <c:pt idx="2128">
                  <c:v>-0.164867021276595</c:v>
                </c:pt>
                <c:pt idx="2129">
                  <c:v>-7.3138541666666598E-2</c:v>
                </c:pt>
                <c:pt idx="2130">
                  <c:v>-0.138464233576642</c:v>
                </c:pt>
                <c:pt idx="2131">
                  <c:v>-0.14879107142857101</c:v>
                </c:pt>
                <c:pt idx="2132">
                  <c:v>-9.7041991341991304E-2</c:v>
                </c:pt>
                <c:pt idx="2133">
                  <c:v>-0.12567746478873201</c:v>
                </c:pt>
                <c:pt idx="2134">
                  <c:v>-7.0257948717948701E-2</c:v>
                </c:pt>
                <c:pt idx="2135">
                  <c:v>-0.124023655913978</c:v>
                </c:pt>
                <c:pt idx="2136">
                  <c:v>-9.4745414847161494E-2</c:v>
                </c:pt>
                <c:pt idx="2137">
                  <c:v>-0.128054032258064</c:v>
                </c:pt>
                <c:pt idx="2138">
                  <c:v>-0.1631425</c:v>
                </c:pt>
                <c:pt idx="2139">
                  <c:v>-0.108701612903225</c:v>
                </c:pt>
                <c:pt idx="2140">
                  <c:v>-5.89209677419354E-2</c:v>
                </c:pt>
                <c:pt idx="2141">
                  <c:v>-6.4928099173553702E-2</c:v>
                </c:pt>
                <c:pt idx="2142">
                  <c:v>-0.116704858299595</c:v>
                </c:pt>
                <c:pt idx="2143">
                  <c:v>-8.0988211382113803E-2</c:v>
                </c:pt>
                <c:pt idx="2144">
                  <c:v>-0.108714765100671</c:v>
                </c:pt>
                <c:pt idx="2145">
                  <c:v>-0.121604166666666</c:v>
                </c:pt>
                <c:pt idx="2146">
                  <c:v>-5.96995934959349E-2</c:v>
                </c:pt>
                <c:pt idx="2147">
                  <c:v>-9.5071255060728693E-2</c:v>
                </c:pt>
                <c:pt idx="2148">
                  <c:v>-8.8980487804877995E-2</c:v>
                </c:pt>
                <c:pt idx="2149">
                  <c:v>-0.151132388663967</c:v>
                </c:pt>
                <c:pt idx="2150">
                  <c:v>-4.5094354838709598E-2</c:v>
                </c:pt>
                <c:pt idx="2151">
                  <c:v>-0.10312916666666599</c:v>
                </c:pt>
                <c:pt idx="2152">
                  <c:v>-0.11776806722689</c:v>
                </c:pt>
                <c:pt idx="2153">
                  <c:v>-0.114965447154471</c:v>
                </c:pt>
                <c:pt idx="2154">
                  <c:v>-8.4804918032786794E-2</c:v>
                </c:pt>
                <c:pt idx="2155">
                  <c:v>-8.4395397489539697E-2</c:v>
                </c:pt>
                <c:pt idx="2156">
                  <c:v>-7.1031854838709593E-2</c:v>
                </c:pt>
                <c:pt idx="2157">
                  <c:v>-8.1894331983805593E-2</c:v>
                </c:pt>
                <c:pt idx="2158">
                  <c:v>-0.14792307692307599</c:v>
                </c:pt>
                <c:pt idx="2159">
                  <c:v>-0.135585161290322</c:v>
                </c:pt>
                <c:pt idx="2160">
                  <c:v>3.2565447154471502E-2</c:v>
                </c:pt>
                <c:pt idx="2161">
                  <c:v>-6.68151639344262E-2</c:v>
                </c:pt>
                <c:pt idx="2162">
                  <c:v>-9.8392307692307696E-2</c:v>
                </c:pt>
                <c:pt idx="2163">
                  <c:v>-0.11515121951219499</c:v>
                </c:pt>
                <c:pt idx="2164">
                  <c:v>-8.2327935222671997E-2</c:v>
                </c:pt>
                <c:pt idx="2165">
                  <c:v>-0.104685483870967</c:v>
                </c:pt>
                <c:pt idx="2166">
                  <c:v>-9.8776969696969696E-2</c:v>
                </c:pt>
                <c:pt idx="2167">
                  <c:v>-8.1521774193548294E-2</c:v>
                </c:pt>
                <c:pt idx="2168">
                  <c:v>-7.7681376518218603E-2</c:v>
                </c:pt>
                <c:pt idx="2169">
                  <c:v>-9.5734024896265493E-2</c:v>
                </c:pt>
                <c:pt idx="2170">
                  <c:v>-6.2928806584362104E-2</c:v>
                </c:pt>
                <c:pt idx="2171">
                  <c:v>-0.13443264462809901</c:v>
                </c:pt>
                <c:pt idx="2172">
                  <c:v>-0.149127922077922</c:v>
                </c:pt>
                <c:pt idx="2173">
                  <c:v>-0.16295765306122401</c:v>
                </c:pt>
                <c:pt idx="2174">
                  <c:v>-0.12544390243902401</c:v>
                </c:pt>
                <c:pt idx="2175">
                  <c:v>-0.12138346774193499</c:v>
                </c:pt>
                <c:pt idx="2176">
                  <c:v>-0.127101204819277</c:v>
                </c:pt>
                <c:pt idx="2177">
                  <c:v>-0.105365182186234</c:v>
                </c:pt>
                <c:pt idx="2178">
                  <c:v>-0.13467336065573701</c:v>
                </c:pt>
                <c:pt idx="2179">
                  <c:v>-0.13011176470588201</c:v>
                </c:pt>
                <c:pt idx="2180">
                  <c:v>-3.0550000000000001E-2</c:v>
                </c:pt>
                <c:pt idx="2181">
                  <c:v>-0.104638056680161</c:v>
                </c:pt>
                <c:pt idx="2182">
                  <c:v>-9.44430894308943E-2</c:v>
                </c:pt>
                <c:pt idx="2183">
                  <c:v>-9.3955327868852398E-2</c:v>
                </c:pt>
                <c:pt idx="2184">
                  <c:v>-6.7805645161290298E-2</c:v>
                </c:pt>
                <c:pt idx="2185">
                  <c:v>-9.3088749999999998E-2</c:v>
                </c:pt>
                <c:pt idx="2186">
                  <c:v>-0.12552430555555499</c:v>
                </c:pt>
                <c:pt idx="2187">
                  <c:v>-0.13231571428571401</c:v>
                </c:pt>
                <c:pt idx="2188">
                  <c:v>-5.0933467741935398E-2</c:v>
                </c:pt>
                <c:pt idx="2189">
                  <c:v>-5.6574285714285702E-2</c:v>
                </c:pt>
                <c:pt idx="2190">
                  <c:v>-8.1812809917355303E-2</c:v>
                </c:pt>
                <c:pt idx="2191">
                  <c:v>-6.9732113821138197E-2</c:v>
                </c:pt>
                <c:pt idx="2192">
                  <c:v>-7.8934567901234501E-2</c:v>
                </c:pt>
                <c:pt idx="2193">
                  <c:v>-6.8621527777777705E-2</c:v>
                </c:pt>
                <c:pt idx="2194">
                  <c:v>-0.134656934306569</c:v>
                </c:pt>
                <c:pt idx="2195">
                  <c:v>-4.4128861788617801E-2</c:v>
                </c:pt>
                <c:pt idx="2196">
                  <c:v>-8.5701224489795905E-2</c:v>
                </c:pt>
                <c:pt idx="2197">
                  <c:v>-0.135357723577235</c:v>
                </c:pt>
                <c:pt idx="2198">
                  <c:v>-7.7512244897959104E-2</c:v>
                </c:pt>
                <c:pt idx="2199">
                  <c:v>-8.1654508196721307E-2</c:v>
                </c:pt>
                <c:pt idx="2200">
                  <c:v>-8.8649264705882302E-2</c:v>
                </c:pt>
                <c:pt idx="2201">
                  <c:v>-9.6482608695652103E-2</c:v>
                </c:pt>
                <c:pt idx="2202">
                  <c:v>-9.4312244897959099E-2</c:v>
                </c:pt>
                <c:pt idx="2203">
                  <c:v>-0.15182418032786801</c:v>
                </c:pt>
                <c:pt idx="2204">
                  <c:v>-0.100199186991869</c:v>
                </c:pt>
                <c:pt idx="2205">
                  <c:v>-9.6668803418803406E-2</c:v>
                </c:pt>
                <c:pt idx="2206">
                  <c:v>-0.12877008196721301</c:v>
                </c:pt>
                <c:pt idx="2207">
                  <c:v>-4.6949999999999999E-2</c:v>
                </c:pt>
                <c:pt idx="2208">
                  <c:v>-9.8043076923076899E-2</c:v>
                </c:pt>
                <c:pt idx="2209">
                  <c:v>-0.10545564516129</c:v>
                </c:pt>
                <c:pt idx="2210">
                  <c:v>-0.125827530364372</c:v>
                </c:pt>
                <c:pt idx="2211">
                  <c:v>-0.13517177419354801</c:v>
                </c:pt>
                <c:pt idx="2212">
                  <c:v>-7.7100816326530597E-2</c:v>
                </c:pt>
                <c:pt idx="2213">
                  <c:v>-0.132790946502057</c:v>
                </c:pt>
                <c:pt idx="2214">
                  <c:v>-3.8868484848484798E-2</c:v>
                </c:pt>
                <c:pt idx="2215">
                  <c:v>-6.4102758620689607E-2</c:v>
                </c:pt>
                <c:pt idx="2216">
                  <c:v>-0.12214959016393399</c:v>
                </c:pt>
                <c:pt idx="2217">
                  <c:v>-0.110252066115702</c:v>
                </c:pt>
                <c:pt idx="2218">
                  <c:v>-9.0676518218623395E-2</c:v>
                </c:pt>
                <c:pt idx="2219">
                  <c:v>-0.117178775510204</c:v>
                </c:pt>
                <c:pt idx="2220">
                  <c:v>-0.11558016528925601</c:v>
                </c:pt>
                <c:pt idx="2221">
                  <c:v>-6.5578472222222198E-2</c:v>
                </c:pt>
                <c:pt idx="2222">
                  <c:v>-6.5944897959183596E-2</c:v>
                </c:pt>
                <c:pt idx="2223">
                  <c:v>-0.102408163265306</c:v>
                </c:pt>
                <c:pt idx="2224">
                  <c:v>-0.10411991869918601</c:v>
                </c:pt>
                <c:pt idx="2225">
                  <c:v>-9.6184210526315705E-2</c:v>
                </c:pt>
                <c:pt idx="2226">
                  <c:v>-7.3783333333333298E-2</c:v>
                </c:pt>
                <c:pt idx="2227">
                  <c:v>-8.9984710743801599E-2</c:v>
                </c:pt>
                <c:pt idx="2228">
                  <c:v>-0.13844551724137899</c:v>
                </c:pt>
                <c:pt idx="2229">
                  <c:v>-0.117038848920863</c:v>
                </c:pt>
                <c:pt idx="2230">
                  <c:v>-0.130995</c:v>
                </c:pt>
                <c:pt idx="2231">
                  <c:v>-7.4592682926829204E-2</c:v>
                </c:pt>
                <c:pt idx="2232">
                  <c:v>-0.121558775510204</c:v>
                </c:pt>
                <c:pt idx="2233">
                  <c:v>-9.3709465020576102E-2</c:v>
                </c:pt>
                <c:pt idx="2234">
                  <c:v>-0.124864516129032</c:v>
                </c:pt>
                <c:pt idx="2235">
                  <c:v>-0.160343801652892</c:v>
                </c:pt>
                <c:pt idx="2236">
                  <c:v>-0.15092641509433899</c:v>
                </c:pt>
                <c:pt idx="2237">
                  <c:v>-4.2958196721311397E-2</c:v>
                </c:pt>
                <c:pt idx="2238">
                  <c:v>-0.10604285714285699</c:v>
                </c:pt>
                <c:pt idx="2239">
                  <c:v>-9.0810612244897906E-2</c:v>
                </c:pt>
                <c:pt idx="2240">
                  <c:v>-7.8516734693877502E-2</c:v>
                </c:pt>
                <c:pt idx="2241">
                  <c:v>-0.14099552845528401</c:v>
                </c:pt>
                <c:pt idx="2242">
                  <c:v>-7.6998461538461502E-2</c:v>
                </c:pt>
                <c:pt idx="2243">
                  <c:v>-0.13407421875</c:v>
                </c:pt>
                <c:pt idx="2244">
                  <c:v>-0.103036326530612</c:v>
                </c:pt>
                <c:pt idx="2245">
                  <c:v>-0.1434</c:v>
                </c:pt>
                <c:pt idx="2246">
                  <c:v>-9.3115983606557304E-2</c:v>
                </c:pt>
                <c:pt idx="2247">
                  <c:v>-0.103794331983805</c:v>
                </c:pt>
                <c:pt idx="2248">
                  <c:v>-0.11710737704918001</c:v>
                </c:pt>
                <c:pt idx="2249">
                  <c:v>-6.2374789915966303E-2</c:v>
                </c:pt>
                <c:pt idx="2250">
                  <c:v>-4.8844202898550702E-2</c:v>
                </c:pt>
                <c:pt idx="2251">
                  <c:v>-0.10236437246963501</c:v>
                </c:pt>
                <c:pt idx="2252">
                  <c:v>-0.15030284552845499</c:v>
                </c:pt>
                <c:pt idx="2253">
                  <c:v>-0.13859385245901601</c:v>
                </c:pt>
                <c:pt idx="2254">
                  <c:v>-8.9955416666666593E-2</c:v>
                </c:pt>
                <c:pt idx="2255">
                  <c:v>-9.7063306451612902E-2</c:v>
                </c:pt>
                <c:pt idx="2256">
                  <c:v>-0.11535833333333299</c:v>
                </c:pt>
                <c:pt idx="2257">
                  <c:v>-0.105426470588235</c:v>
                </c:pt>
                <c:pt idx="2258">
                  <c:v>-0.106821991701244</c:v>
                </c:pt>
                <c:pt idx="2259">
                  <c:v>-0.102707883817427</c:v>
                </c:pt>
                <c:pt idx="2260">
                  <c:v>-0.10840367346938699</c:v>
                </c:pt>
                <c:pt idx="2261">
                  <c:v>-0.136691129032258</c:v>
                </c:pt>
                <c:pt idx="2262">
                  <c:v>-0.109288607594936</c:v>
                </c:pt>
                <c:pt idx="2263">
                  <c:v>-0.14174838709677401</c:v>
                </c:pt>
                <c:pt idx="2264">
                  <c:v>-4.4256204379562E-2</c:v>
                </c:pt>
                <c:pt idx="2265">
                  <c:v>-0.101035245901639</c:v>
                </c:pt>
                <c:pt idx="2266">
                  <c:v>-6.8861249999999999E-2</c:v>
                </c:pt>
                <c:pt idx="2267">
                  <c:v>-8.9863008130081301E-2</c:v>
                </c:pt>
                <c:pt idx="2268">
                  <c:v>-5.7421632653061203E-2</c:v>
                </c:pt>
                <c:pt idx="2269">
                  <c:v>-0.1474</c:v>
                </c:pt>
                <c:pt idx="2270">
                  <c:v>-0.10476106870229</c:v>
                </c:pt>
                <c:pt idx="2271">
                  <c:v>-8.3968027210884297E-2</c:v>
                </c:pt>
                <c:pt idx="2272">
                  <c:v>-7.3181451612903195E-2</c:v>
                </c:pt>
                <c:pt idx="2273">
                  <c:v>-8.0113692946058093E-2</c:v>
                </c:pt>
                <c:pt idx="2274">
                  <c:v>-0.124818025751072</c:v>
                </c:pt>
                <c:pt idx="2275">
                  <c:v>-0.103040167364016</c:v>
                </c:pt>
                <c:pt idx="2276">
                  <c:v>-0.114648373983739</c:v>
                </c:pt>
                <c:pt idx="2277">
                  <c:v>-0.100547368421052</c:v>
                </c:pt>
                <c:pt idx="2278">
                  <c:v>-0.12942710280373801</c:v>
                </c:pt>
                <c:pt idx="2279">
                  <c:v>-9.93061224489796E-2</c:v>
                </c:pt>
                <c:pt idx="2280">
                  <c:v>-0.127610245901639</c:v>
                </c:pt>
                <c:pt idx="2281">
                  <c:v>-0.144187029288702</c:v>
                </c:pt>
                <c:pt idx="2282">
                  <c:v>-0.14141028806584299</c:v>
                </c:pt>
                <c:pt idx="2283">
                  <c:v>-0.120788163265306</c:v>
                </c:pt>
                <c:pt idx="2284">
                  <c:v>-0.13137372881355899</c:v>
                </c:pt>
                <c:pt idx="2285">
                  <c:v>-6.50144E-2</c:v>
                </c:pt>
                <c:pt idx="2286">
                  <c:v>-0.13544671052631499</c:v>
                </c:pt>
                <c:pt idx="2287">
                  <c:v>-0.109261728395061</c:v>
                </c:pt>
                <c:pt idx="2288">
                  <c:v>-7.7177405857740494E-2</c:v>
                </c:pt>
                <c:pt idx="2289">
                  <c:v>-0.13121762295081901</c:v>
                </c:pt>
                <c:pt idx="2290">
                  <c:v>-0.13755390946502</c:v>
                </c:pt>
                <c:pt idx="2291">
                  <c:v>-0.114356779661016</c:v>
                </c:pt>
                <c:pt idx="2292">
                  <c:v>-0.121648275862068</c:v>
                </c:pt>
                <c:pt idx="2293">
                  <c:v>-5.0995901639344199E-2</c:v>
                </c:pt>
                <c:pt idx="2294">
                  <c:v>-0.13290928270042099</c:v>
                </c:pt>
                <c:pt idx="2295">
                  <c:v>-0.14586059322033801</c:v>
                </c:pt>
                <c:pt idx="2296">
                  <c:v>-9.6734836065573704E-2</c:v>
                </c:pt>
                <c:pt idx="2297">
                  <c:v>-0.11567983539094601</c:v>
                </c:pt>
                <c:pt idx="2298">
                  <c:v>-0.18342574257425701</c:v>
                </c:pt>
                <c:pt idx="2299">
                  <c:v>-0.16011499999999901</c:v>
                </c:pt>
                <c:pt idx="2300">
                  <c:v>-6.5658367346938695E-2</c:v>
                </c:pt>
                <c:pt idx="2301">
                  <c:v>-0.12425183673469301</c:v>
                </c:pt>
                <c:pt idx="2302">
                  <c:v>-0.119512903225806</c:v>
                </c:pt>
                <c:pt idx="2303">
                  <c:v>-9.3306584362139899E-2</c:v>
                </c:pt>
                <c:pt idx="2304">
                  <c:v>-0.139484362139917</c:v>
                </c:pt>
                <c:pt idx="2305">
                  <c:v>-0.15114339622641501</c:v>
                </c:pt>
                <c:pt idx="2306">
                  <c:v>-0.136404</c:v>
                </c:pt>
                <c:pt idx="2307">
                  <c:v>-0.101393117408906</c:v>
                </c:pt>
                <c:pt idx="2308">
                  <c:v>-0.11479311740890601</c:v>
                </c:pt>
                <c:pt idx="2309">
                  <c:v>-0.14953196721311399</c:v>
                </c:pt>
                <c:pt idx="2310">
                  <c:v>-0.13623198380566801</c:v>
                </c:pt>
                <c:pt idx="2311">
                  <c:v>-0.114532786885245</c:v>
                </c:pt>
                <c:pt idx="2312">
                  <c:v>-0.132033333333333</c:v>
                </c:pt>
                <c:pt idx="2313">
                  <c:v>-0.119095238095238</c:v>
                </c:pt>
                <c:pt idx="2314">
                  <c:v>-9.6992653061224496E-2</c:v>
                </c:pt>
                <c:pt idx="2315">
                  <c:v>-7.9645491803278595E-2</c:v>
                </c:pt>
                <c:pt idx="2316">
                  <c:v>-9.8088979591836697E-2</c:v>
                </c:pt>
                <c:pt idx="2317">
                  <c:v>-0.10274081632653</c:v>
                </c:pt>
                <c:pt idx="2318">
                  <c:v>-9.4637603305785106E-2</c:v>
                </c:pt>
                <c:pt idx="2319">
                  <c:v>-0.159483333333333</c:v>
                </c:pt>
                <c:pt idx="2320">
                  <c:v>-5.66556338028169E-2</c:v>
                </c:pt>
                <c:pt idx="2321">
                  <c:v>-0.15332418032786799</c:v>
                </c:pt>
                <c:pt idx="2322">
                  <c:v>-0.114423265306122</c:v>
                </c:pt>
                <c:pt idx="2323">
                  <c:v>-7.1481557377049101E-2</c:v>
                </c:pt>
                <c:pt idx="2324">
                  <c:v>-0.10796803278688499</c:v>
                </c:pt>
                <c:pt idx="2325">
                  <c:v>-0.102764634146341</c:v>
                </c:pt>
                <c:pt idx="2326">
                  <c:v>-6.8860810810810802E-2</c:v>
                </c:pt>
                <c:pt idx="2327">
                  <c:v>-6.6926035502958503E-2</c:v>
                </c:pt>
                <c:pt idx="2328">
                  <c:v>-0.101800826446281</c:v>
                </c:pt>
                <c:pt idx="2329">
                  <c:v>-0.108219262295081</c:v>
                </c:pt>
                <c:pt idx="2330">
                  <c:v>-0.108510612244897</c:v>
                </c:pt>
                <c:pt idx="2331">
                  <c:v>-9.0094715447154403E-2</c:v>
                </c:pt>
                <c:pt idx="2332">
                  <c:v>-0.123779591836734</c:v>
                </c:pt>
                <c:pt idx="2333">
                  <c:v>-8.7971621621621601E-2</c:v>
                </c:pt>
                <c:pt idx="2334">
                  <c:v>-7.21325581395348E-2</c:v>
                </c:pt>
                <c:pt idx="2335">
                  <c:v>-6.04700404858299E-2</c:v>
                </c:pt>
                <c:pt idx="2336">
                  <c:v>-9.7401229508196699E-2</c:v>
                </c:pt>
                <c:pt idx="2337">
                  <c:v>-9.0421457489878496E-2</c:v>
                </c:pt>
                <c:pt idx="2338">
                  <c:v>-9.4883400809716495E-2</c:v>
                </c:pt>
                <c:pt idx="2339">
                  <c:v>-8.4767886178861704E-2</c:v>
                </c:pt>
                <c:pt idx="2340">
                  <c:v>-0.10139253731343199</c:v>
                </c:pt>
                <c:pt idx="2341">
                  <c:v>-6.9829230769230699E-2</c:v>
                </c:pt>
                <c:pt idx="2342">
                  <c:v>-8.4991803278688494E-2</c:v>
                </c:pt>
                <c:pt idx="2343">
                  <c:v>-0.112452653061224</c:v>
                </c:pt>
                <c:pt idx="2344">
                  <c:v>-9.1717886178861702E-2</c:v>
                </c:pt>
                <c:pt idx="2345">
                  <c:v>-0.103862650602409</c:v>
                </c:pt>
                <c:pt idx="2346">
                  <c:v>-7.53320833333333E-2</c:v>
                </c:pt>
                <c:pt idx="2347">
                  <c:v>-6.5953714285714199E-2</c:v>
                </c:pt>
                <c:pt idx="2348">
                  <c:v>-0.124770229007633</c:v>
                </c:pt>
                <c:pt idx="2349">
                  <c:v>-0.13910161943319799</c:v>
                </c:pt>
                <c:pt idx="2350">
                  <c:v>-9.4777824267782404E-2</c:v>
                </c:pt>
                <c:pt idx="2351">
                  <c:v>-0.131069512195121</c:v>
                </c:pt>
                <c:pt idx="2352">
                  <c:v>-6.9109795918367301E-2</c:v>
                </c:pt>
                <c:pt idx="2353">
                  <c:v>-0.109447368421052</c:v>
                </c:pt>
                <c:pt idx="2354">
                  <c:v>-7.3024999999999896E-2</c:v>
                </c:pt>
                <c:pt idx="2355">
                  <c:v>-0.115955970149253</c:v>
                </c:pt>
                <c:pt idx="2356">
                  <c:v>-0.14115767634854701</c:v>
                </c:pt>
                <c:pt idx="2357">
                  <c:v>-0.13859919028340001</c:v>
                </c:pt>
                <c:pt idx="2358">
                  <c:v>-0.150618775510204</c:v>
                </c:pt>
                <c:pt idx="2359">
                  <c:v>-0.103479835390946</c:v>
                </c:pt>
                <c:pt idx="2360">
                  <c:v>-0.11747942386831201</c:v>
                </c:pt>
                <c:pt idx="2361">
                  <c:v>-0.13208110236220399</c:v>
                </c:pt>
                <c:pt idx="2362">
                  <c:v>-5.2506060606060598E-2</c:v>
                </c:pt>
                <c:pt idx="2363">
                  <c:v>-9.9318775510204002E-2</c:v>
                </c:pt>
                <c:pt idx="2364">
                  <c:v>-9.1383333333333303E-2</c:v>
                </c:pt>
                <c:pt idx="2365">
                  <c:v>-9.33475E-2</c:v>
                </c:pt>
                <c:pt idx="2366">
                  <c:v>-9.3943902439024299E-2</c:v>
                </c:pt>
                <c:pt idx="2367">
                  <c:v>-7.5439676113360304E-2</c:v>
                </c:pt>
                <c:pt idx="2368">
                  <c:v>-8.8334640522875804E-2</c:v>
                </c:pt>
                <c:pt idx="2369">
                  <c:v>-6.1777941176470501E-2</c:v>
                </c:pt>
                <c:pt idx="2370">
                  <c:v>-7.7393877551020396E-2</c:v>
                </c:pt>
                <c:pt idx="2371">
                  <c:v>-0.114317408906882</c:v>
                </c:pt>
                <c:pt idx="2372">
                  <c:v>-0.10642768595041301</c:v>
                </c:pt>
                <c:pt idx="2373">
                  <c:v>-0.105212550607287</c:v>
                </c:pt>
                <c:pt idx="2374">
                  <c:v>-6.0190909090909003E-2</c:v>
                </c:pt>
                <c:pt idx="2375">
                  <c:v>-9.24934306569343E-2</c:v>
                </c:pt>
                <c:pt idx="2376">
                  <c:v>-7.7782442748091596E-2</c:v>
                </c:pt>
                <c:pt idx="2377">
                  <c:v>-8.3190041493775901E-2</c:v>
                </c:pt>
                <c:pt idx="2378">
                  <c:v>-7.0657085020242899E-2</c:v>
                </c:pt>
                <c:pt idx="2379">
                  <c:v>-9.4675102040816306E-2</c:v>
                </c:pt>
                <c:pt idx="2380">
                  <c:v>-9.3636585365853606E-2</c:v>
                </c:pt>
                <c:pt idx="2381">
                  <c:v>-0.10677049180327799</c:v>
                </c:pt>
                <c:pt idx="2382">
                  <c:v>-7.1710526315789405E-2</c:v>
                </c:pt>
                <c:pt idx="2383">
                  <c:v>-8.0528985507246298E-2</c:v>
                </c:pt>
                <c:pt idx="2384">
                  <c:v>-6.7817283950617202E-2</c:v>
                </c:pt>
                <c:pt idx="2385">
                  <c:v>-0.103111111111111</c:v>
                </c:pt>
                <c:pt idx="2386">
                  <c:v>-0.119218623481781</c:v>
                </c:pt>
                <c:pt idx="2387">
                  <c:v>-7.5903643724696296E-2</c:v>
                </c:pt>
                <c:pt idx="2388">
                  <c:v>-0.103801680672268</c:v>
                </c:pt>
                <c:pt idx="2389">
                  <c:v>-8.5975396825396802E-2</c:v>
                </c:pt>
                <c:pt idx="2390">
                  <c:v>-5.9982727272727202E-2</c:v>
                </c:pt>
                <c:pt idx="2391">
                  <c:v>-6.0074074074074002E-2</c:v>
                </c:pt>
                <c:pt idx="2392">
                  <c:v>-0.10675</c:v>
                </c:pt>
                <c:pt idx="2393">
                  <c:v>-0.104415637860082</c:v>
                </c:pt>
                <c:pt idx="2394">
                  <c:v>-7.0140928270042105E-2</c:v>
                </c:pt>
                <c:pt idx="2395">
                  <c:v>-0.12373278008298701</c:v>
                </c:pt>
                <c:pt idx="2396">
                  <c:v>-8.9813392857142793E-2</c:v>
                </c:pt>
                <c:pt idx="2397">
                  <c:v>-5.8375652173913002E-2</c:v>
                </c:pt>
                <c:pt idx="2398">
                  <c:v>-0.100781781376518</c:v>
                </c:pt>
                <c:pt idx="2399">
                  <c:v>-0.121910655737704</c:v>
                </c:pt>
                <c:pt idx="2400">
                  <c:v>-9.5331707317073106E-2</c:v>
                </c:pt>
                <c:pt idx="2401">
                  <c:v>-7.95734693877551E-2</c:v>
                </c:pt>
                <c:pt idx="2402">
                  <c:v>-7.72695473251028E-2</c:v>
                </c:pt>
                <c:pt idx="2403">
                  <c:v>-0.13286732673267301</c:v>
                </c:pt>
                <c:pt idx="2404">
                  <c:v>3.7508620689655102E-3</c:v>
                </c:pt>
                <c:pt idx="2405">
                  <c:v>-8.0090495867768494E-2</c:v>
                </c:pt>
                <c:pt idx="2406">
                  <c:v>-0.13716311475409801</c:v>
                </c:pt>
                <c:pt idx="2407">
                  <c:v>-0.119312970711297</c:v>
                </c:pt>
                <c:pt idx="2408">
                  <c:v>-7.8084146341463406E-2</c:v>
                </c:pt>
                <c:pt idx="2409">
                  <c:v>-4.3005284552845503E-2</c:v>
                </c:pt>
                <c:pt idx="2410">
                  <c:v>-4.5766129032257996E-3</c:v>
                </c:pt>
                <c:pt idx="2411">
                  <c:v>-2.7582828282828199E-2</c:v>
                </c:pt>
                <c:pt idx="2412">
                  <c:v>-7.6686234817813698E-2</c:v>
                </c:pt>
                <c:pt idx="2413">
                  <c:v>-0.103072727272727</c:v>
                </c:pt>
                <c:pt idx="2414">
                  <c:v>-9.5717004048582993E-2</c:v>
                </c:pt>
                <c:pt idx="2415">
                  <c:v>-9.2948582995951406E-2</c:v>
                </c:pt>
                <c:pt idx="2416">
                  <c:v>-9.6968699186991802E-2</c:v>
                </c:pt>
                <c:pt idx="2417">
                  <c:v>-8.1227678571428499E-2</c:v>
                </c:pt>
                <c:pt idx="2418">
                  <c:v>-4.0050847457627103E-2</c:v>
                </c:pt>
                <c:pt idx="2419">
                  <c:v>-7.6013114754098304E-2</c:v>
                </c:pt>
                <c:pt idx="2420">
                  <c:v>-7.0438775510203999E-2</c:v>
                </c:pt>
                <c:pt idx="2421">
                  <c:v>-8.2053036437246901E-2</c:v>
                </c:pt>
                <c:pt idx="2422">
                  <c:v>-0.107068699186991</c:v>
                </c:pt>
                <c:pt idx="2423">
                  <c:v>-0.11700161943319801</c:v>
                </c:pt>
                <c:pt idx="2424">
                  <c:v>-0.137481609195402</c:v>
                </c:pt>
                <c:pt idx="2425">
                  <c:v>-5.1697916666666602E-3</c:v>
                </c:pt>
                <c:pt idx="2426">
                  <c:v>-9.1996234309623406E-2</c:v>
                </c:pt>
                <c:pt idx="2427">
                  <c:v>-7.5057499999999999E-2</c:v>
                </c:pt>
                <c:pt idx="2428">
                  <c:v>-8.4187295081967206E-2</c:v>
                </c:pt>
                <c:pt idx="2429">
                  <c:v>-6.7460655737704905E-2</c:v>
                </c:pt>
                <c:pt idx="2430">
                  <c:v>-0.10316040816326499</c:v>
                </c:pt>
                <c:pt idx="2431">
                  <c:v>-0.135755462184873</c:v>
                </c:pt>
                <c:pt idx="2432">
                  <c:v>-5.1160215053763398E-2</c:v>
                </c:pt>
                <c:pt idx="2433">
                  <c:v>-9.2772580645161196E-2</c:v>
                </c:pt>
                <c:pt idx="2434">
                  <c:v>-0.124087190082644</c:v>
                </c:pt>
                <c:pt idx="2435">
                  <c:v>-7.3419166666666605E-2</c:v>
                </c:pt>
                <c:pt idx="2436">
                  <c:v>-8.78576763485477E-2</c:v>
                </c:pt>
                <c:pt idx="2437">
                  <c:v>-0.100536734693877</c:v>
                </c:pt>
                <c:pt idx="2438">
                  <c:v>-0.102324390243902</c:v>
                </c:pt>
                <c:pt idx="2439">
                  <c:v>-9.5492372881355897E-2</c:v>
                </c:pt>
                <c:pt idx="2440">
                  <c:v>-5.6652674897119303E-2</c:v>
                </c:pt>
                <c:pt idx="2441">
                  <c:v>-6.4609426229508105E-2</c:v>
                </c:pt>
                <c:pt idx="2442">
                  <c:v>-0.117713360323886</c:v>
                </c:pt>
                <c:pt idx="2443">
                  <c:v>-9.4072540983606498E-2</c:v>
                </c:pt>
                <c:pt idx="2444">
                  <c:v>-6.4204032258064495E-2</c:v>
                </c:pt>
                <c:pt idx="2445">
                  <c:v>-4.6938888888888801E-2</c:v>
                </c:pt>
                <c:pt idx="2446">
                  <c:v>-7.0015454545454506E-2</c:v>
                </c:pt>
                <c:pt idx="2447">
                  <c:v>-8.3779838709677396E-2</c:v>
                </c:pt>
                <c:pt idx="2448">
                  <c:v>-5.1469361702127597E-2</c:v>
                </c:pt>
                <c:pt idx="2449">
                  <c:v>-8.0906172839506102E-2</c:v>
                </c:pt>
                <c:pt idx="2450">
                  <c:v>-9.2855465587044494E-2</c:v>
                </c:pt>
                <c:pt idx="2451">
                  <c:v>-5.2626160337552699E-2</c:v>
                </c:pt>
                <c:pt idx="2452">
                  <c:v>-6.2929600000000002E-2</c:v>
                </c:pt>
                <c:pt idx="2453">
                  <c:v>-1.3524390243902401E-2</c:v>
                </c:pt>
                <c:pt idx="2454">
                  <c:v>-0.110992244897959</c:v>
                </c:pt>
                <c:pt idx="2455">
                  <c:v>-0.15342701612903201</c:v>
                </c:pt>
                <c:pt idx="2456">
                  <c:v>-9.6166393442622899E-2</c:v>
                </c:pt>
                <c:pt idx="2457">
                  <c:v>-9.3902057613168693E-2</c:v>
                </c:pt>
                <c:pt idx="2458">
                  <c:v>-0.10622367346938701</c:v>
                </c:pt>
                <c:pt idx="2459">
                  <c:v>-0.136256122448979</c:v>
                </c:pt>
                <c:pt idx="2460">
                  <c:v>-1.5576923076923001E-3</c:v>
                </c:pt>
                <c:pt idx="2461">
                  <c:v>-0.127592887029288</c:v>
                </c:pt>
                <c:pt idx="2462">
                  <c:v>-0.11391054852320601</c:v>
                </c:pt>
                <c:pt idx="2463">
                  <c:v>-4.4261157024793302E-2</c:v>
                </c:pt>
                <c:pt idx="2464">
                  <c:v>-0.11275737704918</c:v>
                </c:pt>
                <c:pt idx="2465">
                  <c:v>-0.10685387755101999</c:v>
                </c:pt>
                <c:pt idx="2466">
                  <c:v>-9.8261111111111105E-2</c:v>
                </c:pt>
                <c:pt idx="2467">
                  <c:v>-4.6564102564102599E-3</c:v>
                </c:pt>
                <c:pt idx="2468">
                  <c:v>-6.5386991869918698E-2</c:v>
                </c:pt>
                <c:pt idx="2469">
                  <c:v>-7.3200000000000001E-2</c:v>
                </c:pt>
                <c:pt idx="2470">
                  <c:v>-0.108486008230452</c:v>
                </c:pt>
                <c:pt idx="2471">
                  <c:v>-8.1555465587044504E-2</c:v>
                </c:pt>
                <c:pt idx="2472">
                  <c:v>-8.8706882591093106E-2</c:v>
                </c:pt>
                <c:pt idx="2473">
                  <c:v>-3.5106086956521697E-2</c:v>
                </c:pt>
                <c:pt idx="2474">
                  <c:v>-4.2099047619047598E-2</c:v>
                </c:pt>
                <c:pt idx="2475">
                  <c:v>-0.10662520325203199</c:v>
                </c:pt>
                <c:pt idx="2476">
                  <c:v>-9.2612903225806398E-2</c:v>
                </c:pt>
                <c:pt idx="2477">
                  <c:v>-7.6647154471544701E-2</c:v>
                </c:pt>
                <c:pt idx="2478">
                  <c:v>-0.117115918367346</c:v>
                </c:pt>
                <c:pt idx="2479">
                  <c:v>-8.2426422764227597E-2</c:v>
                </c:pt>
                <c:pt idx="2480">
                  <c:v>-8.92474747474747E-2</c:v>
                </c:pt>
                <c:pt idx="2481">
                  <c:v>-9.4150467289719597E-2</c:v>
                </c:pt>
                <c:pt idx="2482">
                  <c:v>-0.111202024291497</c:v>
                </c:pt>
                <c:pt idx="2483">
                  <c:v>-9.5785365853658502E-2</c:v>
                </c:pt>
                <c:pt idx="2484">
                  <c:v>-9.3109543568464695E-2</c:v>
                </c:pt>
                <c:pt idx="2485">
                  <c:v>-9.6964227642276399E-2</c:v>
                </c:pt>
                <c:pt idx="2486">
                  <c:v>-9.3643902439024304E-2</c:v>
                </c:pt>
                <c:pt idx="2487">
                  <c:v>-9.6563063063063004E-2</c:v>
                </c:pt>
                <c:pt idx="2488">
                  <c:v>-4.5545544554455399E-2</c:v>
                </c:pt>
                <c:pt idx="2489">
                  <c:v>-0.111461632653061</c:v>
                </c:pt>
                <c:pt idx="2490">
                  <c:v>-0.12653292682926801</c:v>
                </c:pt>
                <c:pt idx="2491">
                  <c:v>-0.13017773279352199</c:v>
                </c:pt>
                <c:pt idx="2492">
                  <c:v>-0.10131626016260099</c:v>
                </c:pt>
                <c:pt idx="2493">
                  <c:v>-0.21340701754385899</c:v>
                </c:pt>
                <c:pt idx="2494">
                  <c:v>-0.119542307692307</c:v>
                </c:pt>
                <c:pt idx="2495">
                  <c:v>-9.3164285714285699E-2</c:v>
                </c:pt>
                <c:pt idx="2496">
                  <c:v>-0.104015625</c:v>
                </c:pt>
                <c:pt idx="2497">
                  <c:v>-8.1605371900826396E-2</c:v>
                </c:pt>
                <c:pt idx="2498">
                  <c:v>-0.120955744680851</c:v>
                </c:pt>
                <c:pt idx="2499">
                  <c:v>-7.3827962085307994E-2</c:v>
                </c:pt>
                <c:pt idx="2500">
                  <c:v>-8.2889221556886203E-2</c:v>
                </c:pt>
                <c:pt idx="2501">
                  <c:v>-0.137966292134831</c:v>
                </c:pt>
                <c:pt idx="2502">
                  <c:v>-8.6054166666666598E-2</c:v>
                </c:pt>
                <c:pt idx="2503">
                  <c:v>-0.10311491935483801</c:v>
                </c:pt>
                <c:pt idx="2504">
                  <c:v>-8.5849797570850206E-2</c:v>
                </c:pt>
                <c:pt idx="2505">
                  <c:v>-0.10210645161290299</c:v>
                </c:pt>
                <c:pt idx="2506">
                  <c:v>-9.82832653061224E-2</c:v>
                </c:pt>
                <c:pt idx="2507">
                  <c:v>-8.8913765182186202E-2</c:v>
                </c:pt>
                <c:pt idx="2508">
                  <c:v>-0.16244222222222199</c:v>
                </c:pt>
                <c:pt idx="2509">
                  <c:v>-0.18129900990098999</c:v>
                </c:pt>
                <c:pt idx="2510">
                  <c:v>-0.100639112903225</c:v>
                </c:pt>
                <c:pt idx="2511">
                  <c:v>-0.12712298387096699</c:v>
                </c:pt>
                <c:pt idx="2512">
                  <c:v>-0.107221311475409</c:v>
                </c:pt>
                <c:pt idx="2513">
                  <c:v>-0.115577016129032</c:v>
                </c:pt>
                <c:pt idx="2514">
                  <c:v>-8.7908943089430799E-2</c:v>
                </c:pt>
                <c:pt idx="2515">
                  <c:v>-0.11821452991452901</c:v>
                </c:pt>
                <c:pt idx="2516">
                  <c:v>-5.1792307692307603E-2</c:v>
                </c:pt>
                <c:pt idx="2517">
                  <c:v>-5.6151012145748899E-2</c:v>
                </c:pt>
                <c:pt idx="2518">
                  <c:v>-8.7254032258064496E-2</c:v>
                </c:pt>
                <c:pt idx="2519">
                  <c:v>-8.5744715447154396E-2</c:v>
                </c:pt>
                <c:pt idx="2520">
                  <c:v>-8.4772874493927106E-2</c:v>
                </c:pt>
                <c:pt idx="2521">
                  <c:v>-9.1126612903225795E-2</c:v>
                </c:pt>
                <c:pt idx="2522">
                  <c:v>-0.11788333333333301</c:v>
                </c:pt>
                <c:pt idx="2523">
                  <c:v>-6.2984112149532701E-2</c:v>
                </c:pt>
                <c:pt idx="2524">
                  <c:v>-0.103575806451612</c:v>
                </c:pt>
                <c:pt idx="2525">
                  <c:v>-6.7791164658634405E-4</c:v>
                </c:pt>
                <c:pt idx="2526">
                  <c:v>-4.4227235772357702E-2</c:v>
                </c:pt>
                <c:pt idx="2527">
                  <c:v>-8.3527935222672003E-2</c:v>
                </c:pt>
                <c:pt idx="2528">
                  <c:v>-0.102569758064516</c:v>
                </c:pt>
                <c:pt idx="2529">
                  <c:v>-7.4567460317460296E-2</c:v>
                </c:pt>
                <c:pt idx="2530">
                  <c:v>-9.7523711340206098E-2</c:v>
                </c:pt>
                <c:pt idx="2531">
                  <c:v>-6.1998367346938699E-2</c:v>
                </c:pt>
                <c:pt idx="2532">
                  <c:v>-7.7793089430894302E-2</c:v>
                </c:pt>
                <c:pt idx="2533">
                  <c:v>-0.10150682730923601</c:v>
                </c:pt>
                <c:pt idx="2534">
                  <c:v>-7.7822891566264998E-2</c:v>
                </c:pt>
                <c:pt idx="2535">
                  <c:v>-0.102289112903225</c:v>
                </c:pt>
                <c:pt idx="2536">
                  <c:v>-0.12238842105263099</c:v>
                </c:pt>
                <c:pt idx="2537">
                  <c:v>-5.89345132743362E-2</c:v>
                </c:pt>
                <c:pt idx="2538">
                  <c:v>-0.10690580912863</c:v>
                </c:pt>
                <c:pt idx="2539">
                  <c:v>-0.105158870967741</c:v>
                </c:pt>
                <c:pt idx="2540">
                  <c:v>-7.9750806451612893E-2</c:v>
                </c:pt>
                <c:pt idx="2541">
                  <c:v>-5.4064344262294999E-2</c:v>
                </c:pt>
                <c:pt idx="2542">
                  <c:v>-6.7326639344262307E-2</c:v>
                </c:pt>
                <c:pt idx="2543">
                  <c:v>-0.127077876106194</c:v>
                </c:pt>
                <c:pt idx="2544">
                  <c:v>-7.1466433566433493E-2</c:v>
                </c:pt>
                <c:pt idx="2545">
                  <c:v>-7.3863157894736797E-2</c:v>
                </c:pt>
                <c:pt idx="2546">
                  <c:v>-8.3835772357723506E-2</c:v>
                </c:pt>
                <c:pt idx="2547">
                  <c:v>-8.0892369477911605E-2</c:v>
                </c:pt>
                <c:pt idx="2548">
                  <c:v>-0.12093927125506</c:v>
                </c:pt>
                <c:pt idx="2549">
                  <c:v>-3.2944081632652999E-2</c:v>
                </c:pt>
                <c:pt idx="2550">
                  <c:v>-0.10728992248062</c:v>
                </c:pt>
                <c:pt idx="2551">
                  <c:v>-6.9815068493150598E-2</c:v>
                </c:pt>
                <c:pt idx="2552">
                  <c:v>-6.4224696356275299E-2</c:v>
                </c:pt>
                <c:pt idx="2553">
                  <c:v>-0.101681048387096</c:v>
                </c:pt>
                <c:pt idx="2554">
                  <c:v>-0.117770731707317</c:v>
                </c:pt>
                <c:pt idx="2555">
                  <c:v>-6.3274180327868801E-2</c:v>
                </c:pt>
                <c:pt idx="2556">
                  <c:v>-6.9129959514170003E-2</c:v>
                </c:pt>
                <c:pt idx="2557">
                  <c:v>-7.9814678899082503E-2</c:v>
                </c:pt>
                <c:pt idx="2558">
                  <c:v>-8.8235964912280695E-2</c:v>
                </c:pt>
                <c:pt idx="2559">
                  <c:v>-0.13868975409836001</c:v>
                </c:pt>
                <c:pt idx="2560">
                  <c:v>-0.103308097165991</c:v>
                </c:pt>
                <c:pt idx="2561">
                  <c:v>-0.11919233870967701</c:v>
                </c:pt>
                <c:pt idx="2562">
                  <c:v>-0.106593927125506</c:v>
                </c:pt>
                <c:pt idx="2563">
                  <c:v>-8.8984552845528406E-2</c:v>
                </c:pt>
                <c:pt idx="2564">
                  <c:v>-9.2748461538461502E-2</c:v>
                </c:pt>
                <c:pt idx="2565">
                  <c:v>-6.5537190082644595E-2</c:v>
                </c:pt>
                <c:pt idx="2566">
                  <c:v>-3.5621285140562203E-2</c:v>
                </c:pt>
                <c:pt idx="2567">
                  <c:v>-0.12317357723577201</c:v>
                </c:pt>
                <c:pt idx="2568">
                  <c:v>-9.8132793522267198E-2</c:v>
                </c:pt>
                <c:pt idx="2569">
                  <c:v>-9.5673895582329305E-2</c:v>
                </c:pt>
                <c:pt idx="2570">
                  <c:v>-9.1265587044534399E-2</c:v>
                </c:pt>
                <c:pt idx="2571">
                  <c:v>-4.65316176470588E-2</c:v>
                </c:pt>
                <c:pt idx="2572">
                  <c:v>-1.5872033898305E-2</c:v>
                </c:pt>
                <c:pt idx="2573">
                  <c:v>-8.2478629032258E-2</c:v>
                </c:pt>
                <c:pt idx="2574">
                  <c:v>-9.3440573770491794E-2</c:v>
                </c:pt>
                <c:pt idx="2575">
                  <c:v>-7.7152439024390201E-2</c:v>
                </c:pt>
                <c:pt idx="2576">
                  <c:v>-0.112260483870967</c:v>
                </c:pt>
                <c:pt idx="2577">
                  <c:v>-9.3998780487804801E-2</c:v>
                </c:pt>
                <c:pt idx="2578">
                  <c:v>-3.4513934426229499E-2</c:v>
                </c:pt>
                <c:pt idx="2579">
                  <c:v>-4.7333333333333297E-2</c:v>
                </c:pt>
                <c:pt idx="2580">
                  <c:v>-0.111795901639344</c:v>
                </c:pt>
                <c:pt idx="2581">
                  <c:v>-8.9717408906882595E-2</c:v>
                </c:pt>
                <c:pt idx="2582">
                  <c:v>-0.10498785425101199</c:v>
                </c:pt>
                <c:pt idx="2583">
                  <c:v>-0.10413086419753</c:v>
                </c:pt>
                <c:pt idx="2584">
                  <c:v>-5.2100403225806398E-2</c:v>
                </c:pt>
                <c:pt idx="2585">
                  <c:v>-3.5459292035398202E-2</c:v>
                </c:pt>
                <c:pt idx="2586">
                  <c:v>-0.106380198019801</c:v>
                </c:pt>
                <c:pt idx="2587">
                  <c:v>-7.1977732793522195E-2</c:v>
                </c:pt>
                <c:pt idx="2588">
                  <c:v>-8.0358024691357999E-2</c:v>
                </c:pt>
                <c:pt idx="2589">
                  <c:v>-9.5242276422764199E-2</c:v>
                </c:pt>
                <c:pt idx="2590">
                  <c:v>-5.54322314049586E-2</c:v>
                </c:pt>
                <c:pt idx="2591">
                  <c:v>-8.3796039603960398E-2</c:v>
                </c:pt>
                <c:pt idx="2592">
                  <c:v>-6.8297142857142806E-2</c:v>
                </c:pt>
                <c:pt idx="2593">
                  <c:v>-0.102870329670329</c:v>
                </c:pt>
                <c:pt idx="2594">
                  <c:v>-0.10257045454545401</c:v>
                </c:pt>
                <c:pt idx="2595">
                  <c:v>-9.5878861788617806E-2</c:v>
                </c:pt>
                <c:pt idx="2596">
                  <c:v>-8.6450607287449396E-2</c:v>
                </c:pt>
                <c:pt idx="2597">
                  <c:v>-0.10631951219512099</c:v>
                </c:pt>
                <c:pt idx="2598">
                  <c:v>-0.1158</c:v>
                </c:pt>
                <c:pt idx="2599">
                  <c:v>-0.111246017699115</c:v>
                </c:pt>
                <c:pt idx="2600">
                  <c:v>-0.117977659574468</c:v>
                </c:pt>
                <c:pt idx="2601">
                  <c:v>-0.121894308943089</c:v>
                </c:pt>
                <c:pt idx="2602">
                  <c:v>-6.8000416666666605E-2</c:v>
                </c:pt>
                <c:pt idx="2603">
                  <c:v>-3.9857085020242898E-2</c:v>
                </c:pt>
                <c:pt idx="2604">
                  <c:v>-7.7121721311475405E-2</c:v>
                </c:pt>
                <c:pt idx="2605">
                  <c:v>-5.6549593495934899E-2</c:v>
                </c:pt>
                <c:pt idx="2606">
                  <c:v>-6.4562499999999995E-2</c:v>
                </c:pt>
                <c:pt idx="2607">
                  <c:v>-0.117447524752475</c:v>
                </c:pt>
                <c:pt idx="2608">
                  <c:v>-9.9406504065040605E-2</c:v>
                </c:pt>
                <c:pt idx="2609">
                  <c:v>-0.13854048582995901</c:v>
                </c:pt>
                <c:pt idx="2610">
                  <c:v>-9.3761290322580598E-2</c:v>
                </c:pt>
                <c:pt idx="2611">
                  <c:v>-0.115011788617886</c:v>
                </c:pt>
                <c:pt idx="2612">
                  <c:v>-0.107457723577235</c:v>
                </c:pt>
                <c:pt idx="2613">
                  <c:v>-5.9077906976744102E-2</c:v>
                </c:pt>
                <c:pt idx="2614">
                  <c:v>-8.1334166666666596E-2</c:v>
                </c:pt>
                <c:pt idx="2615">
                  <c:v>-7.2532926829268193E-2</c:v>
                </c:pt>
                <c:pt idx="2616">
                  <c:v>-8.2563934426229502E-2</c:v>
                </c:pt>
                <c:pt idx="2617">
                  <c:v>-0.139078947368421</c:v>
                </c:pt>
                <c:pt idx="2618">
                  <c:v>-0.107822672064777</c:v>
                </c:pt>
                <c:pt idx="2619">
                  <c:v>-0.11163428571428501</c:v>
                </c:pt>
                <c:pt idx="2620">
                  <c:v>-9.7704424778760998E-2</c:v>
                </c:pt>
                <c:pt idx="2621">
                  <c:v>-2.7574045801526701E-2</c:v>
                </c:pt>
                <c:pt idx="2622">
                  <c:v>-3.0082857142857099E-2</c:v>
                </c:pt>
                <c:pt idx="2623">
                  <c:v>-7.1239999999999998E-2</c:v>
                </c:pt>
                <c:pt idx="2624">
                  <c:v>-7.7059514170040394E-2</c:v>
                </c:pt>
                <c:pt idx="2625">
                  <c:v>-6.0762295081967198E-2</c:v>
                </c:pt>
                <c:pt idx="2626">
                  <c:v>-8.6447736625514401E-2</c:v>
                </c:pt>
                <c:pt idx="2627">
                  <c:v>-8.4256382978723399E-2</c:v>
                </c:pt>
                <c:pt idx="2628">
                  <c:v>-5.7421E-2</c:v>
                </c:pt>
                <c:pt idx="2629">
                  <c:v>-7.6725306122448905E-2</c:v>
                </c:pt>
                <c:pt idx="2630">
                  <c:v>-8.8397551020408097E-2</c:v>
                </c:pt>
                <c:pt idx="2631">
                  <c:v>-0.123493032786885</c:v>
                </c:pt>
                <c:pt idx="2632">
                  <c:v>-8.9724081632652997E-2</c:v>
                </c:pt>
                <c:pt idx="2633">
                  <c:v>-8.8290650406503995E-2</c:v>
                </c:pt>
                <c:pt idx="2634">
                  <c:v>-0.104476470588235</c:v>
                </c:pt>
                <c:pt idx="2635">
                  <c:v>-6.5762500000000002E-2</c:v>
                </c:pt>
                <c:pt idx="2636">
                  <c:v>-9.65795081967213E-2</c:v>
                </c:pt>
                <c:pt idx="2637">
                  <c:v>-0.1215828</c:v>
                </c:pt>
                <c:pt idx="2638">
                  <c:v>-0.11090693877551</c:v>
                </c:pt>
                <c:pt idx="2639">
                  <c:v>-0.11682235772357701</c:v>
                </c:pt>
                <c:pt idx="2640">
                  <c:v>-0.12745346938775501</c:v>
                </c:pt>
                <c:pt idx="2641">
                  <c:v>-0.11464509803921499</c:v>
                </c:pt>
                <c:pt idx="2642">
                  <c:v>-0.147685185185185</c:v>
                </c:pt>
                <c:pt idx="2643">
                  <c:v>-0.119963967611336</c:v>
                </c:pt>
                <c:pt idx="2644">
                  <c:v>-9.6397142857142806E-2</c:v>
                </c:pt>
                <c:pt idx="2645">
                  <c:v>-7.1411475409836001E-2</c:v>
                </c:pt>
                <c:pt idx="2646">
                  <c:v>-0.10010485829959501</c:v>
                </c:pt>
                <c:pt idx="2647">
                  <c:v>-0.11910653061224399</c:v>
                </c:pt>
                <c:pt idx="2648">
                  <c:v>-0.14424051724137901</c:v>
                </c:pt>
                <c:pt idx="2649">
                  <c:v>-3.5414035087719203E-2</c:v>
                </c:pt>
                <c:pt idx="2650">
                  <c:v>-5.3329918032786798E-2</c:v>
                </c:pt>
                <c:pt idx="2651">
                  <c:v>-0.138937037037037</c:v>
                </c:pt>
                <c:pt idx="2652">
                  <c:v>-6.2035102040816303E-2</c:v>
                </c:pt>
                <c:pt idx="2653">
                  <c:v>-0.16917314049586701</c:v>
                </c:pt>
                <c:pt idx="2654">
                  <c:v>-0.10541747967479601</c:v>
                </c:pt>
                <c:pt idx="2655">
                  <c:v>-5.7788679245282998E-2</c:v>
                </c:pt>
                <c:pt idx="2656">
                  <c:v>-7.2904444444444397E-2</c:v>
                </c:pt>
                <c:pt idx="2657">
                  <c:v>-0.10442032520325201</c:v>
                </c:pt>
                <c:pt idx="2658">
                  <c:v>-0.10573551020408101</c:v>
                </c:pt>
                <c:pt idx="2659">
                  <c:v>-9.7402057613168697E-2</c:v>
                </c:pt>
                <c:pt idx="2660">
                  <c:v>-0.110789024390243</c:v>
                </c:pt>
                <c:pt idx="2661">
                  <c:v>-6.8427685950413195E-2</c:v>
                </c:pt>
                <c:pt idx="2662">
                  <c:v>-5.7473170731707303E-2</c:v>
                </c:pt>
                <c:pt idx="2663">
                  <c:v>-5.4440000000000002E-2</c:v>
                </c:pt>
                <c:pt idx="2664">
                  <c:v>-2.4555357142857101E-2</c:v>
                </c:pt>
                <c:pt idx="2665">
                  <c:v>-0.12235102880658399</c:v>
                </c:pt>
                <c:pt idx="2666">
                  <c:v>-0.14899753086419701</c:v>
                </c:pt>
                <c:pt idx="2667">
                  <c:v>-0.12016612244897899</c:v>
                </c:pt>
                <c:pt idx="2668">
                  <c:v>-8.7015510204081603E-2</c:v>
                </c:pt>
                <c:pt idx="2669">
                  <c:v>-7.0657522123893798E-2</c:v>
                </c:pt>
                <c:pt idx="2670">
                  <c:v>-6.0475409836065502E-2</c:v>
                </c:pt>
                <c:pt idx="2671">
                  <c:v>-0.15848975409836</c:v>
                </c:pt>
                <c:pt idx="2672">
                  <c:v>-0.12916885245901599</c:v>
                </c:pt>
                <c:pt idx="2673">
                  <c:v>-8.28235772357723E-2</c:v>
                </c:pt>
                <c:pt idx="2674">
                  <c:v>-3.31857142857142E-2</c:v>
                </c:pt>
                <c:pt idx="2675">
                  <c:v>-7.8963414634146301E-2</c:v>
                </c:pt>
                <c:pt idx="2676">
                  <c:v>-5.94198275862068E-2</c:v>
                </c:pt>
                <c:pt idx="2677">
                  <c:v>-8.5124999999999895E-2</c:v>
                </c:pt>
                <c:pt idx="2678">
                  <c:v>-9.6639344262294993E-2</c:v>
                </c:pt>
                <c:pt idx="2679">
                  <c:v>-0.119760995850622</c:v>
                </c:pt>
                <c:pt idx="2680">
                  <c:v>-0.1023025</c:v>
                </c:pt>
                <c:pt idx="2681">
                  <c:v>-7.0293495934959302E-2</c:v>
                </c:pt>
                <c:pt idx="2682">
                  <c:v>-8.7779674796747906E-2</c:v>
                </c:pt>
                <c:pt idx="2683">
                  <c:v>-0.134577884615384</c:v>
                </c:pt>
                <c:pt idx="2684">
                  <c:v>-6.1512499999999998E-2</c:v>
                </c:pt>
                <c:pt idx="2685">
                  <c:v>-0.11330653061224399</c:v>
                </c:pt>
                <c:pt idx="2686">
                  <c:v>-9.1690612244897898E-2</c:v>
                </c:pt>
                <c:pt idx="2687">
                  <c:v>-5.6092244897959102E-2</c:v>
                </c:pt>
                <c:pt idx="2688">
                  <c:v>-8.9963934426229505E-2</c:v>
                </c:pt>
                <c:pt idx="2689">
                  <c:v>-5.3216326530612201E-2</c:v>
                </c:pt>
                <c:pt idx="2690">
                  <c:v>-0.13656825396825301</c:v>
                </c:pt>
                <c:pt idx="2691">
                  <c:v>-6.8659166666666605E-2</c:v>
                </c:pt>
                <c:pt idx="2692">
                  <c:v>-1.5178137651821799E-2</c:v>
                </c:pt>
                <c:pt idx="2693">
                  <c:v>-9.1942448979591807E-2</c:v>
                </c:pt>
                <c:pt idx="2694">
                  <c:v>-8.8111157024793302E-2</c:v>
                </c:pt>
                <c:pt idx="2695">
                  <c:v>-0.100346747967479</c:v>
                </c:pt>
                <c:pt idx="2696">
                  <c:v>-0.102741563786008</c:v>
                </c:pt>
                <c:pt idx="2697">
                  <c:v>-5.9417880794701901E-2</c:v>
                </c:pt>
                <c:pt idx="2698">
                  <c:v>-6.4717525773195797E-2</c:v>
                </c:pt>
                <c:pt idx="2699">
                  <c:v>-8.7025306122448895E-2</c:v>
                </c:pt>
                <c:pt idx="2700">
                  <c:v>-9.6572653061224395E-2</c:v>
                </c:pt>
                <c:pt idx="2701">
                  <c:v>-9.4734959349593501E-2</c:v>
                </c:pt>
                <c:pt idx="2702">
                  <c:v>-7.4160000000000004E-2</c:v>
                </c:pt>
                <c:pt idx="2703">
                  <c:v>-4.5883884297520598E-2</c:v>
                </c:pt>
                <c:pt idx="2704">
                  <c:v>-4.66603448275862E-2</c:v>
                </c:pt>
                <c:pt idx="2705">
                  <c:v>-0.1129</c:v>
                </c:pt>
                <c:pt idx="2706">
                  <c:v>-0.12922693877551</c:v>
                </c:pt>
                <c:pt idx="2707">
                  <c:v>-7.4492592592592596E-2</c:v>
                </c:pt>
                <c:pt idx="2708">
                  <c:v>-0.10308979591836701</c:v>
                </c:pt>
                <c:pt idx="2709">
                  <c:v>-0.11689586776859499</c:v>
                </c:pt>
                <c:pt idx="2710">
                  <c:v>-8.0618106995884703E-2</c:v>
                </c:pt>
                <c:pt idx="2711">
                  <c:v>-0.101357692307692</c:v>
                </c:pt>
                <c:pt idx="2712">
                  <c:v>-0.12860645161290299</c:v>
                </c:pt>
                <c:pt idx="2713">
                  <c:v>-0.104015637860082</c:v>
                </c:pt>
                <c:pt idx="2714">
                  <c:v>-0.154741393442622</c:v>
                </c:pt>
                <c:pt idx="2715">
                  <c:v>-6.8675619834710697E-2</c:v>
                </c:pt>
                <c:pt idx="2716">
                  <c:v>-9.2736885245901596E-2</c:v>
                </c:pt>
                <c:pt idx="2717">
                  <c:v>-7.1808677685950395E-2</c:v>
                </c:pt>
                <c:pt idx="2718">
                  <c:v>-8.3314159292035395E-2</c:v>
                </c:pt>
                <c:pt idx="2719">
                  <c:v>-9.3044230769230699E-2</c:v>
                </c:pt>
                <c:pt idx="2720">
                  <c:v>-8.4403688524590098E-2</c:v>
                </c:pt>
                <c:pt idx="2721">
                  <c:v>-6.8081376518218606E-2</c:v>
                </c:pt>
                <c:pt idx="2722">
                  <c:v>-4.1710699588477299E-2</c:v>
                </c:pt>
                <c:pt idx="2723">
                  <c:v>-8.8529795918367293E-2</c:v>
                </c:pt>
                <c:pt idx="2724">
                  <c:v>-6.9236326530612194E-2</c:v>
                </c:pt>
                <c:pt idx="2725">
                  <c:v>-0.138279464285714</c:v>
                </c:pt>
                <c:pt idx="2726">
                  <c:v>-7.2230434782608696E-2</c:v>
                </c:pt>
                <c:pt idx="2727">
                  <c:v>-7.1957959183673398E-2</c:v>
                </c:pt>
                <c:pt idx="2728">
                  <c:v>-9.2646938775510196E-2</c:v>
                </c:pt>
                <c:pt idx="2729">
                  <c:v>-6.8331020408163204E-2</c:v>
                </c:pt>
                <c:pt idx="2730">
                  <c:v>-6.8499180327868794E-2</c:v>
                </c:pt>
                <c:pt idx="2731">
                  <c:v>-9.8768776371308001E-2</c:v>
                </c:pt>
                <c:pt idx="2732">
                  <c:v>1.7439490445859799E-2</c:v>
                </c:pt>
                <c:pt idx="2733">
                  <c:v>-3.3959523809523801E-2</c:v>
                </c:pt>
                <c:pt idx="2734">
                  <c:v>-2.9863114754098301E-2</c:v>
                </c:pt>
                <c:pt idx="2735">
                  <c:v>-9.6701652892561996E-2</c:v>
                </c:pt>
                <c:pt idx="2736">
                  <c:v>-0.119761316872427</c:v>
                </c:pt>
                <c:pt idx="2737">
                  <c:v>-7.0617959183673404E-2</c:v>
                </c:pt>
                <c:pt idx="2738">
                  <c:v>-6.9352653061224401E-2</c:v>
                </c:pt>
                <c:pt idx="2739">
                  <c:v>-5.34169642857142E-2</c:v>
                </c:pt>
                <c:pt idx="2740">
                  <c:v>-7.8971794871794801E-2</c:v>
                </c:pt>
                <c:pt idx="2741">
                  <c:v>-3.7803265306122401E-2</c:v>
                </c:pt>
                <c:pt idx="2742">
                  <c:v>-8.5726748971193395E-2</c:v>
                </c:pt>
                <c:pt idx="2743">
                  <c:v>-9.5332352941176396E-2</c:v>
                </c:pt>
                <c:pt idx="2744">
                  <c:v>-7.2457201646090499E-2</c:v>
                </c:pt>
                <c:pt idx="2745">
                  <c:v>-0.10147520661157</c:v>
                </c:pt>
                <c:pt idx="2746">
                  <c:v>-8.795625E-2</c:v>
                </c:pt>
                <c:pt idx="2747">
                  <c:v>-0.112286734693877</c:v>
                </c:pt>
                <c:pt idx="2748">
                  <c:v>-6.8112704918032702E-2</c:v>
                </c:pt>
                <c:pt idx="2749">
                  <c:v>-8.2794715447154402E-2</c:v>
                </c:pt>
                <c:pt idx="2750">
                  <c:v>-0.103688888888888</c:v>
                </c:pt>
                <c:pt idx="2751">
                  <c:v>-0.100479183673469</c:v>
                </c:pt>
                <c:pt idx="2752">
                  <c:v>-9.8126938775510195E-2</c:v>
                </c:pt>
                <c:pt idx="2753">
                  <c:v>-8.5249999999999895E-2</c:v>
                </c:pt>
                <c:pt idx="2754">
                  <c:v>-3.5905434782608603E-2</c:v>
                </c:pt>
                <c:pt idx="2755">
                  <c:v>-7.6974897119341495E-2</c:v>
                </c:pt>
                <c:pt idx="2756">
                  <c:v>-7.01016528925619E-2</c:v>
                </c:pt>
                <c:pt idx="2757">
                  <c:v>-9.9679591836734693E-2</c:v>
                </c:pt>
                <c:pt idx="2758">
                  <c:v>-9.5147540983606504E-2</c:v>
                </c:pt>
                <c:pt idx="2759">
                  <c:v>-0.100563114754098</c:v>
                </c:pt>
                <c:pt idx="2760">
                  <c:v>-0.12006597938144301</c:v>
                </c:pt>
                <c:pt idx="2761">
                  <c:v>-0.105980219780219</c:v>
                </c:pt>
                <c:pt idx="2762">
                  <c:v>-0.14346315789473599</c:v>
                </c:pt>
                <c:pt idx="2763">
                  <c:v>-7.5965447154471497E-2</c:v>
                </c:pt>
                <c:pt idx="2764">
                  <c:v>-7.5088016528925605E-2</c:v>
                </c:pt>
                <c:pt idx="2765">
                  <c:v>-7.6715102040816302E-2</c:v>
                </c:pt>
                <c:pt idx="2766">
                  <c:v>-6.5482995951417003E-2</c:v>
                </c:pt>
                <c:pt idx="2767">
                  <c:v>-5.7574336283185798E-2</c:v>
                </c:pt>
                <c:pt idx="2768">
                  <c:v>-9.7946938775510195E-2</c:v>
                </c:pt>
                <c:pt idx="2769">
                  <c:v>-8.6721810699588397E-2</c:v>
                </c:pt>
                <c:pt idx="2770">
                  <c:v>-0.10422016129032199</c:v>
                </c:pt>
                <c:pt idx="2771">
                  <c:v>-9.1114285714285703E-2</c:v>
                </c:pt>
                <c:pt idx="2772">
                  <c:v>-7.8228251121076203E-2</c:v>
                </c:pt>
                <c:pt idx="2773">
                  <c:v>-6.7402904564315302E-2</c:v>
                </c:pt>
                <c:pt idx="2774">
                  <c:v>-8.5867226890756196E-2</c:v>
                </c:pt>
                <c:pt idx="2775">
                  <c:v>-3.1536363636363602E-3</c:v>
                </c:pt>
                <c:pt idx="2776">
                  <c:v>-5.7138709677419297E-2</c:v>
                </c:pt>
                <c:pt idx="2777">
                  <c:v>-0.1085492</c:v>
                </c:pt>
                <c:pt idx="2778">
                  <c:v>-6.7558400000000005E-2</c:v>
                </c:pt>
                <c:pt idx="2779">
                  <c:v>-8.9230799999999999E-2</c:v>
                </c:pt>
                <c:pt idx="2780">
                  <c:v>-9.5297590361445694E-2</c:v>
                </c:pt>
                <c:pt idx="2781">
                  <c:v>-8.8601562499999904E-3</c:v>
                </c:pt>
                <c:pt idx="2782">
                  <c:v>-6.6353211009174295E-2</c:v>
                </c:pt>
                <c:pt idx="2783">
                  <c:v>-6.2967599999999999E-2</c:v>
                </c:pt>
                <c:pt idx="2784">
                  <c:v>-9.8896385542168605E-2</c:v>
                </c:pt>
                <c:pt idx="2785">
                  <c:v>-8.6120000000000002E-2</c:v>
                </c:pt>
                <c:pt idx="2786">
                  <c:v>-6.7241999999999996E-2</c:v>
                </c:pt>
                <c:pt idx="2787">
                  <c:v>-9.9833467741935494E-2</c:v>
                </c:pt>
                <c:pt idx="2788">
                  <c:v>-2.9551086956521699E-2</c:v>
                </c:pt>
                <c:pt idx="2789">
                  <c:v>-4.76042105263157E-2</c:v>
                </c:pt>
                <c:pt idx="2790">
                  <c:v>-0.1136452</c:v>
                </c:pt>
                <c:pt idx="2791">
                  <c:v>-0.114937751004016</c:v>
                </c:pt>
                <c:pt idx="2792">
                  <c:v>-9.1111999999999999E-2</c:v>
                </c:pt>
                <c:pt idx="2793">
                  <c:v>-0.14126666666666601</c:v>
                </c:pt>
                <c:pt idx="2794">
                  <c:v>-9.6199999999999994E-2</c:v>
                </c:pt>
                <c:pt idx="2795">
                  <c:v>-5.7914457831325199E-2</c:v>
                </c:pt>
                <c:pt idx="2796">
                  <c:v>-7.3317582417582405E-2</c:v>
                </c:pt>
                <c:pt idx="2797">
                  <c:v>-7.2386799999999904E-2</c:v>
                </c:pt>
                <c:pt idx="2798">
                  <c:v>-6.1539357429718798E-2</c:v>
                </c:pt>
                <c:pt idx="2799">
                  <c:v>-6.4134799999999895E-2</c:v>
                </c:pt>
                <c:pt idx="2800">
                  <c:v>-4.3779116465863403E-2</c:v>
                </c:pt>
                <c:pt idx="2801">
                  <c:v>-4.6938866396761099E-2</c:v>
                </c:pt>
                <c:pt idx="2802">
                  <c:v>-9.3115238095238001E-2</c:v>
                </c:pt>
                <c:pt idx="2803">
                  <c:v>-0.16539999999999999</c:v>
                </c:pt>
                <c:pt idx="2804">
                  <c:v>-6.5740562248995896E-2</c:v>
                </c:pt>
                <c:pt idx="2805">
                  <c:v>-7.0322489959839293E-2</c:v>
                </c:pt>
                <c:pt idx="2806">
                  <c:v>-0.11333119999999899</c:v>
                </c:pt>
                <c:pt idx="2807">
                  <c:v>-0.12960887096774101</c:v>
                </c:pt>
                <c:pt idx="2808">
                  <c:v>-0.10250682730923601</c:v>
                </c:pt>
                <c:pt idx="2809">
                  <c:v>-6.3369166666666601E-2</c:v>
                </c:pt>
                <c:pt idx="2810">
                  <c:v>-4.1520175438596402E-2</c:v>
                </c:pt>
                <c:pt idx="2811">
                  <c:v>-8.3204E-2</c:v>
                </c:pt>
                <c:pt idx="2812">
                  <c:v>-0.10267469879518</c:v>
                </c:pt>
                <c:pt idx="2813">
                  <c:v>-5.8279838709677401E-2</c:v>
                </c:pt>
                <c:pt idx="2814">
                  <c:v>-0.1076652</c:v>
                </c:pt>
                <c:pt idx="2815">
                  <c:v>-9.9088399999999993E-2</c:v>
                </c:pt>
                <c:pt idx="2816">
                  <c:v>-1.1391588785046701E-2</c:v>
                </c:pt>
                <c:pt idx="2817">
                  <c:v>-2.8968421052631501E-2</c:v>
                </c:pt>
                <c:pt idx="2818">
                  <c:v>-5.8585999999999999E-2</c:v>
                </c:pt>
                <c:pt idx="2819">
                  <c:v>-0.1149824</c:v>
                </c:pt>
                <c:pt idx="2820">
                  <c:v>-8.6255600000000002E-2</c:v>
                </c:pt>
                <c:pt idx="2821">
                  <c:v>-8.5708400000000004E-2</c:v>
                </c:pt>
                <c:pt idx="2822">
                  <c:v>-8.5404799999999906E-2</c:v>
                </c:pt>
                <c:pt idx="2823">
                  <c:v>-6.2054838709677401E-2</c:v>
                </c:pt>
                <c:pt idx="2824">
                  <c:v>-2.4807792207792199E-2</c:v>
                </c:pt>
                <c:pt idx="2825">
                  <c:v>-6.51172E-2</c:v>
                </c:pt>
                <c:pt idx="2826">
                  <c:v>-0.1350644</c:v>
                </c:pt>
                <c:pt idx="2827">
                  <c:v>-9.4276518218623401E-2</c:v>
                </c:pt>
                <c:pt idx="2828">
                  <c:v>-0.13237199999999999</c:v>
                </c:pt>
                <c:pt idx="2829">
                  <c:v>-3.85724E-2</c:v>
                </c:pt>
                <c:pt idx="2830">
                  <c:v>-0.12665700934579399</c:v>
                </c:pt>
                <c:pt idx="2831">
                  <c:v>-0.109424137931034</c:v>
                </c:pt>
                <c:pt idx="2832">
                  <c:v>-8.3543199999999998E-2</c:v>
                </c:pt>
                <c:pt idx="2833">
                  <c:v>-7.8267600000000007E-2</c:v>
                </c:pt>
                <c:pt idx="2834">
                  <c:v>-6.0226907630521999E-2</c:v>
                </c:pt>
                <c:pt idx="2835">
                  <c:v>-7.8860240963855396E-2</c:v>
                </c:pt>
                <c:pt idx="2836">
                  <c:v>-6.4410040160642501E-2</c:v>
                </c:pt>
                <c:pt idx="2837">
                  <c:v>-8.4530693069306898E-2</c:v>
                </c:pt>
                <c:pt idx="2838">
                  <c:v>-5.3588421052631501E-2</c:v>
                </c:pt>
                <c:pt idx="2839">
                  <c:v>-0.10018835341365399</c:v>
                </c:pt>
                <c:pt idx="2840">
                  <c:v>-9.1814859437751001E-2</c:v>
                </c:pt>
                <c:pt idx="2841">
                  <c:v>-9.5236399999999999E-2</c:v>
                </c:pt>
                <c:pt idx="2842">
                  <c:v>-0.12075079999999901</c:v>
                </c:pt>
                <c:pt idx="2843">
                  <c:v>-9.4602000000000006E-2</c:v>
                </c:pt>
                <c:pt idx="2844">
                  <c:v>-5.3520481927710799E-2</c:v>
                </c:pt>
                <c:pt idx="2845">
                  <c:v>-0.16745227272727201</c:v>
                </c:pt>
                <c:pt idx="2846">
                  <c:v>-0.124277959183673</c:v>
                </c:pt>
                <c:pt idx="2847">
                  <c:v>-6.6295199999999999E-2</c:v>
                </c:pt>
                <c:pt idx="2848">
                  <c:v>-0.107110843373493</c:v>
                </c:pt>
                <c:pt idx="2849">
                  <c:v>-0.129528112449799</c:v>
                </c:pt>
                <c:pt idx="2850">
                  <c:v>-8.7189599999999895E-2</c:v>
                </c:pt>
                <c:pt idx="2851">
                  <c:v>-7.5080882352941095E-2</c:v>
                </c:pt>
                <c:pt idx="2852">
                  <c:v>-0.128638541666666</c:v>
                </c:pt>
                <c:pt idx="2853">
                  <c:v>-0.114108835341365</c:v>
                </c:pt>
                <c:pt idx="2854">
                  <c:v>-0.118256626506024</c:v>
                </c:pt>
                <c:pt idx="2855">
                  <c:v>-8.2909638554216805E-2</c:v>
                </c:pt>
                <c:pt idx="2856">
                  <c:v>-5.8215999999999997E-2</c:v>
                </c:pt>
                <c:pt idx="2857">
                  <c:v>-0.14093631840796</c:v>
                </c:pt>
                <c:pt idx="2858">
                  <c:v>-0.15746981132075399</c:v>
                </c:pt>
                <c:pt idx="2859">
                  <c:v>-8.9341052631578904E-2</c:v>
                </c:pt>
                <c:pt idx="2860">
                  <c:v>-0.111000657894736</c:v>
                </c:pt>
                <c:pt idx="2861">
                  <c:v>-9.2110365853658505E-2</c:v>
                </c:pt>
                <c:pt idx="2862">
                  <c:v>-9.73829015544041E-2</c:v>
                </c:pt>
                <c:pt idx="2863">
                  <c:v>-9.75133663366336E-2</c:v>
                </c:pt>
                <c:pt idx="2864">
                  <c:v>-4.7982383419689099E-2</c:v>
                </c:pt>
                <c:pt idx="2865">
                  <c:v>-8.5786585365853596E-2</c:v>
                </c:pt>
                <c:pt idx="2866">
                  <c:v>-0.140961538461538</c:v>
                </c:pt>
                <c:pt idx="2867">
                  <c:v>-8.2554794520547897E-2</c:v>
                </c:pt>
                <c:pt idx="2868">
                  <c:v>-0.12409776785714199</c:v>
                </c:pt>
                <c:pt idx="2869">
                  <c:v>-7.1125599999999997E-2</c:v>
                </c:pt>
                <c:pt idx="2870">
                  <c:v>-0.104581069958847</c:v>
                </c:pt>
                <c:pt idx="2871">
                  <c:v>-0.101736947791164</c:v>
                </c:pt>
                <c:pt idx="2872">
                  <c:v>-9.8580582524271806E-2</c:v>
                </c:pt>
                <c:pt idx="2873">
                  <c:v>-5.9705882352941102E-2</c:v>
                </c:pt>
                <c:pt idx="2874">
                  <c:v>-6.1449193548387099E-2</c:v>
                </c:pt>
                <c:pt idx="2875">
                  <c:v>-0.13814233870967699</c:v>
                </c:pt>
                <c:pt idx="2876">
                  <c:v>-0.13651826923076901</c:v>
                </c:pt>
                <c:pt idx="2877">
                  <c:v>-8.8864919354838701E-2</c:v>
                </c:pt>
                <c:pt idx="2878">
                  <c:v>-8.2064516129032206E-2</c:v>
                </c:pt>
                <c:pt idx="2879">
                  <c:v>-7.9492741935483793E-2</c:v>
                </c:pt>
                <c:pt idx="2880">
                  <c:v>-4.1104854368931999E-2</c:v>
                </c:pt>
                <c:pt idx="2881">
                  <c:v>-7.4719999999999995E-2</c:v>
                </c:pt>
                <c:pt idx="2882">
                  <c:v>-7.3284274193548396E-2</c:v>
                </c:pt>
                <c:pt idx="2883">
                  <c:v>-8.1057028112449803E-2</c:v>
                </c:pt>
                <c:pt idx="2884">
                  <c:v>-0.12250971659918999</c:v>
                </c:pt>
                <c:pt idx="2885">
                  <c:v>-5.2819600000000001E-2</c:v>
                </c:pt>
                <c:pt idx="2886">
                  <c:v>-0.1264213592233</c:v>
                </c:pt>
                <c:pt idx="2887">
                  <c:v>-8.35097345132743E-2</c:v>
                </c:pt>
                <c:pt idx="2888">
                  <c:v>-8.9877200000000004E-2</c:v>
                </c:pt>
                <c:pt idx="2889">
                  <c:v>-8.8436799999999996E-2</c:v>
                </c:pt>
                <c:pt idx="2890">
                  <c:v>-2.10711934156378E-2</c:v>
                </c:pt>
                <c:pt idx="2891">
                  <c:v>-0.10311365461847299</c:v>
                </c:pt>
                <c:pt idx="2892">
                  <c:v>-8.6669477911646503E-2</c:v>
                </c:pt>
                <c:pt idx="2893">
                  <c:v>-0.139754320987654</c:v>
                </c:pt>
                <c:pt idx="2894">
                  <c:v>-6.7780373831775695E-2</c:v>
                </c:pt>
                <c:pt idx="2895">
                  <c:v>-9.9940725806451594E-2</c:v>
                </c:pt>
                <c:pt idx="2896">
                  <c:v>-7.6994400000000005E-2</c:v>
                </c:pt>
                <c:pt idx="2897">
                  <c:v>-9.7525702811244896E-2</c:v>
                </c:pt>
                <c:pt idx="2898">
                  <c:v>-0.100822891566265</c:v>
                </c:pt>
                <c:pt idx="2899">
                  <c:v>-0.103395161290322</c:v>
                </c:pt>
                <c:pt idx="2900">
                  <c:v>-6.04290598290598E-2</c:v>
                </c:pt>
                <c:pt idx="2901">
                  <c:v>-7.45622641509434E-2</c:v>
                </c:pt>
                <c:pt idx="2902">
                  <c:v>-0.114057429718875</c:v>
                </c:pt>
                <c:pt idx="2903">
                  <c:v>-7.7241129032257994E-2</c:v>
                </c:pt>
                <c:pt idx="2904">
                  <c:v>-7.21429718875502E-2</c:v>
                </c:pt>
                <c:pt idx="2905">
                  <c:v>-0.102610483870967</c:v>
                </c:pt>
                <c:pt idx="2906">
                  <c:v>-5.89359861591695E-2</c:v>
                </c:pt>
                <c:pt idx="2907">
                  <c:v>-5.7333606557377001E-2</c:v>
                </c:pt>
                <c:pt idx="2908">
                  <c:v>-7.8992929292929295E-2</c:v>
                </c:pt>
                <c:pt idx="2909">
                  <c:v>-8.3330981595092002E-2</c:v>
                </c:pt>
                <c:pt idx="2910">
                  <c:v>-0.120151234567901</c:v>
                </c:pt>
                <c:pt idx="2911">
                  <c:v>-0.104504402515723</c:v>
                </c:pt>
                <c:pt idx="2912">
                  <c:v>-6.5779704797047894E-2</c:v>
                </c:pt>
                <c:pt idx="2913">
                  <c:v>-0.116767514124293</c:v>
                </c:pt>
                <c:pt idx="2914">
                  <c:v>-7.20608695652174E-2</c:v>
                </c:pt>
                <c:pt idx="2915">
                  <c:v>-8.0966355140186894E-2</c:v>
                </c:pt>
                <c:pt idx="2916">
                  <c:v>-0.13555611111111099</c:v>
                </c:pt>
                <c:pt idx="2917">
                  <c:v>-0.103543947368421</c:v>
                </c:pt>
                <c:pt idx="2918">
                  <c:v>-0.12970000000000001</c:v>
                </c:pt>
                <c:pt idx="2919">
                  <c:v>-8.9899999999999994E-2</c:v>
                </c:pt>
                <c:pt idx="2920">
                  <c:v>-9.6190873015872994E-2</c:v>
                </c:pt>
                <c:pt idx="2921">
                  <c:v>-8.2181196581196506E-2</c:v>
                </c:pt>
                <c:pt idx="2922">
                  <c:v>-4.0214285714285702E-2</c:v>
                </c:pt>
                <c:pt idx="2923">
                  <c:v>-3.92469387755102E-2</c:v>
                </c:pt>
                <c:pt idx="2924">
                  <c:v>-0.115578775510204</c:v>
                </c:pt>
                <c:pt idx="2925">
                  <c:v>-9.1461044176706793E-2</c:v>
                </c:pt>
                <c:pt idx="2926">
                  <c:v>-2.71651999999999E-2</c:v>
                </c:pt>
                <c:pt idx="2927">
                  <c:v>-8.0736546184738897E-2</c:v>
                </c:pt>
                <c:pt idx="2928">
                  <c:v>-7.4709803921568604E-2</c:v>
                </c:pt>
                <c:pt idx="2929">
                  <c:v>-0.11949900990098999</c:v>
                </c:pt>
                <c:pt idx="2930">
                  <c:v>-6.0608467741935401E-2</c:v>
                </c:pt>
                <c:pt idx="2931">
                  <c:v>-0.102925506072874</c:v>
                </c:pt>
                <c:pt idx="2932">
                  <c:v>-0.104330452674897</c:v>
                </c:pt>
                <c:pt idx="2933">
                  <c:v>-9.6259591836734701E-2</c:v>
                </c:pt>
                <c:pt idx="2934">
                  <c:v>-5.9975619834710697E-2</c:v>
                </c:pt>
                <c:pt idx="2935">
                  <c:v>-8.6477862595419799E-2</c:v>
                </c:pt>
                <c:pt idx="2936">
                  <c:v>-0.104318656716417</c:v>
                </c:pt>
                <c:pt idx="2937">
                  <c:v>-4.93032786885245E-2</c:v>
                </c:pt>
                <c:pt idx="2938">
                  <c:v>-0.11695975609756</c:v>
                </c:pt>
                <c:pt idx="2939">
                  <c:v>-0.106173684210526</c:v>
                </c:pt>
                <c:pt idx="2940">
                  <c:v>-0.15481265306122399</c:v>
                </c:pt>
                <c:pt idx="2941">
                  <c:v>-8.9981632653061194E-2</c:v>
                </c:pt>
                <c:pt idx="2942">
                  <c:v>-7.3386923076923002E-2</c:v>
                </c:pt>
                <c:pt idx="2943">
                  <c:v>-0.10188910891089099</c:v>
                </c:pt>
                <c:pt idx="2944">
                  <c:v>-3.3013025210084E-2</c:v>
                </c:pt>
                <c:pt idx="2945">
                  <c:v>-0.115879674796747</c:v>
                </c:pt>
                <c:pt idx="2946">
                  <c:v>-0.13298285714285701</c:v>
                </c:pt>
                <c:pt idx="2947">
                  <c:v>-0.11785772357723499</c:v>
                </c:pt>
                <c:pt idx="2948">
                  <c:v>-9.8048163265306104E-2</c:v>
                </c:pt>
                <c:pt idx="2949">
                  <c:v>-0.145723357664233</c:v>
                </c:pt>
                <c:pt idx="2950">
                  <c:v>-8.3186991869918694E-2</c:v>
                </c:pt>
                <c:pt idx="2951">
                  <c:v>-7.7333333333333296E-2</c:v>
                </c:pt>
                <c:pt idx="2952">
                  <c:v>-0.11779752066115701</c:v>
                </c:pt>
                <c:pt idx="2953">
                  <c:v>-0.13301327800829801</c:v>
                </c:pt>
                <c:pt idx="2954">
                  <c:v>-0.15057377049180301</c:v>
                </c:pt>
                <c:pt idx="2955">
                  <c:v>-0.106473251028806</c:v>
                </c:pt>
                <c:pt idx="2956">
                  <c:v>-4.9559504132231397E-2</c:v>
                </c:pt>
                <c:pt idx="2957">
                  <c:v>1.23546218487394E-2</c:v>
                </c:pt>
                <c:pt idx="2958">
                  <c:v>-0.120664049586776</c:v>
                </c:pt>
                <c:pt idx="2959">
                  <c:v>-0.12502749999999899</c:v>
                </c:pt>
                <c:pt idx="2960">
                  <c:v>-0.10652081632653</c:v>
                </c:pt>
                <c:pt idx="2961">
                  <c:v>-5.8344578313253001E-2</c:v>
                </c:pt>
                <c:pt idx="2962">
                  <c:v>-0.123322580645161</c:v>
                </c:pt>
                <c:pt idx="2963">
                  <c:v>-8.5310317460317406E-2</c:v>
                </c:pt>
                <c:pt idx="2964">
                  <c:v>-6.9647619047619E-2</c:v>
                </c:pt>
                <c:pt idx="2965">
                  <c:v>-9.1564257028112397E-2</c:v>
                </c:pt>
                <c:pt idx="2966">
                  <c:v>-0.142612195121951</c:v>
                </c:pt>
                <c:pt idx="2967">
                  <c:v>-0.12996572580645099</c:v>
                </c:pt>
                <c:pt idx="2968">
                  <c:v>-0.10184136546184699</c:v>
                </c:pt>
                <c:pt idx="2969">
                  <c:v>-0.105123622047244</c:v>
                </c:pt>
                <c:pt idx="2970">
                  <c:v>-7.0217037037036995E-2</c:v>
                </c:pt>
                <c:pt idx="2971">
                  <c:v>-8.7411607142857103E-2</c:v>
                </c:pt>
                <c:pt idx="2972">
                  <c:v>-0.10845783582089499</c:v>
                </c:pt>
                <c:pt idx="2973">
                  <c:v>-6.7242756183745506E-2</c:v>
                </c:pt>
                <c:pt idx="2974">
                  <c:v>-0.10142801418439699</c:v>
                </c:pt>
                <c:pt idx="2975">
                  <c:v>-0.106017081850533</c:v>
                </c:pt>
                <c:pt idx="2976">
                  <c:v>-0.103732584269662</c:v>
                </c:pt>
                <c:pt idx="2977">
                  <c:v>-3.80111111111111E-2</c:v>
                </c:pt>
                <c:pt idx="2978">
                  <c:v>-7.3823529411764705E-2</c:v>
                </c:pt>
                <c:pt idx="2979">
                  <c:v>-0.10158472906403899</c:v>
                </c:pt>
                <c:pt idx="2980">
                  <c:v>-0.107134873949579</c:v>
                </c:pt>
                <c:pt idx="2981">
                  <c:v>-6.3449836065573695E-2</c:v>
                </c:pt>
                <c:pt idx="2982">
                  <c:v>-0.103545821325648</c:v>
                </c:pt>
                <c:pt idx="2983">
                  <c:v>-6.0771165644171697E-2</c:v>
                </c:pt>
                <c:pt idx="2984">
                  <c:v>-6.9839622641509405E-2</c:v>
                </c:pt>
                <c:pt idx="2985">
                  <c:v>-9.0408510638297801E-2</c:v>
                </c:pt>
                <c:pt idx="2986">
                  <c:v>-0.12732586872586801</c:v>
                </c:pt>
                <c:pt idx="2987">
                  <c:v>-0.103928455284552</c:v>
                </c:pt>
                <c:pt idx="2988">
                  <c:v>-6.9133333333333297E-2</c:v>
                </c:pt>
                <c:pt idx="2989">
                  <c:v>-9.1146913580246902E-2</c:v>
                </c:pt>
                <c:pt idx="2990">
                  <c:v>-9.8032661290322495E-2</c:v>
                </c:pt>
                <c:pt idx="2991">
                  <c:v>-0.10534270833333299</c:v>
                </c:pt>
                <c:pt idx="2992">
                  <c:v>-7.2736363636363599E-2</c:v>
                </c:pt>
                <c:pt idx="2993">
                  <c:v>-7.1401606425702799E-2</c:v>
                </c:pt>
                <c:pt idx="2994">
                  <c:v>-3.6426720647773199E-2</c:v>
                </c:pt>
                <c:pt idx="2995">
                  <c:v>-8.6916867469879505E-2</c:v>
                </c:pt>
                <c:pt idx="2996">
                  <c:v>-0.122717551020408</c:v>
                </c:pt>
                <c:pt idx="2997">
                  <c:v>-8.6891020408163197E-2</c:v>
                </c:pt>
                <c:pt idx="2998">
                  <c:v>-0.100085039370078</c:v>
                </c:pt>
                <c:pt idx="2999">
                  <c:v>-7.6307070707070698E-2</c:v>
                </c:pt>
                <c:pt idx="3000">
                  <c:v>-9.2870850202429106E-2</c:v>
                </c:pt>
                <c:pt idx="3001">
                  <c:v>-9.58538775510204E-2</c:v>
                </c:pt>
                <c:pt idx="3002">
                  <c:v>-6.1587550200803198E-2</c:v>
                </c:pt>
                <c:pt idx="3003">
                  <c:v>-0.112893495934959</c:v>
                </c:pt>
                <c:pt idx="3004">
                  <c:v>-5.9223694779116397E-2</c:v>
                </c:pt>
                <c:pt idx="3005">
                  <c:v>-5.8587619047619E-2</c:v>
                </c:pt>
                <c:pt idx="3006">
                  <c:v>-0.102717948717948</c:v>
                </c:pt>
                <c:pt idx="3007">
                  <c:v>-5.4761044176706797E-2</c:v>
                </c:pt>
                <c:pt idx="3008">
                  <c:v>-0.100755905511811</c:v>
                </c:pt>
                <c:pt idx="3009">
                  <c:v>-5.7576190476190399E-2</c:v>
                </c:pt>
                <c:pt idx="3010">
                  <c:v>-9.7163779527559002E-2</c:v>
                </c:pt>
                <c:pt idx="3011">
                  <c:v>-6.15411522633744E-2</c:v>
                </c:pt>
                <c:pt idx="3012">
                  <c:v>-7.1690721649484507E-2</c:v>
                </c:pt>
                <c:pt idx="3013">
                  <c:v>-3.4592391304347797E-2</c:v>
                </c:pt>
                <c:pt idx="3014">
                  <c:v>-0.10871821862348099</c:v>
                </c:pt>
                <c:pt idx="3015">
                  <c:v>-0.110588888888888</c:v>
                </c:pt>
                <c:pt idx="3016">
                  <c:v>-9.6042971887550205E-2</c:v>
                </c:pt>
                <c:pt idx="3017">
                  <c:v>-8.6904417670682702E-2</c:v>
                </c:pt>
                <c:pt idx="3018">
                  <c:v>-8.1797560975609696E-2</c:v>
                </c:pt>
                <c:pt idx="3019">
                  <c:v>-7.8120588235294094E-2</c:v>
                </c:pt>
                <c:pt idx="3020">
                  <c:v>-5.5892631578947298E-2</c:v>
                </c:pt>
                <c:pt idx="3021">
                  <c:v>-0.10148433734939701</c:v>
                </c:pt>
                <c:pt idx="3022">
                  <c:v>-8.8255020080321198E-2</c:v>
                </c:pt>
                <c:pt idx="3023">
                  <c:v>-0.113630241935483</c:v>
                </c:pt>
                <c:pt idx="3024">
                  <c:v>-9.6396202531645506E-2</c:v>
                </c:pt>
                <c:pt idx="3025">
                  <c:v>-9.2363758389261696E-2</c:v>
                </c:pt>
                <c:pt idx="3026">
                  <c:v>-0.101905555555555</c:v>
                </c:pt>
                <c:pt idx="3027">
                  <c:v>-5.0013253012048099E-2</c:v>
                </c:pt>
                <c:pt idx="3028">
                  <c:v>-1.3745089285714201E-2</c:v>
                </c:pt>
                <c:pt idx="3029">
                  <c:v>-9.8300677966101604E-2</c:v>
                </c:pt>
                <c:pt idx="3030">
                  <c:v>-9.3126446280991704E-2</c:v>
                </c:pt>
                <c:pt idx="3031">
                  <c:v>-8.5664745762711797E-2</c:v>
                </c:pt>
                <c:pt idx="3032">
                  <c:v>-0.10586120996441201</c:v>
                </c:pt>
                <c:pt idx="3033">
                  <c:v>-8.1994545454545403E-2</c:v>
                </c:pt>
                <c:pt idx="3034">
                  <c:v>-8.5194117647058795E-2</c:v>
                </c:pt>
                <c:pt idx="3035">
                  <c:v>-8.8116071428571405E-2</c:v>
                </c:pt>
                <c:pt idx="3036">
                  <c:v>-9.4851006711409294E-2</c:v>
                </c:pt>
                <c:pt idx="3037">
                  <c:v>-7.5642574257425696E-2</c:v>
                </c:pt>
                <c:pt idx="3038">
                  <c:v>-0.109864193548387</c:v>
                </c:pt>
                <c:pt idx="3039">
                  <c:v>-8.3134136546184706E-2</c:v>
                </c:pt>
                <c:pt idx="3040">
                  <c:v>-7.3663725490195994E-2</c:v>
                </c:pt>
                <c:pt idx="3041">
                  <c:v>-8.5595370370370294E-2</c:v>
                </c:pt>
                <c:pt idx="3042">
                  <c:v>-0.12342891566265</c:v>
                </c:pt>
                <c:pt idx="3043">
                  <c:v>-8.84391129032258E-2</c:v>
                </c:pt>
                <c:pt idx="3044">
                  <c:v>-0.106092741935483</c:v>
                </c:pt>
                <c:pt idx="3045">
                  <c:v>-6.17839357429718E-2</c:v>
                </c:pt>
                <c:pt idx="3046">
                  <c:v>-0.10248816326530601</c:v>
                </c:pt>
                <c:pt idx="3047">
                  <c:v>-4.2065116279069698E-2</c:v>
                </c:pt>
                <c:pt idx="3048">
                  <c:v>-1.5659793814432901E-2</c:v>
                </c:pt>
                <c:pt idx="3049">
                  <c:v>-7.7951405622489894E-2</c:v>
                </c:pt>
                <c:pt idx="3050">
                  <c:v>-9.9850800000000003E-2</c:v>
                </c:pt>
                <c:pt idx="3051">
                  <c:v>-9.17603238866396E-2</c:v>
                </c:pt>
                <c:pt idx="3052">
                  <c:v>-7.1074596774193505E-2</c:v>
                </c:pt>
                <c:pt idx="3053">
                  <c:v>-4.1171370967741899E-2</c:v>
                </c:pt>
                <c:pt idx="3054">
                  <c:v>-6.1186868686868602E-2</c:v>
                </c:pt>
                <c:pt idx="3055">
                  <c:v>-2.90016949152542E-2</c:v>
                </c:pt>
                <c:pt idx="3056">
                  <c:v>-9.95081300813008E-2</c:v>
                </c:pt>
                <c:pt idx="3057">
                  <c:v>-6.9319918699186897E-2</c:v>
                </c:pt>
                <c:pt idx="3058">
                  <c:v>-0.102311538461538</c:v>
                </c:pt>
                <c:pt idx="3059">
                  <c:v>-7.9993248945147602E-2</c:v>
                </c:pt>
                <c:pt idx="3060">
                  <c:v>-5.3666945606694501E-2</c:v>
                </c:pt>
                <c:pt idx="3061">
                  <c:v>-0.113771641791044</c:v>
                </c:pt>
                <c:pt idx="3062">
                  <c:v>-5.2198360655737699E-2</c:v>
                </c:pt>
                <c:pt idx="3063">
                  <c:v>-9.1017842323651399E-2</c:v>
                </c:pt>
                <c:pt idx="3064">
                  <c:v>-3.0073728813559301E-2</c:v>
                </c:pt>
                <c:pt idx="3065">
                  <c:v>-4.57084388185654E-2</c:v>
                </c:pt>
                <c:pt idx="3066">
                  <c:v>-6.6363135593220296E-2</c:v>
                </c:pt>
                <c:pt idx="3067">
                  <c:v>-4.4674380165289199E-2</c:v>
                </c:pt>
                <c:pt idx="3068">
                  <c:v>-0.15898035714285699</c:v>
                </c:pt>
                <c:pt idx="3069">
                  <c:v>-0.14803802816901401</c:v>
                </c:pt>
                <c:pt idx="3070">
                  <c:v>-3.9269583333333302E-2</c:v>
                </c:pt>
                <c:pt idx="3071">
                  <c:v>-8.4924472573839602E-2</c:v>
                </c:pt>
                <c:pt idx="3072">
                  <c:v>-5.078125E-2</c:v>
                </c:pt>
                <c:pt idx="3073">
                  <c:v>-0.10088173076923</c:v>
                </c:pt>
                <c:pt idx="3074">
                  <c:v>-9.0472457627118599E-2</c:v>
                </c:pt>
                <c:pt idx="3075">
                  <c:v>-6.0232894736842103E-2</c:v>
                </c:pt>
                <c:pt idx="3076">
                  <c:v>-9.1876315789473695E-2</c:v>
                </c:pt>
                <c:pt idx="3077">
                  <c:v>-1.43561181434599E-2</c:v>
                </c:pt>
                <c:pt idx="3078">
                  <c:v>-0.101917511520737</c:v>
                </c:pt>
                <c:pt idx="3079">
                  <c:v>-8.1550833333333295E-2</c:v>
                </c:pt>
                <c:pt idx="3080">
                  <c:v>-6.7131759656652301E-2</c:v>
                </c:pt>
                <c:pt idx="3081">
                  <c:v>-9.9196678966789603E-2</c:v>
                </c:pt>
                <c:pt idx="3082">
                  <c:v>-8.2404000000000005E-2</c:v>
                </c:pt>
                <c:pt idx="3083">
                  <c:v>-6.9647692307692299E-2</c:v>
                </c:pt>
                <c:pt idx="3084">
                  <c:v>-5.90947368421052E-2</c:v>
                </c:pt>
                <c:pt idx="3085">
                  <c:v>-0.119591666666666</c:v>
                </c:pt>
                <c:pt idx="3086">
                  <c:v>-9.15720754716981E-2</c:v>
                </c:pt>
                <c:pt idx="3087">
                  <c:v>-0.101375912408759</c:v>
                </c:pt>
                <c:pt idx="3088">
                  <c:v>-7.9257539682539596E-2</c:v>
                </c:pt>
                <c:pt idx="3089">
                  <c:v>-0.12339193548386999</c:v>
                </c:pt>
                <c:pt idx="3090">
                  <c:v>-4.3202985074626797E-2</c:v>
                </c:pt>
                <c:pt idx="3091">
                  <c:v>-8.9177573529411705E-2</c:v>
                </c:pt>
                <c:pt idx="3092">
                  <c:v>-0.107257539682539</c:v>
                </c:pt>
                <c:pt idx="3093">
                  <c:v>-0.10743516483516399</c:v>
                </c:pt>
                <c:pt idx="3094">
                  <c:v>-9.25611650485436E-2</c:v>
                </c:pt>
                <c:pt idx="3095">
                  <c:v>-8.3297153024911003E-2</c:v>
                </c:pt>
                <c:pt idx="3096">
                  <c:v>-8.4708474576271106E-2</c:v>
                </c:pt>
                <c:pt idx="3097">
                  <c:v>-8.9580487804877998E-2</c:v>
                </c:pt>
                <c:pt idx="3098">
                  <c:v>-2.6398850574712598E-2</c:v>
                </c:pt>
                <c:pt idx="3099">
                  <c:v>-0.100936882129277</c:v>
                </c:pt>
                <c:pt idx="3100">
                  <c:v>-0.100520138888888</c:v>
                </c:pt>
                <c:pt idx="3101">
                  <c:v>-9.9612830188679197E-2</c:v>
                </c:pt>
                <c:pt idx="3102">
                  <c:v>-8.2517328519855507E-2</c:v>
                </c:pt>
                <c:pt idx="3103">
                  <c:v>-0.11644929577464699</c:v>
                </c:pt>
                <c:pt idx="3104">
                  <c:v>-2.6856249999999901E-2</c:v>
                </c:pt>
                <c:pt idx="3105">
                  <c:v>-5.9177224199288198E-2</c:v>
                </c:pt>
                <c:pt idx="3106">
                  <c:v>-7.1166428571428506E-2</c:v>
                </c:pt>
                <c:pt idx="3107">
                  <c:v>-0.11152867924528299</c:v>
                </c:pt>
                <c:pt idx="3108">
                  <c:v>-6.2411267605633799E-2</c:v>
                </c:pt>
                <c:pt idx="3109">
                  <c:v>-6.9392720306513403E-2</c:v>
                </c:pt>
                <c:pt idx="3110">
                  <c:v>-0.119971084337349</c:v>
                </c:pt>
                <c:pt idx="3111">
                  <c:v>-1.24140625E-2</c:v>
                </c:pt>
                <c:pt idx="3112">
                  <c:v>-6.5441379310344799E-2</c:v>
                </c:pt>
                <c:pt idx="3113">
                  <c:v>-7.6158545454545395E-2</c:v>
                </c:pt>
                <c:pt idx="3114">
                  <c:v>-7.6833333333333295E-2</c:v>
                </c:pt>
                <c:pt idx="3115">
                  <c:v>-5.4731200000000001E-2</c:v>
                </c:pt>
                <c:pt idx="3116">
                  <c:v>-8.16062015503876E-2</c:v>
                </c:pt>
                <c:pt idx="3117">
                  <c:v>-9.8864864864864802E-2</c:v>
                </c:pt>
                <c:pt idx="3118">
                  <c:v>-4.6522807017543799E-2</c:v>
                </c:pt>
                <c:pt idx="3119">
                  <c:v>-3.2032327586206798E-2</c:v>
                </c:pt>
                <c:pt idx="3120">
                  <c:v>-0.101919313304721</c:v>
                </c:pt>
                <c:pt idx="3121">
                  <c:v>-9.6906772908366495E-2</c:v>
                </c:pt>
                <c:pt idx="3122">
                  <c:v>-9.5191031390134503E-2</c:v>
                </c:pt>
                <c:pt idx="3123">
                  <c:v>-7.56381395348837E-2</c:v>
                </c:pt>
                <c:pt idx="3124">
                  <c:v>-3.54283582089552E-2</c:v>
                </c:pt>
                <c:pt idx="3125">
                  <c:v>-9.0394202898550699E-2</c:v>
                </c:pt>
                <c:pt idx="3126">
                  <c:v>-0.101080334728033</c:v>
                </c:pt>
                <c:pt idx="3127">
                  <c:v>-7.0798353909464998E-2</c:v>
                </c:pt>
                <c:pt idx="3128">
                  <c:v>-9.8464999999999997E-2</c:v>
                </c:pt>
                <c:pt idx="3129">
                  <c:v>-0.10081593625498</c:v>
                </c:pt>
                <c:pt idx="3130">
                  <c:v>-9.2808965517241299E-2</c:v>
                </c:pt>
                <c:pt idx="3131">
                  <c:v>-9.4613114754098296E-2</c:v>
                </c:pt>
                <c:pt idx="3132">
                  <c:v>-3.1883333333333298E-2</c:v>
                </c:pt>
                <c:pt idx="3133">
                  <c:v>-6.4589451476793194E-2</c:v>
                </c:pt>
                <c:pt idx="3134">
                  <c:v>-4.9629411764705797E-2</c:v>
                </c:pt>
                <c:pt idx="3135">
                  <c:v>-8.3670750988142195E-2</c:v>
                </c:pt>
                <c:pt idx="3136">
                  <c:v>-6.3279642857142798E-2</c:v>
                </c:pt>
                <c:pt idx="3137">
                  <c:v>-4.19992452830188E-2</c:v>
                </c:pt>
                <c:pt idx="3138">
                  <c:v>-9.1625373134328295E-2</c:v>
                </c:pt>
                <c:pt idx="3139">
                  <c:v>6.3606756756756699E-2</c:v>
                </c:pt>
                <c:pt idx="3140">
                  <c:v>-4.6594531250000001E-2</c:v>
                </c:pt>
                <c:pt idx="3141">
                  <c:v>-8.3321691176470494E-2</c:v>
                </c:pt>
                <c:pt idx="3142">
                  <c:v>-8.9938167938931293E-2</c:v>
                </c:pt>
                <c:pt idx="3143">
                  <c:v>-6.6133096085409196E-2</c:v>
                </c:pt>
                <c:pt idx="3144">
                  <c:v>-9.9811721611721596E-2</c:v>
                </c:pt>
                <c:pt idx="3145">
                  <c:v>-3.5257894736842099E-2</c:v>
                </c:pt>
                <c:pt idx="3146">
                  <c:v>-5.19079365079365E-2</c:v>
                </c:pt>
                <c:pt idx="3147">
                  <c:v>-0.10033132530120401</c:v>
                </c:pt>
                <c:pt idx="3148">
                  <c:v>-9.2313584905660301E-2</c:v>
                </c:pt>
                <c:pt idx="3149">
                  <c:v>-6.5737154150197596E-2</c:v>
                </c:pt>
                <c:pt idx="3150">
                  <c:v>-6.9183038869257904E-2</c:v>
                </c:pt>
                <c:pt idx="3151">
                  <c:v>-6.6989297658862801E-2</c:v>
                </c:pt>
                <c:pt idx="3152">
                  <c:v>-0.100758227848101</c:v>
                </c:pt>
                <c:pt idx="3153">
                  <c:v>-3.6910126582278401E-2</c:v>
                </c:pt>
                <c:pt idx="3154">
                  <c:v>-7.5003296703296696E-2</c:v>
                </c:pt>
                <c:pt idx="3155">
                  <c:v>-8.7128571428571402E-2</c:v>
                </c:pt>
                <c:pt idx="3156">
                  <c:v>-5.6663475177304898E-2</c:v>
                </c:pt>
                <c:pt idx="3157">
                  <c:v>-7.7096268656716399E-2</c:v>
                </c:pt>
                <c:pt idx="3158">
                  <c:v>-7.6824418604651099E-2</c:v>
                </c:pt>
                <c:pt idx="3159">
                  <c:v>-3.13626506024096E-2</c:v>
                </c:pt>
                <c:pt idx="3160">
                  <c:v>-6.8360526315789399E-2</c:v>
                </c:pt>
                <c:pt idx="3161">
                  <c:v>-7.1334050179211406E-2</c:v>
                </c:pt>
                <c:pt idx="3162">
                  <c:v>-7.6534523809523802E-2</c:v>
                </c:pt>
                <c:pt idx="3163">
                  <c:v>-8.4473040752351097E-2</c:v>
                </c:pt>
                <c:pt idx="3164">
                  <c:v>-9.5866371681415902E-2</c:v>
                </c:pt>
                <c:pt idx="3165">
                  <c:v>-8.8497394136807794E-2</c:v>
                </c:pt>
                <c:pt idx="3166">
                  <c:v>-3.5369444444444398E-2</c:v>
                </c:pt>
                <c:pt idx="3167">
                  <c:v>-6.1947222222222202E-2</c:v>
                </c:pt>
                <c:pt idx="3168">
                  <c:v>-5.1289754098360597E-2</c:v>
                </c:pt>
                <c:pt idx="3169">
                  <c:v>-8.7336065573770494E-2</c:v>
                </c:pt>
                <c:pt idx="3170">
                  <c:v>-8.85993569131832E-2</c:v>
                </c:pt>
                <c:pt idx="3171">
                  <c:v>-8.9089323843416293E-2</c:v>
                </c:pt>
                <c:pt idx="3172">
                  <c:v>-6.7514057507987196E-2</c:v>
                </c:pt>
                <c:pt idx="3173">
                  <c:v>-7.3278095238095198E-2</c:v>
                </c:pt>
                <c:pt idx="3174">
                  <c:v>4.4173913043478201E-3</c:v>
                </c:pt>
                <c:pt idx="3175">
                  <c:v>-0.104201677852348</c:v>
                </c:pt>
                <c:pt idx="3176">
                  <c:v>-5.7299687499999898E-2</c:v>
                </c:pt>
                <c:pt idx="3177">
                  <c:v>-7.5929062500000005E-2</c:v>
                </c:pt>
                <c:pt idx="3178">
                  <c:v>-9.5918484848484795E-2</c:v>
                </c:pt>
                <c:pt idx="3179">
                  <c:v>-0.11617350157728699</c:v>
                </c:pt>
                <c:pt idx="3180">
                  <c:v>-1.49135922330097E-2</c:v>
                </c:pt>
                <c:pt idx="3181">
                  <c:v>-6.4942666666666607E-2</c:v>
                </c:pt>
                <c:pt idx="3182">
                  <c:v>-0.10250391459074699</c:v>
                </c:pt>
                <c:pt idx="3183">
                  <c:v>-8.4752715654952002E-2</c:v>
                </c:pt>
                <c:pt idx="3184">
                  <c:v>-7.3906070287539899E-2</c:v>
                </c:pt>
                <c:pt idx="3185">
                  <c:v>-4.9183231707316998E-2</c:v>
                </c:pt>
                <c:pt idx="3186">
                  <c:v>-8.1664189189189093E-2</c:v>
                </c:pt>
                <c:pt idx="3187">
                  <c:v>-0.101564285714285</c:v>
                </c:pt>
                <c:pt idx="3188">
                  <c:v>-5.9223809523809498E-2</c:v>
                </c:pt>
                <c:pt idx="3189">
                  <c:v>-5.2735172413793101E-2</c:v>
                </c:pt>
                <c:pt idx="3190">
                  <c:v>-7.4133855799372997E-2</c:v>
                </c:pt>
                <c:pt idx="3191">
                  <c:v>-7.7267289719626098E-2</c:v>
                </c:pt>
                <c:pt idx="3192">
                  <c:v>-0.102059493670886</c:v>
                </c:pt>
                <c:pt idx="3193">
                  <c:v>-5.59171875E-2</c:v>
                </c:pt>
                <c:pt idx="3194">
                  <c:v>-4.8447572815533899E-2</c:v>
                </c:pt>
                <c:pt idx="3195">
                  <c:v>-5.4199999999999998E-2</c:v>
                </c:pt>
                <c:pt idx="3196">
                  <c:v>-4.55985559566787E-2</c:v>
                </c:pt>
                <c:pt idx="3197">
                  <c:v>-0.10349337979094</c:v>
                </c:pt>
                <c:pt idx="3198">
                  <c:v>-8.5531974921630102E-2</c:v>
                </c:pt>
                <c:pt idx="3199">
                  <c:v>-5.4474528301886697E-2</c:v>
                </c:pt>
                <c:pt idx="3200">
                  <c:v>-8.0769155844155796E-2</c:v>
                </c:pt>
                <c:pt idx="3201">
                  <c:v>-4.4703296703296697E-3</c:v>
                </c:pt>
                <c:pt idx="3202">
                  <c:v>-7.16593406593406E-3</c:v>
                </c:pt>
                <c:pt idx="3203">
                  <c:v>-4.2803832752613201E-2</c:v>
                </c:pt>
                <c:pt idx="3204">
                  <c:v>-6.2489189189189102E-2</c:v>
                </c:pt>
                <c:pt idx="3205">
                  <c:v>-6.2847021943573597E-2</c:v>
                </c:pt>
                <c:pt idx="3206">
                  <c:v>-5.5203030303030302E-2</c:v>
                </c:pt>
                <c:pt idx="3207">
                  <c:v>-6.7592832764505104E-2</c:v>
                </c:pt>
                <c:pt idx="3208">
                  <c:v>-5.8917045454545403E-2</c:v>
                </c:pt>
                <c:pt idx="3209">
                  <c:v>4.9013513513513497E-2</c:v>
                </c:pt>
                <c:pt idx="3210">
                  <c:v>-5.13503289473684E-2</c:v>
                </c:pt>
                <c:pt idx="3211">
                  <c:v>-7.6888851351351303E-2</c:v>
                </c:pt>
                <c:pt idx="3212">
                  <c:v>-6.9390939597315404E-2</c:v>
                </c:pt>
                <c:pt idx="3213">
                  <c:v>-7.3876435045317199E-2</c:v>
                </c:pt>
                <c:pt idx="3214">
                  <c:v>-8.3661589403973502E-2</c:v>
                </c:pt>
                <c:pt idx="3215">
                  <c:v>-4.7255294117647E-2</c:v>
                </c:pt>
                <c:pt idx="3216">
                  <c:v>-6.3520454545454505E-2</c:v>
                </c:pt>
                <c:pt idx="3217">
                  <c:v>-6.7005072463768106E-2</c:v>
                </c:pt>
                <c:pt idx="3218">
                  <c:v>-5.1758364312267602E-2</c:v>
                </c:pt>
                <c:pt idx="3219">
                  <c:v>-9.1715492957746406E-2</c:v>
                </c:pt>
                <c:pt idx="3220">
                  <c:v>-6.95280303030303E-2</c:v>
                </c:pt>
                <c:pt idx="3221">
                  <c:v>-7.3675510204081598E-2</c:v>
                </c:pt>
                <c:pt idx="3222">
                  <c:v>-9.0768253968253901E-2</c:v>
                </c:pt>
                <c:pt idx="3223">
                  <c:v>-6.2669444444444403E-2</c:v>
                </c:pt>
                <c:pt idx="3224">
                  <c:v>-6.01301075268817E-2</c:v>
                </c:pt>
                <c:pt idx="3225">
                  <c:v>-0.103562595419847</c:v>
                </c:pt>
                <c:pt idx="3226">
                  <c:v>-6.1467027027026999E-2</c:v>
                </c:pt>
                <c:pt idx="3227">
                  <c:v>-8.5807692307692293E-2</c:v>
                </c:pt>
                <c:pt idx="3228">
                  <c:v>-5.4673885350318398E-2</c:v>
                </c:pt>
                <c:pt idx="3229">
                  <c:v>-6.1174999999999903E-2</c:v>
                </c:pt>
                <c:pt idx="3230">
                  <c:v>1.9655357142857099E-2</c:v>
                </c:pt>
                <c:pt idx="3231">
                  <c:v>-6.1163157894736801E-2</c:v>
                </c:pt>
                <c:pt idx="3232">
                  <c:v>-9.6351366120218496E-2</c:v>
                </c:pt>
                <c:pt idx="3233">
                  <c:v>-7.7816176470588194E-2</c:v>
                </c:pt>
                <c:pt idx="3234">
                  <c:v>-7.2655958549222799E-2</c:v>
                </c:pt>
                <c:pt idx="3235">
                  <c:v>-7.5759487179487106E-2</c:v>
                </c:pt>
                <c:pt idx="3236">
                  <c:v>-4.9564935064934999E-2</c:v>
                </c:pt>
                <c:pt idx="3237">
                  <c:v>-7.7092957746478799E-2</c:v>
                </c:pt>
                <c:pt idx="3238">
                  <c:v>-4.3178222222222201E-2</c:v>
                </c:pt>
                <c:pt idx="3239">
                  <c:v>-0.106422261484098</c:v>
                </c:pt>
                <c:pt idx="3240">
                  <c:v>-6.7243853820597999E-2</c:v>
                </c:pt>
                <c:pt idx="3241">
                  <c:v>-4.8637722419928801E-2</c:v>
                </c:pt>
                <c:pt idx="3242">
                  <c:v>-3.1938576779026201E-2</c:v>
                </c:pt>
                <c:pt idx="3243">
                  <c:v>-4.7702597402597399E-2</c:v>
                </c:pt>
                <c:pt idx="3244">
                  <c:v>-3.1884848484848398E-2</c:v>
                </c:pt>
                <c:pt idx="3245">
                  <c:v>-8.6850561797752801E-2</c:v>
                </c:pt>
                <c:pt idx="3246">
                  <c:v>-3.42195488721804E-2</c:v>
                </c:pt>
                <c:pt idx="3247">
                  <c:v>-5.0474564459930302E-2</c:v>
                </c:pt>
                <c:pt idx="3248">
                  <c:v>-0.102717948717948</c:v>
                </c:pt>
                <c:pt idx="3249">
                  <c:v>-6.1193714285714199E-2</c:v>
                </c:pt>
                <c:pt idx="3250">
                  <c:v>-1.3537499999999999E-2</c:v>
                </c:pt>
                <c:pt idx="3251">
                  <c:v>-4.1193589743589699E-2</c:v>
                </c:pt>
                <c:pt idx="3252">
                  <c:v>-7.5406159420289803E-2</c:v>
                </c:pt>
                <c:pt idx="3253">
                  <c:v>-6.7064552238805905E-2</c:v>
                </c:pt>
                <c:pt idx="3254">
                  <c:v>-9.3653454545454498E-2</c:v>
                </c:pt>
                <c:pt idx="3255">
                  <c:v>2.18663677130044E-2</c:v>
                </c:pt>
                <c:pt idx="3256">
                  <c:v>-6.9869611307420407E-2</c:v>
                </c:pt>
                <c:pt idx="3257">
                  <c:v>-2.13913580246913E-2</c:v>
                </c:pt>
                <c:pt idx="3258">
                  <c:v>-2.11587499999999E-2</c:v>
                </c:pt>
                <c:pt idx="3259">
                  <c:v>-8.1908823529411701E-2</c:v>
                </c:pt>
                <c:pt idx="3260">
                  <c:v>-6.0470279720279699E-2</c:v>
                </c:pt>
                <c:pt idx="3261">
                  <c:v>-5.6793243243243197E-2</c:v>
                </c:pt>
                <c:pt idx="3262">
                  <c:v>-8.5170333333333306E-2</c:v>
                </c:pt>
                <c:pt idx="3263">
                  <c:v>-8.4637623762376199E-2</c:v>
                </c:pt>
                <c:pt idx="3264">
                  <c:v>-2.4677528089887601E-2</c:v>
                </c:pt>
                <c:pt idx="3265">
                  <c:v>9.8605263157894706E-3</c:v>
                </c:pt>
                <c:pt idx="3266">
                  <c:v>-2.5556451612903201E-2</c:v>
                </c:pt>
                <c:pt idx="3267">
                  <c:v>-6.3420070422535196E-2</c:v>
                </c:pt>
                <c:pt idx="3268">
                  <c:v>-4.7717063492063498E-2</c:v>
                </c:pt>
                <c:pt idx="3269">
                  <c:v>-2.7509963099631E-2</c:v>
                </c:pt>
                <c:pt idx="3270">
                  <c:v>-5.2903296703296701E-2</c:v>
                </c:pt>
                <c:pt idx="3271">
                  <c:v>-1.40383838383838E-2</c:v>
                </c:pt>
                <c:pt idx="3272">
                  <c:v>-6.7320238095238003E-2</c:v>
                </c:pt>
                <c:pt idx="3273">
                  <c:v>-7.0485714285714193E-2</c:v>
                </c:pt>
                <c:pt idx="3274">
                  <c:v>-4.0048039215686199E-2</c:v>
                </c:pt>
                <c:pt idx="3275">
                  <c:v>-6.01399339933993E-2</c:v>
                </c:pt>
                <c:pt idx="3276">
                  <c:v>-6.3792277992277893E-2</c:v>
                </c:pt>
                <c:pt idx="3277">
                  <c:v>-7.6301486988847506E-2</c:v>
                </c:pt>
                <c:pt idx="3278">
                  <c:v>-4.2905405405405397E-2</c:v>
                </c:pt>
                <c:pt idx="3279">
                  <c:v>1.53483146067415E-3</c:v>
                </c:pt>
                <c:pt idx="3280">
                  <c:v>-5.26188191881918E-2</c:v>
                </c:pt>
                <c:pt idx="3281">
                  <c:v>-4.7760942760942698E-2</c:v>
                </c:pt>
                <c:pt idx="3282">
                  <c:v>-5.4068404907975397E-2</c:v>
                </c:pt>
                <c:pt idx="3283">
                  <c:v>-7.2185448916408601E-2</c:v>
                </c:pt>
                <c:pt idx="3284">
                  <c:v>-3.6257910447761103E-2</c:v>
                </c:pt>
                <c:pt idx="3285">
                  <c:v>-8.1816161616161606E-2</c:v>
                </c:pt>
                <c:pt idx="3286">
                  <c:v>-6.71101123595505E-2</c:v>
                </c:pt>
                <c:pt idx="3287">
                  <c:v>-4.1513712374581901E-2</c:v>
                </c:pt>
                <c:pt idx="3288">
                  <c:v>-4.1282674772036398E-2</c:v>
                </c:pt>
                <c:pt idx="3289">
                  <c:v>-6.5486970684039095E-2</c:v>
                </c:pt>
                <c:pt idx="3290">
                  <c:v>-3.1012461059190002E-2</c:v>
                </c:pt>
                <c:pt idx="3291">
                  <c:v>-7.2128352490421405E-2</c:v>
                </c:pt>
                <c:pt idx="3292">
                  <c:v>6.9478991596638598E-3</c:v>
                </c:pt>
                <c:pt idx="3293">
                  <c:v>-4.6374336283185803E-2</c:v>
                </c:pt>
                <c:pt idx="3294">
                  <c:v>-5.5343408360128597E-2</c:v>
                </c:pt>
                <c:pt idx="3295">
                  <c:v>-6.6600302114803597E-2</c:v>
                </c:pt>
                <c:pt idx="3296">
                  <c:v>-7.1743597560975605E-2</c:v>
                </c:pt>
                <c:pt idx="3297">
                  <c:v>-3.8332173913043402E-2</c:v>
                </c:pt>
                <c:pt idx="3298">
                  <c:v>-3.7459036144578302E-2</c:v>
                </c:pt>
                <c:pt idx="3299">
                  <c:v>-1.3392592592592499E-2</c:v>
                </c:pt>
                <c:pt idx="3300">
                  <c:v>-5.2673809523809498E-2</c:v>
                </c:pt>
                <c:pt idx="3301">
                  <c:v>-2.8474358974358901E-2</c:v>
                </c:pt>
                <c:pt idx="3302">
                  <c:v>-4.9496987951807202E-2</c:v>
                </c:pt>
                <c:pt idx="3303">
                  <c:v>-7.8012938005390803E-2</c:v>
                </c:pt>
                <c:pt idx="3304">
                  <c:v>-8.7158841463414599E-2</c:v>
                </c:pt>
                <c:pt idx="3305">
                  <c:v>-6.0160919540229799E-2</c:v>
                </c:pt>
                <c:pt idx="3306">
                  <c:v>2.1786324786324698E-3</c:v>
                </c:pt>
                <c:pt idx="3307">
                  <c:v>-3.6829213483146002E-2</c:v>
                </c:pt>
                <c:pt idx="3308">
                  <c:v>-4.3351118210862599E-2</c:v>
                </c:pt>
                <c:pt idx="3309">
                  <c:v>-6.5699346405228704E-2</c:v>
                </c:pt>
                <c:pt idx="3310">
                  <c:v>-7.7807861635220105E-2</c:v>
                </c:pt>
                <c:pt idx="3311">
                  <c:v>-5.4360188087774299E-2</c:v>
                </c:pt>
                <c:pt idx="3312">
                  <c:v>-5.3481286549707602E-2</c:v>
                </c:pt>
                <c:pt idx="3313">
                  <c:v>-5.6311999999999899E-3</c:v>
                </c:pt>
                <c:pt idx="3314">
                  <c:v>4.5833695652173899E-2</c:v>
                </c:pt>
                <c:pt idx="3315">
                  <c:v>-5.33419795221843E-2</c:v>
                </c:pt>
                <c:pt idx="3316">
                  <c:v>-7.0800336700336697E-2</c:v>
                </c:pt>
                <c:pt idx="3317">
                  <c:v>-7.7434405144694504E-2</c:v>
                </c:pt>
                <c:pt idx="3318">
                  <c:v>-5.2970930232558097E-2</c:v>
                </c:pt>
                <c:pt idx="3319">
                  <c:v>-7.5535875706214603E-2</c:v>
                </c:pt>
                <c:pt idx="3320">
                  <c:v>-6.3310185185185094E-2</c:v>
                </c:pt>
                <c:pt idx="3321">
                  <c:v>-2.9813684210526301E-2</c:v>
                </c:pt>
                <c:pt idx="3322">
                  <c:v>-3.6991139240506302E-2</c:v>
                </c:pt>
                <c:pt idx="3323">
                  <c:v>-5.1301519756838901E-2</c:v>
                </c:pt>
                <c:pt idx="3324">
                  <c:v>-6.2697859327217095E-2</c:v>
                </c:pt>
                <c:pt idx="3325">
                  <c:v>-6.1140372670807401E-2</c:v>
                </c:pt>
                <c:pt idx="3326">
                  <c:v>-8.1649090909090893E-2</c:v>
                </c:pt>
                <c:pt idx="3327">
                  <c:v>-3.8410526315789402E-2</c:v>
                </c:pt>
                <c:pt idx="3328">
                  <c:v>-3.89411111111111E-2</c:v>
                </c:pt>
                <c:pt idx="3329">
                  <c:v>-4.3603349282296602E-2</c:v>
                </c:pt>
                <c:pt idx="3330">
                  <c:v>-4.6794276094276097E-2</c:v>
                </c:pt>
                <c:pt idx="3331">
                  <c:v>-6.5717337461300304E-2</c:v>
                </c:pt>
                <c:pt idx="3332">
                  <c:v>-6.4819578313252996E-2</c:v>
                </c:pt>
                <c:pt idx="3333">
                  <c:v>-4.4733962264150898E-2</c:v>
                </c:pt>
                <c:pt idx="3334">
                  <c:v>-2.2880909090909E-2</c:v>
                </c:pt>
                <c:pt idx="3335">
                  <c:v>-2.17316326530612E-2</c:v>
                </c:pt>
                <c:pt idx="3336">
                  <c:v>-4.7617475728155299E-2</c:v>
                </c:pt>
                <c:pt idx="3337">
                  <c:v>-5.0001479289940802E-2</c:v>
                </c:pt>
                <c:pt idx="3338">
                  <c:v>-7.3931288343558194E-2</c:v>
                </c:pt>
                <c:pt idx="3339">
                  <c:v>-4.98247093023255E-2</c:v>
                </c:pt>
                <c:pt idx="3340">
                  <c:v>-1.97920731707317E-2</c:v>
                </c:pt>
                <c:pt idx="3341">
                  <c:v>-5.3227659574467998E-2</c:v>
                </c:pt>
                <c:pt idx="3342">
                  <c:v>-1.2633018867924501E-2</c:v>
                </c:pt>
                <c:pt idx="3343">
                  <c:v>-2.8994285714285702E-2</c:v>
                </c:pt>
                <c:pt idx="3344">
                  <c:v>-7.6099695121951194E-2</c:v>
                </c:pt>
                <c:pt idx="3345">
                  <c:v>-4.3741322314049501E-2</c:v>
                </c:pt>
                <c:pt idx="3346">
                  <c:v>-6.43016025641025E-2</c:v>
                </c:pt>
                <c:pt idx="3347">
                  <c:v>-3.9318072289156597E-2</c:v>
                </c:pt>
                <c:pt idx="3348">
                  <c:v>-4.3011764705882298E-2</c:v>
                </c:pt>
                <c:pt idx="3349">
                  <c:v>-8.5265432098765401E-2</c:v>
                </c:pt>
                <c:pt idx="3350">
                  <c:v>-2.1040243902438999E-2</c:v>
                </c:pt>
                <c:pt idx="3351">
                  <c:v>-5.8610979228486598E-2</c:v>
                </c:pt>
                <c:pt idx="3352">
                  <c:v>-5.1355927051671697E-2</c:v>
                </c:pt>
                <c:pt idx="3353">
                  <c:v>-6.6061562500000004E-2</c:v>
                </c:pt>
                <c:pt idx="3354">
                  <c:v>-5.7867966573816099E-2</c:v>
                </c:pt>
                <c:pt idx="3355">
                  <c:v>-3.1561224489795897E-2</c:v>
                </c:pt>
                <c:pt idx="3356">
                  <c:v>4.3768235294117601E-2</c:v>
                </c:pt>
                <c:pt idx="3357">
                  <c:v>-2.7544666666666599E-2</c:v>
                </c:pt>
                <c:pt idx="3358">
                  <c:v>-5.9105769230769198E-2</c:v>
                </c:pt>
                <c:pt idx="3359">
                  <c:v>-6.3044897959183596E-2</c:v>
                </c:pt>
                <c:pt idx="3360">
                  <c:v>-6.1864102564102498E-2</c:v>
                </c:pt>
                <c:pt idx="3361">
                  <c:v>-6.8234226190476102E-2</c:v>
                </c:pt>
                <c:pt idx="3362">
                  <c:v>-4.9917582417582401E-2</c:v>
                </c:pt>
                <c:pt idx="3363">
                  <c:v>-1.7414634146341399E-2</c:v>
                </c:pt>
                <c:pt idx="3364">
                  <c:v>-5.9792384105960203E-2</c:v>
                </c:pt>
                <c:pt idx="3365">
                  <c:v>-6.9679245283018804E-2</c:v>
                </c:pt>
                <c:pt idx="3366">
                  <c:v>-8.3168072289156597E-2</c:v>
                </c:pt>
                <c:pt idx="3367">
                  <c:v>-3.6119417475728097E-2</c:v>
                </c:pt>
                <c:pt idx="3368">
                  <c:v>-5.9939935064935002E-2</c:v>
                </c:pt>
                <c:pt idx="3369">
                  <c:v>-7.9515957446808505E-2</c:v>
                </c:pt>
                <c:pt idx="3370">
                  <c:v>-6.9454838709677405E-2</c:v>
                </c:pt>
                <c:pt idx="3371">
                  <c:v>-8.15470967741935E-2</c:v>
                </c:pt>
                <c:pt idx="3372">
                  <c:v>-6.8517771084337306E-2</c:v>
                </c:pt>
                <c:pt idx="3373">
                  <c:v>-6.1380674846625703E-2</c:v>
                </c:pt>
                <c:pt idx="3374">
                  <c:v>-6.4980538922155606E-2</c:v>
                </c:pt>
                <c:pt idx="3375">
                  <c:v>-4.0692987804877997E-2</c:v>
                </c:pt>
                <c:pt idx="3376">
                  <c:v>-3.06168539325842E-2</c:v>
                </c:pt>
                <c:pt idx="3377">
                  <c:v>-3.4420224719101097E-2</c:v>
                </c:pt>
                <c:pt idx="3378">
                  <c:v>-8.7932075471698096E-2</c:v>
                </c:pt>
                <c:pt idx="3379">
                  <c:v>-7.1758174904942906E-2</c:v>
                </c:pt>
                <c:pt idx="3380">
                  <c:v>-7.4008708708708695E-2</c:v>
                </c:pt>
                <c:pt idx="3381">
                  <c:v>-6.3427795527156494E-2</c:v>
                </c:pt>
                <c:pt idx="3382">
                  <c:v>-5.5158299595141701E-2</c:v>
                </c:pt>
                <c:pt idx="3383">
                  <c:v>-5.1976543209876498E-2</c:v>
                </c:pt>
                <c:pt idx="3384">
                  <c:v>1.9459756097560899E-2</c:v>
                </c:pt>
                <c:pt idx="3385">
                  <c:v>-5.3961065573770402E-2</c:v>
                </c:pt>
                <c:pt idx="3386">
                  <c:v>-5.5290612244897903E-2</c:v>
                </c:pt>
                <c:pt idx="3387">
                  <c:v>-6.9849193548387103E-2</c:v>
                </c:pt>
                <c:pt idx="3388">
                  <c:v>-2.6143548387096701E-2</c:v>
                </c:pt>
                <c:pt idx="3389">
                  <c:v>-8.6125714285714194E-2</c:v>
                </c:pt>
                <c:pt idx="3390">
                  <c:v>-4.3873684210526301E-2</c:v>
                </c:pt>
                <c:pt idx="3391">
                  <c:v>2.4581914893617E-2</c:v>
                </c:pt>
                <c:pt idx="3392">
                  <c:v>2.5315163934426201E-2</c:v>
                </c:pt>
                <c:pt idx="3393">
                  <c:v>-4.5061382113821102E-2</c:v>
                </c:pt>
                <c:pt idx="3394">
                  <c:v>-6.6889024390243898E-2</c:v>
                </c:pt>
                <c:pt idx="3395">
                  <c:v>-2.3734285714285701E-2</c:v>
                </c:pt>
                <c:pt idx="3396">
                  <c:v>-0.102101214574898</c:v>
                </c:pt>
                <c:pt idx="3397">
                  <c:v>-4.8819318181818103E-2</c:v>
                </c:pt>
                <c:pt idx="3398">
                  <c:v>9.4285714285714198E-4</c:v>
                </c:pt>
                <c:pt idx="3399">
                  <c:v>-7.1679757085020196E-2</c:v>
                </c:pt>
                <c:pt idx="3400">
                  <c:v>-6.5723673469387706E-2</c:v>
                </c:pt>
                <c:pt idx="3401">
                  <c:v>-6.7596707818929999E-2</c:v>
                </c:pt>
                <c:pt idx="3402">
                  <c:v>-8.5266396761133595E-2</c:v>
                </c:pt>
                <c:pt idx="3403">
                  <c:v>-6.2520325203252E-2</c:v>
                </c:pt>
                <c:pt idx="3404">
                  <c:v>-4.0630275229357797E-2</c:v>
                </c:pt>
                <c:pt idx="3405">
                  <c:v>1.11683168316831E-2</c:v>
                </c:pt>
                <c:pt idx="3406">
                  <c:v>-8.4485655737704904E-2</c:v>
                </c:pt>
                <c:pt idx="3407">
                  <c:v>-7.8735772357723499E-2</c:v>
                </c:pt>
                <c:pt idx="3408">
                  <c:v>-9.6659016393442598E-2</c:v>
                </c:pt>
                <c:pt idx="3409">
                  <c:v>-6.0953688524590099E-2</c:v>
                </c:pt>
                <c:pt idx="3410">
                  <c:v>-7.9876016260162594E-2</c:v>
                </c:pt>
                <c:pt idx="3411">
                  <c:v>-3.2941237113402001E-2</c:v>
                </c:pt>
                <c:pt idx="3412">
                  <c:v>-7.4197894736842102E-2</c:v>
                </c:pt>
                <c:pt idx="3413">
                  <c:v>-5.18370967741935E-2</c:v>
                </c:pt>
                <c:pt idx="3414">
                  <c:v>-5.7516260162601598E-2</c:v>
                </c:pt>
                <c:pt idx="3415">
                  <c:v>-7.1605645161290296E-2</c:v>
                </c:pt>
                <c:pt idx="3416">
                  <c:v>-6.6963265306122399E-2</c:v>
                </c:pt>
                <c:pt idx="3417">
                  <c:v>-9.5297967479674797E-2</c:v>
                </c:pt>
                <c:pt idx="3418">
                  <c:v>-2.6737096774193499E-2</c:v>
                </c:pt>
                <c:pt idx="3419">
                  <c:v>-4.5145454545454503E-2</c:v>
                </c:pt>
                <c:pt idx="3420">
                  <c:v>-8.1717551020408105E-2</c:v>
                </c:pt>
                <c:pt idx="3421">
                  <c:v>-8.5347967479674797E-2</c:v>
                </c:pt>
                <c:pt idx="3422">
                  <c:v>-6.1872357723577201E-2</c:v>
                </c:pt>
                <c:pt idx="3423">
                  <c:v>-2.7200813008130001E-2</c:v>
                </c:pt>
                <c:pt idx="3424">
                  <c:v>-6.5237959183673394E-2</c:v>
                </c:pt>
                <c:pt idx="3425">
                  <c:v>-6.9649019607843102E-2</c:v>
                </c:pt>
                <c:pt idx="3426">
                  <c:v>-0.137971428571428</c:v>
                </c:pt>
                <c:pt idx="3427">
                  <c:v>-7.7198353909465001E-2</c:v>
                </c:pt>
                <c:pt idx="3428">
                  <c:v>-7.8609836065573702E-2</c:v>
                </c:pt>
                <c:pt idx="3429">
                  <c:v>-4.2636437246963498E-2</c:v>
                </c:pt>
                <c:pt idx="3430">
                  <c:v>-7.2872064777327897E-2</c:v>
                </c:pt>
                <c:pt idx="3431">
                  <c:v>-8.1588259109311695E-2</c:v>
                </c:pt>
                <c:pt idx="3432">
                  <c:v>-4.4398999999999897E-2</c:v>
                </c:pt>
                <c:pt idx="3433">
                  <c:v>-8.0110227272727194E-2</c:v>
                </c:pt>
                <c:pt idx="3434">
                  <c:v>-7.2750602409638501E-2</c:v>
                </c:pt>
                <c:pt idx="3435">
                  <c:v>-4.0266115702479302E-2</c:v>
                </c:pt>
                <c:pt idx="3436">
                  <c:v>-6.2210666666666602E-2</c:v>
                </c:pt>
                <c:pt idx="3437">
                  <c:v>-8.3965506329113898E-2</c:v>
                </c:pt>
                <c:pt idx="3438">
                  <c:v>-6.9598076923076901E-2</c:v>
                </c:pt>
                <c:pt idx="3439">
                  <c:v>-5.9359793814432897E-2</c:v>
                </c:pt>
                <c:pt idx="3440">
                  <c:v>-4.4512820512820503E-2</c:v>
                </c:pt>
                <c:pt idx="3441">
                  <c:v>-6.3692977528089806E-2</c:v>
                </c:pt>
                <c:pt idx="3442">
                  <c:v>-6.5572905027932907E-2</c:v>
                </c:pt>
                <c:pt idx="3443">
                  <c:v>-4.5340318302387203E-2</c:v>
                </c:pt>
                <c:pt idx="3444">
                  <c:v>-5.4922788203753299E-2</c:v>
                </c:pt>
                <c:pt idx="3445">
                  <c:v>-5.8227624309392198E-2</c:v>
                </c:pt>
                <c:pt idx="3446">
                  <c:v>-1.4263392857142799E-2</c:v>
                </c:pt>
                <c:pt idx="3447">
                  <c:v>-3.8293333333333297E-2</c:v>
                </c:pt>
                <c:pt idx="3448">
                  <c:v>-4.6161612903225797E-2</c:v>
                </c:pt>
                <c:pt idx="3449">
                  <c:v>-5.7429619565217298E-2</c:v>
                </c:pt>
                <c:pt idx="3450">
                  <c:v>-3.7617086834733797E-2</c:v>
                </c:pt>
                <c:pt idx="3451">
                  <c:v>-2.1710991957104499E-2</c:v>
                </c:pt>
                <c:pt idx="3452">
                  <c:v>-4.5566666666666603E-2</c:v>
                </c:pt>
                <c:pt idx="3453">
                  <c:v>-1.90325203252032E-3</c:v>
                </c:pt>
                <c:pt idx="3454">
                  <c:v>1.39712962962962E-2</c:v>
                </c:pt>
                <c:pt idx="3455">
                  <c:v>-4.1559940652818997E-2</c:v>
                </c:pt>
                <c:pt idx="3456">
                  <c:v>-6.9885751978891797E-2</c:v>
                </c:pt>
                <c:pt idx="3457">
                  <c:v>-7.2135240963855402E-2</c:v>
                </c:pt>
                <c:pt idx="3458">
                  <c:v>-7.8595714285714199E-2</c:v>
                </c:pt>
                <c:pt idx="3459">
                  <c:v>-6.6349855072463701E-2</c:v>
                </c:pt>
                <c:pt idx="3460">
                  <c:v>-2.6680412371133999E-2</c:v>
                </c:pt>
                <c:pt idx="3461">
                  <c:v>-5.0943956043955997E-2</c:v>
                </c:pt>
                <c:pt idx="3462">
                  <c:v>-9.0330959752321902E-2</c:v>
                </c:pt>
                <c:pt idx="3463">
                  <c:v>-7.4712747875354105E-2</c:v>
                </c:pt>
                <c:pt idx="3464">
                  <c:v>-7.9626647564469896E-2</c:v>
                </c:pt>
                <c:pt idx="3465">
                  <c:v>-6.89140845070422E-2</c:v>
                </c:pt>
                <c:pt idx="3466">
                  <c:v>-7.2799218749999894E-2</c:v>
                </c:pt>
                <c:pt idx="3467">
                  <c:v>-1.5792727272727201E-2</c:v>
                </c:pt>
                <c:pt idx="3468">
                  <c:v>-2.9936842105263099E-2</c:v>
                </c:pt>
                <c:pt idx="3469">
                  <c:v>-3.92430594900849E-2</c:v>
                </c:pt>
                <c:pt idx="3470">
                  <c:v>-9.2075706214689204E-2</c:v>
                </c:pt>
                <c:pt idx="3471">
                  <c:v>-6.9700561797752802E-2</c:v>
                </c:pt>
                <c:pt idx="3472">
                  <c:v>-5.9921568627450898E-2</c:v>
                </c:pt>
                <c:pt idx="3473">
                  <c:v>-4.3689256198347098E-2</c:v>
                </c:pt>
                <c:pt idx="3474">
                  <c:v>-9.8822352941176403E-2</c:v>
                </c:pt>
                <c:pt idx="3475">
                  <c:v>-4.4059000000000001E-2</c:v>
                </c:pt>
                <c:pt idx="3476">
                  <c:v>-6.17958466453674E-2</c:v>
                </c:pt>
                <c:pt idx="3477">
                  <c:v>-4.7476012461059099E-2</c:v>
                </c:pt>
                <c:pt idx="3478">
                  <c:v>-9.8858566978193105E-2</c:v>
                </c:pt>
                <c:pt idx="3479">
                  <c:v>-6.4639672131147505E-2</c:v>
                </c:pt>
                <c:pt idx="3480">
                  <c:v>-9.0038095238095195E-2</c:v>
                </c:pt>
                <c:pt idx="3481">
                  <c:v>-4.9724299065420502E-2</c:v>
                </c:pt>
                <c:pt idx="3482">
                  <c:v>-1.7391071428571402E-2</c:v>
                </c:pt>
                <c:pt idx="3483">
                  <c:v>-6.5827946127946096E-2</c:v>
                </c:pt>
                <c:pt idx="3484">
                  <c:v>-6.7963722397476306E-2</c:v>
                </c:pt>
                <c:pt idx="3485">
                  <c:v>-7.5959504132231404E-2</c:v>
                </c:pt>
                <c:pt idx="3486">
                  <c:v>-8.1126402640263995E-2</c:v>
                </c:pt>
                <c:pt idx="3487">
                  <c:v>-6.7801181102362204E-2</c:v>
                </c:pt>
                <c:pt idx="3488">
                  <c:v>-0.140824444444444</c:v>
                </c:pt>
                <c:pt idx="3489">
                  <c:v>-0.103661842105263</c:v>
                </c:pt>
                <c:pt idx="3490">
                  <c:v>-5.2909638554216799E-2</c:v>
                </c:pt>
                <c:pt idx="3491">
                  <c:v>-6.93947058823529E-2</c:v>
                </c:pt>
                <c:pt idx="3492">
                  <c:v>-6.0540389972144802E-2</c:v>
                </c:pt>
                <c:pt idx="3493">
                  <c:v>-5.36181556195965E-2</c:v>
                </c:pt>
                <c:pt idx="3494">
                  <c:v>-8.6547928994082798E-2</c:v>
                </c:pt>
                <c:pt idx="3495">
                  <c:v>-0.105105747126436</c:v>
                </c:pt>
                <c:pt idx="3496">
                  <c:v>-6.4476923076923001E-2</c:v>
                </c:pt>
                <c:pt idx="3497">
                  <c:v>-8.5617605633802801E-2</c:v>
                </c:pt>
                <c:pt idx="3498">
                  <c:v>-6.00804054054054E-2</c:v>
                </c:pt>
                <c:pt idx="3499">
                  <c:v>-4.8553583617747399E-2</c:v>
                </c:pt>
                <c:pt idx="3500">
                  <c:v>-4.5176845637583798E-2</c:v>
                </c:pt>
                <c:pt idx="3501">
                  <c:v>-5.0225961538461497E-2</c:v>
                </c:pt>
                <c:pt idx="3502">
                  <c:v>-2.4171739130434699E-2</c:v>
                </c:pt>
                <c:pt idx="3503">
                  <c:v>5.0870967741935402E-3</c:v>
                </c:pt>
                <c:pt idx="3504">
                  <c:v>-8.2800738007379998E-2</c:v>
                </c:pt>
                <c:pt idx="3505">
                  <c:v>-7.9381120943952804E-2</c:v>
                </c:pt>
                <c:pt idx="3506">
                  <c:v>-6.3821428571428501E-2</c:v>
                </c:pt>
                <c:pt idx="3507">
                  <c:v>-6.1953693181818099E-2</c:v>
                </c:pt>
                <c:pt idx="3508">
                  <c:v>-6.2236874999999997E-2</c:v>
                </c:pt>
                <c:pt idx="3509">
                  <c:v>-6.0820588235294099E-2</c:v>
                </c:pt>
                <c:pt idx="3510">
                  <c:v>-7.8165753424657494E-2</c:v>
                </c:pt>
                <c:pt idx="3511">
                  <c:v>-3.66401253918495E-2</c:v>
                </c:pt>
                <c:pt idx="3512">
                  <c:v>-6.9693123209168997E-2</c:v>
                </c:pt>
                <c:pt idx="3513">
                  <c:v>-6.9277746478873206E-2</c:v>
                </c:pt>
                <c:pt idx="3514">
                  <c:v>-6.2726273458445003E-2</c:v>
                </c:pt>
                <c:pt idx="3515">
                  <c:v>-5.8408529411764699E-2</c:v>
                </c:pt>
                <c:pt idx="3516">
                  <c:v>-8.37839506172839E-2</c:v>
                </c:pt>
                <c:pt idx="3517">
                  <c:v>-1.9655072463768099E-2</c:v>
                </c:pt>
                <c:pt idx="3518">
                  <c:v>-6.1988888888888802E-2</c:v>
                </c:pt>
                <c:pt idx="3519">
                  <c:v>-7.0192178770949701E-2</c:v>
                </c:pt>
                <c:pt idx="3520">
                  <c:v>-6.6606349206349197E-2</c:v>
                </c:pt>
                <c:pt idx="3521">
                  <c:v>-4.2243733333333297E-2</c:v>
                </c:pt>
                <c:pt idx="3522">
                  <c:v>-5.9618749999999998E-2</c:v>
                </c:pt>
                <c:pt idx="3523">
                  <c:v>-5.4427450980392103E-2</c:v>
                </c:pt>
                <c:pt idx="3524">
                  <c:v>-5.8128571428571398E-2</c:v>
                </c:pt>
                <c:pt idx="3525">
                  <c:v>-7.6697175141242899E-2</c:v>
                </c:pt>
                <c:pt idx="3526">
                  <c:v>-6.8911405835543699E-2</c:v>
                </c:pt>
                <c:pt idx="3527">
                  <c:v>-5.1826740947075199E-2</c:v>
                </c:pt>
                <c:pt idx="3528">
                  <c:v>-8.1992067988668496E-2</c:v>
                </c:pt>
                <c:pt idx="3529">
                  <c:v>-9.0067335243552996E-2</c:v>
                </c:pt>
                <c:pt idx="3530">
                  <c:v>-7.4524390243902394E-2</c:v>
                </c:pt>
                <c:pt idx="3531">
                  <c:v>2.4569879518072199E-2</c:v>
                </c:pt>
                <c:pt idx="3532">
                  <c:v>-2.9132584269662899E-2</c:v>
                </c:pt>
                <c:pt idx="3533">
                  <c:v>-8.1786918604651093E-2</c:v>
                </c:pt>
                <c:pt idx="3534">
                  <c:v>-6.7277327935222606E-2</c:v>
                </c:pt>
                <c:pt idx="3535">
                  <c:v>-2.9142165242165199E-2</c:v>
                </c:pt>
                <c:pt idx="3536">
                  <c:v>-2.7358448753462598E-2</c:v>
                </c:pt>
                <c:pt idx="3537">
                  <c:v>-0.14085393258426901</c:v>
                </c:pt>
                <c:pt idx="3538">
                  <c:v>-3.1869298245613999E-2</c:v>
                </c:pt>
                <c:pt idx="3539">
                  <c:v>-6.0016569767441803E-2</c:v>
                </c:pt>
                <c:pt idx="3540">
                  <c:v>-3.7999677419354803E-2</c:v>
                </c:pt>
                <c:pt idx="3541">
                  <c:v>-2.13260869565217E-2</c:v>
                </c:pt>
                <c:pt idx="3542">
                  <c:v>-8.0264088397790007E-2</c:v>
                </c:pt>
                <c:pt idx="3543">
                  <c:v>-5.6047787610619397E-2</c:v>
                </c:pt>
                <c:pt idx="3544">
                  <c:v>4.42857142857141E-4</c:v>
                </c:pt>
                <c:pt idx="3545">
                  <c:v>-0.12365571428571399</c:v>
                </c:pt>
                <c:pt idx="3546">
                  <c:v>-6.9032240437158401E-2</c:v>
                </c:pt>
                <c:pt idx="3547">
                  <c:v>-8.4418644067796603E-2</c:v>
                </c:pt>
                <c:pt idx="3548">
                  <c:v>-9.2285597826086904E-2</c:v>
                </c:pt>
                <c:pt idx="3549">
                  <c:v>-4.4409749303621099E-2</c:v>
                </c:pt>
                <c:pt idx="3550">
                  <c:v>-8.0714765100671104E-2</c:v>
                </c:pt>
                <c:pt idx="3551">
                  <c:v>-6.7558024691358007E-2</c:v>
                </c:pt>
                <c:pt idx="3552">
                  <c:v>2.9935897435897302E-3</c:v>
                </c:pt>
                <c:pt idx="3553">
                  <c:v>-6.1452121212121201E-2</c:v>
                </c:pt>
                <c:pt idx="3554">
                  <c:v>-8.1289552238805907E-2</c:v>
                </c:pt>
                <c:pt idx="3555">
                  <c:v>-6.3514516129032195E-2</c:v>
                </c:pt>
                <c:pt idx="3556">
                  <c:v>-2.3337425149700601E-2</c:v>
                </c:pt>
                <c:pt idx="3557">
                  <c:v>-9.4062305295950097E-2</c:v>
                </c:pt>
                <c:pt idx="3558">
                  <c:v>-9.3215555555555496E-2</c:v>
                </c:pt>
                <c:pt idx="3559">
                  <c:v>-6.4231914893617001E-2</c:v>
                </c:pt>
                <c:pt idx="3560">
                  <c:v>-7.5604507042253494E-2</c:v>
                </c:pt>
                <c:pt idx="3561">
                  <c:v>-7.3172779369627503E-2</c:v>
                </c:pt>
                <c:pt idx="3562">
                  <c:v>-9.0902769230769204E-2</c:v>
                </c:pt>
                <c:pt idx="3563">
                  <c:v>-5.2530163043478198E-2</c:v>
                </c:pt>
                <c:pt idx="3564">
                  <c:v>-6.7177352941176396E-2</c:v>
                </c:pt>
                <c:pt idx="3565">
                  <c:v>-4.98901098901098E-2</c:v>
                </c:pt>
                <c:pt idx="3566">
                  <c:v>3.4943820224718898E-4</c:v>
                </c:pt>
                <c:pt idx="3567">
                  <c:v>-7.9143865030674804E-2</c:v>
                </c:pt>
                <c:pt idx="3568">
                  <c:v>-6.9735207100591695E-2</c:v>
                </c:pt>
                <c:pt idx="3569">
                  <c:v>-6.9378005865102593E-2</c:v>
                </c:pt>
                <c:pt idx="3570">
                  <c:v>-9.5960597014925306E-2</c:v>
                </c:pt>
                <c:pt idx="3571">
                  <c:v>-6.7179090909090897E-2</c:v>
                </c:pt>
                <c:pt idx="3572">
                  <c:v>-6.7551041666666603E-2</c:v>
                </c:pt>
                <c:pt idx="3573">
                  <c:v>-6.5447560975609706E-2</c:v>
                </c:pt>
                <c:pt idx="3574">
                  <c:v>-7.1158333333333296E-2</c:v>
                </c:pt>
                <c:pt idx="3575">
                  <c:v>-7.0354599406528107E-2</c:v>
                </c:pt>
                <c:pt idx="3576">
                  <c:v>-0.110817197452229</c:v>
                </c:pt>
                <c:pt idx="3577">
                  <c:v>-7.5293220338983002E-2</c:v>
                </c:pt>
                <c:pt idx="3578">
                  <c:v>-5.5720402298850502E-2</c:v>
                </c:pt>
                <c:pt idx="3579">
                  <c:v>-7.2527659574467995E-2</c:v>
                </c:pt>
                <c:pt idx="3580">
                  <c:v>-6.4905376344085997E-2</c:v>
                </c:pt>
                <c:pt idx="3581">
                  <c:v>-6.9017088607594895E-2</c:v>
                </c:pt>
                <c:pt idx="3582">
                  <c:v>-0.114630211480362</c:v>
                </c:pt>
                <c:pt idx="3583">
                  <c:v>-8.2712058823529402E-2</c:v>
                </c:pt>
                <c:pt idx="3584">
                  <c:v>-8.6664923076923001E-2</c:v>
                </c:pt>
                <c:pt idx="3585">
                  <c:v>-0.101686031746031</c:v>
                </c:pt>
                <c:pt idx="3586">
                  <c:v>-8.4559770114942506E-2</c:v>
                </c:pt>
                <c:pt idx="3587">
                  <c:v>-0.1023</c:v>
                </c:pt>
                <c:pt idx="3588">
                  <c:v>-6.2040340909090899E-2</c:v>
                </c:pt>
                <c:pt idx="3589">
                  <c:v>-0.11666</c:v>
                </c:pt>
                <c:pt idx="3590">
                  <c:v>-0.10946129032257999</c:v>
                </c:pt>
                <c:pt idx="3591">
                  <c:v>-9.6630508474576202E-2</c:v>
                </c:pt>
                <c:pt idx="3592">
                  <c:v>-6.3212676056337999E-2</c:v>
                </c:pt>
                <c:pt idx="3593">
                  <c:v>-0.18600459770114899</c:v>
                </c:pt>
                <c:pt idx="3594">
                  <c:v>-0.168610126582278</c:v>
                </c:pt>
                <c:pt idx="3595">
                  <c:v>-0.11186122448979501</c:v>
                </c:pt>
                <c:pt idx="3596">
                  <c:v>-5.5286524822694999E-2</c:v>
                </c:pt>
                <c:pt idx="3597">
                  <c:v>-0.100261274509803</c:v>
                </c:pt>
                <c:pt idx="3598">
                  <c:v>-6.3484848484848394E-2</c:v>
                </c:pt>
                <c:pt idx="3599">
                  <c:v>-9.7572772277227701E-2</c:v>
                </c:pt>
                <c:pt idx="3600">
                  <c:v>-1.9082142857142801E-2</c:v>
                </c:pt>
                <c:pt idx="3601">
                  <c:v>-0.12502098765432099</c:v>
                </c:pt>
                <c:pt idx="3602">
                  <c:v>-0.12867764705882301</c:v>
                </c:pt>
                <c:pt idx="3603">
                  <c:v>-0.103860526315789</c:v>
                </c:pt>
                <c:pt idx="3604">
                  <c:v>-0.16260232558139501</c:v>
                </c:pt>
                <c:pt idx="3605">
                  <c:v>-0.14332996254681599</c:v>
                </c:pt>
                <c:pt idx="3606">
                  <c:v>-8.7063333333333298E-2</c:v>
                </c:pt>
                <c:pt idx="3607">
                  <c:v>-2.85237113402061E-2</c:v>
                </c:pt>
                <c:pt idx="3608">
                  <c:v>-8.7097619047618993E-2</c:v>
                </c:pt>
                <c:pt idx="3609">
                  <c:v>-0.111980669144981</c:v>
                </c:pt>
                <c:pt idx="3610">
                  <c:v>-8.8286644951139998E-2</c:v>
                </c:pt>
                <c:pt idx="3611">
                  <c:v>-9.1880804953560297E-2</c:v>
                </c:pt>
                <c:pt idx="3612">
                  <c:v>-9.8392112676056298E-2</c:v>
                </c:pt>
                <c:pt idx="3613">
                  <c:v>-5.1409627329192499E-2</c:v>
                </c:pt>
                <c:pt idx="3614">
                  <c:v>-9.8829213483145995E-2</c:v>
                </c:pt>
                <c:pt idx="3615">
                  <c:v>-0.12663924050632899</c:v>
                </c:pt>
                <c:pt idx="3616">
                  <c:v>-8.64329749103942E-2</c:v>
                </c:pt>
                <c:pt idx="3617">
                  <c:v>-5.1955108359133098E-2</c:v>
                </c:pt>
                <c:pt idx="3618">
                  <c:v>-0.101059530791788</c:v>
                </c:pt>
                <c:pt idx="3619">
                  <c:v>-8.22204334365325E-2</c:v>
                </c:pt>
                <c:pt idx="3620">
                  <c:v>-6.8223404255319101E-2</c:v>
                </c:pt>
                <c:pt idx="3621">
                  <c:v>6.6550505050504999E-2</c:v>
                </c:pt>
                <c:pt idx="3622">
                  <c:v>-1.0314285714285699E-2</c:v>
                </c:pt>
                <c:pt idx="3623">
                  <c:v>-4.8624218749999899E-2</c:v>
                </c:pt>
                <c:pt idx="3624">
                  <c:v>-5.4290332326283899E-2</c:v>
                </c:pt>
                <c:pt idx="3625">
                  <c:v>-5.7629022988505703E-2</c:v>
                </c:pt>
                <c:pt idx="3626">
                  <c:v>-7.9755294117646994E-2</c:v>
                </c:pt>
                <c:pt idx="3627">
                  <c:v>-9.6911081081080999E-2</c:v>
                </c:pt>
                <c:pt idx="3628">
                  <c:v>-6.2626744186046496E-2</c:v>
                </c:pt>
                <c:pt idx="3629">
                  <c:v>-9.8548780487804806E-3</c:v>
                </c:pt>
                <c:pt idx="3630">
                  <c:v>-6.5340236686390496E-2</c:v>
                </c:pt>
                <c:pt idx="3631">
                  <c:v>-6.40125E-2</c:v>
                </c:pt>
                <c:pt idx="3632">
                  <c:v>-6.2249438202247098E-2</c:v>
                </c:pt>
                <c:pt idx="3633">
                  <c:v>-8.0018994413407804E-2</c:v>
                </c:pt>
                <c:pt idx="3634">
                  <c:v>-7.4323209169054397E-2</c:v>
                </c:pt>
                <c:pt idx="3635">
                  <c:v>-4.13141414141414E-2</c:v>
                </c:pt>
                <c:pt idx="3636">
                  <c:v>-4.91261904761904E-2</c:v>
                </c:pt>
                <c:pt idx="3637">
                  <c:v>-6.6308387096774099E-2</c:v>
                </c:pt>
                <c:pt idx="3638">
                  <c:v>-7.1589506172839504E-2</c:v>
                </c:pt>
                <c:pt idx="3639">
                  <c:v>-4.5445682451253397E-2</c:v>
                </c:pt>
                <c:pt idx="3640">
                  <c:v>-7.0876119402984994E-2</c:v>
                </c:pt>
                <c:pt idx="3641">
                  <c:v>-6.6464308681671996E-2</c:v>
                </c:pt>
                <c:pt idx="3642">
                  <c:v>-8.5972043010752605E-2</c:v>
                </c:pt>
                <c:pt idx="3643">
                  <c:v>-1.62602040816326E-2</c:v>
                </c:pt>
                <c:pt idx="3644">
                  <c:v>-7.5300677966101695E-2</c:v>
                </c:pt>
                <c:pt idx="3645">
                  <c:v>-3.8716524216524197E-2</c:v>
                </c:pt>
                <c:pt idx="3646">
                  <c:v>-5.65286516853932E-2</c:v>
                </c:pt>
                <c:pt idx="3647">
                  <c:v>-9.7586526946107699E-2</c:v>
                </c:pt>
                <c:pt idx="3648">
                  <c:v>-6.8531399317406094E-2</c:v>
                </c:pt>
                <c:pt idx="3649">
                  <c:v>-5.4311881188118798E-2</c:v>
                </c:pt>
                <c:pt idx="3650">
                  <c:v>-2.82287234042553E-2</c:v>
                </c:pt>
                <c:pt idx="3651">
                  <c:v>-6.3210863509749304E-2</c:v>
                </c:pt>
                <c:pt idx="3652">
                  <c:v>-7.1419999999999997E-2</c:v>
                </c:pt>
                <c:pt idx="3653">
                  <c:v>-5.0316618075801699E-2</c:v>
                </c:pt>
                <c:pt idx="3654">
                  <c:v>-6.4409116809116804E-2</c:v>
                </c:pt>
                <c:pt idx="3655">
                  <c:v>-4.8717355371900799E-2</c:v>
                </c:pt>
                <c:pt idx="3656">
                  <c:v>-9.3223469387755095E-2</c:v>
                </c:pt>
                <c:pt idx="3657">
                  <c:v>-3.2501369863013697E-2</c:v>
                </c:pt>
                <c:pt idx="3658">
                  <c:v>-6.2250476190476099E-2</c:v>
                </c:pt>
                <c:pt idx="3659">
                  <c:v>-7.2791091954022905E-2</c:v>
                </c:pt>
                <c:pt idx="3660">
                  <c:v>-8.3178630136986301E-2</c:v>
                </c:pt>
                <c:pt idx="3661">
                  <c:v>-5.49931129476584E-2</c:v>
                </c:pt>
                <c:pt idx="3662">
                  <c:v>-4.55359050445103E-2</c:v>
                </c:pt>
                <c:pt idx="3663">
                  <c:v>-3.3399193548387003E-2</c:v>
                </c:pt>
                <c:pt idx="3664">
                  <c:v>1.9814166666666602E-2</c:v>
                </c:pt>
                <c:pt idx="3665">
                  <c:v>-7.0907766990291193E-2</c:v>
                </c:pt>
                <c:pt idx="3666">
                  <c:v>-6.8339193083573405E-2</c:v>
                </c:pt>
                <c:pt idx="3667">
                  <c:v>-9.2246428571428493E-2</c:v>
                </c:pt>
                <c:pt idx="3668">
                  <c:v>-4.9203273809523801E-2</c:v>
                </c:pt>
                <c:pt idx="3669">
                  <c:v>-5.0513829787234003E-2</c:v>
                </c:pt>
                <c:pt idx="3670">
                  <c:v>-5.5832673267326702E-2</c:v>
                </c:pt>
                <c:pt idx="3671">
                  <c:v>-8.3584883720930203E-2</c:v>
                </c:pt>
                <c:pt idx="3672">
                  <c:v>-8.4498456790123397E-2</c:v>
                </c:pt>
                <c:pt idx="3673">
                  <c:v>-8.8377929155313298E-2</c:v>
                </c:pt>
                <c:pt idx="3674">
                  <c:v>-7.7372649572649499E-2</c:v>
                </c:pt>
                <c:pt idx="3675">
                  <c:v>-8.5642663043478201E-2</c:v>
                </c:pt>
                <c:pt idx="3676">
                  <c:v>-7.2004709141274201E-2</c:v>
                </c:pt>
                <c:pt idx="3677">
                  <c:v>-1.6837391304347801E-2</c:v>
                </c:pt>
                <c:pt idx="3678">
                  <c:v>3.4645161290322501E-3</c:v>
                </c:pt>
                <c:pt idx="3679">
                  <c:v>-4.8962420382165597E-2</c:v>
                </c:pt>
                <c:pt idx="3680">
                  <c:v>-5.0858231707317E-2</c:v>
                </c:pt>
                <c:pt idx="3681">
                  <c:v>-7.0763576158940397E-2</c:v>
                </c:pt>
                <c:pt idx="3682">
                  <c:v>-6.9738031914893597E-2</c:v>
                </c:pt>
                <c:pt idx="3683">
                  <c:v>-0.10159537037037</c:v>
                </c:pt>
                <c:pt idx="3684">
                  <c:v>-0.118229896907216</c:v>
                </c:pt>
                <c:pt idx="3685">
                  <c:v>-0.126434831460674</c:v>
                </c:pt>
                <c:pt idx="3686">
                  <c:v>1.54527522935779E-2</c:v>
                </c:pt>
                <c:pt idx="3687">
                  <c:v>-8.8599999999999998E-2</c:v>
                </c:pt>
                <c:pt idx="3688">
                  <c:v>-5.0438775510204002E-2</c:v>
                </c:pt>
                <c:pt idx="3689">
                  <c:v>-7.6132647058823499E-2</c:v>
                </c:pt>
                <c:pt idx="3690">
                  <c:v>-3.3782833787465903E-2</c:v>
                </c:pt>
                <c:pt idx="3691">
                  <c:v>-7.6351612903225799E-2</c:v>
                </c:pt>
                <c:pt idx="3692">
                  <c:v>-4.4152427184465999E-2</c:v>
                </c:pt>
                <c:pt idx="3693">
                  <c:v>-5.3914245014245001E-2</c:v>
                </c:pt>
                <c:pt idx="3694">
                  <c:v>-5.49624605678233E-2</c:v>
                </c:pt>
                <c:pt idx="3695">
                  <c:v>-5.7410755813953399E-2</c:v>
                </c:pt>
                <c:pt idx="3696">
                  <c:v>-5.1111351351351302E-2</c:v>
                </c:pt>
                <c:pt idx="3697">
                  <c:v>-6.5171801566579604E-2</c:v>
                </c:pt>
                <c:pt idx="3698">
                  <c:v>2.24365384615384E-2</c:v>
                </c:pt>
                <c:pt idx="3699">
                  <c:v>-8.0282352941176402E-2</c:v>
                </c:pt>
                <c:pt idx="3700">
                  <c:v>-4.6792241379310297E-2</c:v>
                </c:pt>
                <c:pt idx="3701">
                  <c:v>-3.3481746031746001E-2</c:v>
                </c:pt>
                <c:pt idx="3702">
                  <c:v>-6.6148688046647197E-2</c:v>
                </c:pt>
                <c:pt idx="3703">
                  <c:v>-9.5120118343195198E-2</c:v>
                </c:pt>
                <c:pt idx="3704">
                  <c:v>-9.3885630498533698E-2</c:v>
                </c:pt>
                <c:pt idx="3705">
                  <c:v>-7.8982278481012594E-2</c:v>
                </c:pt>
                <c:pt idx="3706">
                  <c:v>-8.0403658536585307E-2</c:v>
                </c:pt>
                <c:pt idx="3707">
                  <c:v>-5.58848396501457E-2</c:v>
                </c:pt>
                <c:pt idx="3708">
                  <c:v>-5.8066487935656802E-2</c:v>
                </c:pt>
                <c:pt idx="3709">
                  <c:v>-6.7079395604395603E-2</c:v>
                </c:pt>
                <c:pt idx="3710">
                  <c:v>-6.2476150627615003E-2</c:v>
                </c:pt>
                <c:pt idx="3711">
                  <c:v>-8.4886363636363593E-2</c:v>
                </c:pt>
                <c:pt idx="3712">
                  <c:v>-7.9156701030927798E-2</c:v>
                </c:pt>
                <c:pt idx="3713">
                  <c:v>-5.40772151898734E-2</c:v>
                </c:pt>
                <c:pt idx="3714">
                  <c:v>-8.3291714285714205E-2</c:v>
                </c:pt>
                <c:pt idx="3715">
                  <c:v>-5.5946974063400497E-2</c:v>
                </c:pt>
                <c:pt idx="3716">
                  <c:v>-4.9331378299120203E-2</c:v>
                </c:pt>
                <c:pt idx="3717">
                  <c:v>-6.5518732782369096E-2</c:v>
                </c:pt>
                <c:pt idx="3718">
                  <c:v>-4.2952076677316202E-2</c:v>
                </c:pt>
                <c:pt idx="3719">
                  <c:v>-9.9420652173912993E-2</c:v>
                </c:pt>
                <c:pt idx="3720">
                  <c:v>-5.1989320388349497E-2</c:v>
                </c:pt>
                <c:pt idx="3721">
                  <c:v>-7.6416614420062604E-2</c:v>
                </c:pt>
                <c:pt idx="3722">
                  <c:v>-7.4125268817204298E-2</c:v>
                </c:pt>
                <c:pt idx="3723">
                  <c:v>-5.7184876543209799E-2</c:v>
                </c:pt>
                <c:pt idx="3724">
                  <c:v>-6.9322058823529403E-2</c:v>
                </c:pt>
                <c:pt idx="3725">
                  <c:v>-4.66752442996742E-2</c:v>
                </c:pt>
                <c:pt idx="3726">
                  <c:v>-3.2286407766990197E-2</c:v>
                </c:pt>
                <c:pt idx="3727">
                  <c:v>-3.5788235294117602E-3</c:v>
                </c:pt>
                <c:pt idx="3728">
                  <c:v>-5.8878899082568797E-2</c:v>
                </c:pt>
                <c:pt idx="3729">
                  <c:v>-5.4384126984126903E-2</c:v>
                </c:pt>
                <c:pt idx="3730">
                  <c:v>-8.6205660377358495E-2</c:v>
                </c:pt>
                <c:pt idx="3731">
                  <c:v>-9.3636283185840705E-2</c:v>
                </c:pt>
                <c:pt idx="3732">
                  <c:v>-6.13195439739413E-2</c:v>
                </c:pt>
                <c:pt idx="3733">
                  <c:v>-3.2106140350877103E-2</c:v>
                </c:pt>
                <c:pt idx="3734">
                  <c:v>-5.3595180722891503E-2</c:v>
                </c:pt>
                <c:pt idx="3735">
                  <c:v>-4.4362533692722299E-2</c:v>
                </c:pt>
                <c:pt idx="3736">
                  <c:v>-7.8652312138728295E-2</c:v>
                </c:pt>
                <c:pt idx="3737">
                  <c:v>-8.7613675213675205E-2</c:v>
                </c:pt>
                <c:pt idx="3738">
                  <c:v>-7.1944179104477604E-2</c:v>
                </c:pt>
                <c:pt idx="3739">
                  <c:v>-0.101355161290322</c:v>
                </c:pt>
                <c:pt idx="3740">
                  <c:v>-0.10347187499999901</c:v>
                </c:pt>
                <c:pt idx="3741">
                  <c:v>-8.1873255813953494E-2</c:v>
                </c:pt>
                <c:pt idx="3742">
                  <c:v>-8.0474691358024694E-2</c:v>
                </c:pt>
                <c:pt idx="3743">
                  <c:v>-7.45088495575221E-2</c:v>
                </c:pt>
                <c:pt idx="3744">
                  <c:v>-0.113940921409214</c:v>
                </c:pt>
                <c:pt idx="3745">
                  <c:v>-5.2407605633802798E-2</c:v>
                </c:pt>
                <c:pt idx="3746">
                  <c:v>-9.8977521613832803E-2</c:v>
                </c:pt>
                <c:pt idx="3747">
                  <c:v>-5.8104166666666603E-2</c:v>
                </c:pt>
                <c:pt idx="3748">
                  <c:v>-9.3701282051282003E-2</c:v>
                </c:pt>
                <c:pt idx="3749">
                  <c:v>-3.3940882352941099E-2</c:v>
                </c:pt>
                <c:pt idx="3750">
                  <c:v>-9.3246666666666603E-2</c:v>
                </c:pt>
                <c:pt idx="3751">
                  <c:v>-8.1633045977011501E-2</c:v>
                </c:pt>
                <c:pt idx="3752">
                  <c:v>-9.1072651933701607E-2</c:v>
                </c:pt>
                <c:pt idx="3753">
                  <c:v>-1.6291562499999999E-2</c:v>
                </c:pt>
                <c:pt idx="3754">
                  <c:v>-0.114055913978494</c:v>
                </c:pt>
                <c:pt idx="3755">
                  <c:v>-3.5829347826086898E-2</c:v>
                </c:pt>
                <c:pt idx="3756">
                  <c:v>5.1371174377224202E-2</c:v>
                </c:pt>
                <c:pt idx="3757">
                  <c:v>-4.0802040816326497E-2</c:v>
                </c:pt>
                <c:pt idx="3758">
                  <c:v>-5.3177950310558997E-2</c:v>
                </c:pt>
                <c:pt idx="3759">
                  <c:v>-6.9108433734939703E-2</c:v>
                </c:pt>
                <c:pt idx="3760">
                  <c:v>-6.9083285302593597E-2</c:v>
                </c:pt>
                <c:pt idx="3761">
                  <c:v>-3.5331578947368401E-2</c:v>
                </c:pt>
                <c:pt idx="3762">
                  <c:v>-5.06340659340659E-2</c:v>
                </c:pt>
                <c:pt idx="3763">
                  <c:v>-5.2518245614035002E-2</c:v>
                </c:pt>
                <c:pt idx="3764">
                  <c:v>-6.2500303030303003E-2</c:v>
                </c:pt>
                <c:pt idx="3765">
                  <c:v>-7.4240836012861702E-2</c:v>
                </c:pt>
                <c:pt idx="3766">
                  <c:v>-7.6462756598240395E-2</c:v>
                </c:pt>
                <c:pt idx="3767">
                  <c:v>-6.9944179104477602E-2</c:v>
                </c:pt>
                <c:pt idx="3768">
                  <c:v>-1.9884444444444399E-2</c:v>
                </c:pt>
                <c:pt idx="3769">
                  <c:v>-0.11380224719101099</c:v>
                </c:pt>
                <c:pt idx="3770">
                  <c:v>-5.2933030303030301E-2</c:v>
                </c:pt>
                <c:pt idx="3771">
                  <c:v>-9.3611049723756903E-2</c:v>
                </c:pt>
                <c:pt idx="3772">
                  <c:v>-2.6231195335276899E-2</c:v>
                </c:pt>
                <c:pt idx="3773">
                  <c:v>-2.6976023391812799E-2</c:v>
                </c:pt>
                <c:pt idx="3774">
                  <c:v>-2.6688519637462198E-2</c:v>
                </c:pt>
                <c:pt idx="3775">
                  <c:v>-2.3923469387755102E-2</c:v>
                </c:pt>
                <c:pt idx="3776">
                  <c:v>-2.5728888888888801E-2</c:v>
                </c:pt>
                <c:pt idx="3777">
                  <c:v>-5.3380246913580197E-2</c:v>
                </c:pt>
                <c:pt idx="3778">
                  <c:v>-3.4487610619468999E-2</c:v>
                </c:pt>
                <c:pt idx="3779">
                  <c:v>-8.3273701298701194E-2</c:v>
                </c:pt>
                <c:pt idx="3780">
                  <c:v>-6.5460616438356101E-2</c:v>
                </c:pt>
                <c:pt idx="3781">
                  <c:v>-5.8608695652173901E-2</c:v>
                </c:pt>
                <c:pt idx="3782">
                  <c:v>-6.0017708333333301E-2</c:v>
                </c:pt>
                <c:pt idx="3783">
                  <c:v>-3.8415116279069697E-2</c:v>
                </c:pt>
                <c:pt idx="3784">
                  <c:v>-2.49683195592286E-2</c:v>
                </c:pt>
                <c:pt idx="3785">
                  <c:v>-8.6144051446945299E-2</c:v>
                </c:pt>
                <c:pt idx="3786">
                  <c:v>-2.5984276729559701E-2</c:v>
                </c:pt>
                <c:pt idx="3787">
                  <c:v>-5.3974315068493102E-2</c:v>
                </c:pt>
                <c:pt idx="3788">
                  <c:v>-6.0334905660377303E-2</c:v>
                </c:pt>
                <c:pt idx="3789">
                  <c:v>-0.106685869565217</c:v>
                </c:pt>
                <c:pt idx="3790">
                  <c:v>-8.04183908045977E-2</c:v>
                </c:pt>
                <c:pt idx="3791">
                  <c:v>-9.5023853211009104E-2</c:v>
                </c:pt>
                <c:pt idx="3792">
                  <c:v>-5.4331152647975001E-2</c:v>
                </c:pt>
                <c:pt idx="3793">
                  <c:v>-5.2909316770186302E-2</c:v>
                </c:pt>
                <c:pt idx="3794">
                  <c:v>-5.8012084592144998E-2</c:v>
                </c:pt>
                <c:pt idx="3795">
                  <c:v>-4.4677289377289299E-2</c:v>
                </c:pt>
                <c:pt idx="3796">
                  <c:v>-5.17571428571428E-2</c:v>
                </c:pt>
                <c:pt idx="3797">
                  <c:v>-6.1495294117647002E-2</c:v>
                </c:pt>
                <c:pt idx="3798">
                  <c:v>-4.0562865497076002E-2</c:v>
                </c:pt>
                <c:pt idx="3799">
                  <c:v>-7.2420489296635998E-2</c:v>
                </c:pt>
                <c:pt idx="3800">
                  <c:v>-8.4227596439169106E-2</c:v>
                </c:pt>
                <c:pt idx="3801">
                  <c:v>-5.63385915492957E-2</c:v>
                </c:pt>
                <c:pt idx="3802">
                  <c:v>-4.64408536585365E-2</c:v>
                </c:pt>
                <c:pt idx="3803">
                  <c:v>-1.7559223300970799E-2</c:v>
                </c:pt>
                <c:pt idx="3804">
                  <c:v>-2.90999999999999E-2</c:v>
                </c:pt>
                <c:pt idx="3805">
                  <c:v>-5.2170111731843501E-2</c:v>
                </c:pt>
                <c:pt idx="3806">
                  <c:v>-7.5169117647058803E-2</c:v>
                </c:pt>
                <c:pt idx="3807">
                  <c:v>-4.6943302180685299E-2</c:v>
                </c:pt>
                <c:pt idx="3808">
                  <c:v>-7.3871720116617995E-2</c:v>
                </c:pt>
                <c:pt idx="3809">
                  <c:v>-4.4513372093023203E-2</c:v>
                </c:pt>
                <c:pt idx="3810">
                  <c:v>-6.58326923076923E-2</c:v>
                </c:pt>
                <c:pt idx="3811">
                  <c:v>-1.5878260869565199E-2</c:v>
                </c:pt>
                <c:pt idx="3812">
                  <c:v>-4.2979331306990803E-2</c:v>
                </c:pt>
                <c:pt idx="3813">
                  <c:v>-0.103607575757575</c:v>
                </c:pt>
                <c:pt idx="3814">
                  <c:v>-8.1216320474777406E-2</c:v>
                </c:pt>
                <c:pt idx="3815">
                  <c:v>-2.2420195439739402E-2</c:v>
                </c:pt>
                <c:pt idx="3816">
                  <c:v>-6.2168373493975901E-2</c:v>
                </c:pt>
                <c:pt idx="3817">
                  <c:v>-8.2223809523809505E-2</c:v>
                </c:pt>
                <c:pt idx="3818">
                  <c:v>-4.5624489795918301E-2</c:v>
                </c:pt>
                <c:pt idx="3819">
                  <c:v>-7.2941764705882303E-2</c:v>
                </c:pt>
                <c:pt idx="3820">
                  <c:v>-6.3134005763688703E-2</c:v>
                </c:pt>
                <c:pt idx="3821">
                  <c:v>-5.6579436619718301E-2</c:v>
                </c:pt>
                <c:pt idx="3822">
                  <c:v>-6.9741643835616401E-2</c:v>
                </c:pt>
                <c:pt idx="3823">
                  <c:v>-4.8627906976744101E-2</c:v>
                </c:pt>
                <c:pt idx="3824">
                  <c:v>-4.6515909090908997E-2</c:v>
                </c:pt>
                <c:pt idx="3825">
                  <c:v>-3.3779591836734603E-2</c:v>
                </c:pt>
                <c:pt idx="3826">
                  <c:v>-6.1511214953270998E-2</c:v>
                </c:pt>
                <c:pt idx="3827">
                  <c:v>-9.2953352769679295E-2</c:v>
                </c:pt>
                <c:pt idx="3828">
                  <c:v>-5.2615536723163797E-2</c:v>
                </c:pt>
                <c:pt idx="3829">
                  <c:v>-8.1225766871165603E-2</c:v>
                </c:pt>
                <c:pt idx="3830">
                  <c:v>-9.6319230769230699E-2</c:v>
                </c:pt>
                <c:pt idx="3831">
                  <c:v>-6.0313541666666602E-2</c:v>
                </c:pt>
                <c:pt idx="3832">
                  <c:v>-5.0940206185567001E-2</c:v>
                </c:pt>
                <c:pt idx="3833">
                  <c:v>-5.4140401146131799E-2</c:v>
                </c:pt>
                <c:pt idx="3834">
                  <c:v>-4.9533038348082502E-2</c:v>
                </c:pt>
                <c:pt idx="3835">
                  <c:v>-7.63935754189944E-2</c:v>
                </c:pt>
                <c:pt idx="3836">
                  <c:v>-4.3006303724928301E-2</c:v>
                </c:pt>
                <c:pt idx="3837">
                  <c:v>-4.8929014084506998E-2</c:v>
                </c:pt>
                <c:pt idx="3838">
                  <c:v>-3.0543333333333301E-2</c:v>
                </c:pt>
                <c:pt idx="3839">
                  <c:v>-3.7981081081081003E-2</c:v>
                </c:pt>
                <c:pt idx="3840">
                  <c:v>-8.9378787878787794E-3</c:v>
                </c:pt>
                <c:pt idx="3841">
                  <c:v>-4.1964264264264202E-2</c:v>
                </c:pt>
                <c:pt idx="3842">
                  <c:v>-2.43903508771929E-2</c:v>
                </c:pt>
                <c:pt idx="3843">
                  <c:v>-4.0331044776119401E-2</c:v>
                </c:pt>
                <c:pt idx="3844">
                  <c:v>-4.9092378048780402E-2</c:v>
                </c:pt>
                <c:pt idx="3845">
                  <c:v>-1.97298245614035E-2</c:v>
                </c:pt>
                <c:pt idx="3846">
                  <c:v>-2.2701724137930999E-2</c:v>
                </c:pt>
                <c:pt idx="3847">
                  <c:v>-2.5778145695364201E-3</c:v>
                </c:pt>
                <c:pt idx="3848">
                  <c:v>-2.70012499999999E-2</c:v>
                </c:pt>
                <c:pt idx="3849">
                  <c:v>-5.1356232686980599E-2</c:v>
                </c:pt>
                <c:pt idx="3850">
                  <c:v>-2.8909345794392499E-2</c:v>
                </c:pt>
                <c:pt idx="3851">
                  <c:v>-4.1398456790123397E-2</c:v>
                </c:pt>
                <c:pt idx="3852">
                  <c:v>-0.102126041666666</c:v>
                </c:pt>
                <c:pt idx="3853">
                  <c:v>-4.18555555555555E-2</c:v>
                </c:pt>
                <c:pt idx="3854">
                  <c:v>-8.4097798742138297E-2</c:v>
                </c:pt>
                <c:pt idx="3855">
                  <c:v>-7.4432450331125805E-2</c:v>
                </c:pt>
                <c:pt idx="3856">
                  <c:v>-8.5151401869158802E-2</c:v>
                </c:pt>
                <c:pt idx="3857">
                  <c:v>-5.74123867069486E-2</c:v>
                </c:pt>
                <c:pt idx="3858">
                  <c:v>-8.3345569620253093E-2</c:v>
                </c:pt>
                <c:pt idx="3859">
                  <c:v>-0.13117083333333299</c:v>
                </c:pt>
                <c:pt idx="3860">
                  <c:v>-7.7021126760563302E-2</c:v>
                </c:pt>
                <c:pt idx="3861">
                  <c:v>-3.9513043478260797E-2</c:v>
                </c:pt>
                <c:pt idx="3862">
                  <c:v>-7.8765019011406798E-2</c:v>
                </c:pt>
                <c:pt idx="3863">
                  <c:v>-5.9321611721611697E-2</c:v>
                </c:pt>
                <c:pt idx="3864">
                  <c:v>-1.4585447761194E-2</c:v>
                </c:pt>
                <c:pt idx="3865">
                  <c:v>-6.00029739776951E-2</c:v>
                </c:pt>
                <c:pt idx="3866">
                  <c:v>-3.7990217391304301E-2</c:v>
                </c:pt>
                <c:pt idx="3867">
                  <c:v>6.8219178082191197E-4</c:v>
                </c:pt>
                <c:pt idx="3868">
                  <c:v>-8.2225999999999994E-2</c:v>
                </c:pt>
                <c:pt idx="3869">
                  <c:v>-5.0589811320754699E-2</c:v>
                </c:pt>
                <c:pt idx="3870">
                  <c:v>-4.1964705882352897E-2</c:v>
                </c:pt>
                <c:pt idx="3871">
                  <c:v>-7.0404153354632501E-2</c:v>
                </c:pt>
                <c:pt idx="3872">
                  <c:v>-6.9086868686868599E-2</c:v>
                </c:pt>
                <c:pt idx="3873">
                  <c:v>8.5892857142857104E-2</c:v>
                </c:pt>
                <c:pt idx="3874">
                  <c:v>8.6641304347825996E-3</c:v>
                </c:pt>
                <c:pt idx="3875">
                  <c:v>-6.75958174904943E-2</c:v>
                </c:pt>
                <c:pt idx="3876">
                  <c:v>-0.10201809523809501</c:v>
                </c:pt>
                <c:pt idx="3877">
                  <c:v>-5.9224600638977602E-2</c:v>
                </c:pt>
                <c:pt idx="3878">
                  <c:v>-2.5931677018633501E-2</c:v>
                </c:pt>
                <c:pt idx="3879">
                  <c:v>-4.8185910652920903E-2</c:v>
                </c:pt>
                <c:pt idx="3880">
                  <c:v>2.7683132530120402E-2</c:v>
                </c:pt>
                <c:pt idx="3881">
                  <c:v>-6.9013513513513499E-3</c:v>
                </c:pt>
                <c:pt idx="3882">
                  <c:v>-4.3460317460317401E-2</c:v>
                </c:pt>
                <c:pt idx="3883">
                  <c:v>-7.0224624624624601E-2</c:v>
                </c:pt>
                <c:pt idx="3884">
                  <c:v>-8.8992012779552696E-2</c:v>
                </c:pt>
                <c:pt idx="3885">
                  <c:v>-8.8146178343949E-2</c:v>
                </c:pt>
                <c:pt idx="3886">
                  <c:v>-9.8260725075528604E-2</c:v>
                </c:pt>
                <c:pt idx="3887">
                  <c:v>-7.7411764705882498E-4</c:v>
                </c:pt>
                <c:pt idx="3888">
                  <c:v>-3.3089010989010903E-2</c:v>
                </c:pt>
                <c:pt idx="3889">
                  <c:v>-7.80560126582278E-2</c:v>
                </c:pt>
                <c:pt idx="3890">
                  <c:v>-9.4974074074074002E-2</c:v>
                </c:pt>
                <c:pt idx="3891">
                  <c:v>-5.3797988505747102E-2</c:v>
                </c:pt>
                <c:pt idx="3892">
                  <c:v>-7.2514201183431895E-2</c:v>
                </c:pt>
                <c:pt idx="3893">
                  <c:v>-5.3717168674698702E-2</c:v>
                </c:pt>
                <c:pt idx="3894">
                  <c:v>-2.8494186046511601E-2</c:v>
                </c:pt>
                <c:pt idx="3895">
                  <c:v>-2.3543209876543202E-2</c:v>
                </c:pt>
                <c:pt idx="3896">
                  <c:v>-9.7848888888888805E-2</c:v>
                </c:pt>
                <c:pt idx="3897">
                  <c:v>-7.5664670658682598E-2</c:v>
                </c:pt>
                <c:pt idx="3898">
                  <c:v>-6.5942941176470496E-2</c:v>
                </c:pt>
                <c:pt idx="3899">
                  <c:v>-4.8528450704225297E-2</c:v>
                </c:pt>
                <c:pt idx="3900">
                  <c:v>-4.2933944954128403E-2</c:v>
                </c:pt>
                <c:pt idx="3901">
                  <c:v>-3.6399999999999898E-2</c:v>
                </c:pt>
                <c:pt idx="3902">
                  <c:v>-3.5225423728813501E-2</c:v>
                </c:pt>
                <c:pt idx="3903">
                  <c:v>-5.6098076923076903E-2</c:v>
                </c:pt>
                <c:pt idx="3904">
                  <c:v>-3.6121221864951703E-2</c:v>
                </c:pt>
                <c:pt idx="3905">
                  <c:v>-7.2740978593272096E-2</c:v>
                </c:pt>
                <c:pt idx="3906">
                  <c:v>-7.3779623824451399E-2</c:v>
                </c:pt>
                <c:pt idx="3907">
                  <c:v>-5.1602631578947303E-2</c:v>
                </c:pt>
                <c:pt idx="3908">
                  <c:v>-1.8040579710144899E-2</c:v>
                </c:pt>
                <c:pt idx="3909">
                  <c:v>-1.7879710144927501E-2</c:v>
                </c:pt>
                <c:pt idx="3910">
                  <c:v>-3.8363897763578202E-2</c:v>
                </c:pt>
                <c:pt idx="3911">
                  <c:v>-8.6743260188087701E-2</c:v>
                </c:pt>
                <c:pt idx="3912">
                  <c:v>-7.0057801418439702E-2</c:v>
                </c:pt>
                <c:pt idx="3913">
                  <c:v>-7.6698427672955899E-2</c:v>
                </c:pt>
                <c:pt idx="3914">
                  <c:v>-4.4864705882352897E-2</c:v>
                </c:pt>
                <c:pt idx="3915">
                  <c:v>-4.3137894736842097E-2</c:v>
                </c:pt>
                <c:pt idx="3916">
                  <c:v>-6.4324999999999993E-2</c:v>
                </c:pt>
                <c:pt idx="3917">
                  <c:v>-5.8292284866468799E-2</c:v>
                </c:pt>
                <c:pt idx="3918">
                  <c:v>-6.9545142857142805E-2</c:v>
                </c:pt>
                <c:pt idx="3919">
                  <c:v>-6.9181081081080995E-2</c:v>
                </c:pt>
                <c:pt idx="3920">
                  <c:v>-5.3910495626822097E-2</c:v>
                </c:pt>
                <c:pt idx="3921">
                  <c:v>-7.0743641618497097E-2</c:v>
                </c:pt>
                <c:pt idx="3922">
                  <c:v>4.5210810810810798E-2</c:v>
                </c:pt>
                <c:pt idx="3923">
                  <c:v>-1.93179104477612E-2</c:v>
                </c:pt>
                <c:pt idx="3924">
                  <c:v>-9.8826643598615899E-2</c:v>
                </c:pt>
                <c:pt idx="3925">
                  <c:v>-8.1494352159468403E-2</c:v>
                </c:pt>
                <c:pt idx="3926">
                  <c:v>-4.9609374999999997E-2</c:v>
                </c:pt>
                <c:pt idx="3927">
                  <c:v>-8.4966548042704607E-2</c:v>
                </c:pt>
                <c:pt idx="3928">
                  <c:v>-4.6904193548386999E-2</c:v>
                </c:pt>
                <c:pt idx="3929">
                  <c:v>-0.10547954545454501</c:v>
                </c:pt>
                <c:pt idx="3930">
                  <c:v>-0.100119753086419</c:v>
                </c:pt>
                <c:pt idx="3931">
                  <c:v>-5.2086378737541503E-2</c:v>
                </c:pt>
                <c:pt idx="3932">
                  <c:v>-7.0155631399317395E-2</c:v>
                </c:pt>
                <c:pt idx="3933">
                  <c:v>-7.8967224080267504E-2</c:v>
                </c:pt>
                <c:pt idx="3934">
                  <c:v>-9.0742019543973901E-2</c:v>
                </c:pt>
                <c:pt idx="3935">
                  <c:v>-8.5822333333333306E-2</c:v>
                </c:pt>
                <c:pt idx="3936">
                  <c:v>-5.3824657534246499E-2</c:v>
                </c:pt>
                <c:pt idx="3937">
                  <c:v>1.95731707317073E-2</c:v>
                </c:pt>
                <c:pt idx="3938">
                  <c:v>-0.10083415492957699</c:v>
                </c:pt>
                <c:pt idx="3939">
                  <c:v>-3.8608450704225299E-2</c:v>
                </c:pt>
                <c:pt idx="3940">
                  <c:v>-5.2047781569965798E-2</c:v>
                </c:pt>
                <c:pt idx="3941">
                  <c:v>-6.6548639455782294E-2</c:v>
                </c:pt>
                <c:pt idx="3942">
                  <c:v>-7.3452805280528E-2</c:v>
                </c:pt>
                <c:pt idx="3943">
                  <c:v>3.32386363636363E-3</c:v>
                </c:pt>
                <c:pt idx="3944">
                  <c:v>-6.7165217391304294E-2</c:v>
                </c:pt>
                <c:pt idx="3945">
                  <c:v>-8.1040182648401807E-2</c:v>
                </c:pt>
                <c:pt idx="3946">
                  <c:v>-7.3391764705882295E-2</c:v>
                </c:pt>
                <c:pt idx="3947">
                  <c:v>-6.7608264462809903E-2</c:v>
                </c:pt>
                <c:pt idx="3948">
                  <c:v>-6.0007630522088302E-2</c:v>
                </c:pt>
                <c:pt idx="3949">
                  <c:v>-5.1606746031745997E-2</c:v>
                </c:pt>
                <c:pt idx="3950">
                  <c:v>-0.141702597402597</c:v>
                </c:pt>
                <c:pt idx="3951">
                  <c:v>-9.4980303030302998E-2</c:v>
                </c:pt>
                <c:pt idx="3952">
                  <c:v>-5.4871794871794798E-2</c:v>
                </c:pt>
                <c:pt idx="3953">
                  <c:v>-9.7222972972972905E-3</c:v>
                </c:pt>
                <c:pt idx="3954">
                  <c:v>-8.6202631578947295E-2</c:v>
                </c:pt>
                <c:pt idx="3955">
                  <c:v>-6.3580392156862703E-2</c:v>
                </c:pt>
                <c:pt idx="3956">
                  <c:v>-0.11677999999999999</c:v>
                </c:pt>
                <c:pt idx="3957">
                  <c:v>-8.0852941176470502E-2</c:v>
                </c:pt>
                <c:pt idx="3958">
                  <c:v>-6.0712121212121203E-2</c:v>
                </c:pt>
                <c:pt idx="3959">
                  <c:v>-3.0973913043478199E-2</c:v>
                </c:pt>
                <c:pt idx="3960">
                  <c:v>-6.1062499999999999E-2</c:v>
                </c:pt>
                <c:pt idx="3961">
                  <c:v>-6.6461788617886194E-2</c:v>
                </c:pt>
                <c:pt idx="3962">
                  <c:v>-5.2187027027027003E-2</c:v>
                </c:pt>
                <c:pt idx="3963">
                  <c:v>-5.9267724867724803E-2</c:v>
                </c:pt>
                <c:pt idx="3964">
                  <c:v>-0.12707662337662301</c:v>
                </c:pt>
                <c:pt idx="3965">
                  <c:v>-8.7708641975308602E-2</c:v>
                </c:pt>
                <c:pt idx="3966">
                  <c:v>-8.2844497607655498E-2</c:v>
                </c:pt>
                <c:pt idx="3967">
                  <c:v>-9.4534728033472806E-2</c:v>
                </c:pt>
                <c:pt idx="3968">
                  <c:v>-8.9889655172413804E-2</c:v>
                </c:pt>
                <c:pt idx="3969">
                  <c:v>-8.7460829493087505E-2</c:v>
                </c:pt>
                <c:pt idx="3970">
                  <c:v>-5.9485080645161198E-2</c:v>
                </c:pt>
                <c:pt idx="3971">
                  <c:v>-4.4577108433734899E-2</c:v>
                </c:pt>
                <c:pt idx="3972">
                  <c:v>-2.6796610169491499E-2</c:v>
                </c:pt>
                <c:pt idx="3973">
                  <c:v>-0.105807860262008</c:v>
                </c:pt>
                <c:pt idx="3974">
                  <c:v>-8.0148736462093806E-2</c:v>
                </c:pt>
                <c:pt idx="3975">
                  <c:v>-0.112206884057971</c:v>
                </c:pt>
                <c:pt idx="3976">
                  <c:v>-7.2317813765182107E-2</c:v>
                </c:pt>
                <c:pt idx="3977">
                  <c:v>-9.9443617021276506E-2</c:v>
                </c:pt>
                <c:pt idx="3978">
                  <c:v>-9.5972499999999905E-2</c:v>
                </c:pt>
                <c:pt idx="3979">
                  <c:v>-3.7216666666666599E-2</c:v>
                </c:pt>
                <c:pt idx="3980">
                  <c:v>-5.1911929824561401E-2</c:v>
                </c:pt>
                <c:pt idx="3981">
                  <c:v>-7.7564157706093095E-2</c:v>
                </c:pt>
                <c:pt idx="3982">
                  <c:v>-7.2923655913978494E-2</c:v>
                </c:pt>
                <c:pt idx="3983">
                  <c:v>-5.0602536231884002E-2</c:v>
                </c:pt>
                <c:pt idx="3984">
                  <c:v>-3.22204918032786E-2</c:v>
                </c:pt>
                <c:pt idx="3985">
                  <c:v>-9.0885714285714302E-3</c:v>
                </c:pt>
                <c:pt idx="3986">
                  <c:v>4.7069047619047601E-2</c:v>
                </c:pt>
                <c:pt idx="3987">
                  <c:v>-6.0631858407079603E-2</c:v>
                </c:pt>
                <c:pt idx="3988">
                  <c:v>-0.117317301038062</c:v>
                </c:pt>
                <c:pt idx="3989">
                  <c:v>-6.0131208053691203E-2</c:v>
                </c:pt>
                <c:pt idx="3990">
                  <c:v>-5.7953220338983001E-2</c:v>
                </c:pt>
                <c:pt idx="3991">
                  <c:v>-6.61376996805111E-2</c:v>
                </c:pt>
                <c:pt idx="3992">
                  <c:v>-7.3758536585365797E-2</c:v>
                </c:pt>
                <c:pt idx="3993">
                  <c:v>-4.5907352941176399E-2</c:v>
                </c:pt>
                <c:pt idx="3994">
                  <c:v>-7.4582993197278902E-2</c:v>
                </c:pt>
                <c:pt idx="3995">
                  <c:v>-7.2690268456375801E-2</c:v>
                </c:pt>
                <c:pt idx="3996">
                  <c:v>-6.9644850498338795E-2</c:v>
                </c:pt>
                <c:pt idx="3997">
                  <c:v>-3.87781350482315E-2</c:v>
                </c:pt>
                <c:pt idx="3998">
                  <c:v>-5.3324516129032197E-2</c:v>
                </c:pt>
                <c:pt idx="3999">
                  <c:v>-4.68577777777777E-2</c:v>
                </c:pt>
                <c:pt idx="4000">
                  <c:v>-9.5497560975609699E-2</c:v>
                </c:pt>
                <c:pt idx="4001">
                  <c:v>-2.0725324675324602E-2</c:v>
                </c:pt>
                <c:pt idx="4002">
                  <c:v>-4.6665448504983303E-2</c:v>
                </c:pt>
                <c:pt idx="4003">
                  <c:v>-3.3773831775700897E-2</c:v>
                </c:pt>
                <c:pt idx="4004">
                  <c:v>9.0855799373040693E-3</c:v>
                </c:pt>
                <c:pt idx="4005">
                  <c:v>-4.9075786163521998E-2</c:v>
                </c:pt>
                <c:pt idx="4006">
                  <c:v>2.13194174757281E-2</c:v>
                </c:pt>
                <c:pt idx="4007">
                  <c:v>8.4992553191489295E-2</c:v>
                </c:pt>
                <c:pt idx="4008">
                  <c:v>-5.0866326530612203E-2</c:v>
                </c:pt>
                <c:pt idx="4009">
                  <c:v>-5.60023489932885E-2</c:v>
                </c:pt>
                <c:pt idx="4010">
                  <c:v>-5.2114864864864802E-2</c:v>
                </c:pt>
                <c:pt idx="4011">
                  <c:v>-2.8677064220183401E-2</c:v>
                </c:pt>
                <c:pt idx="4012">
                  <c:v>-2.4807430340557199E-2</c:v>
                </c:pt>
                <c:pt idx="4013">
                  <c:v>5.6368932038834904E-3</c:v>
                </c:pt>
                <c:pt idx="4014">
                  <c:v>7.1413043478260401E-4</c:v>
                </c:pt>
                <c:pt idx="4015">
                  <c:v>-4.4959870550161797E-2</c:v>
                </c:pt>
                <c:pt idx="4016">
                  <c:v>-7.27583333333333E-2</c:v>
                </c:pt>
                <c:pt idx="4017">
                  <c:v>-8.1555900621118005E-2</c:v>
                </c:pt>
                <c:pt idx="4018">
                  <c:v>-6.3007619047619007E-2</c:v>
                </c:pt>
                <c:pt idx="4019">
                  <c:v>-5.0952577319587598E-2</c:v>
                </c:pt>
                <c:pt idx="4020">
                  <c:v>4.7638888888889002E-4</c:v>
                </c:pt>
                <c:pt idx="4021">
                  <c:v>6.6692307692307598E-3</c:v>
                </c:pt>
                <c:pt idx="4022">
                  <c:v>-2.6576129032257999E-2</c:v>
                </c:pt>
                <c:pt idx="4023">
                  <c:v>-5.3876702508960497E-2</c:v>
                </c:pt>
                <c:pt idx="4024">
                  <c:v>-8.5204861111111099E-2</c:v>
                </c:pt>
                <c:pt idx="4025">
                  <c:v>-1.9595031055900599E-2</c:v>
                </c:pt>
                <c:pt idx="4026">
                  <c:v>-4.8491603053435098E-2</c:v>
                </c:pt>
                <c:pt idx="4027">
                  <c:v>-5.3440259740259698E-2</c:v>
                </c:pt>
                <c:pt idx="4028">
                  <c:v>-3.0448684210526301E-2</c:v>
                </c:pt>
                <c:pt idx="4029">
                  <c:v>-5.6113108614232202E-2</c:v>
                </c:pt>
                <c:pt idx="4030">
                  <c:v>-6.9083276450511905E-2</c:v>
                </c:pt>
                <c:pt idx="4031">
                  <c:v>-6.9908503401360497E-2</c:v>
                </c:pt>
                <c:pt idx="4032">
                  <c:v>-2.6530769230769202E-2</c:v>
                </c:pt>
                <c:pt idx="4033">
                  <c:v>-2.4515238095238E-2</c:v>
                </c:pt>
                <c:pt idx="4034">
                  <c:v>2.7866666666666599E-2</c:v>
                </c:pt>
                <c:pt idx="4035">
                  <c:v>-3.5181249999999997E-2</c:v>
                </c:pt>
                <c:pt idx="4036">
                  <c:v>-2.9634671532846699E-2</c:v>
                </c:pt>
                <c:pt idx="4037">
                  <c:v>-5.5173484848484798E-2</c:v>
                </c:pt>
                <c:pt idx="4038">
                  <c:v>-6.8775235109717794E-2</c:v>
                </c:pt>
                <c:pt idx="4039">
                  <c:v>-6.0577627118643999E-2</c:v>
                </c:pt>
                <c:pt idx="4040">
                  <c:v>-2.3296830985915399E-2</c:v>
                </c:pt>
                <c:pt idx="4041">
                  <c:v>-4.3494871794871701E-2</c:v>
                </c:pt>
                <c:pt idx="4042">
                  <c:v>-8.6664044943820198E-2</c:v>
                </c:pt>
                <c:pt idx="4043">
                  <c:v>-5.7521088435374103E-2</c:v>
                </c:pt>
                <c:pt idx="4044">
                  <c:v>-5.2009556313993101E-2</c:v>
                </c:pt>
                <c:pt idx="4045">
                  <c:v>-4.1170748299319701E-2</c:v>
                </c:pt>
                <c:pt idx="4046">
                  <c:v>-7.1543710691823803E-2</c:v>
                </c:pt>
                <c:pt idx="4047">
                  <c:v>-5.1144039735099303E-2</c:v>
                </c:pt>
                <c:pt idx="4048">
                  <c:v>-6.6907407407407402E-3</c:v>
                </c:pt>
                <c:pt idx="4049">
                  <c:v>-1.8709574468085102E-2</c:v>
                </c:pt>
                <c:pt idx="4050">
                  <c:v>-3.6664383561643803E-2</c:v>
                </c:pt>
                <c:pt idx="4051">
                  <c:v>-7.4683986928104504E-2</c:v>
                </c:pt>
                <c:pt idx="4052">
                  <c:v>-2.4418027210884301E-2</c:v>
                </c:pt>
                <c:pt idx="4053">
                  <c:v>-3.0045928338762198E-2</c:v>
                </c:pt>
                <c:pt idx="4054">
                  <c:v>-6.5759197324414695E-2</c:v>
                </c:pt>
                <c:pt idx="4055">
                  <c:v>1.1192173913043399E-2</c:v>
                </c:pt>
                <c:pt idx="4056">
                  <c:v>-1.9598837209302299E-2</c:v>
                </c:pt>
                <c:pt idx="4057">
                  <c:v>-6.6448275862068902E-3</c:v>
                </c:pt>
                <c:pt idx="4058">
                  <c:v>-5.5412499999999898E-3</c:v>
                </c:pt>
                <c:pt idx="4059">
                  <c:v>-3.03902208201892E-2</c:v>
                </c:pt>
                <c:pt idx="4060">
                  <c:v>-5.2630990415335401E-2</c:v>
                </c:pt>
                <c:pt idx="4061">
                  <c:v>-5.3442622950819496E-4</c:v>
                </c:pt>
                <c:pt idx="4062">
                  <c:v>4.8198019801980099E-3</c:v>
                </c:pt>
                <c:pt idx="4063">
                  <c:v>-1.1502531645569599E-2</c:v>
                </c:pt>
                <c:pt idx="4064">
                  <c:v>-6.4827397260273895E-2</c:v>
                </c:pt>
                <c:pt idx="4065">
                  <c:v>-3.7417836257309899E-2</c:v>
                </c:pt>
                <c:pt idx="4066">
                  <c:v>-8.8131147540983598E-2</c:v>
                </c:pt>
                <c:pt idx="4067">
                  <c:v>-3.8217537313432803E-2</c:v>
                </c:pt>
                <c:pt idx="4068">
                  <c:v>-2.74658823529411E-2</c:v>
                </c:pt>
                <c:pt idx="4069">
                  <c:v>4.0807608695652101E-2</c:v>
                </c:pt>
                <c:pt idx="4070">
                  <c:v>-1.8520895522388E-2</c:v>
                </c:pt>
                <c:pt idx="4071">
                  <c:v>-2.1485858585858501E-2</c:v>
                </c:pt>
                <c:pt idx="4072">
                  <c:v>-5.5873962264150902E-2</c:v>
                </c:pt>
                <c:pt idx="4073">
                  <c:v>-4.6685765124555099E-2</c:v>
                </c:pt>
                <c:pt idx="4074">
                  <c:v>-2.9072925764192101E-2</c:v>
                </c:pt>
                <c:pt idx="4075">
                  <c:v>-2.2402272727272701E-2</c:v>
                </c:pt>
                <c:pt idx="4076">
                  <c:v>-4.0429166666666599E-2</c:v>
                </c:pt>
                <c:pt idx="4077">
                  <c:v>-5.4421212121212099E-2</c:v>
                </c:pt>
                <c:pt idx="4078">
                  <c:v>-5.2229019607843097E-2</c:v>
                </c:pt>
                <c:pt idx="4079">
                  <c:v>-8.91263345195729E-2</c:v>
                </c:pt>
                <c:pt idx="4080">
                  <c:v>-7.6309621993127102E-2</c:v>
                </c:pt>
                <c:pt idx="4081">
                  <c:v>-4.6517818181818098E-2</c:v>
                </c:pt>
                <c:pt idx="4082">
                  <c:v>-6.6860439560439494E-2</c:v>
                </c:pt>
                <c:pt idx="4083">
                  <c:v>-0.11666593406593399</c:v>
                </c:pt>
                <c:pt idx="4084">
                  <c:v>-1.0572727272727201E-2</c:v>
                </c:pt>
                <c:pt idx="4085">
                  <c:v>-6.3658922558922498E-2</c:v>
                </c:pt>
                <c:pt idx="4086">
                  <c:v>-5.7584397163120499E-2</c:v>
                </c:pt>
                <c:pt idx="4087">
                  <c:v>-4.1324671052631497E-2</c:v>
                </c:pt>
                <c:pt idx="4088">
                  <c:v>-8.2062057877813496E-2</c:v>
                </c:pt>
                <c:pt idx="4089">
                  <c:v>-5.5648424068767903E-2</c:v>
                </c:pt>
                <c:pt idx="4090">
                  <c:v>-1.8141304347826001E-3</c:v>
                </c:pt>
                <c:pt idx="4091">
                  <c:v>-9.0965116279069693E-3</c:v>
                </c:pt>
                <c:pt idx="4092">
                  <c:v>-7.4646853146853103E-3</c:v>
                </c:pt>
                <c:pt idx="4093">
                  <c:v>-9.2336746987951801E-2</c:v>
                </c:pt>
                <c:pt idx="4094">
                  <c:v>-4.6532971014492698E-2</c:v>
                </c:pt>
                <c:pt idx="4095">
                  <c:v>-7.9120689655172396E-2</c:v>
                </c:pt>
                <c:pt idx="4096">
                  <c:v>-5.4213418530351401E-2</c:v>
                </c:pt>
                <c:pt idx="4097">
                  <c:v>-6.7632142857142794E-2</c:v>
                </c:pt>
                <c:pt idx="4098">
                  <c:v>-2.2219540229884999E-2</c:v>
                </c:pt>
                <c:pt idx="4099">
                  <c:v>-6.5680902777777703E-2</c:v>
                </c:pt>
                <c:pt idx="4100">
                  <c:v>-4.5779746835443003E-2</c:v>
                </c:pt>
                <c:pt idx="4101">
                  <c:v>-7.6652302631578906E-2</c:v>
                </c:pt>
                <c:pt idx="4102">
                  <c:v>-5.3880405405405403E-2</c:v>
                </c:pt>
                <c:pt idx="4103">
                  <c:v>-2.8988079470198599E-2</c:v>
                </c:pt>
                <c:pt idx="4104">
                  <c:v>-2.5281000000000001E-2</c:v>
                </c:pt>
                <c:pt idx="4105">
                  <c:v>-5.5330303030303001E-2</c:v>
                </c:pt>
                <c:pt idx="4106">
                  <c:v>-4.7965016501650103E-2</c:v>
                </c:pt>
                <c:pt idx="4107">
                  <c:v>-5.8767207792207697E-2</c:v>
                </c:pt>
                <c:pt idx="4108">
                  <c:v>-2.6856656346749198E-2</c:v>
                </c:pt>
                <c:pt idx="4109">
                  <c:v>-3.3102473498233198E-2</c:v>
                </c:pt>
                <c:pt idx="4110">
                  <c:v>-6.1138840579710099E-2</c:v>
                </c:pt>
                <c:pt idx="4111">
                  <c:v>2.80658823529411E-2</c:v>
                </c:pt>
                <c:pt idx="4112">
                  <c:v>-3.3321978021977998E-2</c:v>
                </c:pt>
                <c:pt idx="4113">
                  <c:v>-5.5541176470588198E-2</c:v>
                </c:pt>
                <c:pt idx="4114">
                  <c:v>-6.4589130434782593E-2</c:v>
                </c:pt>
                <c:pt idx="4115">
                  <c:v>-4.1719607843137198E-2</c:v>
                </c:pt>
                <c:pt idx="4116">
                  <c:v>-4.27750943396226E-2</c:v>
                </c:pt>
                <c:pt idx="4117">
                  <c:v>-4.7676949152542301E-2</c:v>
                </c:pt>
                <c:pt idx="4118">
                  <c:v>-3.62318681318681E-2</c:v>
                </c:pt>
                <c:pt idx="4119">
                  <c:v>2.09404494382022E-2</c:v>
                </c:pt>
                <c:pt idx="4120">
                  <c:v>2.8735510204081601E-2</c:v>
                </c:pt>
                <c:pt idx="4121">
                  <c:v>-2.58254125412541E-2</c:v>
                </c:pt>
                <c:pt idx="4122">
                  <c:v>-6.2869805194805201E-2</c:v>
                </c:pt>
                <c:pt idx="4123">
                  <c:v>-3.9261716171617098E-2</c:v>
                </c:pt>
                <c:pt idx="4124">
                  <c:v>-6.7865942028985493E-2</c:v>
                </c:pt>
                <c:pt idx="4125">
                  <c:v>-3.4447252747252702E-2</c:v>
                </c:pt>
                <c:pt idx="4126">
                  <c:v>-3.2558139534883898E-4</c:v>
                </c:pt>
                <c:pt idx="4127">
                  <c:v>-9.20190031152648E-2</c:v>
                </c:pt>
                <c:pt idx="4128">
                  <c:v>-4.0406060606060598E-2</c:v>
                </c:pt>
                <c:pt idx="4129">
                  <c:v>-3.9858769230769198E-2</c:v>
                </c:pt>
                <c:pt idx="4130">
                  <c:v>-3.09565495207667E-2</c:v>
                </c:pt>
                <c:pt idx="4131">
                  <c:v>-3.6558249158249102E-2</c:v>
                </c:pt>
                <c:pt idx="4132">
                  <c:v>-1.9673728813559301E-2</c:v>
                </c:pt>
                <c:pt idx="4133">
                  <c:v>-4.2641176470588203E-2</c:v>
                </c:pt>
                <c:pt idx="4134">
                  <c:v>2.9591176470588201E-2</c:v>
                </c:pt>
                <c:pt idx="4135">
                  <c:v>-9.9068138801261807E-2</c:v>
                </c:pt>
                <c:pt idx="4136">
                  <c:v>-4.8703215434083597E-2</c:v>
                </c:pt>
                <c:pt idx="4137">
                  <c:v>-4.8862091503267903E-2</c:v>
                </c:pt>
                <c:pt idx="4138">
                  <c:v>-4.2784294871794797E-2</c:v>
                </c:pt>
                <c:pt idx="4139">
                  <c:v>-4.0587777777777702E-2</c:v>
                </c:pt>
                <c:pt idx="4140">
                  <c:v>-7.2525263157894704E-2</c:v>
                </c:pt>
                <c:pt idx="4141">
                  <c:v>-7.6173076923076899E-2</c:v>
                </c:pt>
                <c:pt idx="4142">
                  <c:v>-4.35413333333333E-2</c:v>
                </c:pt>
                <c:pt idx="4143">
                  <c:v>-4.0558745874587403E-2</c:v>
                </c:pt>
                <c:pt idx="4144">
                  <c:v>-7.18162711864406E-2</c:v>
                </c:pt>
                <c:pt idx="4145">
                  <c:v>-6.6221453287197196E-2</c:v>
                </c:pt>
                <c:pt idx="4146">
                  <c:v>-8.28542857142857E-2</c:v>
                </c:pt>
                <c:pt idx="4147">
                  <c:v>-6.2685057471264294E-2</c:v>
                </c:pt>
                <c:pt idx="4148">
                  <c:v>-3.7659999999999999E-2</c:v>
                </c:pt>
                <c:pt idx="4149">
                  <c:v>-3.9881111111111103E-2</c:v>
                </c:pt>
                <c:pt idx="4150">
                  <c:v>-3.5406309148264897E-2</c:v>
                </c:pt>
                <c:pt idx="4151">
                  <c:v>-5.6100696864111399E-2</c:v>
                </c:pt>
                <c:pt idx="4152">
                  <c:v>-6.3944890510948899E-2</c:v>
                </c:pt>
                <c:pt idx="4153">
                  <c:v>-2.67247422680412E-2</c:v>
                </c:pt>
                <c:pt idx="4154">
                  <c:v>1.7883076923076901E-2</c:v>
                </c:pt>
                <c:pt idx="4155">
                  <c:v>-7.1968641114982601E-3</c:v>
                </c:pt>
                <c:pt idx="4156">
                  <c:v>-4.1811666666666601E-2</c:v>
                </c:pt>
                <c:pt idx="4157">
                  <c:v>-3.63078571428571E-2</c:v>
                </c:pt>
                <c:pt idx="4158">
                  <c:v>-4.8000328947368401E-2</c:v>
                </c:pt>
                <c:pt idx="4159">
                  <c:v>-9.6371874999999996E-2</c:v>
                </c:pt>
                <c:pt idx="4160">
                  <c:v>-6.4407058823529401E-2</c:v>
                </c:pt>
                <c:pt idx="4161">
                  <c:v>-7.6766666666666594E-2</c:v>
                </c:pt>
                <c:pt idx="4162">
                  <c:v>-4.4916607773851501E-2</c:v>
                </c:pt>
                <c:pt idx="4163">
                  <c:v>-1.6106818181818101E-2</c:v>
                </c:pt>
                <c:pt idx="4164">
                  <c:v>-5.90727272727272E-2</c:v>
                </c:pt>
                <c:pt idx="4165">
                  <c:v>-4.5627090301003301E-2</c:v>
                </c:pt>
                <c:pt idx="4166">
                  <c:v>-2.6264561403508701E-2</c:v>
                </c:pt>
                <c:pt idx="4167">
                  <c:v>-1.6122807017543801E-3</c:v>
                </c:pt>
                <c:pt idx="4168">
                  <c:v>4.5591025641025601E-2</c:v>
                </c:pt>
                <c:pt idx="4169">
                  <c:v>-1.5770503597122301E-2</c:v>
                </c:pt>
                <c:pt idx="4170">
                  <c:v>-5.6069902912621303E-2</c:v>
                </c:pt>
                <c:pt idx="4171">
                  <c:v>-7.3473220338983E-2</c:v>
                </c:pt>
                <c:pt idx="4172">
                  <c:v>-6.6155477031802107E-2</c:v>
                </c:pt>
                <c:pt idx="4173">
                  <c:v>-1.45874576271186E-2</c:v>
                </c:pt>
                <c:pt idx="4174">
                  <c:v>-8.7549019607843104E-3</c:v>
                </c:pt>
                <c:pt idx="4175">
                  <c:v>-2.0040186915887801E-2</c:v>
                </c:pt>
                <c:pt idx="4176">
                  <c:v>-9.8250000000000004E-2</c:v>
                </c:pt>
                <c:pt idx="4177">
                  <c:v>-3.9663503649635001E-2</c:v>
                </c:pt>
                <c:pt idx="4178">
                  <c:v>-6.4613840830449798E-2</c:v>
                </c:pt>
                <c:pt idx="4179">
                  <c:v>-9.1473646209386195E-2</c:v>
                </c:pt>
                <c:pt idx="4180">
                  <c:v>-3.5313840830449798E-2</c:v>
                </c:pt>
                <c:pt idx="4181">
                  <c:v>-5.07771739130434E-2</c:v>
                </c:pt>
                <c:pt idx="4182">
                  <c:v>-8.4243478260869503E-2</c:v>
                </c:pt>
                <c:pt idx="4183">
                  <c:v>-1.6667136150234699E-2</c:v>
                </c:pt>
                <c:pt idx="4184">
                  <c:v>-4.4920091324200898E-2</c:v>
                </c:pt>
                <c:pt idx="4185">
                  <c:v>-7.9648305084745699E-2</c:v>
                </c:pt>
                <c:pt idx="4186">
                  <c:v>-7.2203278688524594E-2</c:v>
                </c:pt>
                <c:pt idx="4187">
                  <c:v>-9.6961693548387004E-2</c:v>
                </c:pt>
                <c:pt idx="4188">
                  <c:v>-7.39702702702702E-2</c:v>
                </c:pt>
                <c:pt idx="4189">
                  <c:v>2.93111111111111E-3</c:v>
                </c:pt>
                <c:pt idx="4190">
                  <c:v>1.38802158273381E-2</c:v>
                </c:pt>
                <c:pt idx="4191">
                  <c:v>-5.1169097222222203E-2</c:v>
                </c:pt>
                <c:pt idx="4192">
                  <c:v>-4.7387544483985702E-2</c:v>
                </c:pt>
                <c:pt idx="4193">
                  <c:v>-6.2834749034749005E-2</c:v>
                </c:pt>
                <c:pt idx="4194">
                  <c:v>-3.8432631578947302E-2</c:v>
                </c:pt>
                <c:pt idx="4195">
                  <c:v>-4.9466964285714198E-2</c:v>
                </c:pt>
                <c:pt idx="4196">
                  <c:v>-3.73938144329896E-2</c:v>
                </c:pt>
                <c:pt idx="4197">
                  <c:v>-4.33046762589928E-2</c:v>
                </c:pt>
                <c:pt idx="4198">
                  <c:v>-2.36805147058823E-2</c:v>
                </c:pt>
                <c:pt idx="4199">
                  <c:v>-7.6842804428044198E-2</c:v>
                </c:pt>
                <c:pt idx="4200">
                  <c:v>-5.0891428571428497E-2</c:v>
                </c:pt>
                <c:pt idx="4201">
                  <c:v>-3.43239382239382E-2</c:v>
                </c:pt>
                <c:pt idx="4202">
                  <c:v>1.55469135802469E-2</c:v>
                </c:pt>
                <c:pt idx="4203">
                  <c:v>-5.1198780487804803E-2</c:v>
                </c:pt>
                <c:pt idx="4204">
                  <c:v>-3.9200359712230202E-2</c:v>
                </c:pt>
                <c:pt idx="4205">
                  <c:v>-6.2908480565371003E-2</c:v>
                </c:pt>
                <c:pt idx="4206">
                  <c:v>-4.36593103448275E-2</c:v>
                </c:pt>
                <c:pt idx="4207">
                  <c:v>-3.93311355311355E-2</c:v>
                </c:pt>
                <c:pt idx="4208">
                  <c:v>-6.5884362139917704E-2</c:v>
                </c:pt>
                <c:pt idx="4209">
                  <c:v>1.494375E-2</c:v>
                </c:pt>
                <c:pt idx="4210">
                  <c:v>-1.5060975609756101E-2</c:v>
                </c:pt>
                <c:pt idx="4211">
                  <c:v>-7.62576335877862E-2</c:v>
                </c:pt>
                <c:pt idx="4212">
                  <c:v>-5.5780212014134203E-2</c:v>
                </c:pt>
                <c:pt idx="4213">
                  <c:v>-3.7034013605442097E-2</c:v>
                </c:pt>
                <c:pt idx="4214">
                  <c:v>-2.7365579710144899E-2</c:v>
                </c:pt>
                <c:pt idx="4215">
                  <c:v>-6.1509507042253497E-2</c:v>
                </c:pt>
                <c:pt idx="4216">
                  <c:v>-6.6543820224719094E-2</c:v>
                </c:pt>
                <c:pt idx="4217">
                  <c:v>-6.43273809523809E-2</c:v>
                </c:pt>
                <c:pt idx="4218">
                  <c:v>-4.2288929889298797E-2</c:v>
                </c:pt>
                <c:pt idx="4219">
                  <c:v>-8.2618702290076299E-2</c:v>
                </c:pt>
                <c:pt idx="4220">
                  <c:v>-9.8509863945578202E-2</c:v>
                </c:pt>
                <c:pt idx="4221">
                  <c:v>-0.106062781954887</c:v>
                </c:pt>
                <c:pt idx="4222">
                  <c:v>-4.50210144927536E-2</c:v>
                </c:pt>
                <c:pt idx="4223">
                  <c:v>-2.3359999999999999E-2</c:v>
                </c:pt>
                <c:pt idx="4224">
                  <c:v>-1.2113333333333301E-2</c:v>
                </c:pt>
                <c:pt idx="4225">
                  <c:v>-2.5194883720930199E-2</c:v>
                </c:pt>
                <c:pt idx="4226">
                  <c:v>-6.8243589743589697E-2</c:v>
                </c:pt>
                <c:pt idx="4227">
                  <c:v>-6.6043697478991595E-2</c:v>
                </c:pt>
                <c:pt idx="4228">
                  <c:v>-3.3619354838709599E-2</c:v>
                </c:pt>
                <c:pt idx="4229">
                  <c:v>-4.9977637130801597E-2</c:v>
                </c:pt>
                <c:pt idx="4230">
                  <c:v>-1.16412499999999E-2</c:v>
                </c:pt>
                <c:pt idx="4231">
                  <c:v>2.17973684210526E-2</c:v>
                </c:pt>
                <c:pt idx="4232">
                  <c:v>-6.3323481781376506E-2</c:v>
                </c:pt>
                <c:pt idx="4233">
                  <c:v>-4.7059615384615297E-2</c:v>
                </c:pt>
                <c:pt idx="4234">
                  <c:v>-7.4110247349823299E-2</c:v>
                </c:pt>
                <c:pt idx="4235">
                  <c:v>-5.8774385964912197E-2</c:v>
                </c:pt>
                <c:pt idx="4236">
                  <c:v>-7.3930434782608703E-2</c:v>
                </c:pt>
                <c:pt idx="4237">
                  <c:v>-7.7986764705882297E-2</c:v>
                </c:pt>
                <c:pt idx="4238">
                  <c:v>-3.44804597701149E-2</c:v>
                </c:pt>
                <c:pt idx="4239">
                  <c:v>-2.0426923076922999E-2</c:v>
                </c:pt>
                <c:pt idx="4240">
                  <c:v>-3.4881021897810199E-2</c:v>
                </c:pt>
                <c:pt idx="4241">
                  <c:v>-5.99176691729323E-2</c:v>
                </c:pt>
                <c:pt idx="4242">
                  <c:v>-6.9537499999999905E-2</c:v>
                </c:pt>
                <c:pt idx="4243">
                  <c:v>-2.5964163822525501E-2</c:v>
                </c:pt>
                <c:pt idx="4244">
                  <c:v>-3.4027659574468003E-2</c:v>
                </c:pt>
                <c:pt idx="4245">
                  <c:v>5.46875E-2</c:v>
                </c:pt>
                <c:pt idx="4246">
                  <c:v>-2.9079322033898299E-2</c:v>
                </c:pt>
                <c:pt idx="4247">
                  <c:v>-3.86745819397993E-2</c:v>
                </c:pt>
                <c:pt idx="4248">
                  <c:v>-8.4939869281045702E-2</c:v>
                </c:pt>
                <c:pt idx="4249">
                  <c:v>-3.77310126582278E-2</c:v>
                </c:pt>
                <c:pt idx="4250">
                  <c:v>-3.6784999999999998E-2</c:v>
                </c:pt>
                <c:pt idx="4251">
                  <c:v>-9.0459782608695596E-2</c:v>
                </c:pt>
                <c:pt idx="4252">
                  <c:v>3.39926829268292E-2</c:v>
                </c:pt>
                <c:pt idx="4253">
                  <c:v>-3.1050179211469499E-2</c:v>
                </c:pt>
                <c:pt idx="4254">
                  <c:v>-2.5550922509224999E-2</c:v>
                </c:pt>
                <c:pt idx="4255">
                  <c:v>-9.3085409252669005E-2</c:v>
                </c:pt>
                <c:pt idx="4256">
                  <c:v>-9.5412408759124004E-2</c:v>
                </c:pt>
                <c:pt idx="4257">
                  <c:v>-5.8056730769230701E-2</c:v>
                </c:pt>
                <c:pt idx="4258">
                  <c:v>1.77103448275862E-2</c:v>
                </c:pt>
                <c:pt idx="4259">
                  <c:v>-7.5024390243902403E-3</c:v>
                </c:pt>
                <c:pt idx="4260">
                  <c:v>-8.7609285714285695E-2</c:v>
                </c:pt>
                <c:pt idx="4261">
                  <c:v>-5.60377104377104E-2</c:v>
                </c:pt>
                <c:pt idx="4262">
                  <c:v>-5.8506666666666603E-2</c:v>
                </c:pt>
                <c:pt idx="4263">
                  <c:v>-4.2545033112582703E-2</c:v>
                </c:pt>
                <c:pt idx="4264" formatCode="0.00E+00">
                  <c:v>7.5313807531381701E-6</c:v>
                </c:pt>
                <c:pt idx="4265">
                  <c:v>-8.0195348837209302E-2</c:v>
                </c:pt>
                <c:pt idx="4266">
                  <c:v>-4.9267391304347798E-2</c:v>
                </c:pt>
                <c:pt idx="4267">
                  <c:v>-2.4332234432234399E-2</c:v>
                </c:pt>
                <c:pt idx="4268">
                  <c:v>-5.11842105263157E-2</c:v>
                </c:pt>
                <c:pt idx="4269">
                  <c:v>-2.5353040540540502E-2</c:v>
                </c:pt>
                <c:pt idx="4270">
                  <c:v>-6.5736917562723998E-2</c:v>
                </c:pt>
                <c:pt idx="4271">
                  <c:v>-4.5018446601941702E-2</c:v>
                </c:pt>
                <c:pt idx="4272">
                  <c:v>-3.4727272727272697E-2</c:v>
                </c:pt>
                <c:pt idx="4273">
                  <c:v>-1.50030927835051E-2</c:v>
                </c:pt>
                <c:pt idx="4274">
                  <c:v>-5.2611355311355301E-2</c:v>
                </c:pt>
                <c:pt idx="4275">
                  <c:v>-3.1467666666666602E-2</c:v>
                </c:pt>
                <c:pt idx="4276">
                  <c:v>-7.6030546623794201E-2</c:v>
                </c:pt>
                <c:pt idx="4277">
                  <c:v>-4.9738162544169601E-2</c:v>
                </c:pt>
                <c:pt idx="4278">
                  <c:v>-6.4373469387755095E-2</c:v>
                </c:pt>
                <c:pt idx="4279">
                  <c:v>-1.1591666666666601E-2</c:v>
                </c:pt>
                <c:pt idx="4280">
                  <c:v>-6.3642222222222197E-2</c:v>
                </c:pt>
                <c:pt idx="4281">
                  <c:v>-3.5611267605633802E-2</c:v>
                </c:pt>
                <c:pt idx="4282">
                  <c:v>-2.6347735191637599E-2</c:v>
                </c:pt>
                <c:pt idx="4283">
                  <c:v>-5.5513523131672599E-2</c:v>
                </c:pt>
                <c:pt idx="4284">
                  <c:v>-7.7204406779661006E-2</c:v>
                </c:pt>
                <c:pt idx="4285">
                  <c:v>-9.1967704280155604E-2</c:v>
                </c:pt>
                <c:pt idx="4286">
                  <c:v>-2.8921839080459699E-2</c:v>
                </c:pt>
                <c:pt idx="4287">
                  <c:v>-6.2906329113924006E-2</c:v>
                </c:pt>
                <c:pt idx="4288">
                  <c:v>-4.3954435483870902E-2</c:v>
                </c:pt>
                <c:pt idx="4289">
                  <c:v>-6.1471794871794799E-2</c:v>
                </c:pt>
                <c:pt idx="4290">
                  <c:v>-4.5542176870748297E-2</c:v>
                </c:pt>
                <c:pt idx="4291">
                  <c:v>-5.7182432432432401E-2</c:v>
                </c:pt>
                <c:pt idx="4292">
                  <c:v>-3.3239552238805897E-2</c:v>
                </c:pt>
                <c:pt idx="4293">
                  <c:v>-8.0427472527472496E-2</c:v>
                </c:pt>
                <c:pt idx="4294">
                  <c:v>-0.15370249999999999</c:v>
                </c:pt>
                <c:pt idx="4295">
                  <c:v>-5.09383275261324E-2</c:v>
                </c:pt>
                <c:pt idx="4296">
                  <c:v>-6.1843877551020401E-2</c:v>
                </c:pt>
                <c:pt idx="4297">
                  <c:v>-6.01859106529209E-2</c:v>
                </c:pt>
                <c:pt idx="4298">
                  <c:v>-4.5049350649350603E-2</c:v>
                </c:pt>
                <c:pt idx="4299">
                  <c:v>-5.0486538461538402E-2</c:v>
                </c:pt>
                <c:pt idx="4300">
                  <c:v>-5.28517647058823E-2</c:v>
                </c:pt>
                <c:pt idx="4301">
                  <c:v>-1.49369047619047E-2</c:v>
                </c:pt>
                <c:pt idx="4302">
                  <c:v>-7.3637769784172594E-2</c:v>
                </c:pt>
                <c:pt idx="4303">
                  <c:v>-4.8441698841698799E-2</c:v>
                </c:pt>
                <c:pt idx="4304">
                  <c:v>-6.7372075471698101E-2</c:v>
                </c:pt>
                <c:pt idx="4305">
                  <c:v>-5.97135531135531E-2</c:v>
                </c:pt>
                <c:pt idx="4306">
                  <c:v>-8.1713991769547301E-2</c:v>
                </c:pt>
                <c:pt idx="4307">
                  <c:v>-9.7633749999999894E-2</c:v>
                </c:pt>
                <c:pt idx="4308">
                  <c:v>-0.106212048192771</c:v>
                </c:pt>
                <c:pt idx="4309">
                  <c:v>-4.5045739910313902E-2</c:v>
                </c:pt>
                <c:pt idx="4310">
                  <c:v>-5.0032411067193597E-2</c:v>
                </c:pt>
                <c:pt idx="4311">
                  <c:v>-8.9680508474576204E-2</c:v>
                </c:pt>
                <c:pt idx="4312">
                  <c:v>-7.6528947368421002E-2</c:v>
                </c:pt>
                <c:pt idx="4313">
                  <c:v>-4.1516287878787798E-2</c:v>
                </c:pt>
                <c:pt idx="4314">
                  <c:v>-5.9329870129870101E-2</c:v>
                </c:pt>
                <c:pt idx="4315">
                  <c:v>-8.2617647058823504E-2</c:v>
                </c:pt>
                <c:pt idx="4316">
                  <c:v>-3.2022513089005201E-2</c:v>
                </c:pt>
                <c:pt idx="4317">
                  <c:v>-5.9979396984924598E-2</c:v>
                </c:pt>
                <c:pt idx="4318">
                  <c:v>-2.1826845637583799E-2</c:v>
                </c:pt>
                <c:pt idx="4319">
                  <c:v>-8.1447368421052498E-3</c:v>
                </c:pt>
                <c:pt idx="4320">
                  <c:v>-0.175881578947368</c:v>
                </c:pt>
                <c:pt idx="4321">
                  <c:v>-6.3136619718309805E-2</c:v>
                </c:pt>
                <c:pt idx="4322">
                  <c:v>-1.17746478873239E-3</c:v>
                </c:pt>
                <c:pt idx="4323">
                  <c:v>-4.8584821428571401E-2</c:v>
                </c:pt>
                <c:pt idx="4324">
                  <c:v>-3.6448275862068898E-2</c:v>
                </c:pt>
                <c:pt idx="4325">
                  <c:v>-4.41958904109589E-2</c:v>
                </c:pt>
                <c:pt idx="4326">
                  <c:v>-6.3699999999999998E-3</c:v>
                </c:pt>
                <c:pt idx="4327">
                  <c:v>-3.7027702702702697E-2</c:v>
                </c:pt>
                <c:pt idx="4328">
                  <c:v>-0.124575862068965</c:v>
                </c:pt>
                <c:pt idx="4329">
                  <c:v>-0.155441891891891</c:v>
                </c:pt>
                <c:pt idx="4330">
                  <c:v>-8.1788095238095201E-2</c:v>
                </c:pt>
                <c:pt idx="4331">
                  <c:v>-6.5028571428571394E-2</c:v>
                </c:pt>
                <c:pt idx="4332">
                  <c:v>-0.27926923076922999</c:v>
                </c:pt>
                <c:pt idx="4333">
                  <c:v>3.6347826086956497E-2</c:v>
                </c:pt>
                <c:pt idx="4334">
                  <c:v>2.1485714285714198E-2</c:v>
                </c:pt>
                <c:pt idx="4335">
                  <c:v>-8.7926315789473602E-2</c:v>
                </c:pt>
                <c:pt idx="4336">
                  <c:v>2.5489473684210499E-2</c:v>
                </c:pt>
                <c:pt idx="4337">
                  <c:v>-0.14715600000000001</c:v>
                </c:pt>
                <c:pt idx="4338">
                  <c:v>-0.11291153846153799</c:v>
                </c:pt>
                <c:pt idx="4339">
                  <c:v>-5.9820312499999903E-2</c:v>
                </c:pt>
                <c:pt idx="4340">
                  <c:v>-0.112725862068965</c:v>
                </c:pt>
                <c:pt idx="4341">
                  <c:v>9.9524590163934303E-3</c:v>
                </c:pt>
                <c:pt idx="4342">
                  <c:v>-1.7527777777777701E-2</c:v>
                </c:pt>
                <c:pt idx="4343">
                  <c:v>5.0578947368420998E-3</c:v>
                </c:pt>
                <c:pt idx="4344">
                  <c:v>-6.6863636363636306E-2</c:v>
                </c:pt>
                <c:pt idx="4345">
                  <c:v>-6.4410588235294094E-2</c:v>
                </c:pt>
                <c:pt idx="4346">
                  <c:v>-9.3133204633204597E-2</c:v>
                </c:pt>
                <c:pt idx="4347">
                  <c:v>-5.6244214876032997E-2</c:v>
                </c:pt>
                <c:pt idx="4348">
                  <c:v>-1.3475217391304301E-2</c:v>
                </c:pt>
                <c:pt idx="4349">
                  <c:v>-7.7219696969696897E-2</c:v>
                </c:pt>
                <c:pt idx="4350">
                  <c:v>-3.5025974025974E-3</c:v>
                </c:pt>
                <c:pt idx="4351">
                  <c:v>1.29247474747474E-2</c:v>
                </c:pt>
                <c:pt idx="4352">
                  <c:v>-9.8770281124497997E-2</c:v>
                </c:pt>
                <c:pt idx="4353">
                  <c:v>-0.11690422535211201</c:v>
                </c:pt>
                <c:pt idx="4354">
                  <c:v>-8.1999999999999906E-2</c:v>
                </c:pt>
                <c:pt idx="4355">
                  <c:v>-3.6036800000000001E-2</c:v>
                </c:pt>
                <c:pt idx="4356">
                  <c:v>-6.8103750000000005E-2</c:v>
                </c:pt>
                <c:pt idx="4357">
                  <c:v>1.6105263157894699E-2</c:v>
                </c:pt>
                <c:pt idx="4358">
                  <c:v>-4.4626160337552699E-2</c:v>
                </c:pt>
                <c:pt idx="4359">
                  <c:v>-9.0882692307692303E-2</c:v>
                </c:pt>
                <c:pt idx="4360">
                  <c:v>-8.4313469387755094E-2</c:v>
                </c:pt>
                <c:pt idx="4361">
                  <c:v>-6.1519607843137203E-2</c:v>
                </c:pt>
                <c:pt idx="4362">
                  <c:v>-6.0078906250000001E-2</c:v>
                </c:pt>
                <c:pt idx="4363">
                  <c:v>-7.6852173913043401E-2</c:v>
                </c:pt>
                <c:pt idx="4364">
                  <c:v>-8.0182954545454502E-2</c:v>
                </c:pt>
                <c:pt idx="4365">
                  <c:v>-7.2970355731225303E-2</c:v>
                </c:pt>
                <c:pt idx="4366">
                  <c:v>-5.15930232558139E-2</c:v>
                </c:pt>
                <c:pt idx="4367">
                  <c:v>-4.6214606741573003E-2</c:v>
                </c:pt>
                <c:pt idx="4368">
                  <c:v>-3.7667164179104401E-2</c:v>
                </c:pt>
                <c:pt idx="4369">
                  <c:v>-2.1794604316546701E-2</c:v>
                </c:pt>
                <c:pt idx="4370">
                  <c:v>-2.6177227722772201E-2</c:v>
                </c:pt>
                <c:pt idx="4371">
                  <c:v>1.9908888888888799E-2</c:v>
                </c:pt>
                <c:pt idx="4372">
                  <c:v>-5.4130357142857098E-2</c:v>
                </c:pt>
                <c:pt idx="4373">
                  <c:v>-6.5230111524163498E-2</c:v>
                </c:pt>
                <c:pt idx="4374">
                  <c:v>-3.0246619217081799E-2</c:v>
                </c:pt>
                <c:pt idx="4375">
                  <c:v>-4.4146043165467601E-2</c:v>
                </c:pt>
                <c:pt idx="4376">
                  <c:v>-4.8451340996168497E-2</c:v>
                </c:pt>
                <c:pt idx="4377">
                  <c:v>-2.4057281553398001E-2</c:v>
                </c:pt>
                <c:pt idx="4378">
                  <c:v>-3.3439534883720902E-2</c:v>
                </c:pt>
                <c:pt idx="4379">
                  <c:v>-3.6215811965811903E-2</c:v>
                </c:pt>
                <c:pt idx="4380">
                  <c:v>-9.3525274725274707E-2</c:v>
                </c:pt>
                <c:pt idx="4381">
                  <c:v>-0.106563455149501</c:v>
                </c:pt>
                <c:pt idx="4382">
                  <c:v>-6.0939792387543198E-2</c:v>
                </c:pt>
                <c:pt idx="4383">
                  <c:v>-7.8936842105263097E-2</c:v>
                </c:pt>
                <c:pt idx="4384">
                  <c:v>-0.101149557522123</c:v>
                </c:pt>
                <c:pt idx="4385">
                  <c:v>-9.2078571428571399E-2</c:v>
                </c:pt>
                <c:pt idx="4386">
                  <c:v>-5.4497872340425503E-2</c:v>
                </c:pt>
                <c:pt idx="4387">
                  <c:v>-8.3732314410480305E-2</c:v>
                </c:pt>
                <c:pt idx="4388">
                  <c:v>-6.5401700680272096E-2</c:v>
                </c:pt>
                <c:pt idx="4389">
                  <c:v>-1.24518272425249E-2</c:v>
                </c:pt>
                <c:pt idx="4390">
                  <c:v>-3.1530000000000002E-2</c:v>
                </c:pt>
                <c:pt idx="4391">
                  <c:v>-3.7821138211382103E-2</c:v>
                </c:pt>
                <c:pt idx="4392">
                  <c:v>-6.9758585858585798E-2</c:v>
                </c:pt>
                <c:pt idx="4393">
                  <c:v>-7.5164545454545401E-2</c:v>
                </c:pt>
                <c:pt idx="4394">
                  <c:v>-8.3962499999999995E-2</c:v>
                </c:pt>
                <c:pt idx="4395">
                  <c:v>-4.3401333333333299E-2</c:v>
                </c:pt>
                <c:pt idx="4396">
                  <c:v>-8.4029896907216406E-2</c:v>
                </c:pt>
                <c:pt idx="4397">
                  <c:v>-1.8082437275985599E-2</c:v>
                </c:pt>
                <c:pt idx="4398">
                  <c:v>-2.0042857142857098E-2</c:v>
                </c:pt>
                <c:pt idx="4399">
                  <c:v>3.7086111111111097E-2</c:v>
                </c:pt>
                <c:pt idx="4400">
                  <c:v>-6.5189919354838699E-2</c:v>
                </c:pt>
                <c:pt idx="4401">
                  <c:v>-0.108857491289198</c:v>
                </c:pt>
                <c:pt idx="4402">
                  <c:v>-8.7062724014336901E-2</c:v>
                </c:pt>
                <c:pt idx="4403">
                  <c:v>-4.2160884353741497E-2</c:v>
                </c:pt>
                <c:pt idx="4404">
                  <c:v>-0.1020025</c:v>
                </c:pt>
                <c:pt idx="4405">
                  <c:v>1.33457142857142E-2</c:v>
                </c:pt>
                <c:pt idx="4406">
                  <c:v>-6.2008737864077602E-2</c:v>
                </c:pt>
                <c:pt idx="4407">
                  <c:v>-3.05619047619047E-2</c:v>
                </c:pt>
                <c:pt idx="4408">
                  <c:v>-0.100157246376811</c:v>
                </c:pt>
                <c:pt idx="4409">
                  <c:v>-7.0416304347826003E-2</c:v>
                </c:pt>
                <c:pt idx="4410">
                  <c:v>-9.0917777777777695E-2</c:v>
                </c:pt>
                <c:pt idx="4411">
                  <c:v>-7.4200358422938997E-2</c:v>
                </c:pt>
                <c:pt idx="4412">
                  <c:v>5.8849565217391299E-2</c:v>
                </c:pt>
                <c:pt idx="4413">
                  <c:v>8.8978494623655896E-3</c:v>
                </c:pt>
                <c:pt idx="4414">
                  <c:v>-3.1901526717557201E-2</c:v>
                </c:pt>
                <c:pt idx="4415">
                  <c:v>-0.108546484375</c:v>
                </c:pt>
                <c:pt idx="4416">
                  <c:v>-8.09923076923076E-2</c:v>
                </c:pt>
                <c:pt idx="4417">
                  <c:v>-8.0670498084291095E-2</c:v>
                </c:pt>
                <c:pt idx="4418">
                  <c:v>-1.6007766990291199E-2</c:v>
                </c:pt>
                <c:pt idx="4419">
                  <c:v>1.8790476190476101E-3</c:v>
                </c:pt>
                <c:pt idx="4420">
                  <c:v>-0.10510243902439</c:v>
                </c:pt>
                <c:pt idx="4421">
                  <c:v>2.7471264367816099E-3</c:v>
                </c:pt>
                <c:pt idx="4422">
                  <c:v>-2.3393243243243201E-2</c:v>
                </c:pt>
                <c:pt idx="4423">
                  <c:v>-6.7901063829787195E-2</c:v>
                </c:pt>
                <c:pt idx="4424">
                  <c:v>-5.3338345864661602E-2</c:v>
                </c:pt>
                <c:pt idx="4425">
                  <c:v>-4.1276870748299298E-2</c:v>
                </c:pt>
                <c:pt idx="4426">
                  <c:v>5.6775510204081598E-3</c:v>
                </c:pt>
                <c:pt idx="4427">
                  <c:v>-0.129651724137931</c:v>
                </c:pt>
                <c:pt idx="4428">
                  <c:v>-0.103440074906367</c:v>
                </c:pt>
                <c:pt idx="4429">
                  <c:v>-4.7698814229249001E-2</c:v>
                </c:pt>
                <c:pt idx="4430">
                  <c:v>-4.5051798561150998E-2</c:v>
                </c:pt>
                <c:pt idx="4431">
                  <c:v>-8.4556227758007099E-2</c:v>
                </c:pt>
                <c:pt idx="4432">
                  <c:v>-5.5663928571428503E-2</c:v>
                </c:pt>
                <c:pt idx="4433">
                  <c:v>-2.8672566371681401E-2</c:v>
                </c:pt>
                <c:pt idx="4434">
                  <c:v>-1.1802999999999999E-2</c:v>
                </c:pt>
                <c:pt idx="4435">
                  <c:v>-6.7728846153846098E-2</c:v>
                </c:pt>
                <c:pt idx="4436">
                  <c:v>-7.5756321839080404E-2</c:v>
                </c:pt>
                <c:pt idx="4437">
                  <c:v>-4.8781538461538397E-2</c:v>
                </c:pt>
                <c:pt idx="4438">
                  <c:v>-5.1047038327526099E-2</c:v>
                </c:pt>
                <c:pt idx="4439">
                  <c:v>-3.9235114503816698E-2</c:v>
                </c:pt>
                <c:pt idx="4440">
                  <c:v>6.4276595744680804E-3</c:v>
                </c:pt>
                <c:pt idx="4441">
                  <c:v>-1.67415730337078E-3</c:v>
                </c:pt>
                <c:pt idx="4442">
                  <c:v>-5.6191845493562202E-2</c:v>
                </c:pt>
                <c:pt idx="4443">
                  <c:v>-6.5402456140350798E-2</c:v>
                </c:pt>
                <c:pt idx="4444">
                  <c:v>-6.8250583657587502E-2</c:v>
                </c:pt>
                <c:pt idx="4445">
                  <c:v>-7.1524172185430404E-2</c:v>
                </c:pt>
                <c:pt idx="4446">
                  <c:v>-2.78326086956521E-2</c:v>
                </c:pt>
                <c:pt idx="4447">
                  <c:v>-4.3352222222222202E-2</c:v>
                </c:pt>
                <c:pt idx="4448">
                  <c:v>-5.4553398058252399E-3</c:v>
                </c:pt>
                <c:pt idx="4449">
                  <c:v>-8.5391780821917798E-2</c:v>
                </c:pt>
                <c:pt idx="4450">
                  <c:v>-6.5410616438356106E-2</c:v>
                </c:pt>
                <c:pt idx="4451">
                  <c:v>-5.6520676691729298E-2</c:v>
                </c:pt>
                <c:pt idx="4452">
                  <c:v>-1.6217449664429499E-2</c:v>
                </c:pt>
                <c:pt idx="4453">
                  <c:v>-3.9630147058823499E-2</c:v>
                </c:pt>
                <c:pt idx="4454">
                  <c:v>1.6419417475728101E-2</c:v>
                </c:pt>
                <c:pt idx="4455">
                  <c:v>-1.55773195876288E-3</c:v>
                </c:pt>
                <c:pt idx="4456">
                  <c:v>-4.4080149812733997E-2</c:v>
                </c:pt>
                <c:pt idx="4457">
                  <c:v>-5.2689542483660097E-2</c:v>
                </c:pt>
                <c:pt idx="4458">
                  <c:v>-0.104303515625</c:v>
                </c:pt>
                <c:pt idx="4459">
                  <c:v>-7.4539259259259194E-2</c:v>
                </c:pt>
                <c:pt idx="4460">
                  <c:v>-6.6289115646258501E-2</c:v>
                </c:pt>
                <c:pt idx="4461">
                  <c:v>-7.6817708333333304E-2</c:v>
                </c:pt>
                <c:pt idx="4462">
                  <c:v>-1.22112244897959E-2</c:v>
                </c:pt>
                <c:pt idx="4463">
                  <c:v>-3.8082591093117402E-2</c:v>
                </c:pt>
                <c:pt idx="4464">
                  <c:v>-5.7851824817518202E-2</c:v>
                </c:pt>
                <c:pt idx="4465">
                  <c:v>-8.2502826855123598E-2</c:v>
                </c:pt>
                <c:pt idx="4466">
                  <c:v>-6.3266312056737495E-2</c:v>
                </c:pt>
                <c:pt idx="4467">
                  <c:v>-8.3738297872340398E-2</c:v>
                </c:pt>
                <c:pt idx="4468">
                  <c:v>-2.03225490196078E-2</c:v>
                </c:pt>
                <c:pt idx="4469">
                  <c:v>-5.1795454545454499E-2</c:v>
                </c:pt>
                <c:pt idx="4470">
                  <c:v>-5.4018320610687003E-2</c:v>
                </c:pt>
                <c:pt idx="4471">
                  <c:v>-4.94169117647058E-2</c:v>
                </c:pt>
                <c:pt idx="4472">
                  <c:v>-4.9636E-2</c:v>
                </c:pt>
                <c:pt idx="4473">
                  <c:v>-9.8231203007518794E-2</c:v>
                </c:pt>
                <c:pt idx="4474">
                  <c:v>-6.7143396226415006E-2</c:v>
                </c:pt>
                <c:pt idx="4475">
                  <c:v>-7.60969072164948E-2</c:v>
                </c:pt>
                <c:pt idx="4476">
                  <c:v>-8.4133333333333296E-2</c:v>
                </c:pt>
                <c:pt idx="4477">
                  <c:v>-5.4222709163346601E-2</c:v>
                </c:pt>
                <c:pt idx="4478">
                  <c:v>-9.3307194244604305E-2</c:v>
                </c:pt>
                <c:pt idx="4479">
                  <c:v>-7.8298986486486394E-2</c:v>
                </c:pt>
                <c:pt idx="4480">
                  <c:v>-5.0040510948905097E-2</c:v>
                </c:pt>
                <c:pt idx="4481">
                  <c:v>-8.3907552870090593E-2</c:v>
                </c:pt>
                <c:pt idx="4482">
                  <c:v>-7.4803529411764699E-2</c:v>
                </c:pt>
                <c:pt idx="4483">
                  <c:v>-6.1885185185185099E-2</c:v>
                </c:pt>
                <c:pt idx="4484">
                  <c:v>-1.1477358490565999E-2</c:v>
                </c:pt>
                <c:pt idx="4485">
                  <c:v>-8.6082608695652096E-2</c:v>
                </c:pt>
                <c:pt idx="4486">
                  <c:v>-0.10159131944444399</c:v>
                </c:pt>
                <c:pt idx="4487">
                  <c:v>-5.3773927392739201E-2</c:v>
                </c:pt>
                <c:pt idx="4488">
                  <c:v>-6.4794285714285693E-2</c:v>
                </c:pt>
                <c:pt idx="4489">
                  <c:v>-7.6656321839080402E-2</c:v>
                </c:pt>
                <c:pt idx="4490">
                  <c:v>8.8676767676767708E-3</c:v>
                </c:pt>
                <c:pt idx="4491">
                  <c:v>-8.3799999999999999E-2</c:v>
                </c:pt>
                <c:pt idx="4492">
                  <c:v>-5.46512635379061E-2</c:v>
                </c:pt>
                <c:pt idx="4493">
                  <c:v>-2.2085E-2</c:v>
                </c:pt>
                <c:pt idx="4494">
                  <c:v>-7.2227192982456098E-2</c:v>
                </c:pt>
                <c:pt idx="4495">
                  <c:v>-8.79327205882353E-2</c:v>
                </c:pt>
                <c:pt idx="4496">
                  <c:v>-6.1670297029702899E-2</c:v>
                </c:pt>
                <c:pt idx="4497">
                  <c:v>-6.9720833333333301E-2</c:v>
                </c:pt>
                <c:pt idx="4498">
                  <c:v>-5.2885815602836797E-2</c:v>
                </c:pt>
                <c:pt idx="4499">
                  <c:v>-5.6301766784452201E-2</c:v>
                </c:pt>
                <c:pt idx="4500">
                  <c:v>-4.9644150943396199E-2</c:v>
                </c:pt>
                <c:pt idx="4501">
                  <c:v>-6.6139043824701094E-2</c:v>
                </c:pt>
                <c:pt idx="4502">
                  <c:v>-7.5857638888888898E-2</c:v>
                </c:pt>
                <c:pt idx="4503">
                  <c:v>-5.1020999999999997E-2</c:v>
                </c:pt>
                <c:pt idx="4504">
                  <c:v>2.1261728395061699E-2</c:v>
                </c:pt>
                <c:pt idx="4505">
                  <c:v>-6.9677573529411702E-2</c:v>
                </c:pt>
                <c:pt idx="4506">
                  <c:v>-7.8633699633699594E-2</c:v>
                </c:pt>
                <c:pt idx="4507">
                  <c:v>-5.8373356401383997E-2</c:v>
                </c:pt>
                <c:pt idx="4508">
                  <c:v>-5.29962264150943E-2</c:v>
                </c:pt>
                <c:pt idx="4509">
                  <c:v>-8.7491923076922995E-2</c:v>
                </c:pt>
                <c:pt idx="4510">
                  <c:v>-6.1382954545454498E-2</c:v>
                </c:pt>
                <c:pt idx="4511">
                  <c:v>-3.1371428571428502E-2</c:v>
                </c:pt>
                <c:pt idx="4512">
                  <c:v>-8.3747058823529397E-2</c:v>
                </c:pt>
                <c:pt idx="4513">
                  <c:v>-5.7327675276752699E-2</c:v>
                </c:pt>
                <c:pt idx="4514">
                  <c:v>-6.5685767790262098E-2</c:v>
                </c:pt>
                <c:pt idx="4515">
                  <c:v>-4.8807773851590103E-2</c:v>
                </c:pt>
                <c:pt idx="4516">
                  <c:v>-7.00110320284697E-2</c:v>
                </c:pt>
                <c:pt idx="4517">
                  <c:v>-2.8773118279569802E-2</c:v>
                </c:pt>
                <c:pt idx="4518">
                  <c:v>3.9453488372092997E-3</c:v>
                </c:pt>
                <c:pt idx="4519">
                  <c:v>-5.8168401486988798E-2</c:v>
                </c:pt>
                <c:pt idx="4520">
                  <c:v>-7.18571428571428E-2</c:v>
                </c:pt>
                <c:pt idx="4521">
                  <c:v>-1.4901374570446701E-2</c:v>
                </c:pt>
                <c:pt idx="4522">
                  <c:v>-6.3136981132075401E-2</c:v>
                </c:pt>
                <c:pt idx="4523">
                  <c:v>-1.51826855123674E-2</c:v>
                </c:pt>
                <c:pt idx="4524">
                  <c:v>3.67961165048544E-3</c:v>
                </c:pt>
                <c:pt idx="4525">
                  <c:v>-4.4924489795918301E-2</c:v>
                </c:pt>
                <c:pt idx="4526">
                  <c:v>-7.9846071428571405E-2</c:v>
                </c:pt>
                <c:pt idx="4527">
                  <c:v>-8.78580071174377E-2</c:v>
                </c:pt>
                <c:pt idx="4528">
                  <c:v>-8.4232352941176397E-2</c:v>
                </c:pt>
                <c:pt idx="4529">
                  <c:v>-6.3995348837209295E-2</c:v>
                </c:pt>
                <c:pt idx="4530">
                  <c:v>-6.0989605734767E-2</c:v>
                </c:pt>
                <c:pt idx="4531">
                  <c:v>-7.6034782608695603E-2</c:v>
                </c:pt>
                <c:pt idx="4532">
                  <c:v>-3.6702531645569601E-2</c:v>
                </c:pt>
                <c:pt idx="4533">
                  <c:v>-5.9213494809688502E-2</c:v>
                </c:pt>
                <c:pt idx="4534">
                  <c:v>-6.2814022140221401E-2</c:v>
                </c:pt>
                <c:pt idx="4535">
                  <c:v>-9.7438811188811106E-2</c:v>
                </c:pt>
                <c:pt idx="4536">
                  <c:v>-6.0250841750841701E-2</c:v>
                </c:pt>
                <c:pt idx="4537">
                  <c:v>-8.4512500000000004E-2</c:v>
                </c:pt>
                <c:pt idx="4538">
                  <c:v>-5.3200000000000001E-3</c:v>
                </c:pt>
                <c:pt idx="4539">
                  <c:v>-3.1871999999999998E-2</c:v>
                </c:pt>
                <c:pt idx="4540">
                  <c:v>-7.1574418604651094E-2</c:v>
                </c:pt>
                <c:pt idx="4541">
                  <c:v>-3.9935254237288102E-2</c:v>
                </c:pt>
                <c:pt idx="4542">
                  <c:v>-7.4591335740072207E-2</c:v>
                </c:pt>
                <c:pt idx="4543">
                  <c:v>-6.1874999999999902E-2</c:v>
                </c:pt>
                <c:pt idx="4544">
                  <c:v>-4.6761111111111101E-2</c:v>
                </c:pt>
                <c:pt idx="4545">
                  <c:v>-8.5786000000000001E-2</c:v>
                </c:pt>
                <c:pt idx="4546">
                  <c:v>-5.7612941176470499E-2</c:v>
                </c:pt>
                <c:pt idx="4547">
                  <c:v>-1.7102592592592499E-2</c:v>
                </c:pt>
                <c:pt idx="4548">
                  <c:v>-5.6225461254612502E-2</c:v>
                </c:pt>
                <c:pt idx="4549">
                  <c:v>-6.0555183946488303E-2</c:v>
                </c:pt>
                <c:pt idx="4550">
                  <c:v>-6.7475657894736807E-2</c:v>
                </c:pt>
                <c:pt idx="4551">
                  <c:v>-7.4993774319066106E-2</c:v>
                </c:pt>
                <c:pt idx="4552">
                  <c:v>-4.3924444444444398E-2</c:v>
                </c:pt>
                <c:pt idx="4553">
                  <c:v>-6.4558227848101196E-2</c:v>
                </c:pt>
                <c:pt idx="4554">
                  <c:v>-4.61540856031128E-2</c:v>
                </c:pt>
                <c:pt idx="4555">
                  <c:v>-7.6959272727272696E-2</c:v>
                </c:pt>
                <c:pt idx="4556">
                  <c:v>-7.6028682170542594E-2</c:v>
                </c:pt>
                <c:pt idx="4557">
                  <c:v>-7.7022962962962904E-2</c:v>
                </c:pt>
                <c:pt idx="4558">
                  <c:v>-4.9437453183520601E-2</c:v>
                </c:pt>
                <c:pt idx="4559">
                  <c:v>-2.66203703703703E-3</c:v>
                </c:pt>
                <c:pt idx="4560">
                  <c:v>-0.108447115384615</c:v>
                </c:pt>
                <c:pt idx="4561">
                  <c:v>-1.6733603238866301E-2</c:v>
                </c:pt>
                <c:pt idx="4562">
                  <c:v>-5.6460714285714197E-2</c:v>
                </c:pt>
                <c:pt idx="4563">
                  <c:v>-5.1387279151943403E-2</c:v>
                </c:pt>
                <c:pt idx="4564">
                  <c:v>-1.9936654804270398E-2</c:v>
                </c:pt>
                <c:pt idx="4565">
                  <c:v>-6.3607326007326007E-2</c:v>
                </c:pt>
                <c:pt idx="4566">
                  <c:v>-7.3127450980392103E-3</c:v>
                </c:pt>
                <c:pt idx="4567">
                  <c:v>1.5453260869565199E-2</c:v>
                </c:pt>
                <c:pt idx="4568">
                  <c:v>-4.9955128205128201E-2</c:v>
                </c:pt>
                <c:pt idx="4569">
                  <c:v>-8.8277992277992198E-2</c:v>
                </c:pt>
                <c:pt idx="4570">
                  <c:v>-6.8870342205323107E-2</c:v>
                </c:pt>
                <c:pt idx="4571">
                  <c:v>-4.3379457364340998E-2</c:v>
                </c:pt>
                <c:pt idx="4572">
                  <c:v>-9.3596703296703193E-2</c:v>
                </c:pt>
                <c:pt idx="4573">
                  <c:v>-4.1828571428571402E-2</c:v>
                </c:pt>
                <c:pt idx="4574">
                  <c:v>-2.0327272727272701E-2</c:v>
                </c:pt>
                <c:pt idx="4575">
                  <c:v>-7.5308571428571405E-2</c:v>
                </c:pt>
                <c:pt idx="4576">
                  <c:v>-7.2741726618704997E-2</c:v>
                </c:pt>
                <c:pt idx="4577">
                  <c:v>-4.8403401360544197E-2</c:v>
                </c:pt>
                <c:pt idx="4578">
                  <c:v>-5.4273037542662099E-2</c:v>
                </c:pt>
                <c:pt idx="4579">
                  <c:v>-4.1246735395188999E-2</c:v>
                </c:pt>
                <c:pt idx="4580">
                  <c:v>-6.7384536082474203E-2</c:v>
                </c:pt>
                <c:pt idx="4581">
                  <c:v>3.0826506024096301E-2</c:v>
                </c:pt>
                <c:pt idx="4582">
                  <c:v>-4.9974898785425097E-2</c:v>
                </c:pt>
                <c:pt idx="4583">
                  <c:v>-5.7479999999999899E-2</c:v>
                </c:pt>
                <c:pt idx="4584">
                  <c:v>-5.20808580858085E-2</c:v>
                </c:pt>
                <c:pt idx="4585">
                  <c:v>-7.0459424920127703E-2</c:v>
                </c:pt>
                <c:pt idx="4586">
                  <c:v>-4.2325742574257398E-2</c:v>
                </c:pt>
                <c:pt idx="4587">
                  <c:v>-5.7582795698924702E-2</c:v>
                </c:pt>
                <c:pt idx="4588">
                  <c:v>9.6276315789473703E-3</c:v>
                </c:pt>
                <c:pt idx="4589">
                  <c:v>-2.72185185185185E-2</c:v>
                </c:pt>
                <c:pt idx="4590">
                  <c:v>-6.0514814814814799E-2</c:v>
                </c:pt>
                <c:pt idx="4591">
                  <c:v>-7.1698523985239807E-2</c:v>
                </c:pt>
                <c:pt idx="4592">
                  <c:v>-8.7774708171206195E-2</c:v>
                </c:pt>
                <c:pt idx="4593">
                  <c:v>-9.0326909090909097E-2</c:v>
                </c:pt>
                <c:pt idx="4594">
                  <c:v>-7.2543010752688097E-2</c:v>
                </c:pt>
                <c:pt idx="4595">
                  <c:v>-5.0726373626373597E-2</c:v>
                </c:pt>
                <c:pt idx="4596">
                  <c:v>-8.5016334661354595E-2</c:v>
                </c:pt>
                <c:pt idx="4597">
                  <c:v>-5.4178754578754498E-2</c:v>
                </c:pt>
                <c:pt idx="4598">
                  <c:v>-6.2848540145985399E-2</c:v>
                </c:pt>
                <c:pt idx="4599">
                  <c:v>-6.8651935483870899E-2</c:v>
                </c:pt>
                <c:pt idx="4600">
                  <c:v>-4.0306488549618297E-2</c:v>
                </c:pt>
                <c:pt idx="4601">
                  <c:v>7.0902247191011195E-2</c:v>
                </c:pt>
                <c:pt idx="4602">
                  <c:v>0.1117775</c:v>
                </c:pt>
                <c:pt idx="4603">
                  <c:v>-4.4310729613733897E-2</c:v>
                </c:pt>
                <c:pt idx="4604">
                  <c:v>-8.3629963898916901E-2</c:v>
                </c:pt>
                <c:pt idx="4605">
                  <c:v>-7.9766883116883097E-2</c:v>
                </c:pt>
                <c:pt idx="4606">
                  <c:v>-7.3919182389937096E-2</c:v>
                </c:pt>
                <c:pt idx="4607">
                  <c:v>-6.24322807017543E-2</c:v>
                </c:pt>
                <c:pt idx="4608">
                  <c:v>-7.8570454545454499E-2</c:v>
                </c:pt>
                <c:pt idx="4609">
                  <c:v>1.32833333333333E-2</c:v>
                </c:pt>
                <c:pt idx="4610">
                  <c:v>-6.22643564356435E-2</c:v>
                </c:pt>
                <c:pt idx="4611">
                  <c:v>-4.8080836236933801E-2</c:v>
                </c:pt>
                <c:pt idx="4612">
                  <c:v>-6.12062706270627E-2</c:v>
                </c:pt>
                <c:pt idx="4613">
                  <c:v>-5.88301886792452E-2</c:v>
                </c:pt>
                <c:pt idx="4614">
                  <c:v>-6.9601639344262195E-2</c:v>
                </c:pt>
                <c:pt idx="4615">
                  <c:v>-1.84536082474228E-4</c:v>
                </c:pt>
                <c:pt idx="4616">
                  <c:v>-3.2923076923076902E-2</c:v>
                </c:pt>
                <c:pt idx="4617">
                  <c:v>-5.7911897106109299E-2</c:v>
                </c:pt>
                <c:pt idx="4618">
                  <c:v>-0.10891428571428501</c:v>
                </c:pt>
                <c:pt idx="4619">
                  <c:v>-4.7374916387959799E-2</c:v>
                </c:pt>
                <c:pt idx="4620">
                  <c:v>-8.1557377049180299E-2</c:v>
                </c:pt>
                <c:pt idx="4621">
                  <c:v>-2.22336666666666E-2</c:v>
                </c:pt>
                <c:pt idx="4622">
                  <c:v>-1.21666666666666E-2</c:v>
                </c:pt>
                <c:pt idx="4623">
                  <c:v>-6.0219000000000002E-2</c:v>
                </c:pt>
                <c:pt idx="4624">
                  <c:v>-6.1409811320754702E-2</c:v>
                </c:pt>
                <c:pt idx="4625">
                  <c:v>-6.5150171821305794E-2</c:v>
                </c:pt>
                <c:pt idx="4626">
                  <c:v>-5.5384488448844797E-2</c:v>
                </c:pt>
                <c:pt idx="4627">
                  <c:v>-6.7789084507042199E-2</c:v>
                </c:pt>
                <c:pt idx="4628">
                  <c:v>-5.2389273356401297E-2</c:v>
                </c:pt>
                <c:pt idx="4629">
                  <c:v>2.99451612903225E-2</c:v>
                </c:pt>
                <c:pt idx="4630">
                  <c:v>-2.32211764705882E-2</c:v>
                </c:pt>
                <c:pt idx="4631">
                  <c:v>-6.5772900763358705E-2</c:v>
                </c:pt>
                <c:pt idx="4632">
                  <c:v>-3.9024454148471603E-2</c:v>
                </c:pt>
                <c:pt idx="4633">
                  <c:v>-4.1446229508196701E-2</c:v>
                </c:pt>
                <c:pt idx="4634">
                  <c:v>-3.6198023715415001E-2</c:v>
                </c:pt>
                <c:pt idx="4635">
                  <c:v>-8.9073255813953395E-2</c:v>
                </c:pt>
                <c:pt idx="4636">
                  <c:v>-6.3994318181818097E-2</c:v>
                </c:pt>
                <c:pt idx="4637">
                  <c:v>-0.126029213483146</c:v>
                </c:pt>
                <c:pt idx="4638">
                  <c:v>-0.102241129032258</c:v>
                </c:pt>
                <c:pt idx="4639">
                  <c:v>-6.5551601423487496E-2</c:v>
                </c:pt>
                <c:pt idx="4640">
                  <c:v>-7.2270512820512806E-2</c:v>
                </c:pt>
                <c:pt idx="4641">
                  <c:v>-2.7799085365853599E-2</c:v>
                </c:pt>
                <c:pt idx="4642">
                  <c:v>-8.6230324909747205E-2</c:v>
                </c:pt>
                <c:pt idx="4643">
                  <c:v>-0.14535280898876399</c:v>
                </c:pt>
                <c:pt idx="4644">
                  <c:v>-0.14487560975609701</c:v>
                </c:pt>
                <c:pt idx="4645">
                  <c:v>-9.4847292418772502E-2</c:v>
                </c:pt>
                <c:pt idx="4646">
                  <c:v>-6.2893851132686002E-2</c:v>
                </c:pt>
                <c:pt idx="4647">
                  <c:v>-3.4191258741258702E-2</c:v>
                </c:pt>
                <c:pt idx="4648">
                  <c:v>-0.109323232323232</c:v>
                </c:pt>
                <c:pt idx="4649">
                  <c:v>-0.10585244755244699</c:v>
                </c:pt>
                <c:pt idx="4650">
                  <c:v>-0.16261263157894701</c:v>
                </c:pt>
                <c:pt idx="4651">
                  <c:v>-0.115272972972972</c:v>
                </c:pt>
                <c:pt idx="4652">
                  <c:v>-9.5839776951672798E-2</c:v>
                </c:pt>
                <c:pt idx="4653">
                  <c:v>-9.6426282051281995E-2</c:v>
                </c:pt>
                <c:pt idx="4654">
                  <c:v>-0.14106818181818101</c:v>
                </c:pt>
                <c:pt idx="4655">
                  <c:v>-9.7853776435045295E-2</c:v>
                </c:pt>
                <c:pt idx="4656">
                  <c:v>-5.1839799331103602E-2</c:v>
                </c:pt>
                <c:pt idx="4657">
                  <c:v>-3.6204347826086898E-2</c:v>
                </c:pt>
                <c:pt idx="4658">
                  <c:v>-0.11148780487804801</c:v>
                </c:pt>
                <c:pt idx="4659">
                  <c:v>-6.7668421052631503E-2</c:v>
                </c:pt>
                <c:pt idx="4660">
                  <c:v>-5.9917933130699E-2</c:v>
                </c:pt>
                <c:pt idx="4661">
                  <c:v>-5.4413291139240497E-2</c:v>
                </c:pt>
                <c:pt idx="4662">
                  <c:v>-7.8477531645569601E-2</c:v>
                </c:pt>
                <c:pt idx="4663">
                  <c:v>-4.4396677740863699E-2</c:v>
                </c:pt>
                <c:pt idx="4664">
                  <c:v>-8.6342500000000003E-2</c:v>
                </c:pt>
                <c:pt idx="4665">
                  <c:v>-3.0042553191489299E-3</c:v>
                </c:pt>
                <c:pt idx="4666">
                  <c:v>-1.9942965779467599E-3</c:v>
                </c:pt>
                <c:pt idx="4667">
                  <c:v>-1.7558415841584098E-2</c:v>
                </c:pt>
                <c:pt idx="4668">
                  <c:v>-5.5861514195583599E-2</c:v>
                </c:pt>
                <c:pt idx="4669">
                  <c:v>-9.0808833922261398E-2</c:v>
                </c:pt>
                <c:pt idx="4670">
                  <c:v>-6.2508633093525098E-2</c:v>
                </c:pt>
                <c:pt idx="4671">
                  <c:v>-2.9031578947368401E-2</c:v>
                </c:pt>
                <c:pt idx="4672">
                  <c:v>-6.8401265822784801E-2</c:v>
                </c:pt>
                <c:pt idx="4673">
                  <c:v>-7.2163157894736804E-2</c:v>
                </c:pt>
                <c:pt idx="4674">
                  <c:v>-4.3276973684210497E-2</c:v>
                </c:pt>
                <c:pt idx="4675">
                  <c:v>-5.2762318840579699E-2</c:v>
                </c:pt>
                <c:pt idx="4676">
                  <c:v>-5.6108163265306099E-2</c:v>
                </c:pt>
                <c:pt idx="4677">
                  <c:v>-4.8178388278388197E-2</c:v>
                </c:pt>
                <c:pt idx="4678">
                  <c:v>-0.15563243243243199</c:v>
                </c:pt>
                <c:pt idx="4679">
                  <c:v>-0.110977611940298</c:v>
                </c:pt>
                <c:pt idx="4680">
                  <c:v>-8.3714146341463402E-2</c:v>
                </c:pt>
                <c:pt idx="4681">
                  <c:v>-9.5632669322709099E-2</c:v>
                </c:pt>
                <c:pt idx="4682">
                  <c:v>-9.5735585585585495E-2</c:v>
                </c:pt>
                <c:pt idx="4683">
                  <c:v>-3.6726315789473601E-3</c:v>
                </c:pt>
                <c:pt idx="4684">
                  <c:v>-8.4054000000000004E-2</c:v>
                </c:pt>
                <c:pt idx="4685">
                  <c:v>-1.22071428571428E-2</c:v>
                </c:pt>
                <c:pt idx="4686">
                  <c:v>-6.6131343283582E-2</c:v>
                </c:pt>
                <c:pt idx="4687">
                  <c:v>-0.16015279999999901</c:v>
                </c:pt>
                <c:pt idx="4688">
                  <c:v>-0.109193959731543</c:v>
                </c:pt>
                <c:pt idx="4689">
                  <c:v>-0.10445</c:v>
                </c:pt>
                <c:pt idx="4690">
                  <c:v>-2.3921854304635701E-2</c:v>
                </c:pt>
                <c:pt idx="4691">
                  <c:v>-2.6865E-2</c:v>
                </c:pt>
                <c:pt idx="4692">
                  <c:v>2.96513888888888E-2</c:v>
                </c:pt>
                <c:pt idx="4693">
                  <c:v>-2.1559374999999999E-2</c:v>
                </c:pt>
                <c:pt idx="4694">
                  <c:v>-3.8829142857142798E-2</c:v>
                </c:pt>
                <c:pt idx="4695">
                  <c:v>-9.9711538461538393E-2</c:v>
                </c:pt>
                <c:pt idx="4696">
                  <c:v>-4.7965700483091699E-2</c:v>
                </c:pt>
                <c:pt idx="4697">
                  <c:v>-6.0288292682926799E-2</c:v>
                </c:pt>
                <c:pt idx="4698">
                  <c:v>-6.4721500000000001E-2</c:v>
                </c:pt>
                <c:pt idx="4699">
                  <c:v>-8.8772093023255796E-2</c:v>
                </c:pt>
                <c:pt idx="4700">
                  <c:v>-9.7931343283581995E-2</c:v>
                </c:pt>
                <c:pt idx="4701">
                  <c:v>-0.13591818181818099</c:v>
                </c:pt>
                <c:pt idx="4702">
                  <c:v>-7.0166513761467805E-2</c:v>
                </c:pt>
                <c:pt idx="4703">
                  <c:v>-6.0101843317972303E-2</c:v>
                </c:pt>
                <c:pt idx="4704">
                  <c:v>-0.10219858490566</c:v>
                </c:pt>
                <c:pt idx="4705">
                  <c:v>-2.5207339449541202E-2</c:v>
                </c:pt>
                <c:pt idx="4706">
                  <c:v>-4.3449367088607499E-2</c:v>
                </c:pt>
                <c:pt idx="4707">
                  <c:v>-4.35018181818181E-2</c:v>
                </c:pt>
                <c:pt idx="4708">
                  <c:v>-3.3356744186046498E-2</c:v>
                </c:pt>
                <c:pt idx="4709">
                  <c:v>-9.88407239819004E-2</c:v>
                </c:pt>
                <c:pt idx="4710">
                  <c:v>-8.4329017857142793E-2</c:v>
                </c:pt>
                <c:pt idx="4711">
                  <c:v>-6.7175770925110095E-2</c:v>
                </c:pt>
                <c:pt idx="4712">
                  <c:v>-4.6321028037383097E-2</c:v>
                </c:pt>
                <c:pt idx="4713">
                  <c:v>-0.14564634146341399</c:v>
                </c:pt>
                <c:pt idx="4714">
                  <c:v>2.8904109589040599E-4</c:v>
                </c:pt>
                <c:pt idx="4715">
                  <c:v>-2.3120853080568701E-2</c:v>
                </c:pt>
                <c:pt idx="4716">
                  <c:v>3.7284895833333297E-2</c:v>
                </c:pt>
                <c:pt idx="4717">
                  <c:v>-8.7478666666666594E-2</c:v>
                </c:pt>
                <c:pt idx="4718">
                  <c:v>-0.10168471615720499</c:v>
                </c:pt>
                <c:pt idx="4719">
                  <c:v>-7.5525213675213601E-2</c:v>
                </c:pt>
                <c:pt idx="4720">
                  <c:v>-9.4634999999999997E-2</c:v>
                </c:pt>
                <c:pt idx="4721">
                  <c:v>2.4525301204819199E-2</c:v>
                </c:pt>
                <c:pt idx="4722">
                  <c:v>-3.4931277533039602E-2</c:v>
                </c:pt>
                <c:pt idx="4723">
                  <c:v>-7.4755752212389295E-2</c:v>
                </c:pt>
                <c:pt idx="4724">
                  <c:v>-7.8938938053097304E-2</c:v>
                </c:pt>
                <c:pt idx="4725">
                  <c:v>-0.104102702702702</c:v>
                </c:pt>
                <c:pt idx="4726">
                  <c:v>-8.7882743362831806E-2</c:v>
                </c:pt>
                <c:pt idx="4727">
                  <c:v>-3.5441025641025602E-2</c:v>
                </c:pt>
                <c:pt idx="4728">
                  <c:v>2.9324050632911301E-2</c:v>
                </c:pt>
                <c:pt idx="4729">
                  <c:v>-4.7147787610619399E-2</c:v>
                </c:pt>
                <c:pt idx="4730">
                  <c:v>-6.8483185840707894E-2</c:v>
                </c:pt>
                <c:pt idx="4731">
                  <c:v>-3.76431718061674E-2</c:v>
                </c:pt>
                <c:pt idx="4732">
                  <c:v>-2.7119999999999998E-2</c:v>
                </c:pt>
                <c:pt idx="4733">
                  <c:v>-7.7811894273127694E-2</c:v>
                </c:pt>
                <c:pt idx="4734">
                  <c:v>-3.7397142857142802E-2</c:v>
                </c:pt>
                <c:pt idx="4735">
                  <c:v>-9.0354651162790706E-2</c:v>
                </c:pt>
                <c:pt idx="4736">
                  <c:v>-6.4839269406392605E-2</c:v>
                </c:pt>
                <c:pt idx="4737">
                  <c:v>-3.00031818181818E-2</c:v>
                </c:pt>
                <c:pt idx="4738">
                  <c:v>-4.9638626609442002E-2</c:v>
                </c:pt>
                <c:pt idx="4739">
                  <c:v>-4.6982251082251E-2</c:v>
                </c:pt>
                <c:pt idx="4740">
                  <c:v>-5.63429203539823E-2</c:v>
                </c:pt>
                <c:pt idx="4741">
                  <c:v>-4.6858974358974298E-3</c:v>
                </c:pt>
                <c:pt idx="4742">
                  <c:v>-8.1010144927536207E-2</c:v>
                </c:pt>
                <c:pt idx="4743">
                  <c:v>-3.5541474654377798E-2</c:v>
                </c:pt>
                <c:pt idx="4744">
                  <c:v>-0.11815945945945899</c:v>
                </c:pt>
                <c:pt idx="4745">
                  <c:v>-2.8509459459459398E-2</c:v>
                </c:pt>
                <c:pt idx="4746">
                  <c:v>-7.4753539823008794E-2</c:v>
                </c:pt>
                <c:pt idx="4747">
                  <c:v>-3.7442978723404199E-2</c:v>
                </c:pt>
                <c:pt idx="4748">
                  <c:v>-4.8349999999999997E-2</c:v>
                </c:pt>
                <c:pt idx="4749">
                  <c:v>-8.2827777777777695E-2</c:v>
                </c:pt>
                <c:pt idx="4750">
                  <c:v>-2.8629090909090899E-2</c:v>
                </c:pt>
                <c:pt idx="4751">
                  <c:v>-4.9487387387387297E-2</c:v>
                </c:pt>
                <c:pt idx="4752">
                  <c:v>-8.0961333333333302E-2</c:v>
                </c:pt>
                <c:pt idx="4753">
                  <c:v>-0.108986574074074</c:v>
                </c:pt>
                <c:pt idx="4754">
                  <c:v>-4.3894273127753299E-2</c:v>
                </c:pt>
                <c:pt idx="4755">
                  <c:v>-0.14639493670886</c:v>
                </c:pt>
                <c:pt idx="4756">
                  <c:v>1.55125E-2</c:v>
                </c:pt>
                <c:pt idx="4757">
                  <c:v>-6.2941921397379905E-2</c:v>
                </c:pt>
                <c:pt idx="4758">
                  <c:v>-2.7140265486725601E-2</c:v>
                </c:pt>
                <c:pt idx="4759">
                  <c:v>-6.2081651376146699E-2</c:v>
                </c:pt>
                <c:pt idx="4760">
                  <c:v>-7.9388E-2</c:v>
                </c:pt>
                <c:pt idx="4761">
                  <c:v>-3.2779735682819298E-2</c:v>
                </c:pt>
                <c:pt idx="4762">
                  <c:v>-0.11729420289855</c:v>
                </c:pt>
                <c:pt idx="4763">
                  <c:v>-2.54776315789473E-2</c:v>
                </c:pt>
                <c:pt idx="4764">
                  <c:v>-8.4080465116278993E-2</c:v>
                </c:pt>
                <c:pt idx="4765">
                  <c:v>-9.9659174311926599E-2</c:v>
                </c:pt>
                <c:pt idx="4766">
                  <c:v>-7.4702242152466306E-2</c:v>
                </c:pt>
                <c:pt idx="4767">
                  <c:v>-8.1646153846153799E-2</c:v>
                </c:pt>
                <c:pt idx="4768">
                  <c:v>-4.6704464285714203E-2</c:v>
                </c:pt>
                <c:pt idx="4769">
                  <c:v>2.7190476190476201E-3</c:v>
                </c:pt>
                <c:pt idx="4770">
                  <c:v>4.6974117647058798E-2</c:v>
                </c:pt>
                <c:pt idx="4771">
                  <c:v>-4.6398598130841101E-2</c:v>
                </c:pt>
                <c:pt idx="4772">
                  <c:v>-5.1803153153153099E-2</c:v>
                </c:pt>
                <c:pt idx="4773">
                  <c:v>-9.7602714932126702E-2</c:v>
                </c:pt>
                <c:pt idx="4774">
                  <c:v>-6.4350000000000004E-2</c:v>
                </c:pt>
                <c:pt idx="4775">
                  <c:v>-0.10928987341772101</c:v>
                </c:pt>
                <c:pt idx="4776">
                  <c:v>-0.10900350877192901</c:v>
                </c:pt>
                <c:pt idx="4777">
                  <c:v>3.92187499999996E-4</c:v>
                </c:pt>
                <c:pt idx="4778">
                  <c:v>-4.10518248175182E-2</c:v>
                </c:pt>
                <c:pt idx="4779">
                  <c:v>-8.3834741784037506E-2</c:v>
                </c:pt>
                <c:pt idx="4780">
                  <c:v>-6.4618894009216499E-2</c:v>
                </c:pt>
                <c:pt idx="4781">
                  <c:v>-4.8210550458715598E-2</c:v>
                </c:pt>
                <c:pt idx="4782">
                  <c:v>-7.2734070796460104E-2</c:v>
                </c:pt>
                <c:pt idx="4783">
                  <c:v>-8.8114606741572996E-2</c:v>
                </c:pt>
                <c:pt idx="4784">
                  <c:v>-5.1424999999999998E-2</c:v>
                </c:pt>
                <c:pt idx="4785">
                  <c:v>-0.113474324324324</c:v>
                </c:pt>
                <c:pt idx="4786">
                  <c:v>-0.116725791855203</c:v>
                </c:pt>
                <c:pt idx="4787">
                  <c:v>-5.5729203539822997E-2</c:v>
                </c:pt>
                <c:pt idx="4788">
                  <c:v>-5.9897379912663702E-2</c:v>
                </c:pt>
                <c:pt idx="4789">
                  <c:v>-4.4644444444444403E-2</c:v>
                </c:pt>
                <c:pt idx="4790">
                  <c:v>-9.4194871794871696E-2</c:v>
                </c:pt>
                <c:pt idx="4791">
                  <c:v>-5.7886842105263098E-2</c:v>
                </c:pt>
                <c:pt idx="4792">
                  <c:v>-7.8693449781659305E-2</c:v>
                </c:pt>
                <c:pt idx="4793">
                  <c:v>-9.8726363636363598E-2</c:v>
                </c:pt>
                <c:pt idx="4794">
                  <c:v>-4.2965116279069702E-2</c:v>
                </c:pt>
                <c:pt idx="4795">
                  <c:v>-8.8594144144144099E-2</c:v>
                </c:pt>
                <c:pt idx="4796">
                  <c:v>-8.4839380530973396E-2</c:v>
                </c:pt>
                <c:pt idx="4797">
                  <c:v>-4.1980000000000003E-2</c:v>
                </c:pt>
                <c:pt idx="4798">
                  <c:v>-7.5744736842105198E-2</c:v>
                </c:pt>
                <c:pt idx="4799">
                  <c:v>-7.9058986175115198E-2</c:v>
                </c:pt>
                <c:pt idx="4800">
                  <c:v>-8.4793119266054998E-2</c:v>
                </c:pt>
                <c:pt idx="4801">
                  <c:v>-8.7795475113122107E-2</c:v>
                </c:pt>
                <c:pt idx="4802">
                  <c:v>-9.1392272727272697E-2</c:v>
                </c:pt>
                <c:pt idx="4803">
                  <c:v>-2.9327272727272698E-2</c:v>
                </c:pt>
                <c:pt idx="4804">
                  <c:v>-9.9939506172839504E-2</c:v>
                </c:pt>
                <c:pt idx="4805">
                  <c:v>-0.12500632911392401</c:v>
                </c:pt>
                <c:pt idx="4806">
                  <c:v>-4.9239869281045699E-2</c:v>
                </c:pt>
                <c:pt idx="4807">
                  <c:v>-0.101110185185185</c:v>
                </c:pt>
                <c:pt idx="4808">
                  <c:v>-8.1424255319148903E-2</c:v>
                </c:pt>
                <c:pt idx="4809">
                  <c:v>-5.7907373271889398E-2</c:v>
                </c:pt>
                <c:pt idx="4810">
                  <c:v>-5.2656387665198201E-2</c:v>
                </c:pt>
                <c:pt idx="4811">
                  <c:v>-0.102873529411764</c:v>
                </c:pt>
                <c:pt idx="4812">
                  <c:v>-0.10001</c:v>
                </c:pt>
                <c:pt idx="4813">
                  <c:v>-7.3258986175115198E-2</c:v>
                </c:pt>
                <c:pt idx="4814">
                  <c:v>-3.06448598130841E-3</c:v>
                </c:pt>
                <c:pt idx="4815">
                  <c:v>-4.8982272727272701E-2</c:v>
                </c:pt>
                <c:pt idx="4816">
                  <c:v>-5.4973660714285701E-2</c:v>
                </c:pt>
                <c:pt idx="4817">
                  <c:v>-3.4108755760368599E-2</c:v>
                </c:pt>
                <c:pt idx="4818">
                  <c:v>-5.1978082191780801E-2</c:v>
                </c:pt>
                <c:pt idx="4819">
                  <c:v>-4.5400000000000003E-2</c:v>
                </c:pt>
                <c:pt idx="4820">
                  <c:v>-5.0546190476190397E-2</c:v>
                </c:pt>
                <c:pt idx="4821">
                  <c:v>-3.5382648401826401E-2</c:v>
                </c:pt>
                <c:pt idx="4822">
                  <c:v>-5.7836279069767398E-2</c:v>
                </c:pt>
                <c:pt idx="4823">
                  <c:v>-6.8378923766816105E-2</c:v>
                </c:pt>
                <c:pt idx="4824">
                  <c:v>-6.5238356164383504E-2</c:v>
                </c:pt>
                <c:pt idx="4825">
                  <c:v>-8.1271428571428495E-2</c:v>
                </c:pt>
                <c:pt idx="4826">
                  <c:v>-3.7187096774193497E-2</c:v>
                </c:pt>
                <c:pt idx="4827">
                  <c:v>-6.1245045045045E-2</c:v>
                </c:pt>
                <c:pt idx="4828">
                  <c:v>-5.2662727272727201E-2</c:v>
                </c:pt>
                <c:pt idx="4829">
                  <c:v>-8.65524886877828E-2</c:v>
                </c:pt>
                <c:pt idx="4830">
                  <c:v>-7.67986175115207E-2</c:v>
                </c:pt>
                <c:pt idx="4831">
                  <c:v>-2.6759090909090899E-2</c:v>
                </c:pt>
                <c:pt idx="4832">
                  <c:v>-3.0583116883116799E-2</c:v>
                </c:pt>
                <c:pt idx="4833">
                  <c:v>-2.6036904761904699E-2</c:v>
                </c:pt>
                <c:pt idx="4834">
                  <c:v>-3.6301345291479797E-2</c:v>
                </c:pt>
                <c:pt idx="4835">
                  <c:v>-5.0809009009008997E-2</c:v>
                </c:pt>
                <c:pt idx="4836">
                  <c:v>-8.4292792792792795E-2</c:v>
                </c:pt>
                <c:pt idx="4837">
                  <c:v>-6.2585714285714203E-2</c:v>
                </c:pt>
                <c:pt idx="4838">
                  <c:v>-5.6497285067873299E-2</c:v>
                </c:pt>
                <c:pt idx="4839">
                  <c:v>-0.136806097560975</c:v>
                </c:pt>
                <c:pt idx="4840">
                  <c:v>-7.7656666666666596E-2</c:v>
                </c:pt>
                <c:pt idx="4841">
                  <c:v>-6.9556950672645695E-2</c:v>
                </c:pt>
                <c:pt idx="4842">
                  <c:v>-7.9994570135746595E-2</c:v>
                </c:pt>
                <c:pt idx="4843">
                  <c:v>-9.1774766355140106E-2</c:v>
                </c:pt>
                <c:pt idx="4844">
                  <c:v>-0.108833185840707</c:v>
                </c:pt>
                <c:pt idx="4845">
                  <c:v>-3.8656422018348603E-2</c:v>
                </c:pt>
                <c:pt idx="4846">
                  <c:v>-6.4367777777777704E-2</c:v>
                </c:pt>
                <c:pt idx="4847">
                  <c:v>-1.15027777777777E-2</c:v>
                </c:pt>
                <c:pt idx="4848">
                  <c:v>-9.1758173076922994E-2</c:v>
                </c:pt>
                <c:pt idx="4849">
                  <c:v>-2.38237668161435E-2</c:v>
                </c:pt>
                <c:pt idx="4850">
                  <c:v>-3.7731018518518497E-2</c:v>
                </c:pt>
                <c:pt idx="4851">
                  <c:v>-4.8954090909090898E-2</c:v>
                </c:pt>
                <c:pt idx="4852">
                  <c:v>-9.3773972602739702E-2</c:v>
                </c:pt>
                <c:pt idx="4853">
                  <c:v>-0.18661066666666601</c:v>
                </c:pt>
                <c:pt idx="4854">
                  <c:v>-0.112982857142857</c:v>
                </c:pt>
                <c:pt idx="4855">
                  <c:v>3.0443349753694498E-3</c:v>
                </c:pt>
                <c:pt idx="4856">
                  <c:v>-5.2557013574660597E-2</c:v>
                </c:pt>
                <c:pt idx="4857">
                  <c:v>-0.13005953488371999</c:v>
                </c:pt>
                <c:pt idx="4858">
                  <c:v>-7.6795515695067207E-2</c:v>
                </c:pt>
                <c:pt idx="4859">
                  <c:v>-9.5316666666666605E-2</c:v>
                </c:pt>
                <c:pt idx="4860">
                  <c:v>-5.91085106382978E-2</c:v>
                </c:pt>
                <c:pt idx="4861">
                  <c:v>-9.8041772151898701E-2</c:v>
                </c:pt>
                <c:pt idx="4862">
                  <c:v>-6.8331578947368396E-2</c:v>
                </c:pt>
                <c:pt idx="4863">
                  <c:v>-0.109045622119815</c:v>
                </c:pt>
                <c:pt idx="4864">
                  <c:v>-0.105399541284403</c:v>
                </c:pt>
                <c:pt idx="4865">
                  <c:v>-8.5783333333333295E-2</c:v>
                </c:pt>
                <c:pt idx="4866">
                  <c:v>-3.1278571428571399E-2</c:v>
                </c:pt>
                <c:pt idx="4867">
                  <c:v>-6.8785227272727206E-2</c:v>
                </c:pt>
                <c:pt idx="4868">
                  <c:v>-9.2660465116278998E-2</c:v>
                </c:pt>
                <c:pt idx="4869">
                  <c:v>-9.6795283018867903E-2</c:v>
                </c:pt>
                <c:pt idx="4870">
                  <c:v>-8.8642647058823507E-2</c:v>
                </c:pt>
                <c:pt idx="4871">
                  <c:v>-8.4497685185185106E-2</c:v>
                </c:pt>
                <c:pt idx="4872">
                  <c:v>-5.5822790697674401E-2</c:v>
                </c:pt>
                <c:pt idx="4873">
                  <c:v>-5.6942233009708701E-2</c:v>
                </c:pt>
                <c:pt idx="4874">
                  <c:v>-6.2351063829787202E-2</c:v>
                </c:pt>
                <c:pt idx="4875">
                  <c:v>-3.1842528735632099E-2</c:v>
                </c:pt>
                <c:pt idx="4876">
                  <c:v>-5.94195876288659E-2</c:v>
                </c:pt>
                <c:pt idx="4877">
                  <c:v>-5.2864516129032202E-2</c:v>
                </c:pt>
                <c:pt idx="4878">
                  <c:v>-6.0629357798165098E-2</c:v>
                </c:pt>
                <c:pt idx="4879">
                  <c:v>-6.3881730769230705E-2</c:v>
                </c:pt>
                <c:pt idx="4880">
                  <c:v>-5.5792511013215799E-2</c:v>
                </c:pt>
                <c:pt idx="4881">
                  <c:v>-0.247697297297297</c:v>
                </c:pt>
                <c:pt idx="4882">
                  <c:v>-6.7860000000000004E-2</c:v>
                </c:pt>
                <c:pt idx="4883">
                  <c:v>-7.2872588832487303E-2</c:v>
                </c:pt>
                <c:pt idx="4884">
                  <c:v>-6.8878350515463899E-2</c:v>
                </c:pt>
                <c:pt idx="4885">
                  <c:v>-4.4451388888888797E-2</c:v>
                </c:pt>
                <c:pt idx="4886">
                  <c:v>-5.3111627906976697E-2</c:v>
                </c:pt>
                <c:pt idx="4887">
                  <c:v>-2.94362318840579E-2</c:v>
                </c:pt>
                <c:pt idx="4888">
                  <c:v>-0.13524657534246501</c:v>
                </c:pt>
                <c:pt idx="4889">
                  <c:v>-0.16187916666666599</c:v>
                </c:pt>
                <c:pt idx="4890">
                  <c:v>-8.4185858585858503E-2</c:v>
                </c:pt>
                <c:pt idx="4891">
                  <c:v>-8.7635514018691602E-2</c:v>
                </c:pt>
                <c:pt idx="4892">
                  <c:v>-6.4209952606635007E-2</c:v>
                </c:pt>
                <c:pt idx="4893">
                  <c:v>-5.56063636363636E-2</c:v>
                </c:pt>
                <c:pt idx="4894">
                  <c:v>-4.8070222222222202E-2</c:v>
                </c:pt>
                <c:pt idx="4895">
                  <c:v>-3.2590123456790097E-2</c:v>
                </c:pt>
                <c:pt idx="4896">
                  <c:v>-7.5957333333333293E-2</c:v>
                </c:pt>
                <c:pt idx="4897">
                  <c:v>-5.6146046511627898E-2</c:v>
                </c:pt>
                <c:pt idx="4898">
                  <c:v>-0.11529579439252299</c:v>
                </c:pt>
                <c:pt idx="4899">
                  <c:v>-6.17488151658767E-2</c:v>
                </c:pt>
                <c:pt idx="4900">
                  <c:v>-7.7327522935779797E-2</c:v>
                </c:pt>
                <c:pt idx="4901">
                  <c:v>-5.0748148148148098E-2</c:v>
                </c:pt>
                <c:pt idx="4902">
                  <c:v>-0.17678292682926799</c:v>
                </c:pt>
                <c:pt idx="4903">
                  <c:v>-7.4246835443037895E-2</c:v>
                </c:pt>
                <c:pt idx="4904">
                  <c:v>-2.7119417475728099E-2</c:v>
                </c:pt>
                <c:pt idx="4905">
                  <c:v>-9.4207511737089106E-2</c:v>
                </c:pt>
                <c:pt idx="4906">
                  <c:v>-8.4949763033175293E-2</c:v>
                </c:pt>
                <c:pt idx="4907">
                  <c:v>-5.2863255813953403E-2</c:v>
                </c:pt>
                <c:pt idx="4908">
                  <c:v>-5.1912962962962897E-2</c:v>
                </c:pt>
                <c:pt idx="4909">
                  <c:v>-3.5416049382716003E-2</c:v>
                </c:pt>
                <c:pt idx="4910">
                  <c:v>-7.0180898876404496E-2</c:v>
                </c:pt>
                <c:pt idx="4911">
                  <c:v>-6.6690575916230302E-2</c:v>
                </c:pt>
                <c:pt idx="4912">
                  <c:v>-4.3785999999999999E-2</c:v>
                </c:pt>
                <c:pt idx="4913">
                  <c:v>-4.3040277777777698E-2</c:v>
                </c:pt>
                <c:pt idx="4914">
                  <c:v>-7.5109545454545401E-2</c:v>
                </c:pt>
                <c:pt idx="4915">
                  <c:v>-8.0893877551020399E-2</c:v>
                </c:pt>
                <c:pt idx="4916">
                  <c:v>-8.33086419753086E-2</c:v>
                </c:pt>
                <c:pt idx="4917">
                  <c:v>-5.4522727272727202E-2</c:v>
                </c:pt>
                <c:pt idx="4918">
                  <c:v>-0.106340975609756</c:v>
                </c:pt>
                <c:pt idx="4919">
                  <c:v>-0.148202884615384</c:v>
                </c:pt>
                <c:pt idx="4920">
                  <c:v>-8.0989861751151998E-2</c:v>
                </c:pt>
                <c:pt idx="4921">
                  <c:v>-9.97044843049327E-2</c:v>
                </c:pt>
                <c:pt idx="4922">
                  <c:v>-3.6540552995391697E-2</c:v>
                </c:pt>
                <c:pt idx="4923">
                  <c:v>-1.5591463414634099E-2</c:v>
                </c:pt>
                <c:pt idx="4924">
                  <c:v>-3.4143835616438301E-2</c:v>
                </c:pt>
                <c:pt idx="4925">
                  <c:v>-8.0612953367875606E-2</c:v>
                </c:pt>
                <c:pt idx="4926">
                  <c:v>-0.112677659574468</c:v>
                </c:pt>
                <c:pt idx="4927">
                  <c:v>-5.1865470852017898E-2</c:v>
                </c:pt>
                <c:pt idx="4928">
                  <c:v>-5.38224215246636E-2</c:v>
                </c:pt>
                <c:pt idx="4929">
                  <c:v>-0.102268202764976</c:v>
                </c:pt>
                <c:pt idx="4930">
                  <c:v>-3.7977380952380901E-2</c:v>
                </c:pt>
                <c:pt idx="4931">
                  <c:v>-7.9689655172413706E-2</c:v>
                </c:pt>
                <c:pt idx="4932">
                  <c:v>-7.9620952380952306E-2</c:v>
                </c:pt>
                <c:pt idx="4933">
                  <c:v>-8.2487378640776696E-2</c:v>
                </c:pt>
                <c:pt idx="4934">
                  <c:v>-0.101070560747663</c:v>
                </c:pt>
                <c:pt idx="4935">
                  <c:v>-1.9721428571428501E-2</c:v>
                </c:pt>
                <c:pt idx="4936">
                  <c:v>-7.2130180180180095E-2</c:v>
                </c:pt>
                <c:pt idx="4937">
                  <c:v>-0.10534606741572999</c:v>
                </c:pt>
                <c:pt idx="4938">
                  <c:v>-9.0360465116279005E-3</c:v>
                </c:pt>
                <c:pt idx="4939">
                  <c:v>-5.73957547169811E-2</c:v>
                </c:pt>
                <c:pt idx="4940">
                  <c:v>-0.107674666666666</c:v>
                </c:pt>
                <c:pt idx="4941">
                  <c:v>-5.3670000000000002E-2</c:v>
                </c:pt>
                <c:pt idx="4942">
                  <c:v>-6.0004629629629602E-2</c:v>
                </c:pt>
                <c:pt idx="4943">
                  <c:v>-5.9634862385321098E-2</c:v>
                </c:pt>
                <c:pt idx="4944">
                  <c:v>-9.4243956043955995E-2</c:v>
                </c:pt>
                <c:pt idx="4945">
                  <c:v>-6.1331081081080999E-2</c:v>
                </c:pt>
                <c:pt idx="4946">
                  <c:v>-5.8639682539682499E-2</c:v>
                </c:pt>
                <c:pt idx="4947">
                  <c:v>-5.1195871559632997E-2</c:v>
                </c:pt>
                <c:pt idx="4948">
                  <c:v>-6.2146268656716401E-2</c:v>
                </c:pt>
                <c:pt idx="4949">
                  <c:v>-2.1169369369369299E-2</c:v>
                </c:pt>
                <c:pt idx="4950">
                  <c:v>-7.1497409326424802E-2</c:v>
                </c:pt>
                <c:pt idx="4951">
                  <c:v>-8.1184285714285695E-2</c:v>
                </c:pt>
                <c:pt idx="4952">
                  <c:v>-0.122471428571428</c:v>
                </c:pt>
                <c:pt idx="4953">
                  <c:v>-7.6788775510203994E-2</c:v>
                </c:pt>
                <c:pt idx="4954">
                  <c:v>-0.107485714285714</c:v>
                </c:pt>
                <c:pt idx="4955">
                  <c:v>-9.0759358288770006E-2</c:v>
                </c:pt>
                <c:pt idx="4956">
                  <c:v>-7.8193364928909895E-2</c:v>
                </c:pt>
                <c:pt idx="4957">
                  <c:v>-7.7101990049751198E-2</c:v>
                </c:pt>
                <c:pt idx="4958">
                  <c:v>-8.0046249999999999E-2</c:v>
                </c:pt>
                <c:pt idx="4959">
                  <c:v>-6.9627118644067804E-3</c:v>
                </c:pt>
                <c:pt idx="4960">
                  <c:v>-7.6939156626505995E-2</c:v>
                </c:pt>
                <c:pt idx="4961">
                  <c:v>-4.5497297297297297E-2</c:v>
                </c:pt>
                <c:pt idx="4962">
                  <c:v>-7.3682178217821706E-2</c:v>
                </c:pt>
                <c:pt idx="4963">
                  <c:v>-3.8405235602094197E-2</c:v>
                </c:pt>
                <c:pt idx="4964">
                  <c:v>-7.4709189189189104E-2</c:v>
                </c:pt>
                <c:pt idx="4965">
                  <c:v>-0.107011764705882</c:v>
                </c:pt>
                <c:pt idx="4966">
                  <c:v>3.4570769230769197E-2</c:v>
                </c:pt>
                <c:pt idx="4967">
                  <c:v>-6.4437654320987595E-2</c:v>
                </c:pt>
                <c:pt idx="4968">
                  <c:v>-7.1102116402116403E-2</c:v>
                </c:pt>
                <c:pt idx="4969">
                  <c:v>-9.8683510638297806E-2</c:v>
                </c:pt>
                <c:pt idx="4970">
                  <c:v>-3.3794761904761897E-2</c:v>
                </c:pt>
                <c:pt idx="4971">
                  <c:v>-5.1129032258064498E-2</c:v>
                </c:pt>
                <c:pt idx="4972">
                  <c:v>-9.5224390243902404E-2</c:v>
                </c:pt>
                <c:pt idx="4973">
                  <c:v>-9.7033846153846096E-2</c:v>
                </c:pt>
                <c:pt idx="4974">
                  <c:v>-8.3299999999999999E-2</c:v>
                </c:pt>
                <c:pt idx="4975">
                  <c:v>-0.104007567567567</c:v>
                </c:pt>
                <c:pt idx="4976">
                  <c:v>-7.0626190476190398E-2</c:v>
                </c:pt>
                <c:pt idx="4977">
                  <c:v>-9.2809259259259203E-2</c:v>
                </c:pt>
                <c:pt idx="4978">
                  <c:v>-7.6224456521739106E-2</c:v>
                </c:pt>
                <c:pt idx="4979">
                  <c:v>-0.10690789473684199</c:v>
                </c:pt>
                <c:pt idx="4980">
                  <c:v>-6.3479710144927495E-2</c:v>
                </c:pt>
                <c:pt idx="4981">
                  <c:v>-0.13504033149171199</c:v>
                </c:pt>
                <c:pt idx="4982">
                  <c:v>-8.0630582524271799E-2</c:v>
                </c:pt>
                <c:pt idx="4983">
                  <c:v>-9.4509852216748694E-2</c:v>
                </c:pt>
                <c:pt idx="4984">
                  <c:v>-8.0681308411214903E-2</c:v>
                </c:pt>
                <c:pt idx="4985">
                  <c:v>-5.9583414634146299E-2</c:v>
                </c:pt>
                <c:pt idx="4986">
                  <c:v>-3.9100000000000003E-2</c:v>
                </c:pt>
                <c:pt idx="4987">
                  <c:v>-8.1244444444444397E-2</c:v>
                </c:pt>
                <c:pt idx="4988">
                  <c:v>-0.11347195121951199</c:v>
                </c:pt>
                <c:pt idx="4989">
                  <c:v>-0.123026767676767</c:v>
                </c:pt>
                <c:pt idx="4990">
                  <c:v>-4.4004926108374302E-2</c:v>
                </c:pt>
                <c:pt idx="4991">
                  <c:v>-4.4498989898989899E-2</c:v>
                </c:pt>
                <c:pt idx="4992">
                  <c:v>-8.0901388888888801E-2</c:v>
                </c:pt>
                <c:pt idx="4993">
                  <c:v>-7.9508823529411701E-2</c:v>
                </c:pt>
                <c:pt idx="4994">
                  <c:v>-0.11199710144927499</c:v>
                </c:pt>
                <c:pt idx="4995">
                  <c:v>-9.5250000000000001E-2</c:v>
                </c:pt>
                <c:pt idx="4996">
                  <c:v>-9.6409444444444395E-2</c:v>
                </c:pt>
                <c:pt idx="4997">
                  <c:v>-8.6043548387096699E-2</c:v>
                </c:pt>
                <c:pt idx="4998">
                  <c:v>-9.5641951219512203E-2</c:v>
                </c:pt>
                <c:pt idx="4999">
                  <c:v>-8.4759090909090895E-2</c:v>
                </c:pt>
                <c:pt idx="5000">
                  <c:v>-7.5208571428571402E-2</c:v>
                </c:pt>
                <c:pt idx="5001">
                  <c:v>-7.0208571428571398E-2</c:v>
                </c:pt>
                <c:pt idx="5002">
                  <c:v>-5.4164480874316898E-2</c:v>
                </c:pt>
                <c:pt idx="5003">
                  <c:v>-6.8315668202764898E-2</c:v>
                </c:pt>
                <c:pt idx="5004">
                  <c:v>-5.5807692307692301E-2</c:v>
                </c:pt>
                <c:pt idx="5005">
                  <c:v>-8.1656108597285004E-3</c:v>
                </c:pt>
                <c:pt idx="5006">
                  <c:v>-9.0191549295774595E-2</c:v>
                </c:pt>
                <c:pt idx="5007">
                  <c:v>-9.3460563380281594E-2</c:v>
                </c:pt>
                <c:pt idx="5008">
                  <c:v>-7.5510958904109499E-2</c:v>
                </c:pt>
                <c:pt idx="5009">
                  <c:v>-5.4684662576687103E-2</c:v>
                </c:pt>
                <c:pt idx="5010">
                  <c:v>-8.6519072164948405E-2</c:v>
                </c:pt>
                <c:pt idx="5011">
                  <c:v>-0.103978421052631</c:v>
                </c:pt>
                <c:pt idx="5012">
                  <c:v>-9.4296788990825595E-2</c:v>
                </c:pt>
                <c:pt idx="5013">
                  <c:v>-6.3615675675675595E-2</c:v>
                </c:pt>
                <c:pt idx="5014">
                  <c:v>-0.11635999999999901</c:v>
                </c:pt>
                <c:pt idx="5015">
                  <c:v>-0.105785245901639</c:v>
                </c:pt>
                <c:pt idx="5016">
                  <c:v>-5.3749189189189098E-2</c:v>
                </c:pt>
                <c:pt idx="5017">
                  <c:v>-8.6627619047618995E-2</c:v>
                </c:pt>
                <c:pt idx="5018">
                  <c:v>-8.9991780821917805E-2</c:v>
                </c:pt>
                <c:pt idx="5019">
                  <c:v>-4.4420603015075298E-2</c:v>
                </c:pt>
                <c:pt idx="5020">
                  <c:v>-6.7929255319148896E-2</c:v>
                </c:pt>
                <c:pt idx="5021">
                  <c:v>-0.10524642857142801</c:v>
                </c:pt>
                <c:pt idx="5022">
                  <c:v>-3.4647692307692303E-2</c:v>
                </c:pt>
                <c:pt idx="5023">
                  <c:v>-7.8059375E-2</c:v>
                </c:pt>
                <c:pt idx="5024">
                  <c:v>-4.0245312499999998E-2</c:v>
                </c:pt>
                <c:pt idx="5025">
                  <c:v>-7.4529545454545404E-2</c:v>
                </c:pt>
                <c:pt idx="5026">
                  <c:v>-5.27989690721649E-2</c:v>
                </c:pt>
                <c:pt idx="5027">
                  <c:v>-5.1171270718232E-2</c:v>
                </c:pt>
                <c:pt idx="5028">
                  <c:v>-5.15586666666666E-2</c:v>
                </c:pt>
                <c:pt idx="5029">
                  <c:v>-7.4956060606060596E-2</c:v>
                </c:pt>
                <c:pt idx="5030">
                  <c:v>-6.9547222222222205E-2</c:v>
                </c:pt>
                <c:pt idx="5031">
                  <c:v>-9.6446774193548301E-2</c:v>
                </c:pt>
                <c:pt idx="5032">
                  <c:v>-0.11474843749999999</c:v>
                </c:pt>
                <c:pt idx="5033">
                  <c:v>-3.1339361702127602E-2</c:v>
                </c:pt>
                <c:pt idx="5034">
                  <c:v>-4.27188571428571E-2</c:v>
                </c:pt>
                <c:pt idx="5035">
                  <c:v>-0.1487484375</c:v>
                </c:pt>
                <c:pt idx="5036">
                  <c:v>-0.10427543859649099</c:v>
                </c:pt>
                <c:pt idx="5037">
                  <c:v>-4.65391812865497E-2</c:v>
                </c:pt>
                <c:pt idx="5038">
                  <c:v>-3.08364130434782E-2</c:v>
                </c:pt>
                <c:pt idx="5039">
                  <c:v>-5.91930348258706E-2</c:v>
                </c:pt>
                <c:pt idx="5040">
                  <c:v>-6.6801041666666602E-2</c:v>
                </c:pt>
                <c:pt idx="5041">
                  <c:v>-8.4989696969696896E-2</c:v>
                </c:pt>
                <c:pt idx="5042">
                  <c:v>8.2824324324324294E-3</c:v>
                </c:pt>
                <c:pt idx="5043">
                  <c:v>-2.6166666666666599E-2</c:v>
                </c:pt>
                <c:pt idx="5044">
                  <c:v>-1.16685714285714E-2</c:v>
                </c:pt>
                <c:pt idx="5045">
                  <c:v>-0.109791715976331</c:v>
                </c:pt>
                <c:pt idx="5046">
                  <c:v>-7.6295092024539796E-2</c:v>
                </c:pt>
                <c:pt idx="5047">
                  <c:v>-8.3067096774193494E-2</c:v>
                </c:pt>
                <c:pt idx="5048">
                  <c:v>-0.13175197368420999</c:v>
                </c:pt>
                <c:pt idx="5049">
                  <c:v>-8.7893220338983002E-2</c:v>
                </c:pt>
                <c:pt idx="5050">
                  <c:v>4.0527272727272703E-2</c:v>
                </c:pt>
                <c:pt idx="5051">
                  <c:v>-0.133486764705882</c:v>
                </c:pt>
                <c:pt idx="5052">
                  <c:v>-5.3090789473684202E-2</c:v>
                </c:pt>
                <c:pt idx="5053">
                  <c:v>-2.1246052631578902E-2</c:v>
                </c:pt>
                <c:pt idx="5054">
                  <c:v>-6.4209183673469394E-2</c:v>
                </c:pt>
                <c:pt idx="5055">
                  <c:v>-5.5877570093457903E-2</c:v>
                </c:pt>
                <c:pt idx="5056">
                  <c:v>1.9523809523809099E-4</c:v>
                </c:pt>
                <c:pt idx="5057">
                  <c:v>-0.1075</c:v>
                </c:pt>
                <c:pt idx="5058">
                  <c:v>-9.6009090909090905E-2</c:v>
                </c:pt>
                <c:pt idx="5059">
                  <c:v>-0.102376470588235</c:v>
                </c:pt>
                <c:pt idx="5060">
                  <c:v>-0.10829857142857099</c:v>
                </c:pt>
                <c:pt idx="5061">
                  <c:v>-4.78924812030075E-2</c:v>
                </c:pt>
                <c:pt idx="5062">
                  <c:v>-0.1098136</c:v>
                </c:pt>
                <c:pt idx="5063">
                  <c:v>-5.6475862068965502E-2</c:v>
                </c:pt>
                <c:pt idx="5064">
                  <c:v>-0.115367272727272</c:v>
                </c:pt>
                <c:pt idx="5065">
                  <c:v>-6.71401515151515E-2</c:v>
                </c:pt>
                <c:pt idx="5066">
                  <c:v>-4.5897037037037E-2</c:v>
                </c:pt>
                <c:pt idx="5067">
                  <c:v>-6.2385616438356099E-2</c:v>
                </c:pt>
                <c:pt idx="5068">
                  <c:v>-8.4572661870503593E-2</c:v>
                </c:pt>
                <c:pt idx="5069">
                  <c:v>-7.5483561643835601E-2</c:v>
                </c:pt>
                <c:pt idx="5070">
                  <c:v>-6.9874603174603103E-2</c:v>
                </c:pt>
                <c:pt idx="5071">
                  <c:v>1.27179104477611E-2</c:v>
                </c:pt>
                <c:pt idx="5072">
                  <c:v>-9.2186065573770501E-2</c:v>
                </c:pt>
                <c:pt idx="5073">
                  <c:v>-9.2357407407407402E-2</c:v>
                </c:pt>
                <c:pt idx="5074">
                  <c:v>-9.7825465838509304E-2</c:v>
                </c:pt>
                <c:pt idx="5075">
                  <c:v>-7.5653896103896098E-2</c:v>
                </c:pt>
                <c:pt idx="5076">
                  <c:v>-6.4131736526946106E-2</c:v>
                </c:pt>
                <c:pt idx="5077">
                  <c:v>3.8350000000000002E-2</c:v>
                </c:pt>
                <c:pt idx="5078">
                  <c:v>-0.11424126984126901</c:v>
                </c:pt>
                <c:pt idx="5079">
                  <c:v>-9.2111888111888092E-3</c:v>
                </c:pt>
                <c:pt idx="5080">
                  <c:v>-3.7607975460122699E-2</c:v>
                </c:pt>
                <c:pt idx="5081">
                  <c:v>-6.5757232704402493E-2</c:v>
                </c:pt>
                <c:pt idx="5082">
                  <c:v>5.7399193548387101E-2</c:v>
                </c:pt>
                <c:pt idx="5083">
                  <c:v>-4.6421678321678303E-2</c:v>
                </c:pt>
                <c:pt idx="5084">
                  <c:v>-6.0189705882352902E-2</c:v>
                </c:pt>
                <c:pt idx="5085">
                  <c:v>-9.1561904761904706E-2</c:v>
                </c:pt>
                <c:pt idx="5086">
                  <c:v>-0.12591496598639401</c:v>
                </c:pt>
                <c:pt idx="5087">
                  <c:v>-0.102703409090909</c:v>
                </c:pt>
                <c:pt idx="5088">
                  <c:v>-9.7011515151515099E-2</c:v>
                </c:pt>
                <c:pt idx="5089">
                  <c:v>-9.6024870466321202E-2</c:v>
                </c:pt>
                <c:pt idx="5090">
                  <c:v>-0.114621022727272</c:v>
                </c:pt>
                <c:pt idx="5091">
                  <c:v>-7.1762121212121194E-2</c:v>
                </c:pt>
                <c:pt idx="5092">
                  <c:v>-8.8440350877192903E-2</c:v>
                </c:pt>
                <c:pt idx="5093">
                  <c:v>-1.03358974358974E-2</c:v>
                </c:pt>
                <c:pt idx="5094">
                  <c:v>-0.112246961325966</c:v>
                </c:pt>
                <c:pt idx="5095">
                  <c:v>-5.9639999999999999E-2</c:v>
                </c:pt>
                <c:pt idx="5096">
                  <c:v>0</c:v>
                </c:pt>
                <c:pt idx="5097">
                  <c:v>-9.5871505376343993E-2</c:v>
                </c:pt>
                <c:pt idx="5098">
                  <c:v>-0.104234782608695</c:v>
                </c:pt>
                <c:pt idx="5099">
                  <c:v>-0.100924</c:v>
                </c:pt>
                <c:pt idx="5100">
                  <c:v>-5.6065432098765397E-2</c:v>
                </c:pt>
                <c:pt idx="5101">
                  <c:v>-5.2367796610169402E-2</c:v>
                </c:pt>
                <c:pt idx="5102">
                  <c:v>-6.8793085106382906E-2</c:v>
                </c:pt>
                <c:pt idx="5103">
                  <c:v>-8.3581927710843301E-2</c:v>
                </c:pt>
                <c:pt idx="5104">
                  <c:v>-0.101497604790419</c:v>
                </c:pt>
                <c:pt idx="5105">
                  <c:v>-0.19667076923076901</c:v>
                </c:pt>
                <c:pt idx="5106">
                  <c:v>-1.7976811594202901E-2</c:v>
                </c:pt>
                <c:pt idx="5107">
                  <c:v>-9.1045512820512806E-2</c:v>
                </c:pt>
                <c:pt idx="5108">
                  <c:v>-0.117292105263157</c:v>
                </c:pt>
                <c:pt idx="5109">
                  <c:v>-5.6472316384180703E-2</c:v>
                </c:pt>
                <c:pt idx="5110">
                  <c:v>-7.3015463917525697E-2</c:v>
                </c:pt>
                <c:pt idx="5111">
                  <c:v>-7.8396078431372501E-2</c:v>
                </c:pt>
                <c:pt idx="5112">
                  <c:v>-3.2755714285714201E-2</c:v>
                </c:pt>
                <c:pt idx="5113">
                  <c:v>-1.6512962962962899E-2</c:v>
                </c:pt>
                <c:pt idx="5114">
                  <c:v>-0.11343096774193499</c:v>
                </c:pt>
                <c:pt idx="5115">
                  <c:v>-0.106852432432432</c:v>
                </c:pt>
                <c:pt idx="5116">
                  <c:v>-9.6633673469387699E-2</c:v>
                </c:pt>
                <c:pt idx="5117">
                  <c:v>-7.2003825136612007E-2</c:v>
                </c:pt>
                <c:pt idx="5118">
                  <c:v>-0.109982795698924</c:v>
                </c:pt>
                <c:pt idx="5119">
                  <c:v>-0.12295294117647</c:v>
                </c:pt>
                <c:pt idx="5120">
                  <c:v>5.3528947368421002E-2</c:v>
                </c:pt>
                <c:pt idx="5121">
                  <c:v>-0.113141401273885</c:v>
                </c:pt>
                <c:pt idx="5122">
                  <c:v>-6.9106874999999998E-2</c:v>
                </c:pt>
                <c:pt idx="5123">
                  <c:v>-5.6388717948717901E-2</c:v>
                </c:pt>
                <c:pt idx="5124">
                  <c:v>-5.3152150537634398E-2</c:v>
                </c:pt>
                <c:pt idx="5125">
                  <c:v>-3.6886956521739102E-2</c:v>
                </c:pt>
                <c:pt idx="5126">
                  <c:v>-8.3532467532467496E-3</c:v>
                </c:pt>
                <c:pt idx="5127">
                  <c:v>-4.5879661016949097E-2</c:v>
                </c:pt>
                <c:pt idx="5128">
                  <c:v>-0.11654415584415501</c:v>
                </c:pt>
                <c:pt idx="5129">
                  <c:v>-2.93746987951807E-2</c:v>
                </c:pt>
                <c:pt idx="5130">
                  <c:v>-0.111427485380116</c:v>
                </c:pt>
                <c:pt idx="5131">
                  <c:v>-7.8503141361256495E-2</c:v>
                </c:pt>
                <c:pt idx="5132">
                  <c:v>-2.5292391304347801E-2</c:v>
                </c:pt>
                <c:pt idx="5133">
                  <c:v>-6.9845454545454502E-2</c:v>
                </c:pt>
                <c:pt idx="5134">
                  <c:v>-4.0882812499999997E-2</c:v>
                </c:pt>
                <c:pt idx="5135">
                  <c:v>-4.9140350877192901E-2</c:v>
                </c:pt>
                <c:pt idx="5136">
                  <c:v>-0.11089107142857101</c:v>
                </c:pt>
                <c:pt idx="5137">
                  <c:v>-9.49601123595505E-2</c:v>
                </c:pt>
                <c:pt idx="5138">
                  <c:v>-0.13489017341040399</c:v>
                </c:pt>
                <c:pt idx="5139">
                  <c:v>-6.9339175257731894E-2</c:v>
                </c:pt>
                <c:pt idx="5140">
                  <c:v>-7.0869333333333298E-2</c:v>
                </c:pt>
                <c:pt idx="5141">
                  <c:v>6.2159374999999899E-2</c:v>
                </c:pt>
                <c:pt idx="5142">
                  <c:v>-2.8889411764705799E-2</c:v>
                </c:pt>
                <c:pt idx="5143">
                  <c:v>-0.116620886075949</c:v>
                </c:pt>
                <c:pt idx="5144">
                  <c:v>-0.133166455696202</c:v>
                </c:pt>
                <c:pt idx="5145">
                  <c:v>-5.3221621621621598E-2</c:v>
                </c:pt>
                <c:pt idx="5146">
                  <c:v>-7.5526530612244902E-2</c:v>
                </c:pt>
                <c:pt idx="5147">
                  <c:v>-5.1984126984126897E-2</c:v>
                </c:pt>
                <c:pt idx="5148">
                  <c:v>-4.6306849315068399E-2</c:v>
                </c:pt>
                <c:pt idx="5149">
                  <c:v>-5.5081944444444399E-2</c:v>
                </c:pt>
                <c:pt idx="5150">
                  <c:v>-5.67602564102564E-2</c:v>
                </c:pt>
                <c:pt idx="5151">
                  <c:v>-3.3318543046357597E-2</c:v>
                </c:pt>
                <c:pt idx="5152">
                  <c:v>-0.1186125</c:v>
                </c:pt>
                <c:pt idx="5153">
                  <c:v>-9.6984659090909101E-2</c:v>
                </c:pt>
                <c:pt idx="5154">
                  <c:v>-0.100610769230769</c:v>
                </c:pt>
                <c:pt idx="5155">
                  <c:v>-5.48835616438356E-2</c:v>
                </c:pt>
                <c:pt idx="5156">
                  <c:v>-5.6327450980392102E-2</c:v>
                </c:pt>
                <c:pt idx="5157">
                  <c:v>-4.6881578947368399E-2</c:v>
                </c:pt>
                <c:pt idx="5158">
                  <c:v>-9.3358024691358003E-3</c:v>
                </c:pt>
                <c:pt idx="5159">
                  <c:v>-7.6950326797385601E-2</c:v>
                </c:pt>
                <c:pt idx="5160">
                  <c:v>-6.8030985915492906E-2</c:v>
                </c:pt>
                <c:pt idx="5161">
                  <c:v>-0.22173035714285699</c:v>
                </c:pt>
                <c:pt idx="5162">
                  <c:v>-5.7210638297872297E-2</c:v>
                </c:pt>
                <c:pt idx="5163">
                  <c:v>-5.2439784946236502E-2</c:v>
                </c:pt>
                <c:pt idx="5164">
                  <c:v>-8.74825688073394E-2</c:v>
                </c:pt>
                <c:pt idx="5165">
                  <c:v>-0.11094166666666599</c:v>
                </c:pt>
                <c:pt idx="5166">
                  <c:v>-4.7173124999999899E-2</c:v>
                </c:pt>
                <c:pt idx="5167">
                  <c:v>-6.7853293413173602E-2</c:v>
                </c:pt>
                <c:pt idx="5168">
                  <c:v>-5.9166129032258E-2</c:v>
                </c:pt>
                <c:pt idx="5169">
                  <c:v>-2.1722580645161201E-2</c:v>
                </c:pt>
                <c:pt idx="5170">
                  <c:v>-7.0391176470588193E-2</c:v>
                </c:pt>
                <c:pt idx="5171">
                  <c:v>-5.3507086614173201E-2</c:v>
                </c:pt>
                <c:pt idx="5172">
                  <c:v>-9.7519014084507E-2</c:v>
                </c:pt>
                <c:pt idx="5173">
                  <c:v>-9.9406211180124202E-2</c:v>
                </c:pt>
                <c:pt idx="5174">
                  <c:v>-6.8557714285714194E-2</c:v>
                </c:pt>
                <c:pt idx="5175">
                  <c:v>-1.37326923076923E-2</c:v>
                </c:pt>
                <c:pt idx="5176">
                  <c:v>6.8334375000000003E-2</c:v>
                </c:pt>
                <c:pt idx="5177">
                  <c:v>-5.6025185185185102E-2</c:v>
                </c:pt>
                <c:pt idx="5178">
                  <c:v>-8.1578481012658202E-2</c:v>
                </c:pt>
                <c:pt idx="5179">
                  <c:v>-9.2782424242424194E-2</c:v>
                </c:pt>
                <c:pt idx="5180">
                  <c:v>-0.108918125</c:v>
                </c:pt>
                <c:pt idx="5181">
                  <c:v>-2.46556962025316E-2</c:v>
                </c:pt>
                <c:pt idx="5182">
                  <c:v>-0.14860714285714199</c:v>
                </c:pt>
                <c:pt idx="5183">
                  <c:v>-2.51848484848484E-2</c:v>
                </c:pt>
                <c:pt idx="5184">
                  <c:v>-2.4859863945578198E-2</c:v>
                </c:pt>
                <c:pt idx="5185">
                  <c:v>-3.76735751295336E-2</c:v>
                </c:pt>
                <c:pt idx="5186">
                  <c:v>-8.3105806451612904E-2</c:v>
                </c:pt>
                <c:pt idx="5187">
                  <c:v>-9.25451219512195E-2</c:v>
                </c:pt>
                <c:pt idx="5188">
                  <c:v>-3.99345029239766E-2</c:v>
                </c:pt>
                <c:pt idx="5189">
                  <c:v>3.99236363636363E-2</c:v>
                </c:pt>
                <c:pt idx="5190">
                  <c:v>-8.5199999999999894E-3</c:v>
                </c:pt>
                <c:pt idx="5191">
                  <c:v>-0.11944405594405499</c:v>
                </c:pt>
                <c:pt idx="5192">
                  <c:v>-0.116365294117647</c:v>
                </c:pt>
                <c:pt idx="5193">
                  <c:v>-3.2298780487804803E-2</c:v>
                </c:pt>
                <c:pt idx="5194">
                  <c:v>-6.0102994011976003E-2</c:v>
                </c:pt>
                <c:pt idx="5195">
                  <c:v>-0.12782091503267901</c:v>
                </c:pt>
                <c:pt idx="5196">
                  <c:v>-9.6807936507936496E-2</c:v>
                </c:pt>
                <c:pt idx="5197">
                  <c:v>1.4035087719298199E-3</c:v>
                </c:pt>
                <c:pt idx="5198">
                  <c:v>-9.6607534246575297E-2</c:v>
                </c:pt>
                <c:pt idx="5199">
                  <c:v>-0.12667243589743499</c:v>
                </c:pt>
                <c:pt idx="5200">
                  <c:v>-0.105790476190476</c:v>
                </c:pt>
                <c:pt idx="5201">
                  <c:v>-5.1574251497005903E-2</c:v>
                </c:pt>
                <c:pt idx="5202">
                  <c:v>-9.3810052910052899E-2</c:v>
                </c:pt>
                <c:pt idx="5203">
                  <c:v>-1.89682539682539E-3</c:v>
                </c:pt>
                <c:pt idx="5204">
                  <c:v>2.8000000000000301E-4</c:v>
                </c:pt>
                <c:pt idx="5205">
                  <c:v>-8.5683571428571401E-2</c:v>
                </c:pt>
                <c:pt idx="5206">
                  <c:v>-0.13455960264900599</c:v>
                </c:pt>
                <c:pt idx="5207">
                  <c:v>-0.16500747126436699</c:v>
                </c:pt>
                <c:pt idx="5208">
                  <c:v>-9.9317610062892997E-2</c:v>
                </c:pt>
                <c:pt idx="5209">
                  <c:v>-3.6556050955413998E-2</c:v>
                </c:pt>
                <c:pt idx="5210">
                  <c:v>-4.5629487179487102E-2</c:v>
                </c:pt>
                <c:pt idx="5211">
                  <c:v>-0.146616071428571</c:v>
                </c:pt>
                <c:pt idx="5212">
                  <c:v>-0.10874928571428499</c:v>
                </c:pt>
                <c:pt idx="5213">
                  <c:v>-9.5491333333333303E-2</c:v>
                </c:pt>
                <c:pt idx="5214">
                  <c:v>-0.159614093959731</c:v>
                </c:pt>
                <c:pt idx="5215">
                  <c:v>-4.9368648648648601E-2</c:v>
                </c:pt>
                <c:pt idx="5216">
                  <c:v>-3.3440645161290299E-2</c:v>
                </c:pt>
                <c:pt idx="5217">
                  <c:v>-3.2553030303030299E-2</c:v>
                </c:pt>
                <c:pt idx="5218">
                  <c:v>-5.2010606060606E-2</c:v>
                </c:pt>
                <c:pt idx="5219">
                  <c:v>8.4027118644067797E-2</c:v>
                </c:pt>
                <c:pt idx="5220">
                  <c:v>-7.9426219512195098E-2</c:v>
                </c:pt>
                <c:pt idx="5221">
                  <c:v>-8.3281999999999995E-2</c:v>
                </c:pt>
                <c:pt idx="5222">
                  <c:v>-0.104334868421052</c:v>
                </c:pt>
                <c:pt idx="5223">
                  <c:v>-5.6711538461538397E-2</c:v>
                </c:pt>
                <c:pt idx="5224">
                  <c:v>-0.17502941176470499</c:v>
                </c:pt>
                <c:pt idx="5225">
                  <c:v>-4.6261666666666597E-2</c:v>
                </c:pt>
                <c:pt idx="5226">
                  <c:v>-9.2299999999999993E-2</c:v>
                </c:pt>
                <c:pt idx="5227">
                  <c:v>-0.110607831325301</c:v>
                </c:pt>
                <c:pt idx="5228">
                  <c:v>-8.2342361111111095E-2</c:v>
                </c:pt>
                <c:pt idx="5229">
                  <c:v>-6.7901111111111107E-2</c:v>
                </c:pt>
                <c:pt idx="5230">
                  <c:v>-2.28981595092024E-2</c:v>
                </c:pt>
                <c:pt idx="5231">
                  <c:v>-0.11944473684210501</c:v>
                </c:pt>
                <c:pt idx="5232">
                  <c:v>-6.7276470588235202E-2</c:v>
                </c:pt>
                <c:pt idx="5233">
                  <c:v>-6.3884892086330899E-2</c:v>
                </c:pt>
                <c:pt idx="5234">
                  <c:v>-5.8419018404907902E-2</c:v>
                </c:pt>
                <c:pt idx="5235">
                  <c:v>-0.158503378378378</c:v>
                </c:pt>
                <c:pt idx="5236">
                  <c:v>-7.4660000000000004E-2</c:v>
                </c:pt>
                <c:pt idx="5237">
                  <c:v>-0.144327272727272</c:v>
                </c:pt>
                <c:pt idx="5238">
                  <c:v>-9.0451388888888803E-2</c:v>
                </c:pt>
                <c:pt idx="5239">
                  <c:v>-8.8279729729729695E-2</c:v>
                </c:pt>
                <c:pt idx="5240">
                  <c:v>-6.5299999999999997E-2</c:v>
                </c:pt>
                <c:pt idx="5241">
                  <c:v>-5.9334265734265701E-2</c:v>
                </c:pt>
                <c:pt idx="5242">
                  <c:v>-8.5584971098265905E-2</c:v>
                </c:pt>
                <c:pt idx="5243">
                  <c:v>-7.8696753246753195E-2</c:v>
                </c:pt>
                <c:pt idx="5244">
                  <c:v>-6.3473780487804804E-2</c:v>
                </c:pt>
                <c:pt idx="5245">
                  <c:v>-8.2042647058823498E-2</c:v>
                </c:pt>
                <c:pt idx="5246">
                  <c:v>-4.7198571428571402E-2</c:v>
                </c:pt>
                <c:pt idx="5247">
                  <c:v>-4.71409937888198E-2</c:v>
                </c:pt>
                <c:pt idx="5248">
                  <c:v>-7.0613750000000003E-2</c:v>
                </c:pt>
                <c:pt idx="5249">
                  <c:v>-8.3329936305732405E-2</c:v>
                </c:pt>
                <c:pt idx="5250">
                  <c:v>-7.6784868421052602E-2</c:v>
                </c:pt>
                <c:pt idx="5251">
                  <c:v>-0.110541772151898</c:v>
                </c:pt>
                <c:pt idx="5252">
                  <c:v>-4.2044927536231798E-2</c:v>
                </c:pt>
                <c:pt idx="5253">
                  <c:v>-1.0182894736842101E-2</c:v>
                </c:pt>
                <c:pt idx="5254">
                  <c:v>-4.7001886792452797E-2</c:v>
                </c:pt>
                <c:pt idx="5255">
                  <c:v>-6.2321839080459698E-2</c:v>
                </c:pt>
                <c:pt idx="5256">
                  <c:v>-8.85223684210526E-2</c:v>
                </c:pt>
                <c:pt idx="5257">
                  <c:v>-8.8177499999999895E-2</c:v>
                </c:pt>
                <c:pt idx="5258">
                  <c:v>-2.98921686746987E-2</c:v>
                </c:pt>
                <c:pt idx="5259">
                  <c:v>-2.42041666666666E-2</c:v>
                </c:pt>
                <c:pt idx="5260">
                  <c:v>1.26E-2</c:v>
                </c:pt>
                <c:pt idx="5261">
                  <c:v>-5.8236666666666603E-2</c:v>
                </c:pt>
                <c:pt idx="5262">
                  <c:v>-7.9690502793295995E-2</c:v>
                </c:pt>
                <c:pt idx="5263">
                  <c:v>-0.104398351648351</c:v>
                </c:pt>
                <c:pt idx="5264">
                  <c:v>-3.5973214285714199E-2</c:v>
                </c:pt>
                <c:pt idx="5265">
                  <c:v>-4.52090909090909E-2</c:v>
                </c:pt>
                <c:pt idx="5266">
                  <c:v>-0.106333802816901</c:v>
                </c:pt>
                <c:pt idx="5267">
                  <c:v>-4.5456521739130402E-2</c:v>
                </c:pt>
                <c:pt idx="5268">
                  <c:v>-6.34369696969697E-2</c:v>
                </c:pt>
                <c:pt idx="5269">
                  <c:v>-0.117483435582822</c:v>
                </c:pt>
                <c:pt idx="5270">
                  <c:v>-7.0415923566878896E-2</c:v>
                </c:pt>
                <c:pt idx="5271">
                  <c:v>-5.2753488372093003E-2</c:v>
                </c:pt>
                <c:pt idx="5272">
                  <c:v>-0.10195</c:v>
                </c:pt>
                <c:pt idx="5273">
                  <c:v>-7.4011111111111097E-2</c:v>
                </c:pt>
                <c:pt idx="5274">
                  <c:v>-4.1781927710843297E-2</c:v>
                </c:pt>
                <c:pt idx="5275">
                  <c:v>-0.10800320512820499</c:v>
                </c:pt>
                <c:pt idx="5276">
                  <c:v>-6.4315789473684201E-2</c:v>
                </c:pt>
                <c:pt idx="5277">
                  <c:v>-0.10150000000000001</c:v>
                </c:pt>
                <c:pt idx="5278">
                  <c:v>-8.5828402366863898E-2</c:v>
                </c:pt>
                <c:pt idx="5279">
                  <c:v>8.0744186046511606E-3</c:v>
                </c:pt>
                <c:pt idx="5280">
                  <c:v>-6.7999999999999894E-2</c:v>
                </c:pt>
                <c:pt idx="5281">
                  <c:v>-6.7769841269841202E-2</c:v>
                </c:pt>
                <c:pt idx="5282">
                  <c:v>-6.5152830188679206E-2</c:v>
                </c:pt>
                <c:pt idx="5283">
                  <c:v>-0.144848170731707</c:v>
                </c:pt>
                <c:pt idx="5284">
                  <c:v>-6.0539873417721497E-2</c:v>
                </c:pt>
                <c:pt idx="5285">
                  <c:v>-8.28125748502994E-2</c:v>
                </c:pt>
                <c:pt idx="5286">
                  <c:v>-0.16434861878453</c:v>
                </c:pt>
                <c:pt idx="5287">
                  <c:v>-9.6498412698412694E-2</c:v>
                </c:pt>
                <c:pt idx="5288">
                  <c:v>-0.13718571428571399</c:v>
                </c:pt>
                <c:pt idx="5289">
                  <c:v>-7.9635374149659793E-2</c:v>
                </c:pt>
                <c:pt idx="5290">
                  <c:v>-1.2999342105263101E-2</c:v>
                </c:pt>
                <c:pt idx="5291">
                  <c:v>-7.7523214285714195E-2</c:v>
                </c:pt>
                <c:pt idx="5292">
                  <c:v>-5.0079661016949099E-2</c:v>
                </c:pt>
                <c:pt idx="5293">
                  <c:v>-0.15028411764705801</c:v>
                </c:pt>
                <c:pt idx="5294">
                  <c:v>-9.2729885057471206E-2</c:v>
                </c:pt>
                <c:pt idx="5295">
                  <c:v>-9.1643902439024302E-2</c:v>
                </c:pt>
                <c:pt idx="5296">
                  <c:v>-0.10692916666666601</c:v>
                </c:pt>
                <c:pt idx="5297">
                  <c:v>-0.103164666666666</c:v>
                </c:pt>
                <c:pt idx="5298">
                  <c:v>-7.7126056338028104E-2</c:v>
                </c:pt>
                <c:pt idx="5299">
                  <c:v>-0.11168224852071</c:v>
                </c:pt>
                <c:pt idx="5300">
                  <c:v>-8.7832716049382697E-2</c:v>
                </c:pt>
                <c:pt idx="5301">
                  <c:v>-7.8669014084506994E-2</c:v>
                </c:pt>
                <c:pt idx="5302">
                  <c:v>-8.2601408450704197E-2</c:v>
                </c:pt>
                <c:pt idx="5303">
                  <c:v>-6.4742948717948695E-2</c:v>
                </c:pt>
                <c:pt idx="5304">
                  <c:v>-7.5994936708860705E-2</c:v>
                </c:pt>
                <c:pt idx="5305">
                  <c:v>-6.4102366863905302E-2</c:v>
                </c:pt>
                <c:pt idx="5306">
                  <c:v>-3.4474594594594503E-2</c:v>
                </c:pt>
                <c:pt idx="5307">
                  <c:v>-4.5741279069767403E-2</c:v>
                </c:pt>
                <c:pt idx="5308">
                  <c:v>-5.7572727272727199E-2</c:v>
                </c:pt>
                <c:pt idx="5309">
                  <c:v>-8.5844827586206898E-3</c:v>
                </c:pt>
                <c:pt idx="5310">
                  <c:v>-9.0399390243902394E-2</c:v>
                </c:pt>
                <c:pt idx="5311">
                  <c:v>-6.6412837837837801E-2</c:v>
                </c:pt>
                <c:pt idx="5312">
                  <c:v>-4.3038596491228001E-2</c:v>
                </c:pt>
                <c:pt idx="5313">
                  <c:v>-7.0443850267379607E-2</c:v>
                </c:pt>
                <c:pt idx="5314">
                  <c:v>-6.6567045454545407E-2</c:v>
                </c:pt>
                <c:pt idx="5315">
                  <c:v>6.5410256410256403E-3</c:v>
                </c:pt>
                <c:pt idx="5316">
                  <c:v>-3.3951666666666602E-2</c:v>
                </c:pt>
                <c:pt idx="5317">
                  <c:v>-4.4322972972972899E-2</c:v>
                </c:pt>
                <c:pt idx="5318">
                  <c:v>-5.0434146341463398E-2</c:v>
                </c:pt>
                <c:pt idx="5319">
                  <c:v>-7.5377976190476106E-2</c:v>
                </c:pt>
                <c:pt idx="5320">
                  <c:v>-6.70696202531645E-2</c:v>
                </c:pt>
                <c:pt idx="5321">
                  <c:v>-5.91E-2</c:v>
                </c:pt>
                <c:pt idx="5322">
                  <c:v>-2.2502857142857099E-2</c:v>
                </c:pt>
                <c:pt idx="5323">
                  <c:v>-0.12803676470588199</c:v>
                </c:pt>
                <c:pt idx="5324">
                  <c:v>6.82603550295857E-3</c:v>
                </c:pt>
                <c:pt idx="5325">
                  <c:v>-8.2561999999999997E-2</c:v>
                </c:pt>
                <c:pt idx="5326">
                  <c:v>-5.27928571428571E-2</c:v>
                </c:pt>
                <c:pt idx="5327">
                  <c:v>-2.9243373493975901E-2</c:v>
                </c:pt>
                <c:pt idx="5328">
                  <c:v>-4.45080924855491E-2</c:v>
                </c:pt>
                <c:pt idx="5329">
                  <c:v>-2.12592105263157E-2</c:v>
                </c:pt>
                <c:pt idx="5330">
                  <c:v>-4.29896103896103E-2</c:v>
                </c:pt>
                <c:pt idx="5331">
                  <c:v>-5.3578740157480299E-2</c:v>
                </c:pt>
                <c:pt idx="5332">
                  <c:v>-9.8954399999999998E-2</c:v>
                </c:pt>
                <c:pt idx="5333">
                  <c:v>-8.5620945945945895E-2</c:v>
                </c:pt>
                <c:pt idx="5334">
                  <c:v>-5.4380769230769198E-2</c:v>
                </c:pt>
                <c:pt idx="5335">
                  <c:v>-9.5454929577464695E-2</c:v>
                </c:pt>
                <c:pt idx="5336">
                  <c:v>-7.6305494505494495E-2</c:v>
                </c:pt>
                <c:pt idx="5337">
                  <c:v>-2.06E-2</c:v>
                </c:pt>
                <c:pt idx="5338">
                  <c:v>-6.1826351351351297E-2</c:v>
                </c:pt>
                <c:pt idx="5339">
                  <c:v>-8.4246979865771801E-2</c:v>
                </c:pt>
                <c:pt idx="5340">
                  <c:v>-2.93892215568862E-2</c:v>
                </c:pt>
                <c:pt idx="5341">
                  <c:v>-5.8647486033519498E-2</c:v>
                </c:pt>
                <c:pt idx="5342">
                  <c:v>-9.5733571428571404E-2</c:v>
                </c:pt>
                <c:pt idx="5343">
                  <c:v>-0.116119047619047</c:v>
                </c:pt>
                <c:pt idx="5344">
                  <c:v>-0.10231111111111101</c:v>
                </c:pt>
                <c:pt idx="5345">
                  <c:v>-4.2804320987654298E-2</c:v>
                </c:pt>
                <c:pt idx="5346">
                  <c:v>-7.5114482758620593E-2</c:v>
                </c:pt>
                <c:pt idx="5347">
                  <c:v>-4.9482967032967E-2</c:v>
                </c:pt>
                <c:pt idx="5348">
                  <c:v>-0.123235031847133</c:v>
                </c:pt>
                <c:pt idx="5349">
                  <c:v>-8.4240816326530604E-2</c:v>
                </c:pt>
                <c:pt idx="5350">
                  <c:v>-2.01693333333333E-2</c:v>
                </c:pt>
                <c:pt idx="5351">
                  <c:v>-8.1998684210526293E-2</c:v>
                </c:pt>
                <c:pt idx="5352">
                  <c:v>-0.13323267973856201</c:v>
                </c:pt>
                <c:pt idx="5353">
                  <c:v>-9.2063975155279504E-2</c:v>
                </c:pt>
                <c:pt idx="5354">
                  <c:v>-7.7527325581395301E-2</c:v>
                </c:pt>
                <c:pt idx="5355">
                  <c:v>-0.13624593023255799</c:v>
                </c:pt>
                <c:pt idx="5356">
                  <c:v>-6.8478911564625794E-2</c:v>
                </c:pt>
                <c:pt idx="5357">
                  <c:v>-5.1862820512820498E-2</c:v>
                </c:pt>
                <c:pt idx="5358">
                  <c:v>-8.3865822784810098E-2</c:v>
                </c:pt>
                <c:pt idx="5359">
                  <c:v>-2.9965322580645101E-2</c:v>
                </c:pt>
                <c:pt idx="5360">
                  <c:v>-0.139757142857142</c:v>
                </c:pt>
                <c:pt idx="5361">
                  <c:v>-0.184301388888888</c:v>
                </c:pt>
                <c:pt idx="5362">
                  <c:v>-9.3264497041420105E-2</c:v>
                </c:pt>
                <c:pt idx="5363">
                  <c:v>-0.10125405405405399</c:v>
                </c:pt>
                <c:pt idx="5364">
                  <c:v>-6.7715662650602401E-2</c:v>
                </c:pt>
                <c:pt idx="5365">
                  <c:v>-3.8620833333333299E-2</c:v>
                </c:pt>
                <c:pt idx="5366">
                  <c:v>-6.0545801526717499E-2</c:v>
                </c:pt>
                <c:pt idx="5367">
                  <c:v>-8.6434965034965006E-2</c:v>
                </c:pt>
                <c:pt idx="5368">
                  <c:v>-9.7913157894736799E-2</c:v>
                </c:pt>
                <c:pt idx="5369">
                  <c:v>-8.5437012987012895E-2</c:v>
                </c:pt>
                <c:pt idx="5370">
                  <c:v>-8.4277777777777702E-2</c:v>
                </c:pt>
                <c:pt idx="5371">
                  <c:v>-2.1272058823529401E-2</c:v>
                </c:pt>
                <c:pt idx="5372">
                  <c:v>-6.6396874999999994E-2</c:v>
                </c:pt>
                <c:pt idx="5373">
                  <c:v>-0.109875510204081</c:v>
                </c:pt>
                <c:pt idx="5374">
                  <c:v>-9.4002547770700606E-2</c:v>
                </c:pt>
                <c:pt idx="5375">
                  <c:v>1.05128787878787E-2</c:v>
                </c:pt>
                <c:pt idx="5376">
                  <c:v>-2.21790419161676E-2</c:v>
                </c:pt>
                <c:pt idx="5377">
                  <c:v>-6.5822727272727199E-2</c:v>
                </c:pt>
                <c:pt idx="5378">
                  <c:v>2.2361038961038901E-2</c:v>
                </c:pt>
                <c:pt idx="5379">
                  <c:v>-2.46088235294117E-2</c:v>
                </c:pt>
                <c:pt idx="5380">
                  <c:v>-4.57536764705882E-2</c:v>
                </c:pt>
                <c:pt idx="5381">
                  <c:v>-9.1059493670886005E-2</c:v>
                </c:pt>
                <c:pt idx="5382">
                  <c:v>-6.7269512195121894E-2</c:v>
                </c:pt>
                <c:pt idx="5383">
                  <c:v>-4.4133928571428498E-2</c:v>
                </c:pt>
                <c:pt idx="5384">
                  <c:v>-4.5737419354838701E-2</c:v>
                </c:pt>
                <c:pt idx="5385">
                  <c:v>-0.114408695652173</c:v>
                </c:pt>
                <c:pt idx="5386">
                  <c:v>-3.7152173913043401E-2</c:v>
                </c:pt>
                <c:pt idx="5387">
                  <c:v>-8.2337956204379503E-2</c:v>
                </c:pt>
                <c:pt idx="5388">
                  <c:v>-5.2291666666666597E-2</c:v>
                </c:pt>
                <c:pt idx="5389">
                  <c:v>-9.8456410256410207E-2</c:v>
                </c:pt>
                <c:pt idx="5390">
                  <c:v>-9.5193529411764705E-2</c:v>
                </c:pt>
                <c:pt idx="5391">
                  <c:v>-9.2140909090908996E-2</c:v>
                </c:pt>
                <c:pt idx="5392">
                  <c:v>-7.8838235294117598E-2</c:v>
                </c:pt>
                <c:pt idx="5393">
                  <c:v>-3.5550704225352101E-2</c:v>
                </c:pt>
                <c:pt idx="5394">
                  <c:v>-6.8902898550724595E-2</c:v>
                </c:pt>
                <c:pt idx="5395">
                  <c:v>-7.6252348993288505E-2</c:v>
                </c:pt>
                <c:pt idx="5396">
                  <c:v>-7.7899415204678302E-2</c:v>
                </c:pt>
                <c:pt idx="5397">
                  <c:v>-5.0956441717791401E-2</c:v>
                </c:pt>
                <c:pt idx="5398">
                  <c:v>-3.02651162790697E-2</c:v>
                </c:pt>
                <c:pt idx="5399">
                  <c:v>-8.9931428571428496E-2</c:v>
                </c:pt>
                <c:pt idx="5400">
                  <c:v>-6.6396202531645507E-2</c:v>
                </c:pt>
                <c:pt idx="5401">
                  <c:v>-0.118541984732824</c:v>
                </c:pt>
                <c:pt idx="5402">
                  <c:v>-5.81271317829457E-2</c:v>
                </c:pt>
                <c:pt idx="5403">
                  <c:v>-0.12744832214765101</c:v>
                </c:pt>
                <c:pt idx="5404">
                  <c:v>-0.10571307692307599</c:v>
                </c:pt>
                <c:pt idx="5405">
                  <c:v>-0.12446201550387501</c:v>
                </c:pt>
                <c:pt idx="5406">
                  <c:v>-4.8957812500000003E-2</c:v>
                </c:pt>
                <c:pt idx="5407">
                  <c:v>-3.62205128205128E-2</c:v>
                </c:pt>
                <c:pt idx="5408">
                  <c:v>-9.4898437500000002E-2</c:v>
                </c:pt>
                <c:pt idx="5409">
                  <c:v>-9.8511194029850702E-2</c:v>
                </c:pt>
                <c:pt idx="5410">
                  <c:v>-0.105760169491525</c:v>
                </c:pt>
                <c:pt idx="5411">
                  <c:v>-0.15336320000000001</c:v>
                </c:pt>
                <c:pt idx="5412">
                  <c:v>-4.2213571428571399E-2</c:v>
                </c:pt>
                <c:pt idx="5413">
                  <c:v>-0.115183333333333</c:v>
                </c:pt>
                <c:pt idx="5414">
                  <c:v>-0.14713399999999999</c:v>
                </c:pt>
                <c:pt idx="5415">
                  <c:v>-0.18855</c:v>
                </c:pt>
                <c:pt idx="5416">
                  <c:v>-0.161096428571428</c:v>
                </c:pt>
                <c:pt idx="5417">
                  <c:v>-0.107539436619718</c:v>
                </c:pt>
                <c:pt idx="5418">
                  <c:v>-0.122765384615384</c:v>
                </c:pt>
                <c:pt idx="5419">
                  <c:v>-6.1627272727272697E-2</c:v>
                </c:pt>
                <c:pt idx="5420">
                  <c:v>-0.11203606557376999</c:v>
                </c:pt>
                <c:pt idx="5421">
                  <c:v>-3.3503571428571403E-2</c:v>
                </c:pt>
                <c:pt idx="5422">
                  <c:v>-0.129739130434782</c:v>
                </c:pt>
                <c:pt idx="5423">
                  <c:v>-0.155233333333333</c:v>
                </c:pt>
                <c:pt idx="5424">
                  <c:v>-0.202954455445544</c:v>
                </c:pt>
                <c:pt idx="5425">
                  <c:v>-0.101211111111111</c:v>
                </c:pt>
                <c:pt idx="5426">
                  <c:v>8.6232142857142792E-3</c:v>
                </c:pt>
                <c:pt idx="5427">
                  <c:v>-0.13821206896551699</c:v>
                </c:pt>
                <c:pt idx="5428">
                  <c:v>1.9792307692307599E-2</c:v>
                </c:pt>
                <c:pt idx="5429">
                  <c:v>-0.10120467289719599</c:v>
                </c:pt>
                <c:pt idx="5430">
                  <c:v>-0.11198269230769201</c:v>
                </c:pt>
                <c:pt idx="5431">
                  <c:v>-0.10594273504273501</c:v>
                </c:pt>
                <c:pt idx="5432">
                  <c:v>-0.16191296296296201</c:v>
                </c:pt>
                <c:pt idx="5433">
                  <c:v>-0.127884</c:v>
                </c:pt>
                <c:pt idx="5434">
                  <c:v>-0.13097118644067701</c:v>
                </c:pt>
                <c:pt idx="5435">
                  <c:v>-0.13676610169491499</c:v>
                </c:pt>
                <c:pt idx="5436">
                  <c:v>-8.82373983739837E-2</c:v>
                </c:pt>
                <c:pt idx="5437">
                  <c:v>-6.4869166666666603E-2</c:v>
                </c:pt>
                <c:pt idx="5438">
                  <c:v>-0.18645942028985499</c:v>
                </c:pt>
                <c:pt idx="5439">
                  <c:v>-8.7706299212598399E-2</c:v>
                </c:pt>
                <c:pt idx="5440">
                  <c:v>-4.9387719298245598E-2</c:v>
                </c:pt>
                <c:pt idx="5441">
                  <c:v>-6.2403921568627403E-2</c:v>
                </c:pt>
                <c:pt idx="5442">
                  <c:v>-4.1480952380952299E-2</c:v>
                </c:pt>
                <c:pt idx="5443">
                  <c:v>-7.7689999999999995E-2</c:v>
                </c:pt>
                <c:pt idx="5444">
                  <c:v>-9.4040517241379296E-2</c:v>
                </c:pt>
                <c:pt idx="5445">
                  <c:v>-7.3170940170940099E-2</c:v>
                </c:pt>
                <c:pt idx="5446">
                  <c:v>-4.4881884057971E-2</c:v>
                </c:pt>
                <c:pt idx="5447">
                  <c:v>2.98337209302325E-2</c:v>
                </c:pt>
                <c:pt idx="5448">
                  <c:v>-3.4849999999999902E-2</c:v>
                </c:pt>
                <c:pt idx="5449">
                  <c:v>-0.103930303030303</c:v>
                </c:pt>
                <c:pt idx="5450">
                  <c:v>-4.7906557377049103E-2</c:v>
                </c:pt>
                <c:pt idx="5451">
                  <c:v>-0.10080076335877799</c:v>
                </c:pt>
                <c:pt idx="5452">
                  <c:v>-4.5306249999999999E-2</c:v>
                </c:pt>
                <c:pt idx="5453">
                  <c:v>-0.11895202702702699</c:v>
                </c:pt>
                <c:pt idx="5454">
                  <c:v>-7.2335820895522304E-2</c:v>
                </c:pt>
                <c:pt idx="5455">
                  <c:v>-0.13724117647058801</c:v>
                </c:pt>
                <c:pt idx="5456">
                  <c:v>-4.5233333333333299E-2</c:v>
                </c:pt>
                <c:pt idx="5457">
                  <c:v>-3.5256666666666603E-2</c:v>
                </c:pt>
                <c:pt idx="5458">
                  <c:v>-8.8196323529411702E-2</c:v>
                </c:pt>
                <c:pt idx="5459">
                  <c:v>-0.115862162162162</c:v>
                </c:pt>
                <c:pt idx="5460">
                  <c:v>-8.8448795180722795E-2</c:v>
                </c:pt>
                <c:pt idx="5461">
                  <c:v>-0.13450074626865599</c:v>
                </c:pt>
                <c:pt idx="5462">
                  <c:v>-0.15447361111111099</c:v>
                </c:pt>
                <c:pt idx="5463">
                  <c:v>-7.3709411764705801E-2</c:v>
                </c:pt>
                <c:pt idx="5464">
                  <c:v>-7.9474380165289196E-2</c:v>
                </c:pt>
                <c:pt idx="5465">
                  <c:v>-8.2623972602739695E-2</c:v>
                </c:pt>
                <c:pt idx="5466">
                  <c:v>-4.22125E-2</c:v>
                </c:pt>
                <c:pt idx="5467">
                  <c:v>-6.9599386503067406E-2</c:v>
                </c:pt>
                <c:pt idx="5468">
                  <c:v>-0.16425068493150599</c:v>
                </c:pt>
                <c:pt idx="5469">
                  <c:v>-6.4390625000000003E-3</c:v>
                </c:pt>
                <c:pt idx="5470">
                  <c:v>-5.90954545454545E-2</c:v>
                </c:pt>
                <c:pt idx="5471">
                  <c:v>-8.2936641221373994E-2</c:v>
                </c:pt>
                <c:pt idx="5472">
                  <c:v>-9.14697841726618E-2</c:v>
                </c:pt>
                <c:pt idx="5473">
                  <c:v>-0.13861592356687899</c:v>
                </c:pt>
                <c:pt idx="5474">
                  <c:v>-8.3052592592592595E-2</c:v>
                </c:pt>
                <c:pt idx="5475">
                  <c:v>-0.11386095890410899</c:v>
                </c:pt>
                <c:pt idx="5476">
                  <c:v>-0.101022368421052</c:v>
                </c:pt>
                <c:pt idx="5477">
                  <c:v>-0.10174074074073999</c:v>
                </c:pt>
                <c:pt idx="5478">
                  <c:v>-4.3378787878787801E-2</c:v>
                </c:pt>
                <c:pt idx="5479">
                  <c:v>-9.4928571428571404E-2</c:v>
                </c:pt>
                <c:pt idx="5480">
                  <c:v>-0.15281689189189099</c:v>
                </c:pt>
                <c:pt idx="5481">
                  <c:v>-7.2045512820512803E-2</c:v>
                </c:pt>
                <c:pt idx="5482">
                  <c:v>-8.9410489510489494E-2</c:v>
                </c:pt>
                <c:pt idx="5483">
                  <c:v>-6.3676623376623304E-2</c:v>
                </c:pt>
                <c:pt idx="5484">
                  <c:v>-7.1730666666666595E-2</c:v>
                </c:pt>
                <c:pt idx="5485">
                  <c:v>-9.15058333333333E-2</c:v>
                </c:pt>
                <c:pt idx="5486">
                  <c:v>-0.100234666666666</c:v>
                </c:pt>
                <c:pt idx="5487">
                  <c:v>-8.1508641975308604E-2</c:v>
                </c:pt>
                <c:pt idx="5488">
                  <c:v>-0.116058536585365</c:v>
                </c:pt>
                <c:pt idx="5489">
                  <c:v>-0.115219867549668</c:v>
                </c:pt>
                <c:pt idx="5490">
                  <c:v>-4.7278571428571399E-2</c:v>
                </c:pt>
                <c:pt idx="5491">
                  <c:v>-0.121911235955056</c:v>
                </c:pt>
                <c:pt idx="5492">
                  <c:v>-5.8286486486486398E-2</c:v>
                </c:pt>
                <c:pt idx="5493">
                  <c:v>-0.14040909090909001</c:v>
                </c:pt>
                <c:pt idx="5494">
                  <c:v>-4.5025781249999897E-2</c:v>
                </c:pt>
                <c:pt idx="5495">
                  <c:v>-0.19014375</c:v>
                </c:pt>
                <c:pt idx="5496">
                  <c:v>-0.125594904458598</c:v>
                </c:pt>
                <c:pt idx="5497">
                  <c:v>-0.104131460674157</c:v>
                </c:pt>
                <c:pt idx="5498">
                  <c:v>-6.6932291666666602E-2</c:v>
                </c:pt>
                <c:pt idx="5499">
                  <c:v>-8.0729838709677398E-2</c:v>
                </c:pt>
                <c:pt idx="5500">
                  <c:v>-0.134121153846153</c:v>
                </c:pt>
                <c:pt idx="5501">
                  <c:v>-7.7241935483870899E-2</c:v>
                </c:pt>
                <c:pt idx="5502">
                  <c:v>-9.2938124999999996E-2</c:v>
                </c:pt>
                <c:pt idx="5503">
                  <c:v>-0.117177702702702</c:v>
                </c:pt>
                <c:pt idx="5504">
                  <c:v>-7.6391208791208795E-2</c:v>
                </c:pt>
                <c:pt idx="5505">
                  <c:v>-0.12163877551020399</c:v>
                </c:pt>
                <c:pt idx="5506">
                  <c:v>-0.14997022900763299</c:v>
                </c:pt>
                <c:pt idx="5507">
                  <c:v>-7.1470779220779199E-2</c:v>
                </c:pt>
                <c:pt idx="5508">
                  <c:v>-5.8558088235294098E-2</c:v>
                </c:pt>
                <c:pt idx="5509">
                  <c:v>-0.124957553956834</c:v>
                </c:pt>
                <c:pt idx="5510">
                  <c:v>-9.9304477611940195E-2</c:v>
                </c:pt>
                <c:pt idx="5511">
                  <c:v>-7.9403389830508403E-2</c:v>
                </c:pt>
                <c:pt idx="5512">
                  <c:v>-0.12767714285714199</c:v>
                </c:pt>
                <c:pt idx="5513">
                  <c:v>-9.2006666666666598E-2</c:v>
                </c:pt>
                <c:pt idx="5514">
                  <c:v>-5.4118110236220401E-2</c:v>
                </c:pt>
                <c:pt idx="5515">
                  <c:v>-5.0414814814814801E-2</c:v>
                </c:pt>
                <c:pt idx="5516">
                  <c:v>-7.7860799999999994E-2</c:v>
                </c:pt>
                <c:pt idx="5517">
                  <c:v>-7.6110606060606004E-2</c:v>
                </c:pt>
                <c:pt idx="5518">
                  <c:v>-1.3559523809523801E-2</c:v>
                </c:pt>
                <c:pt idx="5519">
                  <c:v>-7.7385135135135105E-2</c:v>
                </c:pt>
                <c:pt idx="5520">
                  <c:v>-0.119719166666666</c:v>
                </c:pt>
                <c:pt idx="5521">
                  <c:v>-0.121706299212598</c:v>
                </c:pt>
                <c:pt idx="5522">
                  <c:v>-5.0013235294117601E-2</c:v>
                </c:pt>
                <c:pt idx="5523">
                  <c:v>-3.8190780141843898E-2</c:v>
                </c:pt>
                <c:pt idx="5524">
                  <c:v>-9.2813970588235206E-2</c:v>
                </c:pt>
                <c:pt idx="5525">
                  <c:v>-5.9216249999999998E-2</c:v>
                </c:pt>
                <c:pt idx="5526">
                  <c:v>-7.7531081081081005E-2</c:v>
                </c:pt>
                <c:pt idx="5527">
                  <c:v>-0.10924375</c:v>
                </c:pt>
                <c:pt idx="5528">
                  <c:v>-0.115952671755725</c:v>
                </c:pt>
                <c:pt idx="5529">
                  <c:v>-7.8763120567375805E-2</c:v>
                </c:pt>
                <c:pt idx="5530">
                  <c:v>-0.13934771241829999</c:v>
                </c:pt>
                <c:pt idx="5531">
                  <c:v>-9.7309285714285695E-2</c:v>
                </c:pt>
                <c:pt idx="5532">
                  <c:v>-0.205815</c:v>
                </c:pt>
                <c:pt idx="5533">
                  <c:v>-7.9002298850574706E-2</c:v>
                </c:pt>
                <c:pt idx="5534">
                  <c:v>-0.11419841269841199</c:v>
                </c:pt>
                <c:pt idx="5535">
                  <c:v>-0.116513076923076</c:v>
                </c:pt>
                <c:pt idx="5536">
                  <c:v>-7.4092156862745104E-2</c:v>
                </c:pt>
                <c:pt idx="5537">
                  <c:v>-4.2088321167883198E-2</c:v>
                </c:pt>
                <c:pt idx="5538">
                  <c:v>-6.3524999999999998E-2</c:v>
                </c:pt>
                <c:pt idx="5539">
                  <c:v>-8.7997619047619005E-2</c:v>
                </c:pt>
                <c:pt idx="5540">
                  <c:v>-4.9746666666666599E-2</c:v>
                </c:pt>
                <c:pt idx="5541">
                  <c:v>-1.69125E-2</c:v>
                </c:pt>
                <c:pt idx="5542">
                  <c:v>-5.2225373134328297E-2</c:v>
                </c:pt>
                <c:pt idx="5543">
                  <c:v>-0.105761983471074</c:v>
                </c:pt>
                <c:pt idx="5544">
                  <c:v>-2.80159420289855E-2</c:v>
                </c:pt>
                <c:pt idx="5545">
                  <c:v>-6.1289208633093499E-2</c:v>
                </c:pt>
                <c:pt idx="5546">
                  <c:v>4.095E-2</c:v>
                </c:pt>
                <c:pt idx="5547">
                  <c:v>-8.4198734177215101E-2</c:v>
                </c:pt>
                <c:pt idx="5548">
                  <c:v>-0.13801071428571399</c:v>
                </c:pt>
                <c:pt idx="5549">
                  <c:v>-5.2327205882352901E-2</c:v>
                </c:pt>
                <c:pt idx="5550">
                  <c:v>-7.3555833333333306E-2</c:v>
                </c:pt>
                <c:pt idx="5551">
                  <c:v>-6.6195238095238099E-2</c:v>
                </c:pt>
                <c:pt idx="5552">
                  <c:v>-7.4302083333333296E-2</c:v>
                </c:pt>
                <c:pt idx="5553">
                  <c:v>-0.105953125</c:v>
                </c:pt>
                <c:pt idx="5554">
                  <c:v>-9.5693749999999994E-2</c:v>
                </c:pt>
                <c:pt idx="5555">
                  <c:v>-3.1590825688073303E-2</c:v>
                </c:pt>
                <c:pt idx="5556">
                  <c:v>-0.12249504132231399</c:v>
                </c:pt>
                <c:pt idx="5557">
                  <c:v>-0.113130827067669</c:v>
                </c:pt>
                <c:pt idx="5558">
                  <c:v>-1.8432236842105199E-2</c:v>
                </c:pt>
                <c:pt idx="5559">
                  <c:v>-1.59649122807017E-3</c:v>
                </c:pt>
                <c:pt idx="5560">
                  <c:v>-5.3205633802816898E-2</c:v>
                </c:pt>
                <c:pt idx="5561">
                  <c:v>-1.63783783783783E-2</c:v>
                </c:pt>
                <c:pt idx="5562">
                  <c:v>-8.7245112781954806E-2</c:v>
                </c:pt>
                <c:pt idx="5563">
                  <c:v>-7.2230769230769196E-2</c:v>
                </c:pt>
                <c:pt idx="5564">
                  <c:v>-0.103267164179104</c:v>
                </c:pt>
                <c:pt idx="5565">
                  <c:v>-0.127233112582781</c:v>
                </c:pt>
                <c:pt idx="5566">
                  <c:v>-0.16033909774436</c:v>
                </c:pt>
                <c:pt idx="5567">
                  <c:v>-8.3792537313432794E-2</c:v>
                </c:pt>
                <c:pt idx="5568">
                  <c:v>-6.7671428571428494E-2</c:v>
                </c:pt>
                <c:pt idx="5569">
                  <c:v>-1.2387499999999999E-2</c:v>
                </c:pt>
                <c:pt idx="5570">
                  <c:v>-9.3648437500000001E-2</c:v>
                </c:pt>
                <c:pt idx="5571">
                  <c:v>-0.119711851851851</c:v>
                </c:pt>
                <c:pt idx="5572">
                  <c:v>-0.12699542483660101</c:v>
                </c:pt>
                <c:pt idx="5573">
                  <c:v>-3.4647794117646999E-2</c:v>
                </c:pt>
                <c:pt idx="5574">
                  <c:v>-6.1205405405405401E-2</c:v>
                </c:pt>
                <c:pt idx="5575">
                  <c:v>-0.113910126582278</c:v>
                </c:pt>
                <c:pt idx="5576">
                  <c:v>-0.10977868852459</c:v>
                </c:pt>
                <c:pt idx="5577">
                  <c:v>-0.108724832214765</c:v>
                </c:pt>
                <c:pt idx="5578">
                  <c:v>-4.7501438848920802E-2</c:v>
                </c:pt>
                <c:pt idx="5579">
                  <c:v>-0.149422627737226</c:v>
                </c:pt>
                <c:pt idx="5580">
                  <c:v>-0.11673203124999899</c:v>
                </c:pt>
                <c:pt idx="5581">
                  <c:v>-6.8195588235294105E-2</c:v>
                </c:pt>
                <c:pt idx="5582">
                  <c:v>-2.85806818181818E-2</c:v>
                </c:pt>
                <c:pt idx="5583">
                  <c:v>-1.5161000000000001E-2</c:v>
                </c:pt>
                <c:pt idx="5584">
                  <c:v>-8.8930894308943007E-2</c:v>
                </c:pt>
                <c:pt idx="5585">
                  <c:v>-0.135826119402985</c:v>
                </c:pt>
                <c:pt idx="5586">
                  <c:v>-7.4863333333333296E-2</c:v>
                </c:pt>
                <c:pt idx="5587">
                  <c:v>-0.12762137404580101</c:v>
                </c:pt>
                <c:pt idx="5588">
                  <c:v>-4.2349999999999999E-2</c:v>
                </c:pt>
                <c:pt idx="5589">
                  <c:v>-4.3723287671232798E-2</c:v>
                </c:pt>
                <c:pt idx="5590">
                  <c:v>-6.6170000000000007E-2</c:v>
                </c:pt>
                <c:pt idx="5591">
                  <c:v>-6.52522388059701E-2</c:v>
                </c:pt>
                <c:pt idx="5592">
                  <c:v>-0.156143511450381</c:v>
                </c:pt>
                <c:pt idx="5593">
                  <c:v>-0.10831699346405201</c:v>
                </c:pt>
                <c:pt idx="5594">
                  <c:v>-7.4404999999999999E-2</c:v>
                </c:pt>
                <c:pt idx="5595">
                  <c:v>-0.115942666666666</c:v>
                </c:pt>
                <c:pt idx="5596">
                  <c:v>-9.2572093023255794E-2</c:v>
                </c:pt>
                <c:pt idx="5597">
                  <c:v>-5.9921186440677898E-2</c:v>
                </c:pt>
                <c:pt idx="5598">
                  <c:v>-0.10162715231788</c:v>
                </c:pt>
                <c:pt idx="5599">
                  <c:v>-0.110769863013698</c:v>
                </c:pt>
                <c:pt idx="5600">
                  <c:v>-8.2228124999999999E-2</c:v>
                </c:pt>
                <c:pt idx="5601">
                  <c:v>-9.8614634146341404E-2</c:v>
                </c:pt>
                <c:pt idx="5602">
                  <c:v>-0.111072151898734</c:v>
                </c:pt>
                <c:pt idx="5603">
                  <c:v>2.70647058823529E-2</c:v>
                </c:pt>
                <c:pt idx="5604">
                  <c:v>-0.147823893805309</c:v>
                </c:pt>
                <c:pt idx="5605">
                  <c:v>-7.57776119402985E-2</c:v>
                </c:pt>
                <c:pt idx="5606">
                  <c:v>-6.7386399999999999E-2</c:v>
                </c:pt>
                <c:pt idx="5607">
                  <c:v>-6.1658119658119598E-2</c:v>
                </c:pt>
                <c:pt idx="5608">
                  <c:v>-0.103195</c:v>
                </c:pt>
                <c:pt idx="5609">
                  <c:v>-9.4079487179487095E-2</c:v>
                </c:pt>
                <c:pt idx="5610">
                  <c:v>1.2142857142857101E-3</c:v>
                </c:pt>
                <c:pt idx="5611">
                  <c:v>-4.0306015037593901E-2</c:v>
                </c:pt>
                <c:pt idx="5612">
                  <c:v>-2.9895867768595E-2</c:v>
                </c:pt>
                <c:pt idx="5613">
                  <c:v>-5.1068888888888803E-2</c:v>
                </c:pt>
                <c:pt idx="5614">
                  <c:v>-0.104279545454545</c:v>
                </c:pt>
                <c:pt idx="5615">
                  <c:v>-0.109695555555555</c:v>
                </c:pt>
                <c:pt idx="5616">
                  <c:v>-5.0826760563380202E-2</c:v>
                </c:pt>
                <c:pt idx="5617">
                  <c:v>-6.6312499999999896E-3</c:v>
                </c:pt>
                <c:pt idx="5618">
                  <c:v>-2.2599099099099101E-2</c:v>
                </c:pt>
                <c:pt idx="5619">
                  <c:v>-5.92834782608695E-2</c:v>
                </c:pt>
                <c:pt idx="5620">
                  <c:v>-0.123632539682539</c:v>
                </c:pt>
                <c:pt idx="5621">
                  <c:v>-3.7789510489510403E-2</c:v>
                </c:pt>
                <c:pt idx="5622">
                  <c:v>-0.13876749999999999</c:v>
                </c:pt>
                <c:pt idx="5623">
                  <c:v>-0.14226202531645499</c:v>
                </c:pt>
                <c:pt idx="5624">
                  <c:v>-1.5930985915492898E-2</c:v>
                </c:pt>
                <c:pt idx="5625">
                  <c:v>-0.214061016949152</c:v>
                </c:pt>
                <c:pt idx="5626">
                  <c:v>-0.12637175572518999</c:v>
                </c:pt>
                <c:pt idx="5627">
                  <c:v>-0.14333521126760501</c:v>
                </c:pt>
                <c:pt idx="5628">
                  <c:v>-7.2123611111111097E-2</c:v>
                </c:pt>
                <c:pt idx="5629">
                  <c:v>-8.7550393700787404E-2</c:v>
                </c:pt>
                <c:pt idx="5630">
                  <c:v>-7.7716666666666601E-2</c:v>
                </c:pt>
                <c:pt idx="5631">
                  <c:v>-7.6245569620253098E-2</c:v>
                </c:pt>
                <c:pt idx="5632">
                  <c:v>-0.10271619047619</c:v>
                </c:pt>
                <c:pt idx="5633">
                  <c:v>-0.13159024390243901</c:v>
                </c:pt>
                <c:pt idx="5634">
                  <c:v>-2.78227642276422E-2</c:v>
                </c:pt>
                <c:pt idx="5635">
                  <c:v>-0.109777142857142</c:v>
                </c:pt>
                <c:pt idx="5636">
                  <c:v>-0.116148739495798</c:v>
                </c:pt>
                <c:pt idx="5637">
                  <c:v>-8.4414999999999907E-2</c:v>
                </c:pt>
                <c:pt idx="5638">
                  <c:v>9.3867647058823497E-3</c:v>
                </c:pt>
                <c:pt idx="5639">
                  <c:v>-0.116192307692307</c:v>
                </c:pt>
                <c:pt idx="5640">
                  <c:v>-7.3865E-2</c:v>
                </c:pt>
                <c:pt idx="5641">
                  <c:v>-9.2010791366906403E-2</c:v>
                </c:pt>
                <c:pt idx="5642">
                  <c:v>-0.16822799999999999</c:v>
                </c:pt>
                <c:pt idx="5643">
                  <c:v>-0.119977857142857</c:v>
                </c:pt>
                <c:pt idx="5644">
                  <c:v>-1.11347222222222E-2</c:v>
                </c:pt>
                <c:pt idx="5645">
                  <c:v>-5.3158904109588997E-2</c:v>
                </c:pt>
                <c:pt idx="5646">
                  <c:v>-5.0286991869918599E-2</c:v>
                </c:pt>
                <c:pt idx="5647">
                  <c:v>-0.13952834645669199</c:v>
                </c:pt>
                <c:pt idx="5648">
                  <c:v>-0.15466347826086899</c:v>
                </c:pt>
                <c:pt idx="5649">
                  <c:v>-0.117666176470588</c:v>
                </c:pt>
                <c:pt idx="5650">
                  <c:v>-0.119176335877862</c:v>
                </c:pt>
                <c:pt idx="5651">
                  <c:v>-2.99882352941176E-2</c:v>
                </c:pt>
                <c:pt idx="5652">
                  <c:v>-0.105418055555555</c:v>
                </c:pt>
                <c:pt idx="5653">
                  <c:v>-3.0792079207920701E-2</c:v>
                </c:pt>
                <c:pt idx="5654">
                  <c:v>-0.11483461538461499</c:v>
                </c:pt>
                <c:pt idx="5655">
                  <c:v>-0.114268965517241</c:v>
                </c:pt>
                <c:pt idx="5656">
                  <c:v>-0.12090769230769199</c:v>
                </c:pt>
                <c:pt idx="5657">
                  <c:v>-2.5088095238095201E-2</c:v>
                </c:pt>
                <c:pt idx="5658">
                  <c:v>4.1859999999999901E-3</c:v>
                </c:pt>
                <c:pt idx="5659">
                  <c:v>-8.3346153846153796E-3</c:v>
                </c:pt>
                <c:pt idx="5660">
                  <c:v>-0.103508510638297</c:v>
                </c:pt>
                <c:pt idx="5661">
                  <c:v>-9.3888793103448207E-2</c:v>
                </c:pt>
                <c:pt idx="5662">
                  <c:v>-5.2257936507936503E-2</c:v>
                </c:pt>
                <c:pt idx="5663">
                  <c:v>-6.5036956521739103E-2</c:v>
                </c:pt>
                <c:pt idx="5664">
                  <c:v>-0.111577966101694</c:v>
                </c:pt>
                <c:pt idx="5665">
                  <c:v>-4.9942253521126703E-2</c:v>
                </c:pt>
                <c:pt idx="5666">
                  <c:v>-3.9812676056338002E-2</c:v>
                </c:pt>
                <c:pt idx="5667">
                  <c:v>-0.228926086956521</c:v>
                </c:pt>
                <c:pt idx="5668">
                  <c:v>-0.150466666666666</c:v>
                </c:pt>
                <c:pt idx="5669">
                  <c:v>-8.5764814814814794E-2</c:v>
                </c:pt>
                <c:pt idx="5670">
                  <c:v>-0.13387945205479401</c:v>
                </c:pt>
                <c:pt idx="5671">
                  <c:v>-0.177112598425196</c:v>
                </c:pt>
                <c:pt idx="5672">
                  <c:v>-7.7247887323943595E-2</c:v>
                </c:pt>
                <c:pt idx="5673">
                  <c:v>-6.8744594594594505E-2</c:v>
                </c:pt>
                <c:pt idx="5674">
                  <c:v>-0.121337614678899</c:v>
                </c:pt>
                <c:pt idx="5675">
                  <c:v>-9.3947706422018301E-2</c:v>
                </c:pt>
                <c:pt idx="5676">
                  <c:v>-0.138988059701492</c:v>
                </c:pt>
                <c:pt idx="5677">
                  <c:v>-0.12807984496124</c:v>
                </c:pt>
                <c:pt idx="5678">
                  <c:v>-5.7869827586206797E-2</c:v>
                </c:pt>
                <c:pt idx="5679">
                  <c:v>-7.8110144927536193E-2</c:v>
                </c:pt>
                <c:pt idx="5680">
                  <c:v>-0.123851898734177</c:v>
                </c:pt>
                <c:pt idx="5681">
                  <c:v>-9.5290099009900903E-2</c:v>
                </c:pt>
                <c:pt idx="5682">
                  <c:v>-8.6315573770491802E-2</c:v>
                </c:pt>
                <c:pt idx="5683">
                  <c:v>-0.13082440944881801</c:v>
                </c:pt>
                <c:pt idx="5684">
                  <c:v>-0.15274876033057799</c:v>
                </c:pt>
                <c:pt idx="5685">
                  <c:v>-0.1470525</c:v>
                </c:pt>
                <c:pt idx="5686">
                  <c:v>-6.9638596491228E-2</c:v>
                </c:pt>
                <c:pt idx="5687">
                  <c:v>-2.2200000000000001E-2</c:v>
                </c:pt>
                <c:pt idx="5688">
                  <c:v>-7.4096938775510199E-2</c:v>
                </c:pt>
                <c:pt idx="5689">
                  <c:v>4.5633663366336603E-3</c:v>
                </c:pt>
                <c:pt idx="5690">
                  <c:v>-4.5470707070707002E-2</c:v>
                </c:pt>
                <c:pt idx="5691">
                  <c:v>-0.106954545454545</c:v>
                </c:pt>
                <c:pt idx="5692">
                  <c:v>-7.2883076923076898E-2</c:v>
                </c:pt>
                <c:pt idx="5693">
                  <c:v>-4.85507462686567E-2</c:v>
                </c:pt>
                <c:pt idx="5694">
                  <c:v>6.0881690140844998E-2</c:v>
                </c:pt>
                <c:pt idx="5695">
                  <c:v>-3.8240999999999997E-2</c:v>
                </c:pt>
                <c:pt idx="5696">
                  <c:v>-7.9859259259259199E-2</c:v>
                </c:pt>
                <c:pt idx="5697">
                  <c:v>-5.08467741935483E-2</c:v>
                </c:pt>
                <c:pt idx="5698">
                  <c:v>-0.13741717171717099</c:v>
                </c:pt>
                <c:pt idx="5699">
                  <c:v>-7.6311023622047197E-2</c:v>
                </c:pt>
                <c:pt idx="5700">
                  <c:v>-0.114536666666666</c:v>
                </c:pt>
                <c:pt idx="5701">
                  <c:v>3.01371428571428E-2</c:v>
                </c:pt>
                <c:pt idx="5702">
                  <c:v>-9.71264705882353E-2</c:v>
                </c:pt>
                <c:pt idx="5703">
                  <c:v>-0.11093109243697399</c:v>
                </c:pt>
                <c:pt idx="5704">
                  <c:v>-3.9526495726495699E-2</c:v>
                </c:pt>
                <c:pt idx="5705">
                  <c:v>-0.105439007092198</c:v>
                </c:pt>
                <c:pt idx="5706">
                  <c:v>-0.1280888</c:v>
                </c:pt>
                <c:pt idx="5707">
                  <c:v>-0.113803225806451</c:v>
                </c:pt>
                <c:pt idx="5708">
                  <c:v>-9.1228985507246299E-2</c:v>
                </c:pt>
                <c:pt idx="5709">
                  <c:v>-0.108185869565217</c:v>
                </c:pt>
                <c:pt idx="5710">
                  <c:v>-5.7173728813559303E-2</c:v>
                </c:pt>
                <c:pt idx="5711">
                  <c:v>-9.8059398496240596E-2</c:v>
                </c:pt>
                <c:pt idx="5712">
                  <c:v>-0.135750387596899</c:v>
                </c:pt>
                <c:pt idx="5713">
                  <c:v>-0.126764516129032</c:v>
                </c:pt>
                <c:pt idx="5714">
                  <c:v>-6.1703896103896101E-2</c:v>
                </c:pt>
                <c:pt idx="5715">
                  <c:v>-8.3241176470588193E-2</c:v>
                </c:pt>
                <c:pt idx="5716">
                  <c:v>-0.16353027522935701</c:v>
                </c:pt>
                <c:pt idx="5717">
                  <c:v>-7.0887155963302695E-2</c:v>
                </c:pt>
                <c:pt idx="5718">
                  <c:v>-0.11793826086956501</c:v>
                </c:pt>
                <c:pt idx="5719">
                  <c:v>-9.10315384615384E-2</c:v>
                </c:pt>
                <c:pt idx="5720">
                  <c:v>-7.1486086956521699E-2</c:v>
                </c:pt>
                <c:pt idx="5721">
                  <c:v>-3.3789705882352902E-2</c:v>
                </c:pt>
                <c:pt idx="5722">
                  <c:v>-3.69447058823529E-2</c:v>
                </c:pt>
                <c:pt idx="5723">
                  <c:v>1.64333333333333E-2</c:v>
                </c:pt>
                <c:pt idx="5724">
                  <c:v>-0.12772540983606501</c:v>
                </c:pt>
                <c:pt idx="5725">
                  <c:v>-0.13495390625000001</c:v>
                </c:pt>
                <c:pt idx="5726">
                  <c:v>-0.17803428571428501</c:v>
                </c:pt>
                <c:pt idx="5727">
                  <c:v>-0.175692248062015</c:v>
                </c:pt>
                <c:pt idx="5728">
                  <c:v>-0.104706349206349</c:v>
                </c:pt>
                <c:pt idx="5729">
                  <c:v>-7.6458208955223803E-2</c:v>
                </c:pt>
                <c:pt idx="5730">
                  <c:v>-8.5959999999999995E-2</c:v>
                </c:pt>
                <c:pt idx="5731">
                  <c:v>-7.6994262295081897E-2</c:v>
                </c:pt>
                <c:pt idx="5732">
                  <c:v>-7.9230769230769202E-2</c:v>
                </c:pt>
                <c:pt idx="5733">
                  <c:v>-0.10821459854014499</c:v>
                </c:pt>
                <c:pt idx="5734">
                  <c:v>-7.3432432432432401E-2</c:v>
                </c:pt>
                <c:pt idx="5735">
                  <c:v>-0.12942372881355901</c:v>
                </c:pt>
                <c:pt idx="5736">
                  <c:v>-0.163878205128205</c:v>
                </c:pt>
                <c:pt idx="5737">
                  <c:v>-8.9147169811320703E-2</c:v>
                </c:pt>
                <c:pt idx="5738">
                  <c:v>-3.4450892857142798E-2</c:v>
                </c:pt>
                <c:pt idx="5739">
                  <c:v>-0.11615944055944</c:v>
                </c:pt>
                <c:pt idx="5740">
                  <c:v>-0.10634475524475499</c:v>
                </c:pt>
                <c:pt idx="5741">
                  <c:v>-0.11324285714285701</c:v>
                </c:pt>
                <c:pt idx="5742">
                  <c:v>-4.2617391304347801E-2</c:v>
                </c:pt>
                <c:pt idx="5743">
                  <c:v>-5.2160493827160398E-2</c:v>
                </c:pt>
                <c:pt idx="5744">
                  <c:v>-9.3160416666666607E-2</c:v>
                </c:pt>
                <c:pt idx="5745">
                  <c:v>-0.13350472440944799</c:v>
                </c:pt>
                <c:pt idx="5746">
                  <c:v>-7.7624031007751906E-2</c:v>
                </c:pt>
                <c:pt idx="5747">
                  <c:v>-7.8316428571428495E-2</c:v>
                </c:pt>
                <c:pt idx="5748">
                  <c:v>-4.6184397163120498E-2</c:v>
                </c:pt>
                <c:pt idx="5749">
                  <c:v>-0.16218529411764701</c:v>
                </c:pt>
                <c:pt idx="5750">
                  <c:v>-1.51267605633802E-2</c:v>
                </c:pt>
                <c:pt idx="5751">
                  <c:v>-0.13976355932203299</c:v>
                </c:pt>
                <c:pt idx="5752">
                  <c:v>-6.1677310924369698E-2</c:v>
                </c:pt>
                <c:pt idx="5753">
                  <c:v>-0.13817619047619001</c:v>
                </c:pt>
                <c:pt idx="5754">
                  <c:v>-0.14670620155038699</c:v>
                </c:pt>
                <c:pt idx="5755">
                  <c:v>-0.121059541984732</c:v>
                </c:pt>
                <c:pt idx="5756">
                  <c:v>-2.4756338028169001E-2</c:v>
                </c:pt>
                <c:pt idx="5757">
                  <c:v>-0.181940677966101</c:v>
                </c:pt>
                <c:pt idx="5758">
                  <c:v>-8.6496638655462102E-2</c:v>
                </c:pt>
                <c:pt idx="5759">
                  <c:v>-0.13343178294573599</c:v>
                </c:pt>
                <c:pt idx="5760">
                  <c:v>-0.13575968992248</c:v>
                </c:pt>
                <c:pt idx="5761">
                  <c:v>-8.9738805970149202E-2</c:v>
                </c:pt>
                <c:pt idx="5762">
                  <c:v>-0.16983613445378101</c:v>
                </c:pt>
                <c:pt idx="5763">
                  <c:v>-5.9655384615384603E-2</c:v>
                </c:pt>
                <c:pt idx="5764">
                  <c:v>-0.10812121212121199</c:v>
                </c:pt>
                <c:pt idx="5765">
                  <c:v>-9.9449999999999997E-2</c:v>
                </c:pt>
                <c:pt idx="5766">
                  <c:v>-0.138359349593495</c:v>
                </c:pt>
                <c:pt idx="5767">
                  <c:v>-0.110104166666666</c:v>
                </c:pt>
                <c:pt idx="5768">
                  <c:v>-0.120122321428571</c:v>
                </c:pt>
                <c:pt idx="5769">
                  <c:v>-0.12023716814159199</c:v>
                </c:pt>
                <c:pt idx="5770">
                  <c:v>-0.115786885245901</c:v>
                </c:pt>
                <c:pt idx="5771">
                  <c:v>-5.9201587301587297E-2</c:v>
                </c:pt>
                <c:pt idx="5772">
                  <c:v>-0.12207087378640701</c:v>
                </c:pt>
                <c:pt idx="5773">
                  <c:v>-0.121010526315789</c:v>
                </c:pt>
                <c:pt idx="5774">
                  <c:v>-6.2881355932203301E-2</c:v>
                </c:pt>
                <c:pt idx="5775">
                  <c:v>-0.111119327731092</c:v>
                </c:pt>
                <c:pt idx="5776">
                  <c:v>-4.9047959183673398E-2</c:v>
                </c:pt>
                <c:pt idx="5777">
                  <c:v>-0.103050684931506</c:v>
                </c:pt>
                <c:pt idx="5778">
                  <c:v>-0.14240425531914799</c:v>
                </c:pt>
                <c:pt idx="5779">
                  <c:v>-7.9752542372881305E-2</c:v>
                </c:pt>
                <c:pt idx="5780">
                  <c:v>-0.107661111111111</c:v>
                </c:pt>
                <c:pt idx="5781">
                  <c:v>-0.16392068965517201</c:v>
                </c:pt>
                <c:pt idx="5782">
                  <c:v>-4.7167213114754102E-2</c:v>
                </c:pt>
                <c:pt idx="5783">
                  <c:v>-7.5063013698630096E-2</c:v>
                </c:pt>
                <c:pt idx="5784">
                  <c:v>-4.7821568627450899E-2</c:v>
                </c:pt>
                <c:pt idx="5785">
                  <c:v>-0.15844901960784299</c:v>
                </c:pt>
                <c:pt idx="5786">
                  <c:v>-9.4053846153846099E-2</c:v>
                </c:pt>
                <c:pt idx="5787">
                  <c:v>-9.0375409836065498E-2</c:v>
                </c:pt>
                <c:pt idx="5788">
                  <c:v>-8.6344776119402902E-2</c:v>
                </c:pt>
                <c:pt idx="5789">
                  <c:v>-0.272461643835616</c:v>
                </c:pt>
                <c:pt idx="5790">
                  <c:v>-0.116535443037974</c:v>
                </c:pt>
                <c:pt idx="5791">
                  <c:v>-5.1812698412698401E-2</c:v>
                </c:pt>
                <c:pt idx="5792">
                  <c:v>-0.10282045454545399</c:v>
                </c:pt>
                <c:pt idx="5793">
                  <c:v>-6.8280597014925296E-2</c:v>
                </c:pt>
                <c:pt idx="5794">
                  <c:v>-0.12757191011235899</c:v>
                </c:pt>
                <c:pt idx="5795">
                  <c:v>-0.111189361702127</c:v>
                </c:pt>
                <c:pt idx="5796">
                  <c:v>-0.13102696629213401</c:v>
                </c:pt>
                <c:pt idx="5797">
                  <c:v>-0.15728152173912999</c:v>
                </c:pt>
                <c:pt idx="5798">
                  <c:v>-5.5926562499999999E-2</c:v>
                </c:pt>
                <c:pt idx="5799">
                  <c:v>-6.4187499999999995E-2</c:v>
                </c:pt>
                <c:pt idx="5800">
                  <c:v>-0.12666363636363601</c:v>
                </c:pt>
                <c:pt idx="5801">
                  <c:v>-0.14093577981651301</c:v>
                </c:pt>
                <c:pt idx="5802">
                  <c:v>-8.4889814814814807E-2</c:v>
                </c:pt>
                <c:pt idx="5803">
                  <c:v>-0.117006862745098</c:v>
                </c:pt>
                <c:pt idx="5804">
                  <c:v>-8.3920999999999996E-2</c:v>
                </c:pt>
                <c:pt idx="5805">
                  <c:v>-3.9160294117647002E-2</c:v>
                </c:pt>
                <c:pt idx="5806">
                  <c:v>-0.17940327868852399</c:v>
                </c:pt>
                <c:pt idx="5807">
                  <c:v>-6.1387628865979302E-2</c:v>
                </c:pt>
                <c:pt idx="5808">
                  <c:v>-0.12216355140186901</c:v>
                </c:pt>
                <c:pt idx="5809">
                  <c:v>-0.140936607142857</c:v>
                </c:pt>
                <c:pt idx="5810">
                  <c:v>-8.0198275862068902E-2</c:v>
                </c:pt>
                <c:pt idx="5811">
                  <c:v>-7.6261904761904697E-2</c:v>
                </c:pt>
                <c:pt idx="5812">
                  <c:v>-7.2549180327868806E-2</c:v>
                </c:pt>
                <c:pt idx="5813">
                  <c:v>2.7494117647058801E-2</c:v>
                </c:pt>
                <c:pt idx="5814">
                  <c:v>-9.0367857142857097E-2</c:v>
                </c:pt>
                <c:pt idx="5815">
                  <c:v>-0.125607476635514</c:v>
                </c:pt>
                <c:pt idx="5816">
                  <c:v>-0.124048181818181</c:v>
                </c:pt>
                <c:pt idx="5817">
                  <c:v>-5.3883193277310899E-2</c:v>
                </c:pt>
                <c:pt idx="5818">
                  <c:v>-0.12959344262295</c:v>
                </c:pt>
                <c:pt idx="5819">
                  <c:v>-0.124479166666666</c:v>
                </c:pt>
                <c:pt idx="5820">
                  <c:v>-0.195841428571428</c:v>
                </c:pt>
                <c:pt idx="5821">
                  <c:v>-6.71306122448979E-2</c:v>
                </c:pt>
                <c:pt idx="5822">
                  <c:v>-0.101153211009174</c:v>
                </c:pt>
                <c:pt idx="5823">
                  <c:v>-0.17475833333333299</c:v>
                </c:pt>
                <c:pt idx="5824">
                  <c:v>-8.6895384615384597E-2</c:v>
                </c:pt>
                <c:pt idx="5825">
                  <c:v>-0.105483050847457</c:v>
                </c:pt>
                <c:pt idx="5826">
                  <c:v>-7.1000000000000004E-3</c:v>
                </c:pt>
                <c:pt idx="5827">
                  <c:v>-5.1395081967213103E-2</c:v>
                </c:pt>
                <c:pt idx="5828">
                  <c:v>-2.6392792792792701E-2</c:v>
                </c:pt>
                <c:pt idx="5829">
                  <c:v>-0.11802673267326701</c:v>
                </c:pt>
                <c:pt idx="5830">
                  <c:v>-9.5621666666666605E-2</c:v>
                </c:pt>
                <c:pt idx="5831">
                  <c:v>-0.114810714285714</c:v>
                </c:pt>
                <c:pt idx="5832">
                  <c:v>-0.17204159999999999</c:v>
                </c:pt>
                <c:pt idx="5833">
                  <c:v>-7.8761428571428496E-2</c:v>
                </c:pt>
                <c:pt idx="5834">
                  <c:v>-6.9166666666666595E-4</c:v>
                </c:pt>
                <c:pt idx="5835">
                  <c:v>-8.9675268817204307E-2</c:v>
                </c:pt>
                <c:pt idx="5836">
                  <c:v>-9.3497499999999997E-2</c:v>
                </c:pt>
                <c:pt idx="5837">
                  <c:v>-7.5625619834710694E-2</c:v>
                </c:pt>
                <c:pt idx="5838">
                  <c:v>-0.176020661157024</c:v>
                </c:pt>
                <c:pt idx="5839">
                  <c:v>-0.112998347107438</c:v>
                </c:pt>
                <c:pt idx="5840">
                  <c:v>-0.11782898550724601</c:v>
                </c:pt>
                <c:pt idx="5841">
                  <c:v>-0.109076470588235</c:v>
                </c:pt>
                <c:pt idx="5842">
                  <c:v>-5.2052941176470503E-2</c:v>
                </c:pt>
                <c:pt idx="5843">
                  <c:v>-0.129438655462184</c:v>
                </c:pt>
                <c:pt idx="5844">
                  <c:v>-0.122284259259259</c:v>
                </c:pt>
                <c:pt idx="5845">
                  <c:v>-0.110839669421487</c:v>
                </c:pt>
                <c:pt idx="5846">
                  <c:v>-0.107394444444444</c:v>
                </c:pt>
                <c:pt idx="5847">
                  <c:v>-4.5909999999999902E-2</c:v>
                </c:pt>
                <c:pt idx="5848">
                  <c:v>-4.2914285714285703E-2</c:v>
                </c:pt>
                <c:pt idx="5849">
                  <c:v>-0.19155624999999901</c:v>
                </c:pt>
                <c:pt idx="5850">
                  <c:v>-9.6040909090909093E-2</c:v>
                </c:pt>
                <c:pt idx="5851">
                  <c:v>-5.4103738317757E-2</c:v>
                </c:pt>
                <c:pt idx="5852">
                  <c:v>-0.12840294117647</c:v>
                </c:pt>
                <c:pt idx="5853">
                  <c:v>-0.15120956521739101</c:v>
                </c:pt>
                <c:pt idx="5854">
                  <c:v>-8.7998529411764698E-2</c:v>
                </c:pt>
                <c:pt idx="5855">
                  <c:v>-1.3469491525423699E-2</c:v>
                </c:pt>
                <c:pt idx="5856">
                  <c:v>-0.114977894736842</c:v>
                </c:pt>
                <c:pt idx="5857">
                  <c:v>-0.18315408163265301</c:v>
                </c:pt>
                <c:pt idx="5858">
                  <c:v>-0.161241071428571</c:v>
                </c:pt>
                <c:pt idx="5859">
                  <c:v>-0.200179487179487</c:v>
                </c:pt>
                <c:pt idx="5860">
                  <c:v>-0.16661228070175399</c:v>
                </c:pt>
                <c:pt idx="5861">
                  <c:v>-0.13280447761194</c:v>
                </c:pt>
                <c:pt idx="5862">
                  <c:v>-0.1091625</c:v>
                </c:pt>
                <c:pt idx="5863">
                  <c:v>-0.170252727272727</c:v>
                </c:pt>
                <c:pt idx="5864">
                  <c:v>-8.7099999999999997E-2</c:v>
                </c:pt>
                <c:pt idx="5865">
                  <c:v>-9.0860504201680597E-2</c:v>
                </c:pt>
                <c:pt idx="5866">
                  <c:v>-0.15327946428571401</c:v>
                </c:pt>
                <c:pt idx="5867">
                  <c:v>-5.7192792792792699E-2</c:v>
                </c:pt>
                <c:pt idx="5868">
                  <c:v>-2.61472222222222E-2</c:v>
                </c:pt>
                <c:pt idx="5869">
                  <c:v>-9.9592207792207704E-2</c:v>
                </c:pt>
                <c:pt idx="5870">
                  <c:v>-0.12780098039215601</c:v>
                </c:pt>
                <c:pt idx="5871">
                  <c:v>-8.5460869565217298E-2</c:v>
                </c:pt>
                <c:pt idx="5872">
                  <c:v>-0.15153162393162301</c:v>
                </c:pt>
                <c:pt idx="5873">
                  <c:v>-0.15898083333333299</c:v>
                </c:pt>
                <c:pt idx="5874">
                  <c:v>-3.3238135593220301E-2</c:v>
                </c:pt>
                <c:pt idx="5875">
                  <c:v>-7.5919117647058804E-2</c:v>
                </c:pt>
                <c:pt idx="5876">
                  <c:v>-5.86111111111111E-2</c:v>
                </c:pt>
                <c:pt idx="5877">
                  <c:v>-0.12741875</c:v>
                </c:pt>
                <c:pt idx="5878">
                  <c:v>-8.1907499999999994E-2</c:v>
                </c:pt>
                <c:pt idx="5879">
                  <c:v>-0.14350416666666599</c:v>
                </c:pt>
                <c:pt idx="5880">
                  <c:v>-0.147760396039603</c:v>
                </c:pt>
                <c:pt idx="5881">
                  <c:v>-0.10490869565217301</c:v>
                </c:pt>
                <c:pt idx="5882">
                  <c:v>-0.119880882352941</c:v>
                </c:pt>
                <c:pt idx="5883">
                  <c:v>-5.2957575757575703E-2</c:v>
                </c:pt>
                <c:pt idx="5884">
                  <c:v>-0.18716868686868601</c:v>
                </c:pt>
                <c:pt idx="5885">
                  <c:v>-0.14384368932038799</c:v>
                </c:pt>
                <c:pt idx="5886">
                  <c:v>-8.37666666666666E-2</c:v>
                </c:pt>
                <c:pt idx="5887">
                  <c:v>-2.69766129032258E-2</c:v>
                </c:pt>
                <c:pt idx="5888">
                  <c:v>-0.11352314049586699</c:v>
                </c:pt>
                <c:pt idx="5889">
                  <c:v>-3.0923287671232799E-2</c:v>
                </c:pt>
                <c:pt idx="5890">
                  <c:v>-7.7107575757575694E-2</c:v>
                </c:pt>
                <c:pt idx="5891">
                  <c:v>-2.17520408163265E-2</c:v>
                </c:pt>
                <c:pt idx="5892">
                  <c:v>-7.5384313725490204E-2</c:v>
                </c:pt>
                <c:pt idx="5893">
                  <c:v>-7.7922608695652096E-2</c:v>
                </c:pt>
                <c:pt idx="5894">
                  <c:v>-8.9097580645161295E-2</c:v>
                </c:pt>
                <c:pt idx="5895">
                  <c:v>-0.18842786885245899</c:v>
                </c:pt>
                <c:pt idx="5896">
                  <c:v>-0.15356491228070099</c:v>
                </c:pt>
                <c:pt idx="5897">
                  <c:v>-0.10579999999999901</c:v>
                </c:pt>
                <c:pt idx="5898">
                  <c:v>-0.12999358974358899</c:v>
                </c:pt>
                <c:pt idx="5899">
                  <c:v>-9.3700000000000006E-2</c:v>
                </c:pt>
                <c:pt idx="5900">
                  <c:v>-8.8305932203389795E-2</c:v>
                </c:pt>
                <c:pt idx="5901">
                  <c:v>-0.105518181818181</c:v>
                </c:pt>
                <c:pt idx="5902">
                  <c:v>-0.149051063829787</c:v>
                </c:pt>
                <c:pt idx="5903">
                  <c:v>-8.5149122807017502E-2</c:v>
                </c:pt>
                <c:pt idx="5904">
                  <c:v>-0.101439130434782</c:v>
                </c:pt>
                <c:pt idx="5905">
                  <c:v>-0.120177142857142</c:v>
                </c:pt>
                <c:pt idx="5906">
                  <c:v>-0.12575</c:v>
                </c:pt>
                <c:pt idx="5907">
                  <c:v>-0.105292372881355</c:v>
                </c:pt>
                <c:pt idx="5908">
                  <c:v>-0.119041176470588</c:v>
                </c:pt>
                <c:pt idx="5909">
                  <c:v>-6.4757462686567097E-2</c:v>
                </c:pt>
                <c:pt idx="5910">
                  <c:v>-0.11006545454545399</c:v>
                </c:pt>
                <c:pt idx="5911">
                  <c:v>-9.3743055555555496E-2</c:v>
                </c:pt>
                <c:pt idx="5912">
                  <c:v>-3.6511538461538401E-2</c:v>
                </c:pt>
                <c:pt idx="5913">
                  <c:v>-9.1147787610619396E-2</c:v>
                </c:pt>
                <c:pt idx="5914">
                  <c:v>-0.11682222222222199</c:v>
                </c:pt>
                <c:pt idx="5915">
                  <c:v>-3.0352307692307599E-2</c:v>
                </c:pt>
                <c:pt idx="5916">
                  <c:v>1.3201754385964899E-3</c:v>
                </c:pt>
                <c:pt idx="5917">
                  <c:v>-9.2224074074074E-2</c:v>
                </c:pt>
                <c:pt idx="5918">
                  <c:v>-2.0584615384615298E-2</c:v>
                </c:pt>
                <c:pt idx="5919">
                  <c:v>-6.6418269230769197E-2</c:v>
                </c:pt>
                <c:pt idx="5920">
                  <c:v>-0.116756862745098</c:v>
                </c:pt>
                <c:pt idx="5921">
                  <c:v>-1.1377372262773701E-2</c:v>
                </c:pt>
                <c:pt idx="5922">
                  <c:v>-5.95781954887218E-2</c:v>
                </c:pt>
                <c:pt idx="5923">
                  <c:v>-8.5979674796747896E-2</c:v>
                </c:pt>
                <c:pt idx="5924">
                  <c:v>-3.9794366197183101E-2</c:v>
                </c:pt>
                <c:pt idx="5925">
                  <c:v>3.4710144927536202E-3</c:v>
                </c:pt>
                <c:pt idx="5926">
                  <c:v>-4.2858E-2</c:v>
                </c:pt>
                <c:pt idx="5927">
                  <c:v>-7.4062727272727197E-2</c:v>
                </c:pt>
                <c:pt idx="5928">
                  <c:v>-5.519375E-2</c:v>
                </c:pt>
                <c:pt idx="5929">
                  <c:v>-0.115629464285714</c:v>
                </c:pt>
                <c:pt idx="5930">
                  <c:v>-7.68809523809523E-2</c:v>
                </c:pt>
                <c:pt idx="5931">
                  <c:v>-9.7682716049382695E-2</c:v>
                </c:pt>
                <c:pt idx="5932">
                  <c:v>-1.6659036144578299E-2</c:v>
                </c:pt>
                <c:pt idx="5933">
                  <c:v>-7.7419354838709599E-4</c:v>
                </c:pt>
                <c:pt idx="5934">
                  <c:v>-0.115005319148936</c:v>
                </c:pt>
                <c:pt idx="5935">
                  <c:v>-0.124504166666666</c:v>
                </c:pt>
                <c:pt idx="5936">
                  <c:v>-0.14392079207920699</c:v>
                </c:pt>
                <c:pt idx="5937">
                  <c:v>-8.4432710280373802E-2</c:v>
                </c:pt>
                <c:pt idx="5938">
                  <c:v>-9.21805970149253E-2</c:v>
                </c:pt>
                <c:pt idx="5939">
                  <c:v>1.6431034482758601E-2</c:v>
                </c:pt>
                <c:pt idx="5940">
                  <c:v>-5.95060975609756E-2</c:v>
                </c:pt>
                <c:pt idx="5941">
                  <c:v>-0.11638421052631499</c:v>
                </c:pt>
                <c:pt idx="5942">
                  <c:v>-0.123678333333333</c:v>
                </c:pt>
                <c:pt idx="5943">
                  <c:v>-0.120900925925925</c:v>
                </c:pt>
                <c:pt idx="5944">
                  <c:v>-8.29118181818181E-2</c:v>
                </c:pt>
                <c:pt idx="5945">
                  <c:v>-7.9678947368421002E-2</c:v>
                </c:pt>
                <c:pt idx="5946">
                  <c:v>1.9343749999999899E-2</c:v>
                </c:pt>
                <c:pt idx="5947">
                  <c:v>-0.11069875</c:v>
                </c:pt>
                <c:pt idx="5948">
                  <c:v>-0.129410526315789</c:v>
                </c:pt>
                <c:pt idx="5949">
                  <c:v>-9.0439999999999895E-2</c:v>
                </c:pt>
                <c:pt idx="5950">
                  <c:v>-0.13691754385964899</c:v>
                </c:pt>
                <c:pt idx="5951">
                  <c:v>-9.06056074766355E-2</c:v>
                </c:pt>
                <c:pt idx="5952">
                  <c:v>-0.107367213114754</c:v>
                </c:pt>
                <c:pt idx="5953">
                  <c:v>-3.2719672131147501E-2</c:v>
                </c:pt>
                <c:pt idx="5954">
                  <c:v>-7.5279807692307701E-2</c:v>
                </c:pt>
                <c:pt idx="5955">
                  <c:v>-0.106463302752293</c:v>
                </c:pt>
                <c:pt idx="5956">
                  <c:v>-0.113874226804123</c:v>
                </c:pt>
                <c:pt idx="5957">
                  <c:v>-0.158351639344262</c:v>
                </c:pt>
                <c:pt idx="5958">
                  <c:v>-0.13893578947368401</c:v>
                </c:pt>
                <c:pt idx="5959">
                  <c:v>-0.116895945945945</c:v>
                </c:pt>
                <c:pt idx="5960">
                  <c:v>-6.4314492753623095E-2</c:v>
                </c:pt>
                <c:pt idx="5961">
                  <c:v>-3.9583333333333297E-2</c:v>
                </c:pt>
                <c:pt idx="5962">
                  <c:v>-9.7696629213483099E-2</c:v>
                </c:pt>
                <c:pt idx="5963">
                  <c:v>-0.146872972972972</c:v>
                </c:pt>
                <c:pt idx="5964">
                  <c:v>-0.10610357142857101</c:v>
                </c:pt>
                <c:pt idx="5965">
                  <c:v>-0.130434259259259</c:v>
                </c:pt>
                <c:pt idx="5966">
                  <c:v>-0.106914035087719</c:v>
                </c:pt>
                <c:pt idx="5967">
                  <c:v>-5.9666666666666597E-2</c:v>
                </c:pt>
                <c:pt idx="5968">
                  <c:v>-7.6931958762886596E-2</c:v>
                </c:pt>
                <c:pt idx="5969">
                  <c:v>-0.161477777777777</c:v>
                </c:pt>
                <c:pt idx="5970">
                  <c:v>-0.13568137254901899</c:v>
                </c:pt>
                <c:pt idx="5971">
                  <c:v>-0.116706034482758</c:v>
                </c:pt>
                <c:pt idx="5972">
                  <c:v>-0.140989108910891</c:v>
                </c:pt>
                <c:pt idx="5973">
                  <c:v>-4.18295774647887E-2</c:v>
                </c:pt>
                <c:pt idx="5974">
                  <c:v>-2.3564179104477601E-2</c:v>
                </c:pt>
                <c:pt idx="5975">
                  <c:v>-3.7267901234567899E-2</c:v>
                </c:pt>
                <c:pt idx="5976">
                  <c:v>-2.7601063829787199E-2</c:v>
                </c:pt>
                <c:pt idx="5977">
                  <c:v>-8.4187096774193504E-2</c:v>
                </c:pt>
                <c:pt idx="5978">
                  <c:v>-8.7944444444444395E-2</c:v>
                </c:pt>
                <c:pt idx="5979">
                  <c:v>-0.14913137254901901</c:v>
                </c:pt>
                <c:pt idx="5980">
                  <c:v>-6.5316176470588197E-2</c:v>
                </c:pt>
                <c:pt idx="5981">
                  <c:v>-3.5779166666666598E-2</c:v>
                </c:pt>
                <c:pt idx="5982">
                  <c:v>-5.2040404040404002E-3</c:v>
                </c:pt>
                <c:pt idx="5983">
                  <c:v>-2.2002380952380898E-2</c:v>
                </c:pt>
                <c:pt idx="5984">
                  <c:v>-7.1100819672131096E-2</c:v>
                </c:pt>
                <c:pt idx="5985">
                  <c:v>-0.107454807692307</c:v>
                </c:pt>
                <c:pt idx="5986">
                  <c:v>-8.5446491228070104E-2</c:v>
                </c:pt>
                <c:pt idx="5987">
                  <c:v>-0.116094827586206</c:v>
                </c:pt>
                <c:pt idx="5988">
                  <c:v>-8.6618965517241298E-2</c:v>
                </c:pt>
                <c:pt idx="5989">
                  <c:v>-0.123882352941176</c:v>
                </c:pt>
                <c:pt idx="5990">
                  <c:v>-0.15657395833333301</c:v>
                </c:pt>
                <c:pt idx="5991">
                  <c:v>-0.126622222222222</c:v>
                </c:pt>
                <c:pt idx="5992">
                  <c:v>-9.2340157480314905E-2</c:v>
                </c:pt>
                <c:pt idx="5993">
                  <c:v>-0.10214999999999901</c:v>
                </c:pt>
                <c:pt idx="5994">
                  <c:v>-7.9133333333333306E-2</c:v>
                </c:pt>
                <c:pt idx="5995">
                  <c:v>-7.1924324324324301E-2</c:v>
                </c:pt>
                <c:pt idx="5996">
                  <c:v>-0.146702105263157</c:v>
                </c:pt>
                <c:pt idx="5997">
                  <c:v>-0.13004095238095201</c:v>
                </c:pt>
                <c:pt idx="5998">
                  <c:v>-7.94577586206896E-2</c:v>
                </c:pt>
                <c:pt idx="5999">
                  <c:v>-0.121022834645669</c:v>
                </c:pt>
                <c:pt idx="6000">
                  <c:v>-0.113906956521739</c:v>
                </c:pt>
                <c:pt idx="6001">
                  <c:v>-7.2947945205479398E-2</c:v>
                </c:pt>
                <c:pt idx="6002">
                  <c:v>-5.1807352941176402E-2</c:v>
                </c:pt>
                <c:pt idx="6003">
                  <c:v>-6.9473750000000001E-2</c:v>
                </c:pt>
                <c:pt idx="6004">
                  <c:v>-0.161814814814814</c:v>
                </c:pt>
                <c:pt idx="6005">
                  <c:v>-0.146029357798165</c:v>
                </c:pt>
                <c:pt idx="6006">
                  <c:v>-8.9825641025641001E-2</c:v>
                </c:pt>
                <c:pt idx="6007">
                  <c:v>-4.3475531914893603E-2</c:v>
                </c:pt>
                <c:pt idx="6008">
                  <c:v>-9.1322222222222194E-2</c:v>
                </c:pt>
                <c:pt idx="6009">
                  <c:v>-5.21338461538461E-2</c:v>
                </c:pt>
                <c:pt idx="6010">
                  <c:v>-0.16220999999999999</c:v>
                </c:pt>
                <c:pt idx="6011">
                  <c:v>-0.11409159663865499</c:v>
                </c:pt>
                <c:pt idx="6012">
                  <c:v>-0.15393000000000001</c:v>
                </c:pt>
                <c:pt idx="6013">
                  <c:v>-0.15437948717948699</c:v>
                </c:pt>
                <c:pt idx="6014">
                  <c:v>-0.13667903225806399</c:v>
                </c:pt>
                <c:pt idx="6015">
                  <c:v>-4.5023437499999999E-2</c:v>
                </c:pt>
                <c:pt idx="6016">
                  <c:v>-0.14029855072463701</c:v>
                </c:pt>
                <c:pt idx="6017">
                  <c:v>-0.15494565217391301</c:v>
                </c:pt>
                <c:pt idx="6018">
                  <c:v>-0.14005346534653401</c:v>
                </c:pt>
                <c:pt idx="6019">
                  <c:v>-7.9182075471698102E-2</c:v>
                </c:pt>
                <c:pt idx="6020">
                  <c:v>-7.2247222222222199E-2</c:v>
                </c:pt>
                <c:pt idx="6021">
                  <c:v>-0.116615887850467</c:v>
                </c:pt>
                <c:pt idx="6022">
                  <c:v>-3.9213432835820898E-2</c:v>
                </c:pt>
                <c:pt idx="6023">
                  <c:v>-0.103257692307692</c:v>
                </c:pt>
                <c:pt idx="6024">
                  <c:v>-0.106407594936708</c:v>
                </c:pt>
                <c:pt idx="6025">
                  <c:v>-0.10329099999999999</c:v>
                </c:pt>
                <c:pt idx="6026">
                  <c:v>-6.2904672897196201E-2</c:v>
                </c:pt>
                <c:pt idx="6027">
                  <c:v>-4.8443697478991597E-2</c:v>
                </c:pt>
                <c:pt idx="6028">
                  <c:v>-0.123526851851851</c:v>
                </c:pt>
                <c:pt idx="6029">
                  <c:v>-2.57142857142857E-2</c:v>
                </c:pt>
                <c:pt idx="6030">
                  <c:v>-0.121751807228915</c:v>
                </c:pt>
                <c:pt idx="6031">
                  <c:v>-4.4136263736263698E-2</c:v>
                </c:pt>
                <c:pt idx="6032">
                  <c:v>-0.165462</c:v>
                </c:pt>
                <c:pt idx="6033">
                  <c:v>-0.134726984126984</c:v>
                </c:pt>
                <c:pt idx="6034">
                  <c:v>-0.11651696428571399</c:v>
                </c:pt>
                <c:pt idx="6035">
                  <c:v>-0.105797368421052</c:v>
                </c:pt>
                <c:pt idx="6036">
                  <c:v>-5.5436065573770399E-2</c:v>
                </c:pt>
                <c:pt idx="6037">
                  <c:v>-8.7359999999999993E-2</c:v>
                </c:pt>
                <c:pt idx="6038">
                  <c:v>-0.10663673469387699</c:v>
                </c:pt>
                <c:pt idx="6039">
                  <c:v>-0.10358359374999999</c:v>
                </c:pt>
                <c:pt idx="6040">
                  <c:v>-0.16886960784313701</c:v>
                </c:pt>
                <c:pt idx="6041">
                  <c:v>-7.5653982300884895E-2</c:v>
                </c:pt>
                <c:pt idx="6042">
                  <c:v>-0.147001923076923</c:v>
                </c:pt>
                <c:pt idx="6043">
                  <c:v>-0.114622388059701</c:v>
                </c:pt>
                <c:pt idx="6044">
                  <c:v>-9.8474603174603104E-2</c:v>
                </c:pt>
                <c:pt idx="6045">
                  <c:v>-9.6687777777777706E-2</c:v>
                </c:pt>
                <c:pt idx="6046">
                  <c:v>-9.7977777777777705E-2</c:v>
                </c:pt>
                <c:pt idx="6047">
                  <c:v>-6.7856310679611606E-2</c:v>
                </c:pt>
                <c:pt idx="6048">
                  <c:v>-0.13711166666666599</c:v>
                </c:pt>
                <c:pt idx="6049">
                  <c:v>-0.12074642857142801</c:v>
                </c:pt>
                <c:pt idx="6050">
                  <c:v>-7.5068333333333306E-2</c:v>
                </c:pt>
                <c:pt idx="6051">
                  <c:v>-2.0046268656716399E-2</c:v>
                </c:pt>
                <c:pt idx="6052">
                  <c:v>-8.5988043478260806E-2</c:v>
                </c:pt>
                <c:pt idx="6053">
                  <c:v>-0.106820161290322</c:v>
                </c:pt>
                <c:pt idx="6054">
                  <c:v>-0.10374040404040399</c:v>
                </c:pt>
                <c:pt idx="6055">
                  <c:v>-5.7020560747663498E-2</c:v>
                </c:pt>
                <c:pt idx="6056">
                  <c:v>-0.104251428571428</c:v>
                </c:pt>
                <c:pt idx="6057">
                  <c:v>6.2370769230769202E-2</c:v>
                </c:pt>
                <c:pt idx="6058">
                  <c:v>-9.6774193548387094E-2</c:v>
                </c:pt>
                <c:pt idx="6059">
                  <c:v>-0.111352083333333</c:v>
                </c:pt>
                <c:pt idx="6060">
                  <c:v>-0.16434128440366899</c:v>
                </c:pt>
                <c:pt idx="6061">
                  <c:v>-7.0093277310924296E-2</c:v>
                </c:pt>
                <c:pt idx="6062">
                  <c:v>-0.152618</c:v>
                </c:pt>
                <c:pt idx="6063">
                  <c:v>-0.105152040816326</c:v>
                </c:pt>
                <c:pt idx="6064">
                  <c:v>-6.0499999999999998E-2</c:v>
                </c:pt>
                <c:pt idx="6065">
                  <c:v>-9.4124074074073999E-2</c:v>
                </c:pt>
                <c:pt idx="6066">
                  <c:v>-0.11899999999999999</c:v>
                </c:pt>
                <c:pt idx="6067">
                  <c:v>-0.142323958333333</c:v>
                </c:pt>
                <c:pt idx="6068">
                  <c:v>-0.163075</c:v>
                </c:pt>
                <c:pt idx="6069">
                  <c:v>-0.12227523809523801</c:v>
                </c:pt>
                <c:pt idx="6070">
                  <c:v>-7.1448333333333294E-2</c:v>
                </c:pt>
                <c:pt idx="6071">
                  <c:v>-6.1557812500000003E-2</c:v>
                </c:pt>
                <c:pt idx="6072">
                  <c:v>-8.0344642857142795E-2</c:v>
                </c:pt>
                <c:pt idx="6073">
                  <c:v>-9.3013999999999902E-2</c:v>
                </c:pt>
                <c:pt idx="6074">
                  <c:v>-0.14216086956521701</c:v>
                </c:pt>
                <c:pt idx="6075">
                  <c:v>-7.4908333333333299E-2</c:v>
                </c:pt>
                <c:pt idx="6076">
                  <c:v>-0.168302362204724</c:v>
                </c:pt>
                <c:pt idx="6077">
                  <c:v>-0.13162019230769201</c:v>
                </c:pt>
                <c:pt idx="6078">
                  <c:v>-2.2874698795180701E-2</c:v>
                </c:pt>
                <c:pt idx="6079">
                  <c:v>-0.123898717948717</c:v>
                </c:pt>
                <c:pt idx="6080">
                  <c:v>-0.17932637362637299</c:v>
                </c:pt>
                <c:pt idx="6081">
                  <c:v>-9.2017796610169497E-2</c:v>
                </c:pt>
                <c:pt idx="6082">
                  <c:v>-0.1040528</c:v>
                </c:pt>
                <c:pt idx="6083">
                  <c:v>-0.10587249999999999</c:v>
                </c:pt>
                <c:pt idx="6084">
                  <c:v>-5.0850467289719599E-2</c:v>
                </c:pt>
                <c:pt idx="6085">
                  <c:v>-7.3787012987012998E-2</c:v>
                </c:pt>
                <c:pt idx="6086">
                  <c:v>-0.110306756756756</c:v>
                </c:pt>
                <c:pt idx="6087">
                  <c:v>-0.19501702127659501</c:v>
                </c:pt>
                <c:pt idx="6088">
                  <c:v>-9.2106837606837605E-2</c:v>
                </c:pt>
                <c:pt idx="6089">
                  <c:v>-9.7526562499999997E-2</c:v>
                </c:pt>
                <c:pt idx="6090">
                  <c:v>-4.2857142857142802E-2</c:v>
                </c:pt>
                <c:pt idx="6091">
                  <c:v>-8.8959130434782596E-2</c:v>
                </c:pt>
                <c:pt idx="6092">
                  <c:v>-0.121812121212121</c:v>
                </c:pt>
                <c:pt idx="6093">
                  <c:v>-3.2150793650793603E-2</c:v>
                </c:pt>
                <c:pt idx="6094">
                  <c:v>-9.7147777777777694E-2</c:v>
                </c:pt>
                <c:pt idx="6095">
                  <c:v>-5.4984259259259198E-2</c:v>
                </c:pt>
                <c:pt idx="6096">
                  <c:v>-0.134224074074074</c:v>
                </c:pt>
                <c:pt idx="6097">
                  <c:v>-6.7087719298245599E-2</c:v>
                </c:pt>
                <c:pt idx="6098">
                  <c:v>-0.105763157894736</c:v>
                </c:pt>
                <c:pt idx="6099">
                  <c:v>-0.16061111111111101</c:v>
                </c:pt>
                <c:pt idx="6100">
                  <c:v>-0.158070129870129</c:v>
                </c:pt>
                <c:pt idx="6101">
                  <c:v>-0.19295544554455399</c:v>
                </c:pt>
                <c:pt idx="6102">
                  <c:v>-0.19091747572815501</c:v>
                </c:pt>
                <c:pt idx="6103">
                  <c:v>-0.111458064516129</c:v>
                </c:pt>
                <c:pt idx="6104">
                  <c:v>-9.9006603773584903E-2</c:v>
                </c:pt>
                <c:pt idx="6105">
                  <c:v>-0.13764454545454499</c:v>
                </c:pt>
                <c:pt idx="6106">
                  <c:v>-8.0439682539682505E-2</c:v>
                </c:pt>
                <c:pt idx="6107">
                  <c:v>-9.1131746031745994E-2</c:v>
                </c:pt>
                <c:pt idx="6108">
                  <c:v>-7.2849425287356301E-2</c:v>
                </c:pt>
                <c:pt idx="6109">
                  <c:v>-0.133929906542056</c:v>
                </c:pt>
                <c:pt idx="6110">
                  <c:v>-0.125113</c:v>
                </c:pt>
                <c:pt idx="6111">
                  <c:v>-0.10183495145631</c:v>
                </c:pt>
                <c:pt idx="6112">
                  <c:v>-0.112349523809523</c:v>
                </c:pt>
                <c:pt idx="6113">
                  <c:v>-0.171366666666666</c:v>
                </c:pt>
                <c:pt idx="6114">
                  <c:v>-6.7117910447761095E-2</c:v>
                </c:pt>
                <c:pt idx="6115">
                  <c:v>-6.7703409090908995E-2</c:v>
                </c:pt>
                <c:pt idx="6116">
                  <c:v>-0.15685546875</c:v>
                </c:pt>
                <c:pt idx="6117">
                  <c:v>-0.159727777777777</c:v>
                </c:pt>
                <c:pt idx="6118">
                  <c:v>-0.109455454545454</c:v>
                </c:pt>
                <c:pt idx="6119">
                  <c:v>-0.147982882882882</c:v>
                </c:pt>
                <c:pt idx="6120">
                  <c:v>-5.8484615384615302E-2</c:v>
                </c:pt>
                <c:pt idx="6121">
                  <c:v>-2.1246874999999998E-2</c:v>
                </c:pt>
                <c:pt idx="6122">
                  <c:v>-9.3885869565217397E-2</c:v>
                </c:pt>
                <c:pt idx="6123">
                  <c:v>-0.17329826086956501</c:v>
                </c:pt>
                <c:pt idx="6124">
                  <c:v>-7.8983739837398301E-2</c:v>
                </c:pt>
                <c:pt idx="6125">
                  <c:v>-0.14308512396694201</c:v>
                </c:pt>
                <c:pt idx="6126">
                  <c:v>-5.9155652173912998E-2</c:v>
                </c:pt>
                <c:pt idx="6127">
                  <c:v>-0.13345806451612899</c:v>
                </c:pt>
                <c:pt idx="6128">
                  <c:v>-6.0104918032786801E-2</c:v>
                </c:pt>
                <c:pt idx="6129">
                  <c:v>-0.187171296296296</c:v>
                </c:pt>
                <c:pt idx="6130">
                  <c:v>-0.100260204081632</c:v>
                </c:pt>
                <c:pt idx="6131">
                  <c:v>-6.0491999999999997E-2</c:v>
                </c:pt>
                <c:pt idx="6132">
                  <c:v>-0.104049514563106</c:v>
                </c:pt>
                <c:pt idx="6133">
                  <c:v>-9.25689320388349E-2</c:v>
                </c:pt>
                <c:pt idx="6134">
                  <c:v>-0.1208734375</c:v>
                </c:pt>
                <c:pt idx="6135">
                  <c:v>-9.1364583333333305E-2</c:v>
                </c:pt>
                <c:pt idx="6136">
                  <c:v>-0.116301075268817</c:v>
                </c:pt>
                <c:pt idx="6137">
                  <c:v>-0.15466153846153799</c:v>
                </c:pt>
                <c:pt idx="6138">
                  <c:v>-8.1095E-2</c:v>
                </c:pt>
                <c:pt idx="6139">
                  <c:v>-0.13554678899082501</c:v>
                </c:pt>
                <c:pt idx="6140">
                  <c:v>-0.12192075471698099</c:v>
                </c:pt>
                <c:pt idx="6141">
                  <c:v>-0.16295820895522301</c:v>
                </c:pt>
                <c:pt idx="6142">
                  <c:v>-3.0829166666666599E-2</c:v>
                </c:pt>
                <c:pt idx="6143">
                  <c:v>-0.147163636363636</c:v>
                </c:pt>
                <c:pt idx="6144">
                  <c:v>-0.12881159420289801</c:v>
                </c:pt>
                <c:pt idx="6145">
                  <c:v>-7.5940740740740698E-2</c:v>
                </c:pt>
                <c:pt idx="6146">
                  <c:v>-6.0521739130434703E-2</c:v>
                </c:pt>
                <c:pt idx="6147">
                  <c:v>3.7334615384615299E-2</c:v>
                </c:pt>
                <c:pt idx="6148">
                  <c:v>-9.9633333333333293E-3</c:v>
                </c:pt>
                <c:pt idx="6149">
                  <c:v>-0.10683953488372</c:v>
                </c:pt>
                <c:pt idx="6150">
                  <c:v>-0.17037391304347799</c:v>
                </c:pt>
                <c:pt idx="6151">
                  <c:v>-8.0752112676056295E-2</c:v>
                </c:pt>
                <c:pt idx="6152">
                  <c:v>-0.14836101694915199</c:v>
                </c:pt>
                <c:pt idx="6153">
                  <c:v>-0.158444776119403</c:v>
                </c:pt>
                <c:pt idx="6154">
                  <c:v>-0.168310447761194</c:v>
                </c:pt>
                <c:pt idx="6155">
                  <c:v>-0.13962807017543799</c:v>
                </c:pt>
                <c:pt idx="6156">
                  <c:v>-0.17287586206896499</c:v>
                </c:pt>
                <c:pt idx="6157">
                  <c:v>-9.4952127659574406E-2</c:v>
                </c:pt>
                <c:pt idx="6158">
                  <c:v>-0.10793804347826</c:v>
                </c:pt>
                <c:pt idx="6159">
                  <c:v>-0.18124494382022399</c:v>
                </c:pt>
                <c:pt idx="6160">
                  <c:v>-9.8693023255813903E-2</c:v>
                </c:pt>
                <c:pt idx="6161">
                  <c:v>-9.2506122448979503E-2</c:v>
                </c:pt>
                <c:pt idx="6162">
                  <c:v>-0.13173958333333299</c:v>
                </c:pt>
                <c:pt idx="6163">
                  <c:v>-0.112865432098765</c:v>
                </c:pt>
                <c:pt idx="6164">
                  <c:v>-0.156362244897959</c:v>
                </c:pt>
                <c:pt idx="6165">
                  <c:v>-0.116143636363636</c:v>
                </c:pt>
                <c:pt idx="6166">
                  <c:v>-0.10890776699029101</c:v>
                </c:pt>
                <c:pt idx="6167">
                  <c:v>-0.143142222222222</c:v>
                </c:pt>
                <c:pt idx="6168">
                  <c:v>-0.10696093749999901</c:v>
                </c:pt>
                <c:pt idx="6169">
                  <c:v>-5.62E-2</c:v>
                </c:pt>
                <c:pt idx="6170">
                  <c:v>-7.2191304347826002E-2</c:v>
                </c:pt>
                <c:pt idx="6171">
                  <c:v>-0.13958068181818101</c:v>
                </c:pt>
                <c:pt idx="6172">
                  <c:v>-9.8087499999999994E-2</c:v>
                </c:pt>
                <c:pt idx="6173">
                  <c:v>-0.13748796296296201</c:v>
                </c:pt>
                <c:pt idx="6174">
                  <c:v>-0.105173958333333</c:v>
                </c:pt>
                <c:pt idx="6175">
                  <c:v>-2.6824999999999901E-2</c:v>
                </c:pt>
                <c:pt idx="6176">
                  <c:v>6.2366666666666598E-2</c:v>
                </c:pt>
                <c:pt idx="6177">
                  <c:v>-0.14165915492957701</c:v>
                </c:pt>
                <c:pt idx="6178">
                  <c:v>-9.4829999999999998E-2</c:v>
                </c:pt>
                <c:pt idx="6179">
                  <c:v>-5.7897435897435803E-2</c:v>
                </c:pt>
                <c:pt idx="6180">
                  <c:v>-0.20693956043955999</c:v>
                </c:pt>
                <c:pt idx="6181">
                  <c:v>-0.13304795918367299</c:v>
                </c:pt>
                <c:pt idx="6182">
                  <c:v>-7.0012658227848107E-2</c:v>
                </c:pt>
                <c:pt idx="6183">
                  <c:v>-0.1431484375</c:v>
                </c:pt>
                <c:pt idx="6184">
                  <c:v>-8.4176842105263106E-2</c:v>
                </c:pt>
                <c:pt idx="6185">
                  <c:v>-0.107552678571428</c:v>
                </c:pt>
                <c:pt idx="6186">
                  <c:v>-9.5083333333333298E-2</c:v>
                </c:pt>
                <c:pt idx="6187">
                  <c:v>-9.5309917355371906E-2</c:v>
                </c:pt>
                <c:pt idx="6188">
                  <c:v>-9.7514912280701693E-2</c:v>
                </c:pt>
                <c:pt idx="6189">
                  <c:v>-3.8250704225352102E-2</c:v>
                </c:pt>
                <c:pt idx="6190">
                  <c:v>-9.8568571428571394E-2</c:v>
                </c:pt>
                <c:pt idx="6191">
                  <c:v>-9.5406593406593306E-3</c:v>
                </c:pt>
                <c:pt idx="6192">
                  <c:v>-7.7789565217391304E-2</c:v>
                </c:pt>
                <c:pt idx="6193">
                  <c:v>-5.3320909090909002E-2</c:v>
                </c:pt>
                <c:pt idx="6194">
                  <c:v>-8.2270434782608606E-2</c:v>
                </c:pt>
                <c:pt idx="6195">
                  <c:v>-6.3289999999999999E-2</c:v>
                </c:pt>
                <c:pt idx="6196">
                  <c:v>-8.7084313725490095E-2</c:v>
                </c:pt>
                <c:pt idx="6197">
                  <c:v>-9.0893939393939405E-3</c:v>
                </c:pt>
                <c:pt idx="6198">
                  <c:v>-6.9775961538461495E-2</c:v>
                </c:pt>
                <c:pt idx="6199">
                  <c:v>-5.2229629629629598E-2</c:v>
                </c:pt>
                <c:pt idx="6200">
                  <c:v>-9.0205882352941094E-2</c:v>
                </c:pt>
                <c:pt idx="6201">
                  <c:v>-0.15082377049180301</c:v>
                </c:pt>
                <c:pt idx="6202">
                  <c:v>-0.152244339622641</c:v>
                </c:pt>
                <c:pt idx="6203">
                  <c:v>-8.3372307692307607E-2</c:v>
                </c:pt>
                <c:pt idx="6204">
                  <c:v>-0.12204745762711799</c:v>
                </c:pt>
                <c:pt idx="6205">
                  <c:v>-0.139902105263157</c:v>
                </c:pt>
                <c:pt idx="6206">
                  <c:v>-8.1173214285714196E-2</c:v>
                </c:pt>
                <c:pt idx="6207">
                  <c:v>-0.107987704918032</c:v>
                </c:pt>
                <c:pt idx="6208">
                  <c:v>-0.105166037735849</c:v>
                </c:pt>
                <c:pt idx="6209">
                  <c:v>-0.110559405940594</c:v>
                </c:pt>
                <c:pt idx="6210">
                  <c:v>-2.1775362318840499E-2</c:v>
                </c:pt>
                <c:pt idx="6211">
                  <c:v>-8.2226666666666601E-2</c:v>
                </c:pt>
                <c:pt idx="6212">
                  <c:v>-0.10197551020408099</c:v>
                </c:pt>
                <c:pt idx="6213">
                  <c:v>-6.2746017699115003E-2</c:v>
                </c:pt>
                <c:pt idx="6214">
                  <c:v>-8.4000000000000005E-2</c:v>
                </c:pt>
                <c:pt idx="6215">
                  <c:v>-8.2992968749999896E-2</c:v>
                </c:pt>
                <c:pt idx="6216">
                  <c:v>-0.16754631578947299</c:v>
                </c:pt>
                <c:pt idx="6217">
                  <c:v>-3.5555405405405402E-2</c:v>
                </c:pt>
                <c:pt idx="6218">
                  <c:v>-6.4675362318840496E-2</c:v>
                </c:pt>
                <c:pt idx="6219">
                  <c:v>-7.6938888888888807E-2</c:v>
                </c:pt>
                <c:pt idx="6220">
                  <c:v>-0.104294565217391</c:v>
                </c:pt>
                <c:pt idx="6221">
                  <c:v>-0.12008796296296199</c:v>
                </c:pt>
                <c:pt idx="6222">
                  <c:v>-0.107567924528301</c:v>
                </c:pt>
                <c:pt idx="6223">
                  <c:v>-4.86054945054945E-2</c:v>
                </c:pt>
                <c:pt idx="6224">
                  <c:v>-1.2347826086956499E-3</c:v>
                </c:pt>
                <c:pt idx="6225">
                  <c:v>-5.57196721311475E-2</c:v>
                </c:pt>
                <c:pt idx="6226">
                  <c:v>-0.12518181818181801</c:v>
                </c:pt>
                <c:pt idx="6227">
                  <c:v>-2.4920353982300799E-2</c:v>
                </c:pt>
                <c:pt idx="6228">
                  <c:v>-0.11270645161290301</c:v>
                </c:pt>
                <c:pt idx="6229">
                  <c:v>-6.9055932203389805E-2</c:v>
                </c:pt>
                <c:pt idx="6230">
                  <c:v>-0.13045000000000001</c:v>
                </c:pt>
                <c:pt idx="6231">
                  <c:v>-8.6099999999999996E-2</c:v>
                </c:pt>
                <c:pt idx="6232">
                  <c:v>-9.1615151515151497E-2</c:v>
                </c:pt>
                <c:pt idx="6233">
                  <c:v>-9.0513131313131295E-2</c:v>
                </c:pt>
                <c:pt idx="6234">
                  <c:v>-7.9702479338842905E-2</c:v>
                </c:pt>
                <c:pt idx="6235">
                  <c:v>-7.8614049586776799E-2</c:v>
                </c:pt>
                <c:pt idx="6236">
                  <c:v>-5.7842156862745103E-2</c:v>
                </c:pt>
                <c:pt idx="6237">
                  <c:v>-0.10148017241379299</c:v>
                </c:pt>
                <c:pt idx="6238">
                  <c:v>-9.2018181818181805E-2</c:v>
                </c:pt>
                <c:pt idx="6239">
                  <c:v>-8.7348148148148105E-2</c:v>
                </c:pt>
                <c:pt idx="6240">
                  <c:v>-0.11923908045977</c:v>
                </c:pt>
                <c:pt idx="6241">
                  <c:v>-4.2140983606557297E-2</c:v>
                </c:pt>
                <c:pt idx="6242">
                  <c:v>-8.0249523809523798E-2</c:v>
                </c:pt>
                <c:pt idx="6243">
                  <c:v>-5.3752777777777698E-2</c:v>
                </c:pt>
                <c:pt idx="6244">
                  <c:v>-2.1448113207547099E-2</c:v>
                </c:pt>
                <c:pt idx="6245">
                  <c:v>-6.5879999999999897E-3</c:v>
                </c:pt>
                <c:pt idx="6246">
                  <c:v>-4.74965517241379E-2</c:v>
                </c:pt>
                <c:pt idx="6247">
                  <c:v>-9.8931707317073098E-2</c:v>
                </c:pt>
                <c:pt idx="6248">
                  <c:v>-8.3492622950819606E-2</c:v>
                </c:pt>
                <c:pt idx="6249">
                  <c:v>-3.06923728813559E-2</c:v>
                </c:pt>
                <c:pt idx="6250">
                  <c:v>-5.6528688524590101E-2</c:v>
                </c:pt>
                <c:pt idx="6251">
                  <c:v>-0.14424098360655699</c:v>
                </c:pt>
                <c:pt idx="6252">
                  <c:v>-7.6021538461538404E-2</c:v>
                </c:pt>
                <c:pt idx="6253">
                  <c:v>-2.9037254901960699E-2</c:v>
                </c:pt>
                <c:pt idx="6254">
                  <c:v>-5.1413414634146302E-2</c:v>
                </c:pt>
                <c:pt idx="6255">
                  <c:v>-3.5476404494381997E-2</c:v>
                </c:pt>
                <c:pt idx="6256">
                  <c:v>-0.102403125</c:v>
                </c:pt>
                <c:pt idx="6257">
                  <c:v>-6.1910714285714201E-2</c:v>
                </c:pt>
                <c:pt idx="6258">
                  <c:v>-2.0149056603773498E-2</c:v>
                </c:pt>
                <c:pt idx="6259">
                  <c:v>-8.3031764705882305E-2</c:v>
                </c:pt>
                <c:pt idx="6260">
                  <c:v>1.08927710843373E-2</c:v>
                </c:pt>
                <c:pt idx="6261">
                  <c:v>-6.6788135593220305E-2</c:v>
                </c:pt>
                <c:pt idx="6262">
                  <c:v>-9.7650806451612795E-2</c:v>
                </c:pt>
                <c:pt idx="6263">
                  <c:v>-0.11702421874999901</c:v>
                </c:pt>
                <c:pt idx="6264">
                  <c:v>-8.8853225806451594E-2</c:v>
                </c:pt>
                <c:pt idx="6265">
                  <c:v>-6.5337007874015696E-2</c:v>
                </c:pt>
                <c:pt idx="6266">
                  <c:v>-5.4270370370370302E-2</c:v>
                </c:pt>
                <c:pt idx="6267">
                  <c:v>-4.5253846153846103E-2</c:v>
                </c:pt>
                <c:pt idx="6268">
                  <c:v>9.1529999999999997E-3</c:v>
                </c:pt>
                <c:pt idx="6269">
                  <c:v>-4.2545774647887301E-2</c:v>
                </c:pt>
                <c:pt idx="6270">
                  <c:v>-4.7077599999999997E-2</c:v>
                </c:pt>
                <c:pt idx="6271">
                  <c:v>-7.41234375E-2</c:v>
                </c:pt>
                <c:pt idx="6272">
                  <c:v>-6.6094074074074E-2</c:v>
                </c:pt>
                <c:pt idx="6273">
                  <c:v>-3.8487999999999897E-2</c:v>
                </c:pt>
                <c:pt idx="6274">
                  <c:v>-9.4042682926829199E-2</c:v>
                </c:pt>
                <c:pt idx="6275">
                  <c:v>-1.74642857142857E-3</c:v>
                </c:pt>
                <c:pt idx="6276">
                  <c:v>-0.108097674418604</c:v>
                </c:pt>
                <c:pt idx="6277">
                  <c:v>-4.33773006134969E-2</c:v>
                </c:pt>
                <c:pt idx="6278">
                  <c:v>-4.9337878787878701E-2</c:v>
                </c:pt>
                <c:pt idx="6279">
                  <c:v>-6.7286666666666606E-2</c:v>
                </c:pt>
                <c:pt idx="6280">
                  <c:v>-4.1369512195121902E-2</c:v>
                </c:pt>
                <c:pt idx="6281">
                  <c:v>-7.9130434782608797E-4</c:v>
                </c:pt>
                <c:pt idx="6282">
                  <c:v>-4.7795454545454502E-2</c:v>
                </c:pt>
                <c:pt idx="6283">
                  <c:v>-5.92471698113207E-2</c:v>
                </c:pt>
                <c:pt idx="6284">
                  <c:v>-8.2206617647058805E-2</c:v>
                </c:pt>
                <c:pt idx="6285">
                  <c:v>-0.16987154471544699</c:v>
                </c:pt>
                <c:pt idx="6286">
                  <c:v>-7.0843262411347502E-2</c:v>
                </c:pt>
                <c:pt idx="6287">
                  <c:v>-4.56962962962962E-2</c:v>
                </c:pt>
                <c:pt idx="6288">
                  <c:v>-1.8308235294117601E-2</c:v>
                </c:pt>
                <c:pt idx="6289">
                  <c:v>-4.8653076923076903E-2</c:v>
                </c:pt>
                <c:pt idx="6290">
                  <c:v>-7.9014705882352904E-2</c:v>
                </c:pt>
                <c:pt idx="6291">
                  <c:v>-5.5242553191489303E-2</c:v>
                </c:pt>
                <c:pt idx="6292">
                  <c:v>-0.103246202531645</c:v>
                </c:pt>
                <c:pt idx="6293">
                  <c:v>-0.11428671875</c:v>
                </c:pt>
                <c:pt idx="6294">
                  <c:v>-2.5053947368420999E-2</c:v>
                </c:pt>
                <c:pt idx="6295">
                  <c:v>-6.0452380952380903E-2</c:v>
                </c:pt>
                <c:pt idx="6296">
                  <c:v>-6.3409016393442597E-2</c:v>
                </c:pt>
                <c:pt idx="6297">
                  <c:v>-7.6915267175572496E-2</c:v>
                </c:pt>
                <c:pt idx="6298">
                  <c:v>-5.964125E-2</c:v>
                </c:pt>
                <c:pt idx="6299">
                  <c:v>-0.147665034965034</c:v>
                </c:pt>
                <c:pt idx="6300">
                  <c:v>-7.9453435114503798E-2</c:v>
                </c:pt>
                <c:pt idx="6301">
                  <c:v>-2.65151162790697E-2</c:v>
                </c:pt>
                <c:pt idx="6302">
                  <c:v>-0.14576095238095199</c:v>
                </c:pt>
                <c:pt idx="6303">
                  <c:v>-0.13841860465116201</c:v>
                </c:pt>
                <c:pt idx="6304">
                  <c:v>-8.0371974522292999E-2</c:v>
                </c:pt>
                <c:pt idx="6305">
                  <c:v>-0.122945859872611</c:v>
                </c:pt>
                <c:pt idx="6306">
                  <c:v>-0.107521830985915</c:v>
                </c:pt>
                <c:pt idx="6307">
                  <c:v>-0.103316788321167</c:v>
                </c:pt>
                <c:pt idx="6308">
                  <c:v>-0.12610113636363601</c:v>
                </c:pt>
                <c:pt idx="6309">
                  <c:v>-0.106181176470588</c:v>
                </c:pt>
                <c:pt idx="6310">
                  <c:v>2.68487179487179E-2</c:v>
                </c:pt>
                <c:pt idx="6311">
                  <c:v>-0.10608712121212099</c:v>
                </c:pt>
                <c:pt idx="6312">
                  <c:v>-0.105969594594594</c:v>
                </c:pt>
                <c:pt idx="6313">
                  <c:v>-9.0886666666666602E-2</c:v>
                </c:pt>
                <c:pt idx="6314">
                  <c:v>-9.6605594405594394E-2</c:v>
                </c:pt>
                <c:pt idx="6315">
                  <c:v>-9.5740404040404001E-2</c:v>
                </c:pt>
                <c:pt idx="6316">
                  <c:v>-6.8915584415584402E-2</c:v>
                </c:pt>
                <c:pt idx="6317">
                  <c:v>-9.9243902439024395E-2</c:v>
                </c:pt>
                <c:pt idx="6318">
                  <c:v>-0.12039025974025901</c:v>
                </c:pt>
                <c:pt idx="6319">
                  <c:v>-7.7216384180790895E-2</c:v>
                </c:pt>
                <c:pt idx="6320">
                  <c:v>-0.12783354037267</c:v>
                </c:pt>
                <c:pt idx="6321">
                  <c:v>-9.23489932885906E-2</c:v>
                </c:pt>
                <c:pt idx="6322">
                  <c:v>-5.4439024390243902E-2</c:v>
                </c:pt>
                <c:pt idx="6323">
                  <c:v>-7.1171999999999999E-2</c:v>
                </c:pt>
                <c:pt idx="6324">
                  <c:v>-8.0447761194029799E-2</c:v>
                </c:pt>
                <c:pt idx="6325">
                  <c:v>-3.3573758865248202E-2</c:v>
                </c:pt>
                <c:pt idx="6326">
                  <c:v>-0.127871428571428</c:v>
                </c:pt>
                <c:pt idx="6327">
                  <c:v>-0.15149705882352901</c:v>
                </c:pt>
                <c:pt idx="6328">
                  <c:v>-8.6697278911564604E-2</c:v>
                </c:pt>
                <c:pt idx="6329">
                  <c:v>-2.3797752808988701E-2</c:v>
                </c:pt>
                <c:pt idx="6330">
                  <c:v>-4.1583783783783697E-2</c:v>
                </c:pt>
                <c:pt idx="6331">
                  <c:v>-9.3196610169491503E-2</c:v>
                </c:pt>
                <c:pt idx="6332">
                  <c:v>-6.3681560283687905E-2</c:v>
                </c:pt>
                <c:pt idx="6333">
                  <c:v>-3.2230281690140798E-2</c:v>
                </c:pt>
                <c:pt idx="6334">
                  <c:v>-3.9511805555555501E-2</c:v>
                </c:pt>
                <c:pt idx="6335">
                  <c:v>-0.123696527777777</c:v>
                </c:pt>
                <c:pt idx="6336">
                  <c:v>-6.3349473684210497E-2</c:v>
                </c:pt>
                <c:pt idx="6337">
                  <c:v>-6.00314285714285E-2</c:v>
                </c:pt>
                <c:pt idx="6338">
                  <c:v>-7.2979130434782602E-2</c:v>
                </c:pt>
                <c:pt idx="6339">
                  <c:v>-5.8289781021897802E-2</c:v>
                </c:pt>
                <c:pt idx="6340">
                  <c:v>-0.105592307692307</c:v>
                </c:pt>
                <c:pt idx="6341">
                  <c:v>-5.4172463768115901E-2</c:v>
                </c:pt>
                <c:pt idx="6342">
                  <c:v>-5.4507462686567101E-2</c:v>
                </c:pt>
                <c:pt idx="6343">
                  <c:v>-1.9685333333333301E-2</c:v>
                </c:pt>
                <c:pt idx="6344">
                  <c:v>-7.5892207792207705E-2</c:v>
                </c:pt>
                <c:pt idx="6345">
                  <c:v>-0.11322460317460301</c:v>
                </c:pt>
                <c:pt idx="6346">
                  <c:v>-6.6828776978417201E-2</c:v>
                </c:pt>
                <c:pt idx="6347">
                  <c:v>-5.6182876712328703E-2</c:v>
                </c:pt>
                <c:pt idx="6348">
                  <c:v>-7.7147142857142803E-2</c:v>
                </c:pt>
                <c:pt idx="6349">
                  <c:v>-6.6920300751879699E-2</c:v>
                </c:pt>
                <c:pt idx="6350">
                  <c:v>-2.6894936708860701E-2</c:v>
                </c:pt>
                <c:pt idx="6351">
                  <c:v>-7.6192771084337294E-2</c:v>
                </c:pt>
                <c:pt idx="6352">
                  <c:v>-8.7829166666666597E-2</c:v>
                </c:pt>
                <c:pt idx="6353">
                  <c:v>-8.1514173228346407E-2</c:v>
                </c:pt>
                <c:pt idx="6354">
                  <c:v>-7.6217266187050298E-2</c:v>
                </c:pt>
                <c:pt idx="6355">
                  <c:v>-0.111212403100775</c:v>
                </c:pt>
                <c:pt idx="6356">
                  <c:v>-7.8440441176470505E-2</c:v>
                </c:pt>
                <c:pt idx="6357">
                  <c:v>-0.106378947368421</c:v>
                </c:pt>
                <c:pt idx="6358">
                  <c:v>-5.7088750000000001E-2</c:v>
                </c:pt>
                <c:pt idx="6359">
                  <c:v>-5.0595238095237999E-2</c:v>
                </c:pt>
                <c:pt idx="6360">
                  <c:v>-7.54834586466165E-2</c:v>
                </c:pt>
                <c:pt idx="6361">
                  <c:v>1.6821969696969599E-2</c:v>
                </c:pt>
                <c:pt idx="6362">
                  <c:v>1.44480519480519E-3</c:v>
                </c:pt>
                <c:pt idx="6363">
                  <c:v>-3.8326973684210501E-2</c:v>
                </c:pt>
                <c:pt idx="6364">
                  <c:v>-8.4538202247190997E-2</c:v>
                </c:pt>
                <c:pt idx="6365">
                  <c:v>-2.9364788732394301E-2</c:v>
                </c:pt>
                <c:pt idx="6366">
                  <c:v>-6.8064035087719299E-2</c:v>
                </c:pt>
                <c:pt idx="6367">
                  <c:v>-7.0519014084507003E-2</c:v>
                </c:pt>
                <c:pt idx="6368">
                  <c:v>-6.6146093749999996E-2</c:v>
                </c:pt>
                <c:pt idx="6369">
                  <c:v>-5.65175572519084E-2</c:v>
                </c:pt>
                <c:pt idx="6370">
                  <c:v>-6.1444444444444402E-3</c:v>
                </c:pt>
                <c:pt idx="6371">
                  <c:v>-2.88527472527472E-2</c:v>
                </c:pt>
                <c:pt idx="6372">
                  <c:v>-7.4113924050632898E-2</c:v>
                </c:pt>
                <c:pt idx="6373">
                  <c:v>-3.3356923076922999E-2</c:v>
                </c:pt>
                <c:pt idx="6374">
                  <c:v>-0.103533587786259</c:v>
                </c:pt>
                <c:pt idx="6375">
                  <c:v>-4.3988815789473598E-2</c:v>
                </c:pt>
                <c:pt idx="6376">
                  <c:v>-7.7695394736842102E-2</c:v>
                </c:pt>
                <c:pt idx="6377">
                  <c:v>-4.3227702702702701E-2</c:v>
                </c:pt>
                <c:pt idx="6378">
                  <c:v>-8.5806185567010307E-2</c:v>
                </c:pt>
                <c:pt idx="6379">
                  <c:v>2.5877108433734902E-2</c:v>
                </c:pt>
                <c:pt idx="6380">
                  <c:v>-8.9406349206349198E-2</c:v>
                </c:pt>
                <c:pt idx="6381">
                  <c:v>-6.5031428571428504E-2</c:v>
                </c:pt>
                <c:pt idx="6382">
                  <c:v>-9.9099333333333303E-2</c:v>
                </c:pt>
                <c:pt idx="6383">
                  <c:v>-3.9426282051281999E-2</c:v>
                </c:pt>
                <c:pt idx="6384">
                  <c:v>-9.22185714285714E-2</c:v>
                </c:pt>
                <c:pt idx="6385">
                  <c:v>-1.3342105263157799E-2</c:v>
                </c:pt>
                <c:pt idx="6386">
                  <c:v>-2.04214285714285E-2</c:v>
                </c:pt>
                <c:pt idx="6387">
                  <c:v>-6.4423387096774198E-2</c:v>
                </c:pt>
                <c:pt idx="6388">
                  <c:v>-8.8100675675675602E-2</c:v>
                </c:pt>
                <c:pt idx="6389">
                  <c:v>-3.1286330935251697E-2</c:v>
                </c:pt>
                <c:pt idx="6390">
                  <c:v>-0.118004790419161</c:v>
                </c:pt>
                <c:pt idx="6391">
                  <c:v>-0.100568275862068</c:v>
                </c:pt>
                <c:pt idx="6392">
                  <c:v>-2.73679012345679E-2</c:v>
                </c:pt>
                <c:pt idx="6393">
                  <c:v>-3.5902469135802403E-2</c:v>
                </c:pt>
                <c:pt idx="6394">
                  <c:v>-7.1714062499999995E-2</c:v>
                </c:pt>
                <c:pt idx="6395">
                  <c:v>-7.9696503496503396E-2</c:v>
                </c:pt>
                <c:pt idx="6396">
                  <c:v>-5.5642465753424603E-2</c:v>
                </c:pt>
                <c:pt idx="6397">
                  <c:v>-7.5781756756756705E-2</c:v>
                </c:pt>
                <c:pt idx="6398">
                  <c:v>-9.0650757575757496E-2</c:v>
                </c:pt>
                <c:pt idx="6399">
                  <c:v>-4.4119540229884999E-2</c:v>
                </c:pt>
                <c:pt idx="6400">
                  <c:v>9.5227848101265798E-3</c:v>
                </c:pt>
                <c:pt idx="6401">
                  <c:v>-9.6743801652892494E-2</c:v>
                </c:pt>
                <c:pt idx="6402">
                  <c:v>-6.4343749999999894E-2</c:v>
                </c:pt>
                <c:pt idx="6403">
                  <c:v>-5.6654687500000002E-2</c:v>
                </c:pt>
                <c:pt idx="6404">
                  <c:v>-8.3398666666666593E-2</c:v>
                </c:pt>
                <c:pt idx="6405">
                  <c:v>-0.107292248062015</c:v>
                </c:pt>
                <c:pt idx="6406">
                  <c:v>1.85679012345679E-3</c:v>
                </c:pt>
                <c:pt idx="6407">
                  <c:v>4.3972916666666598E-2</c:v>
                </c:pt>
                <c:pt idx="6408">
                  <c:v>-0.114560629921259</c:v>
                </c:pt>
                <c:pt idx="6409">
                  <c:v>-7.1624812030075105E-2</c:v>
                </c:pt>
                <c:pt idx="6410">
                  <c:v>-5.6960740740740701E-2</c:v>
                </c:pt>
                <c:pt idx="6411">
                  <c:v>-5.98384615384615E-2</c:v>
                </c:pt>
                <c:pt idx="6412">
                  <c:v>-4.08606299212598E-2</c:v>
                </c:pt>
                <c:pt idx="6413">
                  <c:v>2.0661052631578899E-2</c:v>
                </c:pt>
                <c:pt idx="6414">
                  <c:v>-4.5387209302325503E-2</c:v>
                </c:pt>
                <c:pt idx="6415">
                  <c:v>3.5069841269841202E-2</c:v>
                </c:pt>
                <c:pt idx="6416">
                  <c:v>-1.55629629629629E-2</c:v>
                </c:pt>
                <c:pt idx="6417">
                  <c:v>-6.89324503311258E-2</c:v>
                </c:pt>
                <c:pt idx="6418">
                  <c:v>-0.12708159509202399</c:v>
                </c:pt>
                <c:pt idx="6419">
                  <c:v>-6.3861486486486402E-2</c:v>
                </c:pt>
                <c:pt idx="6420">
                  <c:v>-0.1159925</c:v>
                </c:pt>
                <c:pt idx="6421">
                  <c:v>8.3537500000000001E-3</c:v>
                </c:pt>
                <c:pt idx="6422">
                  <c:v>-4.1087850467289702E-2</c:v>
                </c:pt>
                <c:pt idx="6423">
                  <c:v>-4.3557983193277298E-2</c:v>
                </c:pt>
                <c:pt idx="6424">
                  <c:v>-9.9453435114503802E-2</c:v>
                </c:pt>
                <c:pt idx="6425">
                  <c:v>-5.68476923076923E-2</c:v>
                </c:pt>
                <c:pt idx="6426">
                  <c:v>-1.22041322314049E-2</c:v>
                </c:pt>
                <c:pt idx="6427">
                  <c:v>1.5246067415730299E-2</c:v>
                </c:pt>
                <c:pt idx="6428">
                  <c:v>1.18337837837837E-2</c:v>
                </c:pt>
                <c:pt idx="6429">
                  <c:v>1.7746666666666602E-2</c:v>
                </c:pt>
                <c:pt idx="6430">
                  <c:v>-1.90731343283582E-2</c:v>
                </c:pt>
                <c:pt idx="6431">
                  <c:v>-6.2460317460317397E-2</c:v>
                </c:pt>
                <c:pt idx="6432">
                  <c:v>1.32479452054794E-2</c:v>
                </c:pt>
                <c:pt idx="6433">
                  <c:v>-6.3230952380952304E-2</c:v>
                </c:pt>
                <c:pt idx="6434">
                  <c:v>-5.8730434782608698E-2</c:v>
                </c:pt>
                <c:pt idx="6435">
                  <c:v>-3.9848387096774199E-2</c:v>
                </c:pt>
                <c:pt idx="6436">
                  <c:v>-1.88176E-2</c:v>
                </c:pt>
                <c:pt idx="6437">
                  <c:v>-9.3511450381679295E-2</c:v>
                </c:pt>
                <c:pt idx="6438">
                  <c:v>-8.1213709677419296E-2</c:v>
                </c:pt>
                <c:pt idx="6439">
                  <c:v>-5.9401418439716303E-2</c:v>
                </c:pt>
                <c:pt idx="6440">
                  <c:v>-5.4176691729323302E-2</c:v>
                </c:pt>
                <c:pt idx="6441">
                  <c:v>-5.4280412371133999E-2</c:v>
                </c:pt>
                <c:pt idx="6442">
                  <c:v>-2.32386138613861E-2</c:v>
                </c:pt>
                <c:pt idx="6443">
                  <c:v>-6.97577586206896E-2</c:v>
                </c:pt>
                <c:pt idx="6444">
                  <c:v>-0.111843609022556</c:v>
                </c:pt>
                <c:pt idx="6445">
                  <c:v>-0.17183306451612901</c:v>
                </c:pt>
                <c:pt idx="6446">
                  <c:v>-0.105610273972602</c:v>
                </c:pt>
                <c:pt idx="6447">
                  <c:v>-3.3796323529411698E-2</c:v>
                </c:pt>
                <c:pt idx="6448">
                  <c:v>2.1347999999999898E-2</c:v>
                </c:pt>
                <c:pt idx="6449">
                  <c:v>-2.8329411764705802E-3</c:v>
                </c:pt>
                <c:pt idx="6450">
                  <c:v>-3.9437692307692299E-2</c:v>
                </c:pt>
                <c:pt idx="6451">
                  <c:v>-6.4171428571428504E-2</c:v>
                </c:pt>
                <c:pt idx="6452">
                  <c:v>-3.27074074074074E-2</c:v>
                </c:pt>
                <c:pt idx="6453">
                  <c:v>-6.2276510067114002E-2</c:v>
                </c:pt>
                <c:pt idx="6454">
                  <c:v>-4.5809090909090897E-2</c:v>
                </c:pt>
                <c:pt idx="6455">
                  <c:v>-4.3320833333333301E-2</c:v>
                </c:pt>
                <c:pt idx="6456">
                  <c:v>-1.140625E-2</c:v>
                </c:pt>
                <c:pt idx="6457">
                  <c:v>-9.65429629629629E-2</c:v>
                </c:pt>
                <c:pt idx="6458">
                  <c:v>-9.5734328358208901E-2</c:v>
                </c:pt>
                <c:pt idx="6459">
                  <c:v>1.9210563380281601E-2</c:v>
                </c:pt>
                <c:pt idx="6460">
                  <c:v>-5.3273846153846102E-2</c:v>
                </c:pt>
                <c:pt idx="6461">
                  <c:v>-7.91537190082644E-2</c:v>
                </c:pt>
                <c:pt idx="6462">
                  <c:v>-2.21710526315789E-2</c:v>
                </c:pt>
                <c:pt idx="6463">
                  <c:v>5.6486274509803903E-2</c:v>
                </c:pt>
                <c:pt idx="6464">
                  <c:v>-5.20551181102362E-2</c:v>
                </c:pt>
                <c:pt idx="6465">
                  <c:v>-0.103112244897959</c:v>
                </c:pt>
                <c:pt idx="6466">
                  <c:v>-6.0537588652482197E-2</c:v>
                </c:pt>
                <c:pt idx="6467">
                  <c:v>-0.121862589928057</c:v>
                </c:pt>
                <c:pt idx="6468">
                  <c:v>-0.112390298507462</c:v>
                </c:pt>
                <c:pt idx="6469">
                  <c:v>8.8056818181818097E-3</c:v>
                </c:pt>
                <c:pt idx="6470">
                  <c:v>-4.6465476190476099E-2</c:v>
                </c:pt>
                <c:pt idx="6471">
                  <c:v>-0.108956390977443</c:v>
                </c:pt>
                <c:pt idx="6472">
                  <c:v>-5.3478417266187003E-2</c:v>
                </c:pt>
                <c:pt idx="6473">
                  <c:v>-7.4139860139860098E-2</c:v>
                </c:pt>
                <c:pt idx="6474">
                  <c:v>-0.14764409937888101</c:v>
                </c:pt>
                <c:pt idx="6475">
                  <c:v>-0.118109649122807</c:v>
                </c:pt>
                <c:pt idx="6476">
                  <c:v>-3.3894666666666601E-2</c:v>
                </c:pt>
                <c:pt idx="6477">
                  <c:v>-6.8845569620253094E-2</c:v>
                </c:pt>
                <c:pt idx="6478">
                  <c:v>-8.4566406250000004E-2</c:v>
                </c:pt>
                <c:pt idx="6479">
                  <c:v>-5.4460740740740698E-2</c:v>
                </c:pt>
                <c:pt idx="6480">
                  <c:v>-6.7395714285714198E-2</c:v>
                </c:pt>
                <c:pt idx="6481">
                  <c:v>-6.7655555555555497E-2</c:v>
                </c:pt>
                <c:pt idx="6482">
                  <c:v>-6.8238805970149197E-2</c:v>
                </c:pt>
                <c:pt idx="6483">
                  <c:v>-0.12551166666666599</c:v>
                </c:pt>
                <c:pt idx="6484">
                  <c:v>-1.7564705882352899E-3</c:v>
                </c:pt>
                <c:pt idx="6485">
                  <c:v>-0.16453586206896501</c:v>
                </c:pt>
                <c:pt idx="6486">
                  <c:v>-2.1968055555555501E-2</c:v>
                </c:pt>
                <c:pt idx="6487">
                  <c:v>-0.123188590604026</c:v>
                </c:pt>
                <c:pt idx="6488">
                  <c:v>-1.5773103448275799E-2</c:v>
                </c:pt>
                <c:pt idx="6489">
                  <c:v>-6.7974576271186402E-2</c:v>
                </c:pt>
                <c:pt idx="6490">
                  <c:v>-5.1446774193548303E-2</c:v>
                </c:pt>
                <c:pt idx="6491">
                  <c:v>-1.2754929577464699E-2</c:v>
                </c:pt>
                <c:pt idx="6492">
                  <c:v>-6.9481249999999994E-2</c:v>
                </c:pt>
                <c:pt idx="6493">
                  <c:v>-0.110130534351145</c:v>
                </c:pt>
                <c:pt idx="6494">
                  <c:v>-0.13620530303030301</c:v>
                </c:pt>
                <c:pt idx="6495">
                  <c:v>-5.3391390728476797E-2</c:v>
                </c:pt>
                <c:pt idx="6496">
                  <c:v>-5.2953124999999997E-2</c:v>
                </c:pt>
                <c:pt idx="6497">
                  <c:v>-6.1285714285714199E-3</c:v>
                </c:pt>
                <c:pt idx="6498">
                  <c:v>-4.6484146341463403E-2</c:v>
                </c:pt>
                <c:pt idx="6499">
                  <c:v>-5.2973076923076901E-2</c:v>
                </c:pt>
                <c:pt idx="6500">
                  <c:v>-4.1896899224806203E-2</c:v>
                </c:pt>
                <c:pt idx="6501">
                  <c:v>-8.2377443609022494E-2</c:v>
                </c:pt>
                <c:pt idx="6502">
                  <c:v>-8.0021739130434699E-2</c:v>
                </c:pt>
                <c:pt idx="6503">
                  <c:v>-9.1919696969696901E-2</c:v>
                </c:pt>
                <c:pt idx="6504">
                  <c:v>-6.5739999999999896E-2</c:v>
                </c:pt>
                <c:pt idx="6505">
                  <c:v>5.6352173913043403E-2</c:v>
                </c:pt>
                <c:pt idx="6506">
                  <c:v>-7.5962000000000002E-2</c:v>
                </c:pt>
                <c:pt idx="6507">
                  <c:v>-7.9450892857142796E-2</c:v>
                </c:pt>
                <c:pt idx="6508">
                  <c:v>-0.16908300000000001</c:v>
                </c:pt>
                <c:pt idx="6509">
                  <c:v>-9.6893258426966195E-2</c:v>
                </c:pt>
                <c:pt idx="6510">
                  <c:v>-4.6860526315789401E-2</c:v>
                </c:pt>
                <c:pt idx="6511">
                  <c:v>-3.3135294117646999E-2</c:v>
                </c:pt>
                <c:pt idx="6512">
                  <c:v>-6.9279999999999994E-2</c:v>
                </c:pt>
                <c:pt idx="6513">
                  <c:v>-5.2956249999999899E-2</c:v>
                </c:pt>
                <c:pt idx="6514">
                  <c:v>-0.120574999999999</c:v>
                </c:pt>
                <c:pt idx="6515">
                  <c:v>-2.1702380952380901E-3</c:v>
                </c:pt>
                <c:pt idx="6516">
                  <c:v>1.70199999999999E-2</c:v>
                </c:pt>
                <c:pt idx="6517">
                  <c:v>-0.114373972602739</c:v>
                </c:pt>
                <c:pt idx="6518">
                  <c:v>5.0721538461538401E-2</c:v>
                </c:pt>
                <c:pt idx="6519">
                  <c:v>-5.9978571428571402E-2</c:v>
                </c:pt>
                <c:pt idx="6520">
                  <c:v>-4.8657534246575297E-2</c:v>
                </c:pt>
                <c:pt idx="6521">
                  <c:v>-3.07792792792792E-2</c:v>
                </c:pt>
                <c:pt idx="6522">
                  <c:v>-8.4265137614678895E-2</c:v>
                </c:pt>
                <c:pt idx="6523">
                  <c:v>-7.7040170940170905E-2</c:v>
                </c:pt>
                <c:pt idx="6524">
                  <c:v>-3.5850442477876103E-2</c:v>
                </c:pt>
                <c:pt idx="6525">
                  <c:v>-7.6683783783783696E-2</c:v>
                </c:pt>
                <c:pt idx="6526">
                  <c:v>-0.113104225352112</c:v>
                </c:pt>
                <c:pt idx="6527">
                  <c:v>-7.0177876106194595E-2</c:v>
                </c:pt>
                <c:pt idx="6528">
                  <c:v>-0.181777391304347</c:v>
                </c:pt>
                <c:pt idx="6529">
                  <c:v>-8.2286554621848695E-2</c:v>
                </c:pt>
                <c:pt idx="6530">
                  <c:v>-8.1145967741935401E-2</c:v>
                </c:pt>
                <c:pt idx="6531">
                  <c:v>-8.5561764705882296E-2</c:v>
                </c:pt>
                <c:pt idx="6532">
                  <c:v>-7.1402857142857101E-2</c:v>
                </c:pt>
                <c:pt idx="6533">
                  <c:v>-7.38289855072463E-2</c:v>
                </c:pt>
                <c:pt idx="6534">
                  <c:v>-0.106035714285714</c:v>
                </c:pt>
                <c:pt idx="6535">
                  <c:v>-4.7255462184873899E-2</c:v>
                </c:pt>
                <c:pt idx="6536">
                  <c:v>-8.0902816901408395E-2</c:v>
                </c:pt>
                <c:pt idx="6537">
                  <c:v>-5.9079069767441802E-2</c:v>
                </c:pt>
                <c:pt idx="6538">
                  <c:v>-4.1998518518518498E-2</c:v>
                </c:pt>
                <c:pt idx="6539">
                  <c:v>-2.3866279069767401E-2</c:v>
                </c:pt>
                <c:pt idx="6540">
                  <c:v>-8.6891139240506302E-2</c:v>
                </c:pt>
                <c:pt idx="6541">
                  <c:v>1.16666666666666E-2</c:v>
                </c:pt>
                <c:pt idx="6542">
                  <c:v>-9.4360674157303301E-2</c:v>
                </c:pt>
                <c:pt idx="6543">
                  <c:v>-9.9732773109243694E-2</c:v>
                </c:pt>
                <c:pt idx="6544">
                  <c:v>-0.110132592592592</c:v>
                </c:pt>
                <c:pt idx="6545">
                  <c:v>-0.109013709677419</c:v>
                </c:pt>
                <c:pt idx="6546">
                  <c:v>-5.6307142857142799E-2</c:v>
                </c:pt>
                <c:pt idx="6547">
                  <c:v>-0.10578461538461501</c:v>
                </c:pt>
                <c:pt idx="6548">
                  <c:v>-0.12662000000000001</c:v>
                </c:pt>
                <c:pt idx="6549">
                  <c:v>-0.110001652892561</c:v>
                </c:pt>
                <c:pt idx="6550">
                  <c:v>-7.4237341772151896E-2</c:v>
                </c:pt>
                <c:pt idx="6551">
                  <c:v>-0.108480882352941</c:v>
                </c:pt>
                <c:pt idx="6552">
                  <c:v>-0.15503688524590101</c:v>
                </c:pt>
                <c:pt idx="6553">
                  <c:v>-1.4884883720930201E-2</c:v>
                </c:pt>
                <c:pt idx="6554">
                  <c:v>-3.9904000000000002E-2</c:v>
                </c:pt>
                <c:pt idx="6555">
                  <c:v>-5.8825833333333299E-2</c:v>
                </c:pt>
                <c:pt idx="6556">
                  <c:v>-3.8774285714285699E-2</c:v>
                </c:pt>
                <c:pt idx="6557">
                  <c:v>-8.2866197183098594E-2</c:v>
                </c:pt>
                <c:pt idx="6558">
                  <c:v>-0.11035</c:v>
                </c:pt>
                <c:pt idx="6559">
                  <c:v>-8.8991729323308205E-2</c:v>
                </c:pt>
                <c:pt idx="6560">
                  <c:v>-8.7244186046511601E-3</c:v>
                </c:pt>
                <c:pt idx="6561">
                  <c:v>3.7956179775280902E-2</c:v>
                </c:pt>
                <c:pt idx="6562">
                  <c:v>-8.9772807017543796E-2</c:v>
                </c:pt>
                <c:pt idx="6563">
                  <c:v>-8.2642307692307695E-2</c:v>
                </c:pt>
                <c:pt idx="6564">
                  <c:v>-8.1835766423357603E-2</c:v>
                </c:pt>
                <c:pt idx="6565">
                  <c:v>-0.14182026143790799</c:v>
                </c:pt>
                <c:pt idx="6566">
                  <c:v>-0.1039368</c:v>
                </c:pt>
                <c:pt idx="6567">
                  <c:v>-8.5999999999999993E-2</c:v>
                </c:pt>
                <c:pt idx="6568">
                  <c:v>-8.2324096385542098E-2</c:v>
                </c:pt>
                <c:pt idx="6569">
                  <c:v>-0.12628888888888801</c:v>
                </c:pt>
                <c:pt idx="6570">
                  <c:v>-0.13365333333333301</c:v>
                </c:pt>
                <c:pt idx="6571">
                  <c:v>-0.125170289855072</c:v>
                </c:pt>
                <c:pt idx="6572">
                  <c:v>-6.0465432098765398E-2</c:v>
                </c:pt>
                <c:pt idx="6573">
                  <c:v>-7.1257352941176397E-2</c:v>
                </c:pt>
                <c:pt idx="6574">
                  <c:v>-5.0262499999999898E-2</c:v>
                </c:pt>
                <c:pt idx="6575">
                  <c:v>-8.5163529411764693E-2</c:v>
                </c:pt>
                <c:pt idx="6576">
                  <c:v>1.4161864406779599E-2</c:v>
                </c:pt>
                <c:pt idx="6577">
                  <c:v>-0.10220737704918</c:v>
                </c:pt>
                <c:pt idx="6578">
                  <c:v>-0.117911267605633</c:v>
                </c:pt>
                <c:pt idx="6579">
                  <c:v>-0.116872857142857</c:v>
                </c:pt>
                <c:pt idx="6580">
                  <c:v>-8.9672727272727196E-2</c:v>
                </c:pt>
                <c:pt idx="6581">
                  <c:v>-0.10494027777777699</c:v>
                </c:pt>
                <c:pt idx="6582">
                  <c:v>-2.0701315789473599E-2</c:v>
                </c:pt>
                <c:pt idx="6583">
                  <c:v>-0.13255714285714201</c:v>
                </c:pt>
                <c:pt idx="6584">
                  <c:v>-6.1831092436974697E-2</c:v>
                </c:pt>
                <c:pt idx="6585">
                  <c:v>-4.5960869565217298E-2</c:v>
                </c:pt>
                <c:pt idx="6586">
                  <c:v>-8.7958666666666602E-2</c:v>
                </c:pt>
                <c:pt idx="6587">
                  <c:v>-0.106707758620689</c:v>
                </c:pt>
                <c:pt idx="6588">
                  <c:v>-3.5026470588235298E-2</c:v>
                </c:pt>
                <c:pt idx="6589">
                  <c:v>-1.4097468354430299E-2</c:v>
                </c:pt>
                <c:pt idx="6590">
                  <c:v>-2.3819531250000001E-2</c:v>
                </c:pt>
                <c:pt idx="6591">
                  <c:v>-0.12852072072071999</c:v>
                </c:pt>
                <c:pt idx="6592">
                  <c:v>-0.11028947368420999</c:v>
                </c:pt>
                <c:pt idx="6593">
                  <c:v>-0.110963333333333</c:v>
                </c:pt>
                <c:pt idx="6594">
                  <c:v>-3.6598461538461503E-2</c:v>
                </c:pt>
                <c:pt idx="6595">
                  <c:v>-5.3160784313725402E-2</c:v>
                </c:pt>
                <c:pt idx="6596">
                  <c:v>-0.10295</c:v>
                </c:pt>
                <c:pt idx="6597">
                  <c:v>-8.9865432098765394E-2</c:v>
                </c:pt>
                <c:pt idx="6598">
                  <c:v>-0.12837941176470499</c:v>
                </c:pt>
                <c:pt idx="6599">
                  <c:v>-6.6451666666666603E-2</c:v>
                </c:pt>
                <c:pt idx="6600">
                  <c:v>-0.1204225</c:v>
                </c:pt>
                <c:pt idx="6601">
                  <c:v>-9.7892592592592503E-2</c:v>
                </c:pt>
                <c:pt idx="6602">
                  <c:v>-5.4774999999999997E-2</c:v>
                </c:pt>
                <c:pt idx="6603">
                  <c:v>-4.7162500000000003E-2</c:v>
                </c:pt>
                <c:pt idx="6604">
                  <c:v>5.4614285714285699E-2</c:v>
                </c:pt>
                <c:pt idx="6605">
                  <c:v>-4.5890740740740697E-2</c:v>
                </c:pt>
                <c:pt idx="6606">
                  <c:v>2.1309523809523801E-3</c:v>
                </c:pt>
                <c:pt idx="6607">
                  <c:v>2.78441176470588E-2</c:v>
                </c:pt>
                <c:pt idx="6608">
                  <c:v>6.1247058823529398E-2</c:v>
                </c:pt>
                <c:pt idx="6609">
                  <c:v>-6.7976470588235305E-2</c:v>
                </c:pt>
                <c:pt idx="6610">
                  <c:v>-5.3822222222222202E-2</c:v>
                </c:pt>
                <c:pt idx="6611">
                  <c:v>-0.10155454545454499</c:v>
                </c:pt>
                <c:pt idx="6612">
                  <c:v>-4.7523999999999997E-2</c:v>
                </c:pt>
                <c:pt idx="6613">
                  <c:v>-0.114758823529411</c:v>
                </c:pt>
                <c:pt idx="6614">
                  <c:v>-4.1447222222222198E-2</c:v>
                </c:pt>
                <c:pt idx="6615">
                  <c:v>-8.82914893617021E-2</c:v>
                </c:pt>
                <c:pt idx="6616">
                  <c:v>-0.15277647058823501</c:v>
                </c:pt>
                <c:pt idx="6617">
                  <c:v>0.112794444444444</c:v>
                </c:pt>
                <c:pt idx="6618">
                  <c:v>-0.18337666666666599</c:v>
                </c:pt>
                <c:pt idx="6619">
                  <c:v>-0.14871052631578899</c:v>
                </c:pt>
                <c:pt idx="6620">
                  <c:v>-0.103108823529411</c:v>
                </c:pt>
                <c:pt idx="6621">
                  <c:v>-5.6660526315789397E-2</c:v>
                </c:pt>
                <c:pt idx="6622">
                  <c:v>-6.7714285714285602E-3</c:v>
                </c:pt>
                <c:pt idx="6623">
                  <c:v>1.8044444444444401E-2</c:v>
                </c:pt>
                <c:pt idx="6624">
                  <c:v>-4.0599999999999997E-2</c:v>
                </c:pt>
                <c:pt idx="6625">
                  <c:v>-4.8727777777777703E-2</c:v>
                </c:pt>
                <c:pt idx="6626">
                  <c:v>0.199986206896551</c:v>
                </c:pt>
                <c:pt idx="6627">
                  <c:v>4.3127586206896502E-2</c:v>
                </c:pt>
                <c:pt idx="6628">
                  <c:v>-0.11760975609756</c:v>
                </c:pt>
                <c:pt idx="6629">
                  <c:v>-7.9905000000000004E-2</c:v>
                </c:pt>
                <c:pt idx="6630">
                  <c:v>-2.9524999999999999E-2</c:v>
                </c:pt>
                <c:pt idx="6631">
                  <c:v>-9.5861904761904704E-2</c:v>
                </c:pt>
                <c:pt idx="6632">
                  <c:v>5.6691428571428497E-2</c:v>
                </c:pt>
                <c:pt idx="6633">
                  <c:v>-0.12905666666666599</c:v>
                </c:pt>
                <c:pt idx="6634">
                  <c:v>-0.138402631578947</c:v>
                </c:pt>
                <c:pt idx="6635">
                  <c:v>-0.135068292682926</c:v>
                </c:pt>
                <c:pt idx="6636">
                  <c:v>-0.19461111111111101</c:v>
                </c:pt>
                <c:pt idx="6637">
                  <c:v>1.545E-2</c:v>
                </c:pt>
                <c:pt idx="6638">
                  <c:v>-0.14504117647058801</c:v>
                </c:pt>
                <c:pt idx="6639">
                  <c:v>7.8009090909090903E-2</c:v>
                </c:pt>
                <c:pt idx="6640">
                  <c:v>-0.176307692307692</c:v>
                </c:pt>
                <c:pt idx="6641">
                  <c:v>-6.1254999999999997E-2</c:v>
                </c:pt>
                <c:pt idx="6642">
                  <c:v>3.9612121212121203E-2</c:v>
                </c:pt>
                <c:pt idx="6643">
                  <c:v>-1.7656249999999901E-2</c:v>
                </c:pt>
                <c:pt idx="6644">
                  <c:v>-9.6866666666666594E-3</c:v>
                </c:pt>
                <c:pt idx="6645">
                  <c:v>-9.7800000000000092E-3</c:v>
                </c:pt>
                <c:pt idx="6646">
                  <c:v>-2.4143333333333301E-2</c:v>
                </c:pt>
                <c:pt idx="6647">
                  <c:v>-2.08806451612903E-2</c:v>
                </c:pt>
                <c:pt idx="6648">
                  <c:v>-5.16021276595744E-2</c:v>
                </c:pt>
                <c:pt idx="6649">
                  <c:v>7.2102040816326499E-2</c:v>
                </c:pt>
                <c:pt idx="6650">
                  <c:v>-0.15563076923076899</c:v>
                </c:pt>
                <c:pt idx="6651">
                  <c:v>-0.15057999999999999</c:v>
                </c:pt>
                <c:pt idx="6652">
                  <c:v>-2.18571428571429E-3</c:v>
                </c:pt>
                <c:pt idx="6653">
                  <c:v>-0.10902692307692299</c:v>
                </c:pt>
                <c:pt idx="6654">
                  <c:v>-0.112852173913043</c:v>
                </c:pt>
                <c:pt idx="6655">
                  <c:v>-0.106544736842105</c:v>
                </c:pt>
                <c:pt idx="6656">
                  <c:v>-6.2002500000000002E-2</c:v>
                </c:pt>
                <c:pt idx="6657">
                  <c:v>-7.3311111111111105E-2</c:v>
                </c:pt>
                <c:pt idx="6658">
                  <c:v>-4.3040000000000002E-2</c:v>
                </c:pt>
                <c:pt idx="6659">
                  <c:v>0.13451250000000001</c:v>
                </c:pt>
                <c:pt idx="6660">
                  <c:v>2.3912121212121201E-2</c:v>
                </c:pt>
                <c:pt idx="6661">
                  <c:v>-6.5730769230769204E-2</c:v>
                </c:pt>
                <c:pt idx="6662">
                  <c:v>-5.3542222222222199E-2</c:v>
                </c:pt>
                <c:pt idx="6663">
                  <c:v>5.0858695652173901E-2</c:v>
                </c:pt>
                <c:pt idx="6664">
                  <c:v>-0.1363925</c:v>
                </c:pt>
                <c:pt idx="6665">
                  <c:v>-8.1216666666666604E-2</c:v>
                </c:pt>
                <c:pt idx="6666">
                  <c:v>1.7241176470588201E-2</c:v>
                </c:pt>
                <c:pt idx="6667">
                  <c:v>4.1700000000000001E-2</c:v>
                </c:pt>
                <c:pt idx="6668">
                  <c:v>-5.9961111111111097E-2</c:v>
                </c:pt>
                <c:pt idx="6669">
                  <c:v>1.1248837209302301E-2</c:v>
                </c:pt>
                <c:pt idx="6670">
                  <c:v>8.2023809523809506E-3</c:v>
                </c:pt>
                <c:pt idx="6671">
                  <c:v>-1.1521875000000001E-2</c:v>
                </c:pt>
                <c:pt idx="6672">
                  <c:v>-8.6E-3</c:v>
                </c:pt>
                <c:pt idx="6673">
                  <c:v>-5.4733333333333301E-3</c:v>
                </c:pt>
                <c:pt idx="6674">
                  <c:v>2.29E-2</c:v>
                </c:pt>
                <c:pt idx="6675">
                  <c:v>-3.7895121951219503E-2</c:v>
                </c:pt>
                <c:pt idx="6676">
                  <c:v>-0.101452173913043</c:v>
                </c:pt>
                <c:pt idx="6677">
                  <c:v>-7.7269696969696905E-2</c:v>
                </c:pt>
                <c:pt idx="6678">
                  <c:v>-8.9559374999999997E-2</c:v>
                </c:pt>
                <c:pt idx="6679">
                  <c:v>4.1318181818181803E-2</c:v>
                </c:pt>
                <c:pt idx="6680">
                  <c:v>-1.77722222222222E-2</c:v>
                </c:pt>
                <c:pt idx="6681">
                  <c:v>-4.5762162162162098E-2</c:v>
                </c:pt>
                <c:pt idx="6682">
                  <c:v>6.3233333333333294E-2</c:v>
                </c:pt>
                <c:pt idx="6683">
                  <c:v>-1.9755999999999999E-2</c:v>
                </c:pt>
                <c:pt idx="6684">
                  <c:v>-3.6914999999999899E-2</c:v>
                </c:pt>
                <c:pt idx="6685">
                  <c:v>-8.2824999999999996E-2</c:v>
                </c:pt>
                <c:pt idx="6686">
                  <c:v>-0.27153333333333302</c:v>
                </c:pt>
                <c:pt idx="6687">
                  <c:v>5.3766666666666602E-2</c:v>
                </c:pt>
                <c:pt idx="6688">
                  <c:v>-1.3509090909090899E-2</c:v>
                </c:pt>
                <c:pt idx="6689">
                  <c:v>2.3339999999999899E-2</c:v>
                </c:pt>
                <c:pt idx="6690">
                  <c:v>3.1530952380952298E-2</c:v>
                </c:pt>
                <c:pt idx="6691">
                  <c:v>-6.4715686274509798E-2</c:v>
                </c:pt>
                <c:pt idx="6692">
                  <c:v>-6.8406896551724106E-2</c:v>
                </c:pt>
                <c:pt idx="6693">
                  <c:v>-0.18873846153846099</c:v>
                </c:pt>
                <c:pt idx="6694">
                  <c:v>-6.6209090909090898E-2</c:v>
                </c:pt>
                <c:pt idx="6695">
                  <c:v>-2.5888888888888901E-3</c:v>
                </c:pt>
                <c:pt idx="6696">
                  <c:v>-2.0525862068965499E-2</c:v>
                </c:pt>
                <c:pt idx="6697">
                  <c:v>4.2170212765957399E-3</c:v>
                </c:pt>
                <c:pt idx="6698">
                  <c:v>-1.40815789473684E-2</c:v>
                </c:pt>
                <c:pt idx="6699">
                  <c:v>-6.4380555555555496E-2</c:v>
                </c:pt>
                <c:pt idx="6700">
                  <c:v>-0.11539444444444399</c:v>
                </c:pt>
                <c:pt idx="6701">
                  <c:v>-5.7933333333333302E-2</c:v>
                </c:pt>
                <c:pt idx="6702">
                  <c:v>-2.4967567567567499E-2</c:v>
                </c:pt>
                <c:pt idx="6703">
                  <c:v>-5.3926190476190398E-2</c:v>
                </c:pt>
                <c:pt idx="6704">
                  <c:v>4.8448888888888798E-2</c:v>
                </c:pt>
                <c:pt idx="6705">
                  <c:v>2.52230769230769E-2</c:v>
                </c:pt>
                <c:pt idx="6706">
                  <c:v>2.7363636363636301E-3</c:v>
                </c:pt>
                <c:pt idx="6707">
                  <c:v>-0.3606375</c:v>
                </c:pt>
                <c:pt idx="6708">
                  <c:v>8.8135294117647006E-2</c:v>
                </c:pt>
                <c:pt idx="6709">
                  <c:v>-7.3005E-2</c:v>
                </c:pt>
                <c:pt idx="6710">
                  <c:v>-0.133778947368421</c:v>
                </c:pt>
                <c:pt idx="6711">
                  <c:v>1.5251923076923E-2</c:v>
                </c:pt>
                <c:pt idx="6712">
                  <c:v>-7.3954999999999896E-2</c:v>
                </c:pt>
                <c:pt idx="6713">
                  <c:v>-3.33178571428571E-2</c:v>
                </c:pt>
                <c:pt idx="6714">
                  <c:v>0.12343999999999999</c:v>
                </c:pt>
                <c:pt idx="6715">
                  <c:v>-6.2989473684210498E-2</c:v>
                </c:pt>
                <c:pt idx="6716">
                  <c:v>-3.0896969696969701E-2</c:v>
                </c:pt>
                <c:pt idx="6717">
                  <c:v>-3.2227027027026997E-2</c:v>
                </c:pt>
                <c:pt idx="6718">
                  <c:v>3.1821951219512097E-2</c:v>
                </c:pt>
                <c:pt idx="6719">
                  <c:v>3.02688888888888E-2</c:v>
                </c:pt>
                <c:pt idx="6720">
                  <c:v>5.5284848484848402E-2</c:v>
                </c:pt>
                <c:pt idx="6721">
                  <c:v>-0.19063076923076899</c:v>
                </c:pt>
                <c:pt idx="6722">
                  <c:v>-0.1391375</c:v>
                </c:pt>
                <c:pt idx="6723">
                  <c:v>-8.6358823529411696E-2</c:v>
                </c:pt>
                <c:pt idx="6724">
                  <c:v>-2.0304444444444399E-2</c:v>
                </c:pt>
                <c:pt idx="6725">
                  <c:v>-4.2691891891891799E-2</c:v>
                </c:pt>
                <c:pt idx="6726">
                  <c:v>1.38738095238095E-2</c:v>
                </c:pt>
                <c:pt idx="6727">
                  <c:v>3.2385714285714198E-2</c:v>
                </c:pt>
                <c:pt idx="6728">
                  <c:v>-0.12368999999999999</c:v>
                </c:pt>
                <c:pt idx="6729">
                  <c:v>6.8152631578947298E-2</c:v>
                </c:pt>
                <c:pt idx="6730">
                  <c:v>-1.9824999999999999E-2</c:v>
                </c:pt>
                <c:pt idx="6731">
                  <c:v>-9.07977777777777E-2</c:v>
                </c:pt>
                <c:pt idx="6732">
                  <c:v>-7.41666666666666E-3</c:v>
                </c:pt>
                <c:pt idx="6733">
                  <c:v>5.2156862745098096E-4</c:v>
                </c:pt>
                <c:pt idx="6734">
                  <c:v>0</c:v>
                </c:pt>
                <c:pt idx="6735">
                  <c:v>-7.0633333333333298E-2</c:v>
                </c:pt>
                <c:pt idx="6736">
                  <c:v>4.2738461538461503E-2</c:v>
                </c:pt>
                <c:pt idx="6737">
                  <c:v>2.3223255813953399E-2</c:v>
                </c:pt>
                <c:pt idx="6738">
                  <c:v>6.8151282051282E-2</c:v>
                </c:pt>
                <c:pt idx="6739">
                  <c:v>-2.1418604651162799E-3</c:v>
                </c:pt>
                <c:pt idx="6740">
                  <c:v>-4.74536585365853E-2</c:v>
                </c:pt>
                <c:pt idx="6741">
                  <c:v>1.83518518518518E-2</c:v>
                </c:pt>
                <c:pt idx="6742">
                  <c:v>1.86428571428571E-3</c:v>
                </c:pt>
                <c:pt idx="6743">
                  <c:v>-0.104275862068965</c:v>
                </c:pt>
                <c:pt idx="6744">
                  <c:v>5.4688679245282999E-2</c:v>
                </c:pt>
                <c:pt idx="6745">
                  <c:v>-9.0222222222222197E-3</c:v>
                </c:pt>
                <c:pt idx="6746">
                  <c:v>-3.0148936170212699E-2</c:v>
                </c:pt>
                <c:pt idx="6747">
                  <c:v>-1.81888888888888E-2</c:v>
                </c:pt>
                <c:pt idx="6748">
                  <c:v>-6.13941176470588E-2</c:v>
                </c:pt>
                <c:pt idx="6749">
                  <c:v>-0.18044375000000001</c:v>
                </c:pt>
                <c:pt idx="6750">
                  <c:v>-2.6094117647058799E-2</c:v>
                </c:pt>
                <c:pt idx="6751">
                  <c:v>1.03964912280701E-2</c:v>
                </c:pt>
                <c:pt idx="6752">
                  <c:v>-3.8384615384615302E-3</c:v>
                </c:pt>
                <c:pt idx="6753">
                  <c:v>-6.5362745098039202E-2</c:v>
                </c:pt>
                <c:pt idx="6754">
                  <c:v>-1.57924999999999E-2</c:v>
                </c:pt>
                <c:pt idx="6755">
                  <c:v>-0.12980588235294099</c:v>
                </c:pt>
                <c:pt idx="6756">
                  <c:v>8.1499999999999906E-3</c:v>
                </c:pt>
                <c:pt idx="6757">
                  <c:v>0.10243076923076901</c:v>
                </c:pt>
                <c:pt idx="6758">
                  <c:v>1.6594444444444401E-2</c:v>
                </c:pt>
                <c:pt idx="6759">
                  <c:v>2.73718749999999E-2</c:v>
                </c:pt>
                <c:pt idx="6760">
                  <c:v>-2.4523076923076901E-2</c:v>
                </c:pt>
                <c:pt idx="6761">
                  <c:v>-6.6260465116279005E-2</c:v>
                </c:pt>
                <c:pt idx="6762">
                  <c:v>-0.100072972972972</c:v>
                </c:pt>
                <c:pt idx="6763">
                  <c:v>-7.4325000000000002E-2</c:v>
                </c:pt>
                <c:pt idx="6764">
                  <c:v>7.8193750000000006E-2</c:v>
                </c:pt>
                <c:pt idx="6765">
                  <c:v>-9.5952631578947303E-2</c:v>
                </c:pt>
                <c:pt idx="6766">
                  <c:v>-4.2060869565217297E-2</c:v>
                </c:pt>
                <c:pt idx="6767">
                  <c:v>-1.1825581395348801E-2</c:v>
                </c:pt>
                <c:pt idx="6768">
                  <c:v>1.37E-2</c:v>
                </c:pt>
                <c:pt idx="6769">
                  <c:v>6.83392857142857E-2</c:v>
                </c:pt>
                <c:pt idx="6770">
                  <c:v>3.02857142857142E-3</c:v>
                </c:pt>
                <c:pt idx="6771">
                  <c:v>-2.71578947368421E-2</c:v>
                </c:pt>
                <c:pt idx="6772">
                  <c:v>3.1707317073170697E-2</c:v>
                </c:pt>
                <c:pt idx="6773">
                  <c:v>-5.4497619047619003E-2</c:v>
                </c:pt>
                <c:pt idx="6774">
                  <c:v>1.0237837837837801E-2</c:v>
                </c:pt>
                <c:pt idx="6775">
                  <c:v>-0.105420454545454</c:v>
                </c:pt>
                <c:pt idx="6776">
                  <c:v>-5.9035714285714204E-3</c:v>
                </c:pt>
                <c:pt idx="6777">
                  <c:v>-8.2680000000000003E-2</c:v>
                </c:pt>
                <c:pt idx="6778">
                  <c:v>7.7108695652173903E-2</c:v>
                </c:pt>
                <c:pt idx="6779">
                  <c:v>-2.48514285714285E-2</c:v>
                </c:pt>
                <c:pt idx="6780">
                  <c:v>-8.5454000000000002E-2</c:v>
                </c:pt>
                <c:pt idx="6781">
                  <c:v>-3.10728813559322E-2</c:v>
                </c:pt>
                <c:pt idx="6782">
                  <c:v>1.2274074074074E-2</c:v>
                </c:pt>
                <c:pt idx="6783">
                  <c:v>-2.3529629629629598E-2</c:v>
                </c:pt>
                <c:pt idx="6784">
                  <c:v>3.0980000000000001E-2</c:v>
                </c:pt>
                <c:pt idx="6785">
                  <c:v>4.4958333333333196E-3</c:v>
                </c:pt>
                <c:pt idx="6786">
                  <c:v>-2.36512195121951E-2</c:v>
                </c:pt>
                <c:pt idx="6787">
                  <c:v>-0.103602222222222</c:v>
                </c:pt>
                <c:pt idx="6788">
                  <c:v>-9.83877551020408E-2</c:v>
                </c:pt>
                <c:pt idx="6789">
                  <c:v>-6.20830188679245E-2</c:v>
                </c:pt>
                <c:pt idx="6790">
                  <c:v>-1.9771052631578901E-2</c:v>
                </c:pt>
                <c:pt idx="6791">
                  <c:v>-5.8979999999999998E-2</c:v>
                </c:pt>
                <c:pt idx="6792">
                  <c:v>1.41107142857142E-2</c:v>
                </c:pt>
                <c:pt idx="6793">
                  <c:v>-0.12322045454545399</c:v>
                </c:pt>
                <c:pt idx="6794">
                  <c:v>1.11565217391304E-2</c:v>
                </c:pt>
                <c:pt idx="6795">
                  <c:v>-2.3786046511627901E-2</c:v>
                </c:pt>
                <c:pt idx="6796">
                  <c:v>7.7970588235294104E-3</c:v>
                </c:pt>
                <c:pt idx="6797">
                  <c:v>-3.3191428571428497E-2</c:v>
                </c:pt>
                <c:pt idx="6798">
                  <c:v>-0.15896666666666601</c:v>
                </c:pt>
                <c:pt idx="6799">
                  <c:v>5.1874999999999899E-3</c:v>
                </c:pt>
                <c:pt idx="6800">
                  <c:v>3.8808510638297798E-3</c:v>
                </c:pt>
                <c:pt idx="6801">
                  <c:v>1.49294117647058E-2</c:v>
                </c:pt>
                <c:pt idx="6802">
                  <c:v>-1.4540000000000001E-2</c:v>
                </c:pt>
                <c:pt idx="6803">
                  <c:v>-3.7449999999999997E-2</c:v>
                </c:pt>
                <c:pt idx="6804">
                  <c:v>-1.354E-2</c:v>
                </c:pt>
                <c:pt idx="6805">
                  <c:v>-0.16851818181818101</c:v>
                </c:pt>
                <c:pt idx="6806">
                  <c:v>-1.1466666666666601E-2</c:v>
                </c:pt>
                <c:pt idx="6807">
                  <c:v>7.5858333333333305E-2</c:v>
                </c:pt>
                <c:pt idx="6808">
                  <c:v>-6.4488095238095205E-2</c:v>
                </c:pt>
                <c:pt idx="6809">
                  <c:v>4.4749999999999998E-3</c:v>
                </c:pt>
                <c:pt idx="6810">
                  <c:v>-1.21934782608695E-2</c:v>
                </c:pt>
                <c:pt idx="6811">
                  <c:v>-2.6633333333333301E-2</c:v>
                </c:pt>
                <c:pt idx="6812">
                  <c:v>-0.2621</c:v>
                </c:pt>
                <c:pt idx="6813">
                  <c:v>3.7469230769230699E-2</c:v>
                </c:pt>
                <c:pt idx="6814">
                  <c:v>4.59512195121951E-3</c:v>
                </c:pt>
                <c:pt idx="6815">
                  <c:v>1.9413513513513499E-2</c:v>
                </c:pt>
                <c:pt idx="6816">
                  <c:v>-7.7715789473684196E-2</c:v>
                </c:pt>
                <c:pt idx="6817">
                  <c:v>-8.5395555555555502E-2</c:v>
                </c:pt>
                <c:pt idx="6818">
                  <c:v>8.1852941176470493E-3</c:v>
                </c:pt>
                <c:pt idx="6819">
                  <c:v>-4.95888888888888E-2</c:v>
                </c:pt>
                <c:pt idx="6820">
                  <c:v>-3.2571428571428499E-3</c:v>
                </c:pt>
                <c:pt idx="6821">
                  <c:v>-6.29116279069767E-2</c:v>
                </c:pt>
                <c:pt idx="6822">
                  <c:v>1.4571428571428501E-2</c:v>
                </c:pt>
                <c:pt idx="6823">
                  <c:v>2.98129032258064E-2</c:v>
                </c:pt>
                <c:pt idx="6824">
                  <c:v>-1.39232558139534E-2</c:v>
                </c:pt>
                <c:pt idx="6825">
                  <c:v>1.29866666666666E-2</c:v>
                </c:pt>
                <c:pt idx="6826">
                  <c:v>-0.19359333333333301</c:v>
                </c:pt>
                <c:pt idx="6827">
                  <c:v>-0.125892307692307</c:v>
                </c:pt>
                <c:pt idx="6828">
                  <c:v>-7.6672727272727198E-2</c:v>
                </c:pt>
                <c:pt idx="6829">
                  <c:v>-0.11351333333333299</c:v>
                </c:pt>
                <c:pt idx="6830">
                  <c:v>-0.15408249999999901</c:v>
                </c:pt>
                <c:pt idx="6831">
                  <c:v>-0.12637714285714199</c:v>
                </c:pt>
                <c:pt idx="6832">
                  <c:v>-8.63361111111111E-2</c:v>
                </c:pt>
                <c:pt idx="6833">
                  <c:v>-1.9815384615384599E-2</c:v>
                </c:pt>
                <c:pt idx="6834">
                  <c:v>1.3613043478260801E-2</c:v>
                </c:pt>
                <c:pt idx="6835">
                  <c:v>6.1516666666666601E-2</c:v>
                </c:pt>
                <c:pt idx="6836">
                  <c:v>-3.44418604651162E-2</c:v>
                </c:pt>
                <c:pt idx="6837">
                  <c:v>-4.2267441860465098E-2</c:v>
                </c:pt>
                <c:pt idx="6838">
                  <c:v>-5.4648648648648601E-2</c:v>
                </c:pt>
                <c:pt idx="6839">
                  <c:v>-0.17553125</c:v>
                </c:pt>
                <c:pt idx="6840">
                  <c:v>-0.109608333333333</c:v>
                </c:pt>
                <c:pt idx="6841">
                  <c:v>-0.13873333333333299</c:v>
                </c:pt>
                <c:pt idx="6842">
                  <c:v>-6.6000000000000003E-2</c:v>
                </c:pt>
                <c:pt idx="6843">
                  <c:v>-0.133575</c:v>
                </c:pt>
                <c:pt idx="6844">
                  <c:v>-0.13665238095238</c:v>
                </c:pt>
                <c:pt idx="6845">
                  <c:v>-8.8279545454545402E-2</c:v>
                </c:pt>
                <c:pt idx="6846">
                  <c:v>-5.06451612903225E-3</c:v>
                </c:pt>
                <c:pt idx="6847">
                  <c:v>-0.11506</c:v>
                </c:pt>
                <c:pt idx="6848">
                  <c:v>-7.1980000000000002E-2</c:v>
                </c:pt>
                <c:pt idx="6849">
                  <c:v>1.7185365853658499E-2</c:v>
                </c:pt>
                <c:pt idx="6850">
                  <c:v>-6.7202631578947306E-2</c:v>
                </c:pt>
                <c:pt idx="6851">
                  <c:v>-6.7966666666666606E-2</c:v>
                </c:pt>
                <c:pt idx="6852">
                  <c:v>-1.4188059701492501E-2</c:v>
                </c:pt>
                <c:pt idx="6853">
                  <c:v>4.1511363636363603E-2</c:v>
                </c:pt>
                <c:pt idx="6854">
                  <c:v>-2.29461538461538E-2</c:v>
                </c:pt>
                <c:pt idx="6855">
                  <c:v>-6.9500000000000096E-4</c:v>
                </c:pt>
                <c:pt idx="6856">
                  <c:v>1.8019230769230701E-2</c:v>
                </c:pt>
                <c:pt idx="6857">
                  <c:v>-5.1038461538461498E-2</c:v>
                </c:pt>
                <c:pt idx="6858">
                  <c:v>1.8835999999999901E-2</c:v>
                </c:pt>
                <c:pt idx="6859">
                  <c:v>1.95631578947368E-2</c:v>
                </c:pt>
                <c:pt idx="6860">
                  <c:v>-3.2570212765957403E-2</c:v>
                </c:pt>
                <c:pt idx="6861">
                  <c:v>1.6914285714285701E-2</c:v>
                </c:pt>
                <c:pt idx="6862">
                  <c:v>-4.9663636363636299E-2</c:v>
                </c:pt>
                <c:pt idx="6863">
                  <c:v>8.6478947368421002E-2</c:v>
                </c:pt>
                <c:pt idx="6864">
                  <c:v>4.2725925925925903E-2</c:v>
                </c:pt>
                <c:pt idx="6865">
                  <c:v>6.3026666666666606E-2</c:v>
                </c:pt>
                <c:pt idx="6866">
                  <c:v>4.6432432432432398E-3</c:v>
                </c:pt>
                <c:pt idx="6867">
                  <c:v>-7.7281081081081004E-2</c:v>
                </c:pt>
                <c:pt idx="6868">
                  <c:v>3.1690909090908999E-2</c:v>
                </c:pt>
                <c:pt idx="6869">
                  <c:v>-0.20952499999999999</c:v>
                </c:pt>
                <c:pt idx="6870">
                  <c:v>-7.5855999999999896E-2</c:v>
                </c:pt>
                <c:pt idx="6871">
                  <c:v>6.17058823529411E-3</c:v>
                </c:pt>
                <c:pt idx="6872">
                  <c:v>4.7490697674418603E-2</c:v>
                </c:pt>
                <c:pt idx="6873">
                  <c:v>2.5961290322580599E-2</c:v>
                </c:pt>
                <c:pt idx="6874">
                  <c:v>-2.0161290322580599E-2</c:v>
                </c:pt>
                <c:pt idx="6875">
                  <c:v>7.0833333333333304E-2</c:v>
                </c:pt>
                <c:pt idx="6876">
                  <c:v>0.100444444444444</c:v>
                </c:pt>
                <c:pt idx="6877">
                  <c:v>-0.11418387096774101</c:v>
                </c:pt>
                <c:pt idx="6878">
                  <c:v>-5.2473529411764697E-2</c:v>
                </c:pt>
                <c:pt idx="6879">
                  <c:v>6.0499999999999903E-3</c:v>
                </c:pt>
                <c:pt idx="6880">
                  <c:v>1.6528571428571399E-2</c:v>
                </c:pt>
                <c:pt idx="6881">
                  <c:v>8.1297297297297198E-3</c:v>
                </c:pt>
              </c:numCache>
            </c:numRef>
          </c:val>
          <c:smooth val="0"/>
          <c:extLst>
            <c:ext xmlns:c16="http://schemas.microsoft.com/office/drawing/2014/chart" uri="{C3380CC4-5D6E-409C-BE32-E72D297353CC}">
              <c16:uniqueId val="{00000000-0119-F648-8F95-BF8BB88D7C9A}"/>
            </c:ext>
          </c:extLst>
        </c:ser>
        <c:dLbls>
          <c:showLegendKey val="0"/>
          <c:showVal val="0"/>
          <c:showCatName val="0"/>
          <c:showSerName val="0"/>
          <c:showPercent val="0"/>
          <c:showBubbleSize val="0"/>
        </c:dLbls>
        <c:marker val="1"/>
        <c:smooth val="0"/>
        <c:axId val="422977983"/>
        <c:axId val="423609663"/>
      </c:lineChart>
      <c:lineChart>
        <c:grouping val="standard"/>
        <c:varyColors val="0"/>
        <c:ser>
          <c:idx val="1"/>
          <c:order val="1"/>
          <c:tx>
            <c:strRef>
              <c:f>NewDF!$C$1</c:f>
              <c:strCache>
                <c:ptCount val="1"/>
                <c:pt idx="0">
                  <c:v>Movement</c:v>
                </c:pt>
              </c:strCache>
            </c:strRef>
          </c:tx>
          <c:spPr>
            <a:ln w="22225" cap="rnd">
              <a:solidFill>
                <a:srgbClr val="7A81FF"/>
              </a:solidFill>
            </a:ln>
            <a:effectLst>
              <a:glow rad="139700">
                <a:schemeClr val="accent2">
                  <a:satMod val="175000"/>
                  <a:alpha val="14000"/>
                </a:schemeClr>
              </a:glow>
            </a:effectLst>
          </c:spPr>
          <c:marker>
            <c:symbol val="none"/>
          </c:marker>
          <c:dPt>
            <c:idx val="2708"/>
            <c:marker>
              <c:symbol val="none"/>
            </c:marker>
            <c:bubble3D val="0"/>
            <c:spPr>
              <a:ln w="22225" cap="rnd">
                <a:solidFill>
                  <a:srgbClr val="7A81FF"/>
                </a:solidFill>
              </a:ln>
              <a:effectLst>
                <a:glow rad="139700">
                  <a:schemeClr val="accent2">
                    <a:satMod val="175000"/>
                    <a:alpha val="14000"/>
                  </a:schemeClr>
                </a:glow>
              </a:effectLst>
            </c:spPr>
            <c:extLst>
              <c:ext xmlns:c16="http://schemas.microsoft.com/office/drawing/2014/chart" uri="{C3380CC4-5D6E-409C-BE32-E72D297353CC}">
                <c16:uniqueId val="{00000002-0119-F648-8F95-BF8BB88D7C9A}"/>
              </c:ext>
            </c:extLst>
          </c:dPt>
          <c:cat>
            <c:numRef>
              <c:f>NewDF!$A$2:$A$6883</c:f>
              <c:numCache>
                <c:formatCode>m/d/yy</c:formatCode>
                <c:ptCount val="6882"/>
                <c:pt idx="0">
                  <c:v>37671</c:v>
                </c:pt>
                <c:pt idx="1">
                  <c:v>37672</c:v>
                </c:pt>
                <c:pt idx="2">
                  <c:v>37673</c:v>
                </c:pt>
                <c:pt idx="3">
                  <c:v>37674</c:v>
                </c:pt>
                <c:pt idx="4">
                  <c:v>37675</c:v>
                </c:pt>
                <c:pt idx="5">
                  <c:v>37676</c:v>
                </c:pt>
                <c:pt idx="6">
                  <c:v>37677</c:v>
                </c:pt>
                <c:pt idx="7">
                  <c:v>37678</c:v>
                </c:pt>
                <c:pt idx="8">
                  <c:v>37679</c:v>
                </c:pt>
                <c:pt idx="9">
                  <c:v>37680</c:v>
                </c:pt>
                <c:pt idx="10">
                  <c:v>37681</c:v>
                </c:pt>
                <c:pt idx="11">
                  <c:v>37682</c:v>
                </c:pt>
                <c:pt idx="12">
                  <c:v>37683</c:v>
                </c:pt>
                <c:pt idx="13">
                  <c:v>37684</c:v>
                </c:pt>
                <c:pt idx="14">
                  <c:v>37685</c:v>
                </c:pt>
                <c:pt idx="15">
                  <c:v>37686</c:v>
                </c:pt>
                <c:pt idx="16">
                  <c:v>37687</c:v>
                </c:pt>
                <c:pt idx="17">
                  <c:v>37688</c:v>
                </c:pt>
                <c:pt idx="18">
                  <c:v>37689</c:v>
                </c:pt>
                <c:pt idx="19">
                  <c:v>37690</c:v>
                </c:pt>
                <c:pt idx="20">
                  <c:v>37691</c:v>
                </c:pt>
                <c:pt idx="21">
                  <c:v>37692</c:v>
                </c:pt>
                <c:pt idx="22">
                  <c:v>37693</c:v>
                </c:pt>
                <c:pt idx="23">
                  <c:v>37694</c:v>
                </c:pt>
                <c:pt idx="24">
                  <c:v>37695</c:v>
                </c:pt>
                <c:pt idx="25">
                  <c:v>37696</c:v>
                </c:pt>
                <c:pt idx="26">
                  <c:v>37697</c:v>
                </c:pt>
                <c:pt idx="27">
                  <c:v>37698</c:v>
                </c:pt>
                <c:pt idx="28">
                  <c:v>37699</c:v>
                </c:pt>
                <c:pt idx="29">
                  <c:v>37700</c:v>
                </c:pt>
                <c:pt idx="30">
                  <c:v>37701</c:v>
                </c:pt>
                <c:pt idx="31">
                  <c:v>37702</c:v>
                </c:pt>
                <c:pt idx="32">
                  <c:v>37703</c:v>
                </c:pt>
                <c:pt idx="33">
                  <c:v>37704</c:v>
                </c:pt>
                <c:pt idx="34">
                  <c:v>37705</c:v>
                </c:pt>
                <c:pt idx="35">
                  <c:v>37706</c:v>
                </c:pt>
                <c:pt idx="36">
                  <c:v>37707</c:v>
                </c:pt>
                <c:pt idx="37">
                  <c:v>37708</c:v>
                </c:pt>
                <c:pt idx="38">
                  <c:v>37709</c:v>
                </c:pt>
                <c:pt idx="39">
                  <c:v>37710</c:v>
                </c:pt>
                <c:pt idx="40">
                  <c:v>37711</c:v>
                </c:pt>
                <c:pt idx="41">
                  <c:v>37712</c:v>
                </c:pt>
                <c:pt idx="42">
                  <c:v>37713</c:v>
                </c:pt>
                <c:pt idx="43">
                  <c:v>37714</c:v>
                </c:pt>
                <c:pt idx="44">
                  <c:v>37715</c:v>
                </c:pt>
                <c:pt idx="45">
                  <c:v>37716</c:v>
                </c:pt>
                <c:pt idx="46">
                  <c:v>37717</c:v>
                </c:pt>
                <c:pt idx="47">
                  <c:v>37718</c:v>
                </c:pt>
                <c:pt idx="48">
                  <c:v>37719</c:v>
                </c:pt>
                <c:pt idx="49">
                  <c:v>37720</c:v>
                </c:pt>
                <c:pt idx="50">
                  <c:v>37721</c:v>
                </c:pt>
                <c:pt idx="51">
                  <c:v>37722</c:v>
                </c:pt>
                <c:pt idx="52">
                  <c:v>37723</c:v>
                </c:pt>
                <c:pt idx="53">
                  <c:v>37724</c:v>
                </c:pt>
                <c:pt idx="54">
                  <c:v>37725</c:v>
                </c:pt>
                <c:pt idx="55">
                  <c:v>37726</c:v>
                </c:pt>
                <c:pt idx="56">
                  <c:v>37727</c:v>
                </c:pt>
                <c:pt idx="57">
                  <c:v>37728</c:v>
                </c:pt>
                <c:pt idx="58">
                  <c:v>37729</c:v>
                </c:pt>
                <c:pt idx="59">
                  <c:v>37730</c:v>
                </c:pt>
                <c:pt idx="60">
                  <c:v>37731</c:v>
                </c:pt>
                <c:pt idx="61">
                  <c:v>37732</c:v>
                </c:pt>
                <c:pt idx="62">
                  <c:v>37733</c:v>
                </c:pt>
                <c:pt idx="63">
                  <c:v>37734</c:v>
                </c:pt>
                <c:pt idx="64">
                  <c:v>37735</c:v>
                </c:pt>
                <c:pt idx="65">
                  <c:v>37736</c:v>
                </c:pt>
                <c:pt idx="66">
                  <c:v>37737</c:v>
                </c:pt>
                <c:pt idx="67">
                  <c:v>37738</c:v>
                </c:pt>
                <c:pt idx="68">
                  <c:v>37739</c:v>
                </c:pt>
                <c:pt idx="69">
                  <c:v>37740</c:v>
                </c:pt>
                <c:pt idx="70">
                  <c:v>37741</c:v>
                </c:pt>
                <c:pt idx="71">
                  <c:v>37742</c:v>
                </c:pt>
                <c:pt idx="72">
                  <c:v>37743</c:v>
                </c:pt>
                <c:pt idx="73">
                  <c:v>37744</c:v>
                </c:pt>
                <c:pt idx="74">
                  <c:v>37745</c:v>
                </c:pt>
                <c:pt idx="75">
                  <c:v>37746</c:v>
                </c:pt>
                <c:pt idx="76">
                  <c:v>37747</c:v>
                </c:pt>
                <c:pt idx="77">
                  <c:v>37748</c:v>
                </c:pt>
                <c:pt idx="78">
                  <c:v>37749</c:v>
                </c:pt>
                <c:pt idx="79">
                  <c:v>37750</c:v>
                </c:pt>
                <c:pt idx="80">
                  <c:v>37751</c:v>
                </c:pt>
                <c:pt idx="81">
                  <c:v>37752</c:v>
                </c:pt>
                <c:pt idx="82">
                  <c:v>37753</c:v>
                </c:pt>
                <c:pt idx="83">
                  <c:v>37754</c:v>
                </c:pt>
                <c:pt idx="84">
                  <c:v>37755</c:v>
                </c:pt>
                <c:pt idx="85">
                  <c:v>37756</c:v>
                </c:pt>
                <c:pt idx="86">
                  <c:v>37757</c:v>
                </c:pt>
                <c:pt idx="87">
                  <c:v>37758</c:v>
                </c:pt>
                <c:pt idx="88">
                  <c:v>37759</c:v>
                </c:pt>
                <c:pt idx="89">
                  <c:v>37760</c:v>
                </c:pt>
                <c:pt idx="90">
                  <c:v>37761</c:v>
                </c:pt>
                <c:pt idx="91">
                  <c:v>37762</c:v>
                </c:pt>
                <c:pt idx="92">
                  <c:v>37763</c:v>
                </c:pt>
                <c:pt idx="93">
                  <c:v>37764</c:v>
                </c:pt>
                <c:pt idx="94">
                  <c:v>37765</c:v>
                </c:pt>
                <c:pt idx="95">
                  <c:v>37766</c:v>
                </c:pt>
                <c:pt idx="96">
                  <c:v>37767</c:v>
                </c:pt>
                <c:pt idx="97">
                  <c:v>37768</c:v>
                </c:pt>
                <c:pt idx="98">
                  <c:v>37769</c:v>
                </c:pt>
                <c:pt idx="99">
                  <c:v>37770</c:v>
                </c:pt>
                <c:pt idx="100">
                  <c:v>37771</c:v>
                </c:pt>
                <c:pt idx="101">
                  <c:v>37772</c:v>
                </c:pt>
                <c:pt idx="102">
                  <c:v>37773</c:v>
                </c:pt>
                <c:pt idx="103">
                  <c:v>37774</c:v>
                </c:pt>
                <c:pt idx="104">
                  <c:v>37775</c:v>
                </c:pt>
                <c:pt idx="105">
                  <c:v>37776</c:v>
                </c:pt>
                <c:pt idx="106">
                  <c:v>37777</c:v>
                </c:pt>
                <c:pt idx="107">
                  <c:v>37778</c:v>
                </c:pt>
                <c:pt idx="108">
                  <c:v>37779</c:v>
                </c:pt>
                <c:pt idx="109">
                  <c:v>37780</c:v>
                </c:pt>
                <c:pt idx="110">
                  <c:v>37781</c:v>
                </c:pt>
                <c:pt idx="111">
                  <c:v>37782</c:v>
                </c:pt>
                <c:pt idx="112">
                  <c:v>37783</c:v>
                </c:pt>
                <c:pt idx="113">
                  <c:v>37784</c:v>
                </c:pt>
                <c:pt idx="114">
                  <c:v>37785</c:v>
                </c:pt>
                <c:pt idx="115">
                  <c:v>37786</c:v>
                </c:pt>
                <c:pt idx="116">
                  <c:v>37787</c:v>
                </c:pt>
                <c:pt idx="117">
                  <c:v>37788</c:v>
                </c:pt>
                <c:pt idx="118">
                  <c:v>37789</c:v>
                </c:pt>
                <c:pt idx="119">
                  <c:v>37790</c:v>
                </c:pt>
                <c:pt idx="120">
                  <c:v>37791</c:v>
                </c:pt>
                <c:pt idx="121">
                  <c:v>37792</c:v>
                </c:pt>
                <c:pt idx="122">
                  <c:v>37793</c:v>
                </c:pt>
                <c:pt idx="123">
                  <c:v>37794</c:v>
                </c:pt>
                <c:pt idx="124">
                  <c:v>37795</c:v>
                </c:pt>
                <c:pt idx="125">
                  <c:v>37796</c:v>
                </c:pt>
                <c:pt idx="126">
                  <c:v>37797</c:v>
                </c:pt>
                <c:pt idx="127">
                  <c:v>37798</c:v>
                </c:pt>
                <c:pt idx="128">
                  <c:v>37799</c:v>
                </c:pt>
                <c:pt idx="129">
                  <c:v>37800</c:v>
                </c:pt>
                <c:pt idx="130">
                  <c:v>37801</c:v>
                </c:pt>
                <c:pt idx="131">
                  <c:v>37802</c:v>
                </c:pt>
                <c:pt idx="132">
                  <c:v>37803</c:v>
                </c:pt>
                <c:pt idx="133">
                  <c:v>37804</c:v>
                </c:pt>
                <c:pt idx="134">
                  <c:v>37805</c:v>
                </c:pt>
                <c:pt idx="135">
                  <c:v>37806</c:v>
                </c:pt>
                <c:pt idx="136">
                  <c:v>37807</c:v>
                </c:pt>
                <c:pt idx="137">
                  <c:v>37808</c:v>
                </c:pt>
                <c:pt idx="138">
                  <c:v>37809</c:v>
                </c:pt>
                <c:pt idx="139">
                  <c:v>37810</c:v>
                </c:pt>
                <c:pt idx="140">
                  <c:v>37811</c:v>
                </c:pt>
                <c:pt idx="141">
                  <c:v>37812</c:v>
                </c:pt>
                <c:pt idx="142">
                  <c:v>37813</c:v>
                </c:pt>
                <c:pt idx="143">
                  <c:v>37814</c:v>
                </c:pt>
                <c:pt idx="144">
                  <c:v>37815</c:v>
                </c:pt>
                <c:pt idx="145">
                  <c:v>37816</c:v>
                </c:pt>
                <c:pt idx="146">
                  <c:v>37817</c:v>
                </c:pt>
                <c:pt idx="147">
                  <c:v>37818</c:v>
                </c:pt>
                <c:pt idx="148">
                  <c:v>37819</c:v>
                </c:pt>
                <c:pt idx="149">
                  <c:v>37820</c:v>
                </c:pt>
                <c:pt idx="150">
                  <c:v>37821</c:v>
                </c:pt>
                <c:pt idx="151">
                  <c:v>37822</c:v>
                </c:pt>
                <c:pt idx="152">
                  <c:v>37823</c:v>
                </c:pt>
                <c:pt idx="153">
                  <c:v>37824</c:v>
                </c:pt>
                <c:pt idx="154">
                  <c:v>37825</c:v>
                </c:pt>
                <c:pt idx="155">
                  <c:v>37826</c:v>
                </c:pt>
                <c:pt idx="156">
                  <c:v>37827</c:v>
                </c:pt>
                <c:pt idx="157">
                  <c:v>37828</c:v>
                </c:pt>
                <c:pt idx="158">
                  <c:v>37829</c:v>
                </c:pt>
                <c:pt idx="159">
                  <c:v>37830</c:v>
                </c:pt>
                <c:pt idx="160">
                  <c:v>37831</c:v>
                </c:pt>
                <c:pt idx="161">
                  <c:v>37832</c:v>
                </c:pt>
                <c:pt idx="162">
                  <c:v>37833</c:v>
                </c:pt>
                <c:pt idx="163">
                  <c:v>37834</c:v>
                </c:pt>
                <c:pt idx="164">
                  <c:v>37835</c:v>
                </c:pt>
                <c:pt idx="165">
                  <c:v>37836</c:v>
                </c:pt>
                <c:pt idx="166">
                  <c:v>37837</c:v>
                </c:pt>
                <c:pt idx="167">
                  <c:v>37838</c:v>
                </c:pt>
                <c:pt idx="168">
                  <c:v>37839</c:v>
                </c:pt>
                <c:pt idx="169">
                  <c:v>37840</c:v>
                </c:pt>
                <c:pt idx="170">
                  <c:v>37841</c:v>
                </c:pt>
                <c:pt idx="171">
                  <c:v>37842</c:v>
                </c:pt>
                <c:pt idx="172">
                  <c:v>37843</c:v>
                </c:pt>
                <c:pt idx="173">
                  <c:v>37844</c:v>
                </c:pt>
                <c:pt idx="174">
                  <c:v>37845</c:v>
                </c:pt>
                <c:pt idx="175">
                  <c:v>37846</c:v>
                </c:pt>
                <c:pt idx="176">
                  <c:v>37847</c:v>
                </c:pt>
                <c:pt idx="177">
                  <c:v>37848</c:v>
                </c:pt>
                <c:pt idx="178">
                  <c:v>37849</c:v>
                </c:pt>
                <c:pt idx="179">
                  <c:v>37850</c:v>
                </c:pt>
                <c:pt idx="180">
                  <c:v>37851</c:v>
                </c:pt>
                <c:pt idx="181">
                  <c:v>37852</c:v>
                </c:pt>
                <c:pt idx="182">
                  <c:v>37853</c:v>
                </c:pt>
                <c:pt idx="183">
                  <c:v>37854</c:v>
                </c:pt>
                <c:pt idx="184">
                  <c:v>37855</c:v>
                </c:pt>
                <c:pt idx="185">
                  <c:v>37856</c:v>
                </c:pt>
                <c:pt idx="186">
                  <c:v>37857</c:v>
                </c:pt>
                <c:pt idx="187">
                  <c:v>37858</c:v>
                </c:pt>
                <c:pt idx="188">
                  <c:v>37859</c:v>
                </c:pt>
                <c:pt idx="189">
                  <c:v>37860</c:v>
                </c:pt>
                <c:pt idx="190">
                  <c:v>37861</c:v>
                </c:pt>
                <c:pt idx="191">
                  <c:v>37862</c:v>
                </c:pt>
                <c:pt idx="192">
                  <c:v>37863</c:v>
                </c:pt>
                <c:pt idx="193">
                  <c:v>37864</c:v>
                </c:pt>
                <c:pt idx="194">
                  <c:v>37865</c:v>
                </c:pt>
                <c:pt idx="195">
                  <c:v>37866</c:v>
                </c:pt>
                <c:pt idx="196">
                  <c:v>37867</c:v>
                </c:pt>
                <c:pt idx="197">
                  <c:v>37868</c:v>
                </c:pt>
                <c:pt idx="198">
                  <c:v>37869</c:v>
                </c:pt>
                <c:pt idx="199">
                  <c:v>37870</c:v>
                </c:pt>
                <c:pt idx="200">
                  <c:v>37871</c:v>
                </c:pt>
                <c:pt idx="201">
                  <c:v>37872</c:v>
                </c:pt>
                <c:pt idx="202">
                  <c:v>37873</c:v>
                </c:pt>
                <c:pt idx="203">
                  <c:v>37874</c:v>
                </c:pt>
                <c:pt idx="204">
                  <c:v>37875</c:v>
                </c:pt>
                <c:pt idx="205">
                  <c:v>37876</c:v>
                </c:pt>
                <c:pt idx="206">
                  <c:v>37877</c:v>
                </c:pt>
                <c:pt idx="207">
                  <c:v>37878</c:v>
                </c:pt>
                <c:pt idx="208">
                  <c:v>37879</c:v>
                </c:pt>
                <c:pt idx="209">
                  <c:v>37880</c:v>
                </c:pt>
                <c:pt idx="210">
                  <c:v>37881</c:v>
                </c:pt>
                <c:pt idx="211">
                  <c:v>37882</c:v>
                </c:pt>
                <c:pt idx="212">
                  <c:v>37883</c:v>
                </c:pt>
                <c:pt idx="213">
                  <c:v>37884</c:v>
                </c:pt>
                <c:pt idx="214">
                  <c:v>37885</c:v>
                </c:pt>
                <c:pt idx="215">
                  <c:v>37886</c:v>
                </c:pt>
                <c:pt idx="216">
                  <c:v>37887</c:v>
                </c:pt>
                <c:pt idx="217">
                  <c:v>37888</c:v>
                </c:pt>
                <c:pt idx="218">
                  <c:v>37889</c:v>
                </c:pt>
                <c:pt idx="219">
                  <c:v>37890</c:v>
                </c:pt>
                <c:pt idx="220">
                  <c:v>37891</c:v>
                </c:pt>
                <c:pt idx="221">
                  <c:v>37892</c:v>
                </c:pt>
                <c:pt idx="222">
                  <c:v>37893</c:v>
                </c:pt>
                <c:pt idx="223">
                  <c:v>37894</c:v>
                </c:pt>
                <c:pt idx="224">
                  <c:v>37895</c:v>
                </c:pt>
                <c:pt idx="225">
                  <c:v>37896</c:v>
                </c:pt>
                <c:pt idx="226">
                  <c:v>37897</c:v>
                </c:pt>
                <c:pt idx="227">
                  <c:v>37898</c:v>
                </c:pt>
                <c:pt idx="228">
                  <c:v>37899</c:v>
                </c:pt>
                <c:pt idx="229">
                  <c:v>37900</c:v>
                </c:pt>
                <c:pt idx="230">
                  <c:v>37901</c:v>
                </c:pt>
                <c:pt idx="231">
                  <c:v>37902</c:v>
                </c:pt>
                <c:pt idx="232">
                  <c:v>37903</c:v>
                </c:pt>
                <c:pt idx="233">
                  <c:v>37904</c:v>
                </c:pt>
                <c:pt idx="234">
                  <c:v>37905</c:v>
                </c:pt>
                <c:pt idx="235">
                  <c:v>37906</c:v>
                </c:pt>
                <c:pt idx="236">
                  <c:v>37907</c:v>
                </c:pt>
                <c:pt idx="237">
                  <c:v>37908</c:v>
                </c:pt>
                <c:pt idx="238">
                  <c:v>37909</c:v>
                </c:pt>
                <c:pt idx="239">
                  <c:v>37910</c:v>
                </c:pt>
                <c:pt idx="240">
                  <c:v>37911</c:v>
                </c:pt>
                <c:pt idx="241">
                  <c:v>37912</c:v>
                </c:pt>
                <c:pt idx="242">
                  <c:v>37913</c:v>
                </c:pt>
                <c:pt idx="243">
                  <c:v>37914</c:v>
                </c:pt>
                <c:pt idx="244">
                  <c:v>37915</c:v>
                </c:pt>
                <c:pt idx="245">
                  <c:v>37916</c:v>
                </c:pt>
                <c:pt idx="246">
                  <c:v>37917</c:v>
                </c:pt>
                <c:pt idx="247">
                  <c:v>37918</c:v>
                </c:pt>
                <c:pt idx="248">
                  <c:v>37919</c:v>
                </c:pt>
                <c:pt idx="249">
                  <c:v>37920</c:v>
                </c:pt>
                <c:pt idx="250">
                  <c:v>37921</c:v>
                </c:pt>
                <c:pt idx="251">
                  <c:v>37922</c:v>
                </c:pt>
                <c:pt idx="252">
                  <c:v>37923</c:v>
                </c:pt>
                <c:pt idx="253">
                  <c:v>37924</c:v>
                </c:pt>
                <c:pt idx="254">
                  <c:v>37925</c:v>
                </c:pt>
                <c:pt idx="255">
                  <c:v>37926</c:v>
                </c:pt>
                <c:pt idx="256">
                  <c:v>37927</c:v>
                </c:pt>
                <c:pt idx="257">
                  <c:v>37928</c:v>
                </c:pt>
                <c:pt idx="258">
                  <c:v>37929</c:v>
                </c:pt>
                <c:pt idx="259">
                  <c:v>37930</c:v>
                </c:pt>
                <c:pt idx="260">
                  <c:v>37931</c:v>
                </c:pt>
                <c:pt idx="261">
                  <c:v>37932</c:v>
                </c:pt>
                <c:pt idx="262">
                  <c:v>37933</c:v>
                </c:pt>
                <c:pt idx="263">
                  <c:v>37934</c:v>
                </c:pt>
                <c:pt idx="264">
                  <c:v>37935</c:v>
                </c:pt>
                <c:pt idx="265">
                  <c:v>37936</c:v>
                </c:pt>
                <c:pt idx="266">
                  <c:v>37937</c:v>
                </c:pt>
                <c:pt idx="267">
                  <c:v>37938</c:v>
                </c:pt>
                <c:pt idx="268">
                  <c:v>37939</c:v>
                </c:pt>
                <c:pt idx="269">
                  <c:v>37940</c:v>
                </c:pt>
                <c:pt idx="270">
                  <c:v>37941</c:v>
                </c:pt>
                <c:pt idx="271">
                  <c:v>37942</c:v>
                </c:pt>
                <c:pt idx="272">
                  <c:v>37943</c:v>
                </c:pt>
                <c:pt idx="273">
                  <c:v>37944</c:v>
                </c:pt>
                <c:pt idx="274">
                  <c:v>37945</c:v>
                </c:pt>
                <c:pt idx="275">
                  <c:v>37946</c:v>
                </c:pt>
                <c:pt idx="276">
                  <c:v>37947</c:v>
                </c:pt>
                <c:pt idx="277">
                  <c:v>37948</c:v>
                </c:pt>
                <c:pt idx="278">
                  <c:v>37949</c:v>
                </c:pt>
                <c:pt idx="279">
                  <c:v>37950</c:v>
                </c:pt>
                <c:pt idx="280">
                  <c:v>37951</c:v>
                </c:pt>
                <c:pt idx="281">
                  <c:v>37952</c:v>
                </c:pt>
                <c:pt idx="282">
                  <c:v>37953</c:v>
                </c:pt>
                <c:pt idx="283">
                  <c:v>37954</c:v>
                </c:pt>
                <c:pt idx="284">
                  <c:v>37955</c:v>
                </c:pt>
                <c:pt idx="285">
                  <c:v>37956</c:v>
                </c:pt>
                <c:pt idx="286">
                  <c:v>37957</c:v>
                </c:pt>
                <c:pt idx="287">
                  <c:v>37958</c:v>
                </c:pt>
                <c:pt idx="288">
                  <c:v>37959</c:v>
                </c:pt>
                <c:pt idx="289">
                  <c:v>37960</c:v>
                </c:pt>
                <c:pt idx="290">
                  <c:v>37961</c:v>
                </c:pt>
                <c:pt idx="291">
                  <c:v>37962</c:v>
                </c:pt>
                <c:pt idx="292">
                  <c:v>37963</c:v>
                </c:pt>
                <c:pt idx="293">
                  <c:v>37964</c:v>
                </c:pt>
                <c:pt idx="294">
                  <c:v>37965</c:v>
                </c:pt>
                <c:pt idx="295">
                  <c:v>37966</c:v>
                </c:pt>
                <c:pt idx="296">
                  <c:v>37967</c:v>
                </c:pt>
                <c:pt idx="297">
                  <c:v>37968</c:v>
                </c:pt>
                <c:pt idx="298">
                  <c:v>37969</c:v>
                </c:pt>
                <c:pt idx="299">
                  <c:v>37970</c:v>
                </c:pt>
                <c:pt idx="300">
                  <c:v>37971</c:v>
                </c:pt>
                <c:pt idx="301">
                  <c:v>37972</c:v>
                </c:pt>
                <c:pt idx="302">
                  <c:v>37973</c:v>
                </c:pt>
                <c:pt idx="303">
                  <c:v>37974</c:v>
                </c:pt>
                <c:pt idx="304">
                  <c:v>37975</c:v>
                </c:pt>
                <c:pt idx="305">
                  <c:v>37976</c:v>
                </c:pt>
                <c:pt idx="306">
                  <c:v>37977</c:v>
                </c:pt>
                <c:pt idx="307">
                  <c:v>37978</c:v>
                </c:pt>
                <c:pt idx="308">
                  <c:v>37979</c:v>
                </c:pt>
                <c:pt idx="309">
                  <c:v>37980</c:v>
                </c:pt>
                <c:pt idx="310">
                  <c:v>37981</c:v>
                </c:pt>
                <c:pt idx="311">
                  <c:v>37982</c:v>
                </c:pt>
                <c:pt idx="312">
                  <c:v>37983</c:v>
                </c:pt>
                <c:pt idx="313">
                  <c:v>37984</c:v>
                </c:pt>
                <c:pt idx="314">
                  <c:v>37985</c:v>
                </c:pt>
                <c:pt idx="315">
                  <c:v>37986</c:v>
                </c:pt>
                <c:pt idx="316">
                  <c:v>37987</c:v>
                </c:pt>
                <c:pt idx="317">
                  <c:v>37988</c:v>
                </c:pt>
                <c:pt idx="318">
                  <c:v>37989</c:v>
                </c:pt>
                <c:pt idx="319">
                  <c:v>37990</c:v>
                </c:pt>
                <c:pt idx="320">
                  <c:v>37991</c:v>
                </c:pt>
                <c:pt idx="321">
                  <c:v>37992</c:v>
                </c:pt>
                <c:pt idx="322">
                  <c:v>37993</c:v>
                </c:pt>
                <c:pt idx="323">
                  <c:v>37994</c:v>
                </c:pt>
                <c:pt idx="324">
                  <c:v>37995</c:v>
                </c:pt>
                <c:pt idx="325">
                  <c:v>37996</c:v>
                </c:pt>
                <c:pt idx="326">
                  <c:v>37997</c:v>
                </c:pt>
                <c:pt idx="327">
                  <c:v>37998</c:v>
                </c:pt>
                <c:pt idx="328">
                  <c:v>37999</c:v>
                </c:pt>
                <c:pt idx="329">
                  <c:v>38000</c:v>
                </c:pt>
                <c:pt idx="330">
                  <c:v>38001</c:v>
                </c:pt>
                <c:pt idx="331">
                  <c:v>38002</c:v>
                </c:pt>
                <c:pt idx="332">
                  <c:v>38003</c:v>
                </c:pt>
                <c:pt idx="333">
                  <c:v>38004</c:v>
                </c:pt>
                <c:pt idx="334">
                  <c:v>38005</c:v>
                </c:pt>
                <c:pt idx="335">
                  <c:v>38006</c:v>
                </c:pt>
                <c:pt idx="336">
                  <c:v>38007</c:v>
                </c:pt>
                <c:pt idx="337">
                  <c:v>38008</c:v>
                </c:pt>
                <c:pt idx="338">
                  <c:v>38009</c:v>
                </c:pt>
                <c:pt idx="339">
                  <c:v>38010</c:v>
                </c:pt>
                <c:pt idx="340">
                  <c:v>38011</c:v>
                </c:pt>
                <c:pt idx="341">
                  <c:v>38012</c:v>
                </c:pt>
                <c:pt idx="342">
                  <c:v>38013</c:v>
                </c:pt>
                <c:pt idx="343">
                  <c:v>38014</c:v>
                </c:pt>
                <c:pt idx="344">
                  <c:v>38015</c:v>
                </c:pt>
                <c:pt idx="345">
                  <c:v>38016</c:v>
                </c:pt>
                <c:pt idx="346">
                  <c:v>38017</c:v>
                </c:pt>
                <c:pt idx="347">
                  <c:v>38018</c:v>
                </c:pt>
                <c:pt idx="348">
                  <c:v>38019</c:v>
                </c:pt>
                <c:pt idx="349">
                  <c:v>38020</c:v>
                </c:pt>
                <c:pt idx="350">
                  <c:v>38021</c:v>
                </c:pt>
                <c:pt idx="351">
                  <c:v>38022</c:v>
                </c:pt>
                <c:pt idx="352">
                  <c:v>38023</c:v>
                </c:pt>
                <c:pt idx="353">
                  <c:v>38024</c:v>
                </c:pt>
                <c:pt idx="354">
                  <c:v>38025</c:v>
                </c:pt>
                <c:pt idx="355">
                  <c:v>38026</c:v>
                </c:pt>
                <c:pt idx="356">
                  <c:v>38027</c:v>
                </c:pt>
                <c:pt idx="357">
                  <c:v>38028</c:v>
                </c:pt>
                <c:pt idx="358">
                  <c:v>38029</c:v>
                </c:pt>
                <c:pt idx="359">
                  <c:v>38030</c:v>
                </c:pt>
                <c:pt idx="360">
                  <c:v>38031</c:v>
                </c:pt>
                <c:pt idx="361">
                  <c:v>38032</c:v>
                </c:pt>
                <c:pt idx="362">
                  <c:v>38033</c:v>
                </c:pt>
                <c:pt idx="363">
                  <c:v>38034</c:v>
                </c:pt>
                <c:pt idx="364">
                  <c:v>38035</c:v>
                </c:pt>
                <c:pt idx="365">
                  <c:v>38036</c:v>
                </c:pt>
                <c:pt idx="366">
                  <c:v>38037</c:v>
                </c:pt>
                <c:pt idx="367">
                  <c:v>38038</c:v>
                </c:pt>
                <c:pt idx="368">
                  <c:v>38039</c:v>
                </c:pt>
                <c:pt idx="369">
                  <c:v>38040</c:v>
                </c:pt>
                <c:pt idx="370">
                  <c:v>38041</c:v>
                </c:pt>
                <c:pt idx="371">
                  <c:v>38042</c:v>
                </c:pt>
                <c:pt idx="372">
                  <c:v>38043</c:v>
                </c:pt>
                <c:pt idx="373">
                  <c:v>38044</c:v>
                </c:pt>
                <c:pt idx="374">
                  <c:v>38045</c:v>
                </c:pt>
                <c:pt idx="375">
                  <c:v>38046</c:v>
                </c:pt>
                <c:pt idx="376">
                  <c:v>38047</c:v>
                </c:pt>
                <c:pt idx="377">
                  <c:v>38048</c:v>
                </c:pt>
                <c:pt idx="378">
                  <c:v>38049</c:v>
                </c:pt>
                <c:pt idx="379">
                  <c:v>38050</c:v>
                </c:pt>
                <c:pt idx="380">
                  <c:v>38051</c:v>
                </c:pt>
                <c:pt idx="381">
                  <c:v>38052</c:v>
                </c:pt>
                <c:pt idx="382">
                  <c:v>38053</c:v>
                </c:pt>
                <c:pt idx="383">
                  <c:v>38054</c:v>
                </c:pt>
                <c:pt idx="384">
                  <c:v>38055</c:v>
                </c:pt>
                <c:pt idx="385">
                  <c:v>38056</c:v>
                </c:pt>
                <c:pt idx="386">
                  <c:v>38057</c:v>
                </c:pt>
                <c:pt idx="387">
                  <c:v>38058</c:v>
                </c:pt>
                <c:pt idx="388">
                  <c:v>38059</c:v>
                </c:pt>
                <c:pt idx="389">
                  <c:v>38060</c:v>
                </c:pt>
                <c:pt idx="390">
                  <c:v>38061</c:v>
                </c:pt>
                <c:pt idx="391">
                  <c:v>38062</c:v>
                </c:pt>
                <c:pt idx="392">
                  <c:v>38063</c:v>
                </c:pt>
                <c:pt idx="393">
                  <c:v>38064</c:v>
                </c:pt>
                <c:pt idx="394">
                  <c:v>38065</c:v>
                </c:pt>
                <c:pt idx="395">
                  <c:v>38066</c:v>
                </c:pt>
                <c:pt idx="396">
                  <c:v>38067</c:v>
                </c:pt>
                <c:pt idx="397">
                  <c:v>38068</c:v>
                </c:pt>
                <c:pt idx="398">
                  <c:v>38069</c:v>
                </c:pt>
                <c:pt idx="399">
                  <c:v>38070</c:v>
                </c:pt>
                <c:pt idx="400">
                  <c:v>38071</c:v>
                </c:pt>
                <c:pt idx="401">
                  <c:v>38072</c:v>
                </c:pt>
                <c:pt idx="402">
                  <c:v>38073</c:v>
                </c:pt>
                <c:pt idx="403">
                  <c:v>38074</c:v>
                </c:pt>
                <c:pt idx="404">
                  <c:v>38075</c:v>
                </c:pt>
                <c:pt idx="405">
                  <c:v>38076</c:v>
                </c:pt>
                <c:pt idx="406">
                  <c:v>38077</c:v>
                </c:pt>
                <c:pt idx="407">
                  <c:v>38078</c:v>
                </c:pt>
                <c:pt idx="408">
                  <c:v>38079</c:v>
                </c:pt>
                <c:pt idx="409">
                  <c:v>38080</c:v>
                </c:pt>
                <c:pt idx="410">
                  <c:v>38081</c:v>
                </c:pt>
                <c:pt idx="411">
                  <c:v>38082</c:v>
                </c:pt>
                <c:pt idx="412">
                  <c:v>38083</c:v>
                </c:pt>
                <c:pt idx="413">
                  <c:v>38084</c:v>
                </c:pt>
                <c:pt idx="414">
                  <c:v>38085</c:v>
                </c:pt>
                <c:pt idx="415">
                  <c:v>38086</c:v>
                </c:pt>
                <c:pt idx="416">
                  <c:v>38087</c:v>
                </c:pt>
                <c:pt idx="417">
                  <c:v>38088</c:v>
                </c:pt>
                <c:pt idx="418">
                  <c:v>38089</c:v>
                </c:pt>
                <c:pt idx="419">
                  <c:v>38090</c:v>
                </c:pt>
                <c:pt idx="420">
                  <c:v>38091</c:v>
                </c:pt>
                <c:pt idx="421">
                  <c:v>38092</c:v>
                </c:pt>
                <c:pt idx="422">
                  <c:v>38093</c:v>
                </c:pt>
                <c:pt idx="423">
                  <c:v>38094</c:v>
                </c:pt>
                <c:pt idx="424">
                  <c:v>38095</c:v>
                </c:pt>
                <c:pt idx="425">
                  <c:v>38096</c:v>
                </c:pt>
                <c:pt idx="426">
                  <c:v>38097</c:v>
                </c:pt>
                <c:pt idx="427">
                  <c:v>38098</c:v>
                </c:pt>
                <c:pt idx="428">
                  <c:v>38099</c:v>
                </c:pt>
                <c:pt idx="429">
                  <c:v>38100</c:v>
                </c:pt>
                <c:pt idx="430">
                  <c:v>38101</c:v>
                </c:pt>
                <c:pt idx="431">
                  <c:v>38102</c:v>
                </c:pt>
                <c:pt idx="432">
                  <c:v>38103</c:v>
                </c:pt>
                <c:pt idx="433">
                  <c:v>38104</c:v>
                </c:pt>
                <c:pt idx="434">
                  <c:v>38105</c:v>
                </c:pt>
                <c:pt idx="435">
                  <c:v>38106</c:v>
                </c:pt>
                <c:pt idx="436">
                  <c:v>38107</c:v>
                </c:pt>
                <c:pt idx="437">
                  <c:v>38108</c:v>
                </c:pt>
                <c:pt idx="438">
                  <c:v>38109</c:v>
                </c:pt>
                <c:pt idx="439">
                  <c:v>38110</c:v>
                </c:pt>
                <c:pt idx="440">
                  <c:v>38111</c:v>
                </c:pt>
                <c:pt idx="441">
                  <c:v>38112</c:v>
                </c:pt>
                <c:pt idx="442">
                  <c:v>38113</c:v>
                </c:pt>
                <c:pt idx="443">
                  <c:v>38114</c:v>
                </c:pt>
                <c:pt idx="444">
                  <c:v>38115</c:v>
                </c:pt>
                <c:pt idx="445">
                  <c:v>38116</c:v>
                </c:pt>
                <c:pt idx="446">
                  <c:v>38117</c:v>
                </c:pt>
                <c:pt idx="447">
                  <c:v>38118</c:v>
                </c:pt>
                <c:pt idx="448">
                  <c:v>38119</c:v>
                </c:pt>
                <c:pt idx="449">
                  <c:v>38120</c:v>
                </c:pt>
                <c:pt idx="450">
                  <c:v>38121</c:v>
                </c:pt>
                <c:pt idx="451">
                  <c:v>38122</c:v>
                </c:pt>
                <c:pt idx="452">
                  <c:v>38123</c:v>
                </c:pt>
                <c:pt idx="453">
                  <c:v>38124</c:v>
                </c:pt>
                <c:pt idx="454">
                  <c:v>38125</c:v>
                </c:pt>
                <c:pt idx="455">
                  <c:v>38126</c:v>
                </c:pt>
                <c:pt idx="456">
                  <c:v>38128</c:v>
                </c:pt>
                <c:pt idx="457">
                  <c:v>38129</c:v>
                </c:pt>
                <c:pt idx="458">
                  <c:v>38130</c:v>
                </c:pt>
                <c:pt idx="459">
                  <c:v>38131</c:v>
                </c:pt>
                <c:pt idx="460">
                  <c:v>38132</c:v>
                </c:pt>
                <c:pt idx="461">
                  <c:v>38133</c:v>
                </c:pt>
                <c:pt idx="462">
                  <c:v>38134</c:v>
                </c:pt>
                <c:pt idx="463">
                  <c:v>38135</c:v>
                </c:pt>
                <c:pt idx="464">
                  <c:v>38136</c:v>
                </c:pt>
                <c:pt idx="465">
                  <c:v>38137</c:v>
                </c:pt>
                <c:pt idx="466">
                  <c:v>38138</c:v>
                </c:pt>
                <c:pt idx="467">
                  <c:v>38139</c:v>
                </c:pt>
                <c:pt idx="468">
                  <c:v>38140</c:v>
                </c:pt>
                <c:pt idx="469">
                  <c:v>38141</c:v>
                </c:pt>
                <c:pt idx="470">
                  <c:v>38142</c:v>
                </c:pt>
                <c:pt idx="471">
                  <c:v>38143</c:v>
                </c:pt>
                <c:pt idx="472">
                  <c:v>38144</c:v>
                </c:pt>
                <c:pt idx="473">
                  <c:v>38145</c:v>
                </c:pt>
                <c:pt idx="474">
                  <c:v>38146</c:v>
                </c:pt>
                <c:pt idx="475">
                  <c:v>38147</c:v>
                </c:pt>
                <c:pt idx="476">
                  <c:v>38148</c:v>
                </c:pt>
                <c:pt idx="477">
                  <c:v>38149</c:v>
                </c:pt>
                <c:pt idx="478">
                  <c:v>38150</c:v>
                </c:pt>
                <c:pt idx="479">
                  <c:v>38151</c:v>
                </c:pt>
                <c:pt idx="480">
                  <c:v>38152</c:v>
                </c:pt>
                <c:pt idx="481">
                  <c:v>38153</c:v>
                </c:pt>
                <c:pt idx="482">
                  <c:v>38154</c:v>
                </c:pt>
                <c:pt idx="483">
                  <c:v>38155</c:v>
                </c:pt>
                <c:pt idx="484">
                  <c:v>38156</c:v>
                </c:pt>
                <c:pt idx="485">
                  <c:v>38157</c:v>
                </c:pt>
                <c:pt idx="486">
                  <c:v>38158</c:v>
                </c:pt>
                <c:pt idx="487">
                  <c:v>38159</c:v>
                </c:pt>
                <c:pt idx="488">
                  <c:v>38160</c:v>
                </c:pt>
                <c:pt idx="489">
                  <c:v>38161</c:v>
                </c:pt>
                <c:pt idx="490">
                  <c:v>38162</c:v>
                </c:pt>
                <c:pt idx="491">
                  <c:v>38163</c:v>
                </c:pt>
                <c:pt idx="492">
                  <c:v>38164</c:v>
                </c:pt>
                <c:pt idx="493">
                  <c:v>38165</c:v>
                </c:pt>
                <c:pt idx="494">
                  <c:v>38166</c:v>
                </c:pt>
                <c:pt idx="495">
                  <c:v>38167</c:v>
                </c:pt>
                <c:pt idx="496">
                  <c:v>38168</c:v>
                </c:pt>
                <c:pt idx="497">
                  <c:v>38169</c:v>
                </c:pt>
                <c:pt idx="498">
                  <c:v>38170</c:v>
                </c:pt>
                <c:pt idx="499">
                  <c:v>38171</c:v>
                </c:pt>
                <c:pt idx="500">
                  <c:v>38172</c:v>
                </c:pt>
                <c:pt idx="501">
                  <c:v>38173</c:v>
                </c:pt>
                <c:pt idx="502">
                  <c:v>38174</c:v>
                </c:pt>
                <c:pt idx="503">
                  <c:v>38175</c:v>
                </c:pt>
                <c:pt idx="504">
                  <c:v>38176</c:v>
                </c:pt>
                <c:pt idx="505">
                  <c:v>38177</c:v>
                </c:pt>
                <c:pt idx="506">
                  <c:v>38178</c:v>
                </c:pt>
                <c:pt idx="507">
                  <c:v>38179</c:v>
                </c:pt>
                <c:pt idx="508">
                  <c:v>38180</c:v>
                </c:pt>
                <c:pt idx="509">
                  <c:v>38181</c:v>
                </c:pt>
                <c:pt idx="510">
                  <c:v>38182</c:v>
                </c:pt>
                <c:pt idx="511">
                  <c:v>38183</c:v>
                </c:pt>
                <c:pt idx="512">
                  <c:v>38184</c:v>
                </c:pt>
                <c:pt idx="513">
                  <c:v>38185</c:v>
                </c:pt>
                <c:pt idx="514">
                  <c:v>38186</c:v>
                </c:pt>
                <c:pt idx="515">
                  <c:v>38187</c:v>
                </c:pt>
                <c:pt idx="516">
                  <c:v>38188</c:v>
                </c:pt>
                <c:pt idx="517">
                  <c:v>38189</c:v>
                </c:pt>
                <c:pt idx="518">
                  <c:v>38190</c:v>
                </c:pt>
                <c:pt idx="519">
                  <c:v>38191</c:v>
                </c:pt>
                <c:pt idx="520">
                  <c:v>38192</c:v>
                </c:pt>
                <c:pt idx="521">
                  <c:v>38193</c:v>
                </c:pt>
                <c:pt idx="522">
                  <c:v>38194</c:v>
                </c:pt>
                <c:pt idx="523">
                  <c:v>38195</c:v>
                </c:pt>
                <c:pt idx="524">
                  <c:v>38196</c:v>
                </c:pt>
                <c:pt idx="525">
                  <c:v>38197</c:v>
                </c:pt>
                <c:pt idx="526">
                  <c:v>38198</c:v>
                </c:pt>
                <c:pt idx="527">
                  <c:v>38199</c:v>
                </c:pt>
                <c:pt idx="528">
                  <c:v>38200</c:v>
                </c:pt>
                <c:pt idx="529">
                  <c:v>38201</c:v>
                </c:pt>
                <c:pt idx="530">
                  <c:v>38202</c:v>
                </c:pt>
                <c:pt idx="531">
                  <c:v>38203</c:v>
                </c:pt>
                <c:pt idx="532">
                  <c:v>38204</c:v>
                </c:pt>
                <c:pt idx="533">
                  <c:v>38205</c:v>
                </c:pt>
                <c:pt idx="534">
                  <c:v>38206</c:v>
                </c:pt>
                <c:pt idx="535">
                  <c:v>38207</c:v>
                </c:pt>
                <c:pt idx="536">
                  <c:v>38208</c:v>
                </c:pt>
                <c:pt idx="537">
                  <c:v>38209</c:v>
                </c:pt>
                <c:pt idx="538">
                  <c:v>38210</c:v>
                </c:pt>
                <c:pt idx="539">
                  <c:v>38211</c:v>
                </c:pt>
                <c:pt idx="540">
                  <c:v>38212</c:v>
                </c:pt>
                <c:pt idx="541">
                  <c:v>38213</c:v>
                </c:pt>
                <c:pt idx="542">
                  <c:v>38214</c:v>
                </c:pt>
                <c:pt idx="543">
                  <c:v>38215</c:v>
                </c:pt>
                <c:pt idx="544">
                  <c:v>38216</c:v>
                </c:pt>
                <c:pt idx="545">
                  <c:v>38217</c:v>
                </c:pt>
                <c:pt idx="546">
                  <c:v>38218</c:v>
                </c:pt>
                <c:pt idx="547">
                  <c:v>38219</c:v>
                </c:pt>
                <c:pt idx="548">
                  <c:v>38220</c:v>
                </c:pt>
                <c:pt idx="549">
                  <c:v>38221</c:v>
                </c:pt>
                <c:pt idx="550">
                  <c:v>38222</c:v>
                </c:pt>
                <c:pt idx="551">
                  <c:v>38223</c:v>
                </c:pt>
                <c:pt idx="552">
                  <c:v>38224</c:v>
                </c:pt>
                <c:pt idx="553">
                  <c:v>38225</c:v>
                </c:pt>
                <c:pt idx="554">
                  <c:v>38226</c:v>
                </c:pt>
                <c:pt idx="555">
                  <c:v>38227</c:v>
                </c:pt>
                <c:pt idx="556">
                  <c:v>38228</c:v>
                </c:pt>
                <c:pt idx="557">
                  <c:v>38229</c:v>
                </c:pt>
                <c:pt idx="558">
                  <c:v>38230</c:v>
                </c:pt>
                <c:pt idx="559">
                  <c:v>38232</c:v>
                </c:pt>
                <c:pt idx="560">
                  <c:v>38233</c:v>
                </c:pt>
                <c:pt idx="561">
                  <c:v>38234</c:v>
                </c:pt>
                <c:pt idx="562">
                  <c:v>38235</c:v>
                </c:pt>
                <c:pt idx="563">
                  <c:v>38236</c:v>
                </c:pt>
                <c:pt idx="564">
                  <c:v>38237</c:v>
                </c:pt>
                <c:pt idx="565">
                  <c:v>38238</c:v>
                </c:pt>
                <c:pt idx="566">
                  <c:v>38239</c:v>
                </c:pt>
                <c:pt idx="567">
                  <c:v>38240</c:v>
                </c:pt>
                <c:pt idx="568">
                  <c:v>38241</c:v>
                </c:pt>
                <c:pt idx="569">
                  <c:v>38242</c:v>
                </c:pt>
                <c:pt idx="570">
                  <c:v>38243</c:v>
                </c:pt>
                <c:pt idx="571">
                  <c:v>38244</c:v>
                </c:pt>
                <c:pt idx="572">
                  <c:v>38245</c:v>
                </c:pt>
                <c:pt idx="573">
                  <c:v>38246</c:v>
                </c:pt>
                <c:pt idx="574">
                  <c:v>38247</c:v>
                </c:pt>
                <c:pt idx="575">
                  <c:v>38248</c:v>
                </c:pt>
                <c:pt idx="576">
                  <c:v>38249</c:v>
                </c:pt>
                <c:pt idx="577">
                  <c:v>38250</c:v>
                </c:pt>
                <c:pt idx="578">
                  <c:v>38251</c:v>
                </c:pt>
                <c:pt idx="579">
                  <c:v>38252</c:v>
                </c:pt>
                <c:pt idx="580">
                  <c:v>38253</c:v>
                </c:pt>
                <c:pt idx="581">
                  <c:v>38254</c:v>
                </c:pt>
                <c:pt idx="582">
                  <c:v>38255</c:v>
                </c:pt>
                <c:pt idx="583">
                  <c:v>38256</c:v>
                </c:pt>
                <c:pt idx="584">
                  <c:v>38257</c:v>
                </c:pt>
                <c:pt idx="585">
                  <c:v>38258</c:v>
                </c:pt>
                <c:pt idx="586">
                  <c:v>38259</c:v>
                </c:pt>
                <c:pt idx="587">
                  <c:v>38260</c:v>
                </c:pt>
                <c:pt idx="588">
                  <c:v>38261</c:v>
                </c:pt>
                <c:pt idx="589">
                  <c:v>38262</c:v>
                </c:pt>
                <c:pt idx="590">
                  <c:v>38263</c:v>
                </c:pt>
                <c:pt idx="591">
                  <c:v>38264</c:v>
                </c:pt>
                <c:pt idx="592">
                  <c:v>38265</c:v>
                </c:pt>
                <c:pt idx="593">
                  <c:v>38266</c:v>
                </c:pt>
                <c:pt idx="594">
                  <c:v>38267</c:v>
                </c:pt>
                <c:pt idx="595">
                  <c:v>38268</c:v>
                </c:pt>
                <c:pt idx="596">
                  <c:v>38269</c:v>
                </c:pt>
                <c:pt idx="597">
                  <c:v>38270</c:v>
                </c:pt>
                <c:pt idx="598">
                  <c:v>38271</c:v>
                </c:pt>
                <c:pt idx="599">
                  <c:v>38272</c:v>
                </c:pt>
                <c:pt idx="600">
                  <c:v>38273</c:v>
                </c:pt>
                <c:pt idx="601">
                  <c:v>38274</c:v>
                </c:pt>
                <c:pt idx="602">
                  <c:v>38275</c:v>
                </c:pt>
                <c:pt idx="603">
                  <c:v>38276</c:v>
                </c:pt>
                <c:pt idx="604">
                  <c:v>38277</c:v>
                </c:pt>
                <c:pt idx="605">
                  <c:v>38278</c:v>
                </c:pt>
                <c:pt idx="606">
                  <c:v>38279</c:v>
                </c:pt>
                <c:pt idx="607">
                  <c:v>38280</c:v>
                </c:pt>
                <c:pt idx="608">
                  <c:v>38281</c:v>
                </c:pt>
                <c:pt idx="609">
                  <c:v>38282</c:v>
                </c:pt>
                <c:pt idx="610">
                  <c:v>38283</c:v>
                </c:pt>
                <c:pt idx="611">
                  <c:v>38284</c:v>
                </c:pt>
                <c:pt idx="612">
                  <c:v>38285</c:v>
                </c:pt>
                <c:pt idx="613">
                  <c:v>38286</c:v>
                </c:pt>
                <c:pt idx="614">
                  <c:v>38287</c:v>
                </c:pt>
                <c:pt idx="615">
                  <c:v>38288</c:v>
                </c:pt>
                <c:pt idx="616">
                  <c:v>38289</c:v>
                </c:pt>
                <c:pt idx="617">
                  <c:v>38290</c:v>
                </c:pt>
                <c:pt idx="618">
                  <c:v>38291</c:v>
                </c:pt>
                <c:pt idx="619">
                  <c:v>38292</c:v>
                </c:pt>
                <c:pt idx="620">
                  <c:v>38293</c:v>
                </c:pt>
                <c:pt idx="621">
                  <c:v>38294</c:v>
                </c:pt>
                <c:pt idx="622">
                  <c:v>38295</c:v>
                </c:pt>
                <c:pt idx="623">
                  <c:v>38296</c:v>
                </c:pt>
                <c:pt idx="624">
                  <c:v>38297</c:v>
                </c:pt>
                <c:pt idx="625">
                  <c:v>38298</c:v>
                </c:pt>
                <c:pt idx="626">
                  <c:v>38299</c:v>
                </c:pt>
                <c:pt idx="627">
                  <c:v>38300</c:v>
                </c:pt>
                <c:pt idx="628">
                  <c:v>38301</c:v>
                </c:pt>
                <c:pt idx="629">
                  <c:v>38302</c:v>
                </c:pt>
                <c:pt idx="630">
                  <c:v>38303</c:v>
                </c:pt>
                <c:pt idx="631">
                  <c:v>38304</c:v>
                </c:pt>
                <c:pt idx="632">
                  <c:v>38305</c:v>
                </c:pt>
                <c:pt idx="633">
                  <c:v>38306</c:v>
                </c:pt>
                <c:pt idx="634">
                  <c:v>38307</c:v>
                </c:pt>
                <c:pt idx="635">
                  <c:v>38308</c:v>
                </c:pt>
                <c:pt idx="636">
                  <c:v>38309</c:v>
                </c:pt>
                <c:pt idx="637">
                  <c:v>38310</c:v>
                </c:pt>
                <c:pt idx="638">
                  <c:v>38311</c:v>
                </c:pt>
                <c:pt idx="639">
                  <c:v>38312</c:v>
                </c:pt>
                <c:pt idx="640">
                  <c:v>38313</c:v>
                </c:pt>
                <c:pt idx="641">
                  <c:v>38314</c:v>
                </c:pt>
                <c:pt idx="642">
                  <c:v>38315</c:v>
                </c:pt>
                <c:pt idx="643">
                  <c:v>38316</c:v>
                </c:pt>
                <c:pt idx="644">
                  <c:v>38317</c:v>
                </c:pt>
                <c:pt idx="645">
                  <c:v>38318</c:v>
                </c:pt>
                <c:pt idx="646">
                  <c:v>38319</c:v>
                </c:pt>
                <c:pt idx="647">
                  <c:v>38320</c:v>
                </c:pt>
                <c:pt idx="648">
                  <c:v>38321</c:v>
                </c:pt>
                <c:pt idx="649">
                  <c:v>38322</c:v>
                </c:pt>
                <c:pt idx="650">
                  <c:v>38323</c:v>
                </c:pt>
                <c:pt idx="651">
                  <c:v>38324</c:v>
                </c:pt>
                <c:pt idx="652">
                  <c:v>38325</c:v>
                </c:pt>
                <c:pt idx="653">
                  <c:v>38326</c:v>
                </c:pt>
                <c:pt idx="654">
                  <c:v>38327</c:v>
                </c:pt>
                <c:pt idx="655">
                  <c:v>38328</c:v>
                </c:pt>
                <c:pt idx="656">
                  <c:v>38329</c:v>
                </c:pt>
                <c:pt idx="657">
                  <c:v>38330</c:v>
                </c:pt>
                <c:pt idx="658">
                  <c:v>38331</c:v>
                </c:pt>
                <c:pt idx="659">
                  <c:v>38332</c:v>
                </c:pt>
                <c:pt idx="660">
                  <c:v>38333</c:v>
                </c:pt>
                <c:pt idx="661">
                  <c:v>38334</c:v>
                </c:pt>
                <c:pt idx="662">
                  <c:v>38335</c:v>
                </c:pt>
                <c:pt idx="663">
                  <c:v>38336</c:v>
                </c:pt>
                <c:pt idx="664">
                  <c:v>38337</c:v>
                </c:pt>
                <c:pt idx="665">
                  <c:v>38338</c:v>
                </c:pt>
                <c:pt idx="666">
                  <c:v>38339</c:v>
                </c:pt>
                <c:pt idx="667">
                  <c:v>38340</c:v>
                </c:pt>
                <c:pt idx="668">
                  <c:v>38341</c:v>
                </c:pt>
                <c:pt idx="669">
                  <c:v>38342</c:v>
                </c:pt>
                <c:pt idx="670">
                  <c:v>38343</c:v>
                </c:pt>
                <c:pt idx="671">
                  <c:v>38344</c:v>
                </c:pt>
                <c:pt idx="672">
                  <c:v>38345</c:v>
                </c:pt>
                <c:pt idx="673">
                  <c:v>38346</c:v>
                </c:pt>
                <c:pt idx="674">
                  <c:v>38347</c:v>
                </c:pt>
                <c:pt idx="675">
                  <c:v>38348</c:v>
                </c:pt>
                <c:pt idx="676">
                  <c:v>38349</c:v>
                </c:pt>
                <c:pt idx="677">
                  <c:v>38350</c:v>
                </c:pt>
                <c:pt idx="678">
                  <c:v>38351</c:v>
                </c:pt>
                <c:pt idx="679">
                  <c:v>38352</c:v>
                </c:pt>
                <c:pt idx="680">
                  <c:v>38353</c:v>
                </c:pt>
                <c:pt idx="681">
                  <c:v>38354</c:v>
                </c:pt>
                <c:pt idx="682">
                  <c:v>38355</c:v>
                </c:pt>
                <c:pt idx="683">
                  <c:v>38356</c:v>
                </c:pt>
                <c:pt idx="684">
                  <c:v>38357</c:v>
                </c:pt>
                <c:pt idx="685">
                  <c:v>38358</c:v>
                </c:pt>
                <c:pt idx="686">
                  <c:v>38359</c:v>
                </c:pt>
                <c:pt idx="687">
                  <c:v>38360</c:v>
                </c:pt>
                <c:pt idx="688">
                  <c:v>38361</c:v>
                </c:pt>
                <c:pt idx="689">
                  <c:v>38362</c:v>
                </c:pt>
                <c:pt idx="690">
                  <c:v>38363</c:v>
                </c:pt>
                <c:pt idx="691">
                  <c:v>38364</c:v>
                </c:pt>
                <c:pt idx="692">
                  <c:v>38365</c:v>
                </c:pt>
                <c:pt idx="693">
                  <c:v>38366</c:v>
                </c:pt>
                <c:pt idx="694">
                  <c:v>38367</c:v>
                </c:pt>
                <c:pt idx="695">
                  <c:v>38368</c:v>
                </c:pt>
                <c:pt idx="696">
                  <c:v>38369</c:v>
                </c:pt>
                <c:pt idx="697">
                  <c:v>38370</c:v>
                </c:pt>
                <c:pt idx="698">
                  <c:v>38371</c:v>
                </c:pt>
                <c:pt idx="699">
                  <c:v>38372</c:v>
                </c:pt>
                <c:pt idx="700">
                  <c:v>38373</c:v>
                </c:pt>
                <c:pt idx="701">
                  <c:v>38374</c:v>
                </c:pt>
                <c:pt idx="702">
                  <c:v>38375</c:v>
                </c:pt>
                <c:pt idx="703">
                  <c:v>38376</c:v>
                </c:pt>
                <c:pt idx="704">
                  <c:v>38377</c:v>
                </c:pt>
                <c:pt idx="705">
                  <c:v>38378</c:v>
                </c:pt>
                <c:pt idx="706">
                  <c:v>38379</c:v>
                </c:pt>
                <c:pt idx="707">
                  <c:v>38380</c:v>
                </c:pt>
                <c:pt idx="708">
                  <c:v>38381</c:v>
                </c:pt>
                <c:pt idx="709">
                  <c:v>38382</c:v>
                </c:pt>
                <c:pt idx="710">
                  <c:v>38383</c:v>
                </c:pt>
                <c:pt idx="711">
                  <c:v>38384</c:v>
                </c:pt>
                <c:pt idx="712">
                  <c:v>38385</c:v>
                </c:pt>
                <c:pt idx="713">
                  <c:v>38386</c:v>
                </c:pt>
                <c:pt idx="714">
                  <c:v>38387</c:v>
                </c:pt>
                <c:pt idx="715">
                  <c:v>38388</c:v>
                </c:pt>
                <c:pt idx="716">
                  <c:v>38389</c:v>
                </c:pt>
                <c:pt idx="717">
                  <c:v>38390</c:v>
                </c:pt>
                <c:pt idx="718">
                  <c:v>38391</c:v>
                </c:pt>
                <c:pt idx="719">
                  <c:v>38392</c:v>
                </c:pt>
                <c:pt idx="720">
                  <c:v>38393</c:v>
                </c:pt>
                <c:pt idx="721">
                  <c:v>38394</c:v>
                </c:pt>
                <c:pt idx="722">
                  <c:v>38395</c:v>
                </c:pt>
                <c:pt idx="723">
                  <c:v>38396</c:v>
                </c:pt>
                <c:pt idx="724">
                  <c:v>38397</c:v>
                </c:pt>
                <c:pt idx="725">
                  <c:v>38398</c:v>
                </c:pt>
                <c:pt idx="726">
                  <c:v>38399</c:v>
                </c:pt>
                <c:pt idx="727">
                  <c:v>38400</c:v>
                </c:pt>
                <c:pt idx="728">
                  <c:v>38401</c:v>
                </c:pt>
                <c:pt idx="729">
                  <c:v>38402</c:v>
                </c:pt>
                <c:pt idx="730">
                  <c:v>38403</c:v>
                </c:pt>
                <c:pt idx="731">
                  <c:v>38404</c:v>
                </c:pt>
                <c:pt idx="732">
                  <c:v>38405</c:v>
                </c:pt>
                <c:pt idx="733">
                  <c:v>38406</c:v>
                </c:pt>
                <c:pt idx="734">
                  <c:v>38407</c:v>
                </c:pt>
                <c:pt idx="735">
                  <c:v>38408</c:v>
                </c:pt>
                <c:pt idx="736">
                  <c:v>38409</c:v>
                </c:pt>
                <c:pt idx="737">
                  <c:v>38410</c:v>
                </c:pt>
                <c:pt idx="738">
                  <c:v>38411</c:v>
                </c:pt>
                <c:pt idx="739">
                  <c:v>38412</c:v>
                </c:pt>
                <c:pt idx="740">
                  <c:v>38413</c:v>
                </c:pt>
                <c:pt idx="741">
                  <c:v>38414</c:v>
                </c:pt>
                <c:pt idx="742">
                  <c:v>38415</c:v>
                </c:pt>
                <c:pt idx="743">
                  <c:v>38416</c:v>
                </c:pt>
                <c:pt idx="744">
                  <c:v>38417</c:v>
                </c:pt>
                <c:pt idx="745">
                  <c:v>38418</c:v>
                </c:pt>
                <c:pt idx="746">
                  <c:v>38419</c:v>
                </c:pt>
                <c:pt idx="747">
                  <c:v>38420</c:v>
                </c:pt>
                <c:pt idx="748">
                  <c:v>38421</c:v>
                </c:pt>
                <c:pt idx="749">
                  <c:v>38422</c:v>
                </c:pt>
                <c:pt idx="750">
                  <c:v>38423</c:v>
                </c:pt>
                <c:pt idx="751">
                  <c:v>38424</c:v>
                </c:pt>
                <c:pt idx="752">
                  <c:v>38425</c:v>
                </c:pt>
                <c:pt idx="753">
                  <c:v>38426</c:v>
                </c:pt>
                <c:pt idx="754">
                  <c:v>38427</c:v>
                </c:pt>
                <c:pt idx="755">
                  <c:v>38428</c:v>
                </c:pt>
                <c:pt idx="756">
                  <c:v>38429</c:v>
                </c:pt>
                <c:pt idx="757">
                  <c:v>38430</c:v>
                </c:pt>
                <c:pt idx="758">
                  <c:v>38431</c:v>
                </c:pt>
                <c:pt idx="759">
                  <c:v>38432</c:v>
                </c:pt>
                <c:pt idx="760">
                  <c:v>38433</c:v>
                </c:pt>
                <c:pt idx="761">
                  <c:v>38434</c:v>
                </c:pt>
                <c:pt idx="762">
                  <c:v>38435</c:v>
                </c:pt>
                <c:pt idx="763">
                  <c:v>38436</c:v>
                </c:pt>
                <c:pt idx="764">
                  <c:v>38437</c:v>
                </c:pt>
                <c:pt idx="765">
                  <c:v>38438</c:v>
                </c:pt>
                <c:pt idx="766">
                  <c:v>38439</c:v>
                </c:pt>
                <c:pt idx="767">
                  <c:v>38440</c:v>
                </c:pt>
                <c:pt idx="768">
                  <c:v>38441</c:v>
                </c:pt>
                <c:pt idx="769">
                  <c:v>38442</c:v>
                </c:pt>
                <c:pt idx="770">
                  <c:v>38443</c:v>
                </c:pt>
                <c:pt idx="771">
                  <c:v>38444</c:v>
                </c:pt>
                <c:pt idx="772">
                  <c:v>38445</c:v>
                </c:pt>
                <c:pt idx="773">
                  <c:v>38446</c:v>
                </c:pt>
                <c:pt idx="774">
                  <c:v>38447</c:v>
                </c:pt>
                <c:pt idx="775">
                  <c:v>38448</c:v>
                </c:pt>
                <c:pt idx="776">
                  <c:v>38449</c:v>
                </c:pt>
                <c:pt idx="777">
                  <c:v>38450</c:v>
                </c:pt>
                <c:pt idx="778">
                  <c:v>38451</c:v>
                </c:pt>
                <c:pt idx="779">
                  <c:v>38452</c:v>
                </c:pt>
                <c:pt idx="780">
                  <c:v>38453</c:v>
                </c:pt>
                <c:pt idx="781">
                  <c:v>38454</c:v>
                </c:pt>
                <c:pt idx="782">
                  <c:v>38455</c:v>
                </c:pt>
                <c:pt idx="783">
                  <c:v>38456</c:v>
                </c:pt>
                <c:pt idx="784">
                  <c:v>38457</c:v>
                </c:pt>
                <c:pt idx="785">
                  <c:v>38458</c:v>
                </c:pt>
                <c:pt idx="786">
                  <c:v>38459</c:v>
                </c:pt>
                <c:pt idx="787">
                  <c:v>38460</c:v>
                </c:pt>
                <c:pt idx="788">
                  <c:v>38461</c:v>
                </c:pt>
                <c:pt idx="789">
                  <c:v>38462</c:v>
                </c:pt>
                <c:pt idx="790">
                  <c:v>38463</c:v>
                </c:pt>
                <c:pt idx="791">
                  <c:v>38464</c:v>
                </c:pt>
                <c:pt idx="792">
                  <c:v>38465</c:v>
                </c:pt>
                <c:pt idx="793">
                  <c:v>38466</c:v>
                </c:pt>
                <c:pt idx="794">
                  <c:v>38467</c:v>
                </c:pt>
                <c:pt idx="795">
                  <c:v>38468</c:v>
                </c:pt>
                <c:pt idx="796">
                  <c:v>38469</c:v>
                </c:pt>
                <c:pt idx="797">
                  <c:v>38470</c:v>
                </c:pt>
                <c:pt idx="798">
                  <c:v>38472</c:v>
                </c:pt>
                <c:pt idx="799">
                  <c:v>38473</c:v>
                </c:pt>
                <c:pt idx="800">
                  <c:v>38474</c:v>
                </c:pt>
                <c:pt idx="801">
                  <c:v>38475</c:v>
                </c:pt>
                <c:pt idx="802">
                  <c:v>38476</c:v>
                </c:pt>
                <c:pt idx="803">
                  <c:v>38477</c:v>
                </c:pt>
                <c:pt idx="804">
                  <c:v>38478</c:v>
                </c:pt>
                <c:pt idx="805">
                  <c:v>38479</c:v>
                </c:pt>
                <c:pt idx="806">
                  <c:v>38480</c:v>
                </c:pt>
                <c:pt idx="807">
                  <c:v>38481</c:v>
                </c:pt>
                <c:pt idx="808">
                  <c:v>38482</c:v>
                </c:pt>
                <c:pt idx="809">
                  <c:v>38483</c:v>
                </c:pt>
                <c:pt idx="810">
                  <c:v>38484</c:v>
                </c:pt>
                <c:pt idx="811">
                  <c:v>38485</c:v>
                </c:pt>
                <c:pt idx="812">
                  <c:v>38486</c:v>
                </c:pt>
                <c:pt idx="813">
                  <c:v>38487</c:v>
                </c:pt>
                <c:pt idx="814">
                  <c:v>38488</c:v>
                </c:pt>
                <c:pt idx="815">
                  <c:v>38489</c:v>
                </c:pt>
                <c:pt idx="816">
                  <c:v>38490</c:v>
                </c:pt>
                <c:pt idx="817">
                  <c:v>38491</c:v>
                </c:pt>
                <c:pt idx="818">
                  <c:v>38492</c:v>
                </c:pt>
                <c:pt idx="819">
                  <c:v>38493</c:v>
                </c:pt>
                <c:pt idx="820">
                  <c:v>38494</c:v>
                </c:pt>
                <c:pt idx="821">
                  <c:v>38495</c:v>
                </c:pt>
                <c:pt idx="822">
                  <c:v>38496</c:v>
                </c:pt>
                <c:pt idx="823">
                  <c:v>38497</c:v>
                </c:pt>
                <c:pt idx="824">
                  <c:v>38498</c:v>
                </c:pt>
                <c:pt idx="825">
                  <c:v>38499</c:v>
                </c:pt>
                <c:pt idx="826">
                  <c:v>38500</c:v>
                </c:pt>
                <c:pt idx="827">
                  <c:v>38501</c:v>
                </c:pt>
                <c:pt idx="828">
                  <c:v>38502</c:v>
                </c:pt>
                <c:pt idx="829">
                  <c:v>38503</c:v>
                </c:pt>
                <c:pt idx="830">
                  <c:v>38504</c:v>
                </c:pt>
                <c:pt idx="831">
                  <c:v>38505</c:v>
                </c:pt>
                <c:pt idx="832">
                  <c:v>38506</c:v>
                </c:pt>
                <c:pt idx="833">
                  <c:v>38507</c:v>
                </c:pt>
                <c:pt idx="834">
                  <c:v>38508</c:v>
                </c:pt>
                <c:pt idx="835">
                  <c:v>38509</c:v>
                </c:pt>
                <c:pt idx="836">
                  <c:v>38510</c:v>
                </c:pt>
                <c:pt idx="837">
                  <c:v>38511</c:v>
                </c:pt>
                <c:pt idx="838">
                  <c:v>38512</c:v>
                </c:pt>
                <c:pt idx="839">
                  <c:v>38513</c:v>
                </c:pt>
                <c:pt idx="840">
                  <c:v>38514</c:v>
                </c:pt>
                <c:pt idx="841">
                  <c:v>38515</c:v>
                </c:pt>
                <c:pt idx="842">
                  <c:v>38516</c:v>
                </c:pt>
                <c:pt idx="843">
                  <c:v>38517</c:v>
                </c:pt>
                <c:pt idx="844">
                  <c:v>38518</c:v>
                </c:pt>
                <c:pt idx="845">
                  <c:v>38519</c:v>
                </c:pt>
                <c:pt idx="846">
                  <c:v>38520</c:v>
                </c:pt>
                <c:pt idx="847">
                  <c:v>38521</c:v>
                </c:pt>
                <c:pt idx="848">
                  <c:v>38522</c:v>
                </c:pt>
                <c:pt idx="849">
                  <c:v>38523</c:v>
                </c:pt>
                <c:pt idx="850">
                  <c:v>38524</c:v>
                </c:pt>
                <c:pt idx="851">
                  <c:v>38525</c:v>
                </c:pt>
                <c:pt idx="852">
                  <c:v>38526</c:v>
                </c:pt>
                <c:pt idx="853">
                  <c:v>38527</c:v>
                </c:pt>
                <c:pt idx="854">
                  <c:v>38528</c:v>
                </c:pt>
                <c:pt idx="855">
                  <c:v>38529</c:v>
                </c:pt>
                <c:pt idx="856">
                  <c:v>38530</c:v>
                </c:pt>
                <c:pt idx="857">
                  <c:v>38531</c:v>
                </c:pt>
                <c:pt idx="858">
                  <c:v>38532</c:v>
                </c:pt>
                <c:pt idx="859">
                  <c:v>38533</c:v>
                </c:pt>
                <c:pt idx="860">
                  <c:v>38534</c:v>
                </c:pt>
                <c:pt idx="861">
                  <c:v>38535</c:v>
                </c:pt>
                <c:pt idx="862">
                  <c:v>38536</c:v>
                </c:pt>
                <c:pt idx="863">
                  <c:v>38537</c:v>
                </c:pt>
                <c:pt idx="864">
                  <c:v>38538</c:v>
                </c:pt>
                <c:pt idx="865">
                  <c:v>38539</c:v>
                </c:pt>
                <c:pt idx="866">
                  <c:v>38540</c:v>
                </c:pt>
                <c:pt idx="867">
                  <c:v>38541</c:v>
                </c:pt>
                <c:pt idx="868">
                  <c:v>38542</c:v>
                </c:pt>
                <c:pt idx="869">
                  <c:v>38543</c:v>
                </c:pt>
                <c:pt idx="870">
                  <c:v>38544</c:v>
                </c:pt>
                <c:pt idx="871">
                  <c:v>38545</c:v>
                </c:pt>
                <c:pt idx="872">
                  <c:v>38546</c:v>
                </c:pt>
                <c:pt idx="873">
                  <c:v>38547</c:v>
                </c:pt>
                <c:pt idx="874">
                  <c:v>38548</c:v>
                </c:pt>
                <c:pt idx="875">
                  <c:v>38549</c:v>
                </c:pt>
                <c:pt idx="876">
                  <c:v>38550</c:v>
                </c:pt>
                <c:pt idx="877">
                  <c:v>38551</c:v>
                </c:pt>
                <c:pt idx="878">
                  <c:v>38552</c:v>
                </c:pt>
                <c:pt idx="879">
                  <c:v>38553</c:v>
                </c:pt>
                <c:pt idx="880">
                  <c:v>38554</c:v>
                </c:pt>
                <c:pt idx="881">
                  <c:v>38555</c:v>
                </c:pt>
                <c:pt idx="882">
                  <c:v>38556</c:v>
                </c:pt>
                <c:pt idx="883">
                  <c:v>38557</c:v>
                </c:pt>
                <c:pt idx="884">
                  <c:v>38558</c:v>
                </c:pt>
                <c:pt idx="885">
                  <c:v>38559</c:v>
                </c:pt>
                <c:pt idx="886">
                  <c:v>38560</c:v>
                </c:pt>
                <c:pt idx="887">
                  <c:v>38561</c:v>
                </c:pt>
                <c:pt idx="888">
                  <c:v>38562</c:v>
                </c:pt>
                <c:pt idx="889">
                  <c:v>38563</c:v>
                </c:pt>
                <c:pt idx="890">
                  <c:v>38564</c:v>
                </c:pt>
                <c:pt idx="891">
                  <c:v>38565</c:v>
                </c:pt>
                <c:pt idx="892">
                  <c:v>38566</c:v>
                </c:pt>
                <c:pt idx="893">
                  <c:v>38567</c:v>
                </c:pt>
                <c:pt idx="894">
                  <c:v>38568</c:v>
                </c:pt>
                <c:pt idx="895">
                  <c:v>38569</c:v>
                </c:pt>
                <c:pt idx="896">
                  <c:v>38570</c:v>
                </c:pt>
                <c:pt idx="897">
                  <c:v>38571</c:v>
                </c:pt>
                <c:pt idx="898">
                  <c:v>38572</c:v>
                </c:pt>
                <c:pt idx="899">
                  <c:v>38573</c:v>
                </c:pt>
                <c:pt idx="900">
                  <c:v>38574</c:v>
                </c:pt>
                <c:pt idx="901">
                  <c:v>38575</c:v>
                </c:pt>
                <c:pt idx="902">
                  <c:v>38576</c:v>
                </c:pt>
                <c:pt idx="903">
                  <c:v>38577</c:v>
                </c:pt>
                <c:pt idx="904">
                  <c:v>38578</c:v>
                </c:pt>
                <c:pt idx="905">
                  <c:v>38579</c:v>
                </c:pt>
                <c:pt idx="906">
                  <c:v>38580</c:v>
                </c:pt>
                <c:pt idx="907">
                  <c:v>38581</c:v>
                </c:pt>
                <c:pt idx="908">
                  <c:v>38582</c:v>
                </c:pt>
                <c:pt idx="909">
                  <c:v>38583</c:v>
                </c:pt>
                <c:pt idx="910">
                  <c:v>38584</c:v>
                </c:pt>
                <c:pt idx="911">
                  <c:v>38585</c:v>
                </c:pt>
                <c:pt idx="912">
                  <c:v>38586</c:v>
                </c:pt>
                <c:pt idx="913">
                  <c:v>38587</c:v>
                </c:pt>
                <c:pt idx="914">
                  <c:v>38588</c:v>
                </c:pt>
                <c:pt idx="915">
                  <c:v>38589</c:v>
                </c:pt>
                <c:pt idx="916">
                  <c:v>38590</c:v>
                </c:pt>
                <c:pt idx="917">
                  <c:v>38591</c:v>
                </c:pt>
                <c:pt idx="918">
                  <c:v>38592</c:v>
                </c:pt>
                <c:pt idx="919">
                  <c:v>38593</c:v>
                </c:pt>
                <c:pt idx="920">
                  <c:v>38594</c:v>
                </c:pt>
                <c:pt idx="921">
                  <c:v>38595</c:v>
                </c:pt>
                <c:pt idx="922">
                  <c:v>38596</c:v>
                </c:pt>
                <c:pt idx="923">
                  <c:v>38597</c:v>
                </c:pt>
                <c:pt idx="924">
                  <c:v>38598</c:v>
                </c:pt>
                <c:pt idx="925">
                  <c:v>38599</c:v>
                </c:pt>
                <c:pt idx="926">
                  <c:v>38600</c:v>
                </c:pt>
                <c:pt idx="927">
                  <c:v>38601</c:v>
                </c:pt>
                <c:pt idx="928">
                  <c:v>38602</c:v>
                </c:pt>
                <c:pt idx="929">
                  <c:v>38603</c:v>
                </c:pt>
                <c:pt idx="930">
                  <c:v>38604</c:v>
                </c:pt>
                <c:pt idx="931">
                  <c:v>38605</c:v>
                </c:pt>
                <c:pt idx="932">
                  <c:v>38606</c:v>
                </c:pt>
                <c:pt idx="933">
                  <c:v>38607</c:v>
                </c:pt>
                <c:pt idx="934">
                  <c:v>38608</c:v>
                </c:pt>
                <c:pt idx="935">
                  <c:v>38609</c:v>
                </c:pt>
                <c:pt idx="936">
                  <c:v>38610</c:v>
                </c:pt>
                <c:pt idx="937">
                  <c:v>38611</c:v>
                </c:pt>
                <c:pt idx="938">
                  <c:v>38612</c:v>
                </c:pt>
                <c:pt idx="939">
                  <c:v>38613</c:v>
                </c:pt>
                <c:pt idx="940">
                  <c:v>38614</c:v>
                </c:pt>
                <c:pt idx="941">
                  <c:v>38615</c:v>
                </c:pt>
                <c:pt idx="942">
                  <c:v>38616</c:v>
                </c:pt>
                <c:pt idx="943">
                  <c:v>38617</c:v>
                </c:pt>
                <c:pt idx="944">
                  <c:v>38618</c:v>
                </c:pt>
                <c:pt idx="945">
                  <c:v>38619</c:v>
                </c:pt>
                <c:pt idx="946">
                  <c:v>38620</c:v>
                </c:pt>
                <c:pt idx="947">
                  <c:v>38621</c:v>
                </c:pt>
                <c:pt idx="948">
                  <c:v>38622</c:v>
                </c:pt>
                <c:pt idx="949">
                  <c:v>38623</c:v>
                </c:pt>
                <c:pt idx="950">
                  <c:v>38624</c:v>
                </c:pt>
                <c:pt idx="951">
                  <c:v>38625</c:v>
                </c:pt>
                <c:pt idx="952">
                  <c:v>38626</c:v>
                </c:pt>
                <c:pt idx="953">
                  <c:v>38627</c:v>
                </c:pt>
                <c:pt idx="954">
                  <c:v>38628</c:v>
                </c:pt>
                <c:pt idx="955">
                  <c:v>38629</c:v>
                </c:pt>
                <c:pt idx="956">
                  <c:v>38630</c:v>
                </c:pt>
                <c:pt idx="957">
                  <c:v>38631</c:v>
                </c:pt>
                <c:pt idx="958">
                  <c:v>38632</c:v>
                </c:pt>
                <c:pt idx="959">
                  <c:v>38633</c:v>
                </c:pt>
                <c:pt idx="960">
                  <c:v>38634</c:v>
                </c:pt>
                <c:pt idx="961">
                  <c:v>38635</c:v>
                </c:pt>
                <c:pt idx="962">
                  <c:v>38636</c:v>
                </c:pt>
                <c:pt idx="963">
                  <c:v>38637</c:v>
                </c:pt>
                <c:pt idx="964">
                  <c:v>38638</c:v>
                </c:pt>
                <c:pt idx="965">
                  <c:v>38639</c:v>
                </c:pt>
                <c:pt idx="966">
                  <c:v>38640</c:v>
                </c:pt>
                <c:pt idx="967">
                  <c:v>38641</c:v>
                </c:pt>
                <c:pt idx="968">
                  <c:v>38642</c:v>
                </c:pt>
                <c:pt idx="969">
                  <c:v>38643</c:v>
                </c:pt>
                <c:pt idx="970">
                  <c:v>38644</c:v>
                </c:pt>
                <c:pt idx="971">
                  <c:v>38645</c:v>
                </c:pt>
                <c:pt idx="972">
                  <c:v>38646</c:v>
                </c:pt>
                <c:pt idx="973">
                  <c:v>38647</c:v>
                </c:pt>
                <c:pt idx="974">
                  <c:v>38648</c:v>
                </c:pt>
                <c:pt idx="975">
                  <c:v>38649</c:v>
                </c:pt>
                <c:pt idx="976">
                  <c:v>38650</c:v>
                </c:pt>
                <c:pt idx="977">
                  <c:v>38651</c:v>
                </c:pt>
                <c:pt idx="978">
                  <c:v>38652</c:v>
                </c:pt>
                <c:pt idx="979">
                  <c:v>38653</c:v>
                </c:pt>
                <c:pt idx="980">
                  <c:v>38654</c:v>
                </c:pt>
                <c:pt idx="981">
                  <c:v>38655</c:v>
                </c:pt>
                <c:pt idx="982">
                  <c:v>38656</c:v>
                </c:pt>
                <c:pt idx="983">
                  <c:v>38657</c:v>
                </c:pt>
                <c:pt idx="984">
                  <c:v>38658</c:v>
                </c:pt>
                <c:pt idx="985">
                  <c:v>38659</c:v>
                </c:pt>
                <c:pt idx="986">
                  <c:v>38660</c:v>
                </c:pt>
                <c:pt idx="987">
                  <c:v>38661</c:v>
                </c:pt>
                <c:pt idx="988">
                  <c:v>38662</c:v>
                </c:pt>
                <c:pt idx="989">
                  <c:v>38663</c:v>
                </c:pt>
                <c:pt idx="990">
                  <c:v>38664</c:v>
                </c:pt>
                <c:pt idx="991">
                  <c:v>38665</c:v>
                </c:pt>
                <c:pt idx="992">
                  <c:v>38666</c:v>
                </c:pt>
                <c:pt idx="993">
                  <c:v>38667</c:v>
                </c:pt>
                <c:pt idx="994">
                  <c:v>38668</c:v>
                </c:pt>
                <c:pt idx="995">
                  <c:v>38669</c:v>
                </c:pt>
                <c:pt idx="996">
                  <c:v>38670</c:v>
                </c:pt>
                <c:pt idx="997">
                  <c:v>38671</c:v>
                </c:pt>
                <c:pt idx="998">
                  <c:v>38672</c:v>
                </c:pt>
                <c:pt idx="999">
                  <c:v>38673</c:v>
                </c:pt>
                <c:pt idx="1000">
                  <c:v>38674</c:v>
                </c:pt>
                <c:pt idx="1001">
                  <c:v>38675</c:v>
                </c:pt>
                <c:pt idx="1002">
                  <c:v>38676</c:v>
                </c:pt>
                <c:pt idx="1003">
                  <c:v>38677</c:v>
                </c:pt>
                <c:pt idx="1004">
                  <c:v>38678</c:v>
                </c:pt>
                <c:pt idx="1005">
                  <c:v>38679</c:v>
                </c:pt>
                <c:pt idx="1006">
                  <c:v>38680</c:v>
                </c:pt>
                <c:pt idx="1007">
                  <c:v>38681</c:v>
                </c:pt>
                <c:pt idx="1008">
                  <c:v>38682</c:v>
                </c:pt>
                <c:pt idx="1009">
                  <c:v>38683</c:v>
                </c:pt>
                <c:pt idx="1010">
                  <c:v>38684</c:v>
                </c:pt>
                <c:pt idx="1011">
                  <c:v>38685</c:v>
                </c:pt>
                <c:pt idx="1012">
                  <c:v>38686</c:v>
                </c:pt>
                <c:pt idx="1013">
                  <c:v>38687</c:v>
                </c:pt>
                <c:pt idx="1014">
                  <c:v>38688</c:v>
                </c:pt>
                <c:pt idx="1015">
                  <c:v>38689</c:v>
                </c:pt>
                <c:pt idx="1016">
                  <c:v>38690</c:v>
                </c:pt>
                <c:pt idx="1017">
                  <c:v>38691</c:v>
                </c:pt>
                <c:pt idx="1018">
                  <c:v>38692</c:v>
                </c:pt>
                <c:pt idx="1019">
                  <c:v>38693</c:v>
                </c:pt>
                <c:pt idx="1020">
                  <c:v>38694</c:v>
                </c:pt>
                <c:pt idx="1021">
                  <c:v>38695</c:v>
                </c:pt>
                <c:pt idx="1022">
                  <c:v>38696</c:v>
                </c:pt>
                <c:pt idx="1023">
                  <c:v>38697</c:v>
                </c:pt>
                <c:pt idx="1024">
                  <c:v>38698</c:v>
                </c:pt>
                <c:pt idx="1025">
                  <c:v>38699</c:v>
                </c:pt>
                <c:pt idx="1026">
                  <c:v>38700</c:v>
                </c:pt>
                <c:pt idx="1027">
                  <c:v>38701</c:v>
                </c:pt>
                <c:pt idx="1028">
                  <c:v>38702</c:v>
                </c:pt>
                <c:pt idx="1029">
                  <c:v>38703</c:v>
                </c:pt>
                <c:pt idx="1030">
                  <c:v>38704</c:v>
                </c:pt>
                <c:pt idx="1031">
                  <c:v>38705</c:v>
                </c:pt>
                <c:pt idx="1032">
                  <c:v>38706</c:v>
                </c:pt>
                <c:pt idx="1033">
                  <c:v>38707</c:v>
                </c:pt>
                <c:pt idx="1034">
                  <c:v>38708</c:v>
                </c:pt>
                <c:pt idx="1035">
                  <c:v>38709</c:v>
                </c:pt>
                <c:pt idx="1036">
                  <c:v>38710</c:v>
                </c:pt>
                <c:pt idx="1037">
                  <c:v>38711</c:v>
                </c:pt>
                <c:pt idx="1038">
                  <c:v>38712</c:v>
                </c:pt>
                <c:pt idx="1039">
                  <c:v>38713</c:v>
                </c:pt>
                <c:pt idx="1040">
                  <c:v>38714</c:v>
                </c:pt>
                <c:pt idx="1041">
                  <c:v>38715</c:v>
                </c:pt>
                <c:pt idx="1042">
                  <c:v>38716</c:v>
                </c:pt>
                <c:pt idx="1043">
                  <c:v>38717</c:v>
                </c:pt>
                <c:pt idx="1044">
                  <c:v>38718</c:v>
                </c:pt>
                <c:pt idx="1045">
                  <c:v>38719</c:v>
                </c:pt>
                <c:pt idx="1046">
                  <c:v>38720</c:v>
                </c:pt>
                <c:pt idx="1047">
                  <c:v>38721</c:v>
                </c:pt>
                <c:pt idx="1048">
                  <c:v>38722</c:v>
                </c:pt>
                <c:pt idx="1049">
                  <c:v>38723</c:v>
                </c:pt>
                <c:pt idx="1050">
                  <c:v>38724</c:v>
                </c:pt>
                <c:pt idx="1051">
                  <c:v>38725</c:v>
                </c:pt>
                <c:pt idx="1052">
                  <c:v>38726</c:v>
                </c:pt>
                <c:pt idx="1053">
                  <c:v>38727</c:v>
                </c:pt>
                <c:pt idx="1054">
                  <c:v>38728</c:v>
                </c:pt>
                <c:pt idx="1055">
                  <c:v>38729</c:v>
                </c:pt>
                <c:pt idx="1056">
                  <c:v>38730</c:v>
                </c:pt>
                <c:pt idx="1057">
                  <c:v>38731</c:v>
                </c:pt>
                <c:pt idx="1058">
                  <c:v>38732</c:v>
                </c:pt>
                <c:pt idx="1059">
                  <c:v>38733</c:v>
                </c:pt>
                <c:pt idx="1060">
                  <c:v>38734</c:v>
                </c:pt>
                <c:pt idx="1061">
                  <c:v>38735</c:v>
                </c:pt>
                <c:pt idx="1062">
                  <c:v>38736</c:v>
                </c:pt>
                <c:pt idx="1063">
                  <c:v>38737</c:v>
                </c:pt>
                <c:pt idx="1064">
                  <c:v>38738</c:v>
                </c:pt>
                <c:pt idx="1065">
                  <c:v>38739</c:v>
                </c:pt>
                <c:pt idx="1066">
                  <c:v>38740</c:v>
                </c:pt>
                <c:pt idx="1067">
                  <c:v>38741</c:v>
                </c:pt>
                <c:pt idx="1068">
                  <c:v>38742</c:v>
                </c:pt>
                <c:pt idx="1069">
                  <c:v>38743</c:v>
                </c:pt>
                <c:pt idx="1070">
                  <c:v>38744</c:v>
                </c:pt>
                <c:pt idx="1071">
                  <c:v>38745</c:v>
                </c:pt>
                <c:pt idx="1072">
                  <c:v>38746</c:v>
                </c:pt>
                <c:pt idx="1073">
                  <c:v>38747</c:v>
                </c:pt>
                <c:pt idx="1074">
                  <c:v>38748</c:v>
                </c:pt>
                <c:pt idx="1075">
                  <c:v>38749</c:v>
                </c:pt>
                <c:pt idx="1076">
                  <c:v>38750</c:v>
                </c:pt>
                <c:pt idx="1077">
                  <c:v>38751</c:v>
                </c:pt>
                <c:pt idx="1078">
                  <c:v>38752</c:v>
                </c:pt>
                <c:pt idx="1079">
                  <c:v>38753</c:v>
                </c:pt>
                <c:pt idx="1080">
                  <c:v>38754</c:v>
                </c:pt>
                <c:pt idx="1081">
                  <c:v>38755</c:v>
                </c:pt>
                <c:pt idx="1082">
                  <c:v>38756</c:v>
                </c:pt>
                <c:pt idx="1083">
                  <c:v>38757</c:v>
                </c:pt>
                <c:pt idx="1084">
                  <c:v>38758</c:v>
                </c:pt>
                <c:pt idx="1085">
                  <c:v>38759</c:v>
                </c:pt>
                <c:pt idx="1086">
                  <c:v>38760</c:v>
                </c:pt>
                <c:pt idx="1087">
                  <c:v>38761</c:v>
                </c:pt>
                <c:pt idx="1088">
                  <c:v>38762</c:v>
                </c:pt>
                <c:pt idx="1089">
                  <c:v>38763</c:v>
                </c:pt>
                <c:pt idx="1090">
                  <c:v>38764</c:v>
                </c:pt>
                <c:pt idx="1091">
                  <c:v>38765</c:v>
                </c:pt>
                <c:pt idx="1092">
                  <c:v>38766</c:v>
                </c:pt>
                <c:pt idx="1093">
                  <c:v>38767</c:v>
                </c:pt>
                <c:pt idx="1094">
                  <c:v>38768</c:v>
                </c:pt>
                <c:pt idx="1095">
                  <c:v>38769</c:v>
                </c:pt>
                <c:pt idx="1096">
                  <c:v>38770</c:v>
                </c:pt>
                <c:pt idx="1097">
                  <c:v>38771</c:v>
                </c:pt>
                <c:pt idx="1098">
                  <c:v>38772</c:v>
                </c:pt>
                <c:pt idx="1099">
                  <c:v>38773</c:v>
                </c:pt>
                <c:pt idx="1100">
                  <c:v>38774</c:v>
                </c:pt>
                <c:pt idx="1101">
                  <c:v>38775</c:v>
                </c:pt>
                <c:pt idx="1102">
                  <c:v>38776</c:v>
                </c:pt>
                <c:pt idx="1103">
                  <c:v>38777</c:v>
                </c:pt>
                <c:pt idx="1104">
                  <c:v>38778</c:v>
                </c:pt>
                <c:pt idx="1105">
                  <c:v>38779</c:v>
                </c:pt>
                <c:pt idx="1106">
                  <c:v>38780</c:v>
                </c:pt>
                <c:pt idx="1107">
                  <c:v>38781</c:v>
                </c:pt>
                <c:pt idx="1108">
                  <c:v>38782</c:v>
                </c:pt>
                <c:pt idx="1109">
                  <c:v>38783</c:v>
                </c:pt>
                <c:pt idx="1110">
                  <c:v>38784</c:v>
                </c:pt>
                <c:pt idx="1111">
                  <c:v>38785</c:v>
                </c:pt>
                <c:pt idx="1112">
                  <c:v>38786</c:v>
                </c:pt>
                <c:pt idx="1113">
                  <c:v>38787</c:v>
                </c:pt>
                <c:pt idx="1114">
                  <c:v>38788</c:v>
                </c:pt>
                <c:pt idx="1115">
                  <c:v>38789</c:v>
                </c:pt>
                <c:pt idx="1116">
                  <c:v>38790</c:v>
                </c:pt>
                <c:pt idx="1117">
                  <c:v>38791</c:v>
                </c:pt>
                <c:pt idx="1118">
                  <c:v>38792</c:v>
                </c:pt>
                <c:pt idx="1119">
                  <c:v>38793</c:v>
                </c:pt>
                <c:pt idx="1120">
                  <c:v>38794</c:v>
                </c:pt>
                <c:pt idx="1121">
                  <c:v>38795</c:v>
                </c:pt>
                <c:pt idx="1122">
                  <c:v>38796</c:v>
                </c:pt>
                <c:pt idx="1123">
                  <c:v>38797</c:v>
                </c:pt>
                <c:pt idx="1124">
                  <c:v>38798</c:v>
                </c:pt>
                <c:pt idx="1125">
                  <c:v>38799</c:v>
                </c:pt>
                <c:pt idx="1126">
                  <c:v>38800</c:v>
                </c:pt>
                <c:pt idx="1127">
                  <c:v>38801</c:v>
                </c:pt>
                <c:pt idx="1128">
                  <c:v>38802</c:v>
                </c:pt>
                <c:pt idx="1129">
                  <c:v>38803</c:v>
                </c:pt>
                <c:pt idx="1130">
                  <c:v>38804</c:v>
                </c:pt>
                <c:pt idx="1131">
                  <c:v>38805</c:v>
                </c:pt>
                <c:pt idx="1132">
                  <c:v>38806</c:v>
                </c:pt>
                <c:pt idx="1133">
                  <c:v>38807</c:v>
                </c:pt>
                <c:pt idx="1134">
                  <c:v>38808</c:v>
                </c:pt>
                <c:pt idx="1135">
                  <c:v>38809</c:v>
                </c:pt>
                <c:pt idx="1136">
                  <c:v>38810</c:v>
                </c:pt>
                <c:pt idx="1137">
                  <c:v>38811</c:v>
                </c:pt>
                <c:pt idx="1138">
                  <c:v>38812</c:v>
                </c:pt>
                <c:pt idx="1139">
                  <c:v>38813</c:v>
                </c:pt>
                <c:pt idx="1140">
                  <c:v>38814</c:v>
                </c:pt>
                <c:pt idx="1141">
                  <c:v>38815</c:v>
                </c:pt>
                <c:pt idx="1142">
                  <c:v>38816</c:v>
                </c:pt>
                <c:pt idx="1143">
                  <c:v>38817</c:v>
                </c:pt>
                <c:pt idx="1144">
                  <c:v>38818</c:v>
                </c:pt>
                <c:pt idx="1145">
                  <c:v>38819</c:v>
                </c:pt>
                <c:pt idx="1146">
                  <c:v>38820</c:v>
                </c:pt>
                <c:pt idx="1147">
                  <c:v>38821</c:v>
                </c:pt>
                <c:pt idx="1148">
                  <c:v>38822</c:v>
                </c:pt>
                <c:pt idx="1149">
                  <c:v>38823</c:v>
                </c:pt>
                <c:pt idx="1150">
                  <c:v>38824</c:v>
                </c:pt>
                <c:pt idx="1151">
                  <c:v>38825</c:v>
                </c:pt>
                <c:pt idx="1152">
                  <c:v>38826</c:v>
                </c:pt>
                <c:pt idx="1153">
                  <c:v>38827</c:v>
                </c:pt>
                <c:pt idx="1154">
                  <c:v>38828</c:v>
                </c:pt>
                <c:pt idx="1155">
                  <c:v>38829</c:v>
                </c:pt>
                <c:pt idx="1156">
                  <c:v>38830</c:v>
                </c:pt>
                <c:pt idx="1157">
                  <c:v>38831</c:v>
                </c:pt>
                <c:pt idx="1158">
                  <c:v>38832</c:v>
                </c:pt>
                <c:pt idx="1159">
                  <c:v>38833</c:v>
                </c:pt>
                <c:pt idx="1160">
                  <c:v>38834</c:v>
                </c:pt>
                <c:pt idx="1161">
                  <c:v>38835</c:v>
                </c:pt>
                <c:pt idx="1162">
                  <c:v>38836</c:v>
                </c:pt>
                <c:pt idx="1163">
                  <c:v>38837</c:v>
                </c:pt>
                <c:pt idx="1164">
                  <c:v>38838</c:v>
                </c:pt>
                <c:pt idx="1165">
                  <c:v>38839</c:v>
                </c:pt>
                <c:pt idx="1166">
                  <c:v>38840</c:v>
                </c:pt>
                <c:pt idx="1167">
                  <c:v>38841</c:v>
                </c:pt>
                <c:pt idx="1168">
                  <c:v>38842</c:v>
                </c:pt>
                <c:pt idx="1169">
                  <c:v>38843</c:v>
                </c:pt>
                <c:pt idx="1170">
                  <c:v>38844</c:v>
                </c:pt>
                <c:pt idx="1171">
                  <c:v>38845</c:v>
                </c:pt>
                <c:pt idx="1172">
                  <c:v>38846</c:v>
                </c:pt>
                <c:pt idx="1173">
                  <c:v>38847</c:v>
                </c:pt>
                <c:pt idx="1174">
                  <c:v>38848</c:v>
                </c:pt>
                <c:pt idx="1175">
                  <c:v>38849</c:v>
                </c:pt>
                <c:pt idx="1176">
                  <c:v>38850</c:v>
                </c:pt>
                <c:pt idx="1177">
                  <c:v>38851</c:v>
                </c:pt>
                <c:pt idx="1178">
                  <c:v>38852</c:v>
                </c:pt>
                <c:pt idx="1179">
                  <c:v>38853</c:v>
                </c:pt>
                <c:pt idx="1180">
                  <c:v>38854</c:v>
                </c:pt>
                <c:pt idx="1181">
                  <c:v>38855</c:v>
                </c:pt>
                <c:pt idx="1182">
                  <c:v>38856</c:v>
                </c:pt>
                <c:pt idx="1183">
                  <c:v>38857</c:v>
                </c:pt>
                <c:pt idx="1184">
                  <c:v>38858</c:v>
                </c:pt>
                <c:pt idx="1185">
                  <c:v>38859</c:v>
                </c:pt>
                <c:pt idx="1186">
                  <c:v>38860</c:v>
                </c:pt>
                <c:pt idx="1187">
                  <c:v>38861</c:v>
                </c:pt>
                <c:pt idx="1188">
                  <c:v>38862</c:v>
                </c:pt>
                <c:pt idx="1189">
                  <c:v>38863</c:v>
                </c:pt>
                <c:pt idx="1190">
                  <c:v>38864</c:v>
                </c:pt>
                <c:pt idx="1191">
                  <c:v>38865</c:v>
                </c:pt>
                <c:pt idx="1192">
                  <c:v>38866</c:v>
                </c:pt>
                <c:pt idx="1193">
                  <c:v>38867</c:v>
                </c:pt>
                <c:pt idx="1194">
                  <c:v>38868</c:v>
                </c:pt>
                <c:pt idx="1195">
                  <c:v>38869</c:v>
                </c:pt>
                <c:pt idx="1196">
                  <c:v>38870</c:v>
                </c:pt>
                <c:pt idx="1197">
                  <c:v>38871</c:v>
                </c:pt>
                <c:pt idx="1198">
                  <c:v>38872</c:v>
                </c:pt>
                <c:pt idx="1199">
                  <c:v>38873</c:v>
                </c:pt>
                <c:pt idx="1200">
                  <c:v>38874</c:v>
                </c:pt>
                <c:pt idx="1201">
                  <c:v>38875</c:v>
                </c:pt>
                <c:pt idx="1202">
                  <c:v>38876</c:v>
                </c:pt>
                <c:pt idx="1203">
                  <c:v>38877</c:v>
                </c:pt>
                <c:pt idx="1204">
                  <c:v>38878</c:v>
                </c:pt>
                <c:pt idx="1205">
                  <c:v>38879</c:v>
                </c:pt>
                <c:pt idx="1206">
                  <c:v>38880</c:v>
                </c:pt>
                <c:pt idx="1207">
                  <c:v>38881</c:v>
                </c:pt>
                <c:pt idx="1208">
                  <c:v>38882</c:v>
                </c:pt>
                <c:pt idx="1209">
                  <c:v>38883</c:v>
                </c:pt>
                <c:pt idx="1210">
                  <c:v>38884</c:v>
                </c:pt>
                <c:pt idx="1211">
                  <c:v>38885</c:v>
                </c:pt>
                <c:pt idx="1212">
                  <c:v>38886</c:v>
                </c:pt>
                <c:pt idx="1213">
                  <c:v>38887</c:v>
                </c:pt>
                <c:pt idx="1214">
                  <c:v>38888</c:v>
                </c:pt>
                <c:pt idx="1215">
                  <c:v>38889</c:v>
                </c:pt>
                <c:pt idx="1216">
                  <c:v>38890</c:v>
                </c:pt>
                <c:pt idx="1217">
                  <c:v>38891</c:v>
                </c:pt>
                <c:pt idx="1218">
                  <c:v>38892</c:v>
                </c:pt>
                <c:pt idx="1219">
                  <c:v>38893</c:v>
                </c:pt>
                <c:pt idx="1220">
                  <c:v>38895</c:v>
                </c:pt>
                <c:pt idx="1221">
                  <c:v>38896</c:v>
                </c:pt>
                <c:pt idx="1222">
                  <c:v>38897</c:v>
                </c:pt>
                <c:pt idx="1223">
                  <c:v>38898</c:v>
                </c:pt>
                <c:pt idx="1224">
                  <c:v>38899</c:v>
                </c:pt>
                <c:pt idx="1225">
                  <c:v>38900</c:v>
                </c:pt>
                <c:pt idx="1226">
                  <c:v>38901</c:v>
                </c:pt>
                <c:pt idx="1227">
                  <c:v>38902</c:v>
                </c:pt>
                <c:pt idx="1228">
                  <c:v>38903</c:v>
                </c:pt>
                <c:pt idx="1229">
                  <c:v>38904</c:v>
                </c:pt>
                <c:pt idx="1230">
                  <c:v>38905</c:v>
                </c:pt>
                <c:pt idx="1231">
                  <c:v>38906</c:v>
                </c:pt>
                <c:pt idx="1232">
                  <c:v>38907</c:v>
                </c:pt>
                <c:pt idx="1233">
                  <c:v>38908</c:v>
                </c:pt>
                <c:pt idx="1234">
                  <c:v>38909</c:v>
                </c:pt>
                <c:pt idx="1235">
                  <c:v>38910</c:v>
                </c:pt>
                <c:pt idx="1236">
                  <c:v>38911</c:v>
                </c:pt>
                <c:pt idx="1237">
                  <c:v>38912</c:v>
                </c:pt>
                <c:pt idx="1238">
                  <c:v>38913</c:v>
                </c:pt>
                <c:pt idx="1239">
                  <c:v>38914</c:v>
                </c:pt>
                <c:pt idx="1240">
                  <c:v>38915</c:v>
                </c:pt>
                <c:pt idx="1241">
                  <c:v>38916</c:v>
                </c:pt>
                <c:pt idx="1242">
                  <c:v>38917</c:v>
                </c:pt>
                <c:pt idx="1243">
                  <c:v>38918</c:v>
                </c:pt>
                <c:pt idx="1244">
                  <c:v>38919</c:v>
                </c:pt>
                <c:pt idx="1245">
                  <c:v>38920</c:v>
                </c:pt>
                <c:pt idx="1246">
                  <c:v>38921</c:v>
                </c:pt>
                <c:pt idx="1247">
                  <c:v>38922</c:v>
                </c:pt>
                <c:pt idx="1248">
                  <c:v>38923</c:v>
                </c:pt>
                <c:pt idx="1249">
                  <c:v>38924</c:v>
                </c:pt>
                <c:pt idx="1250">
                  <c:v>38925</c:v>
                </c:pt>
                <c:pt idx="1251">
                  <c:v>38926</c:v>
                </c:pt>
                <c:pt idx="1252">
                  <c:v>38927</c:v>
                </c:pt>
                <c:pt idx="1253">
                  <c:v>38928</c:v>
                </c:pt>
                <c:pt idx="1254">
                  <c:v>38929</c:v>
                </c:pt>
                <c:pt idx="1255">
                  <c:v>38930</c:v>
                </c:pt>
                <c:pt idx="1256">
                  <c:v>38931</c:v>
                </c:pt>
                <c:pt idx="1257">
                  <c:v>38932</c:v>
                </c:pt>
                <c:pt idx="1258">
                  <c:v>38933</c:v>
                </c:pt>
                <c:pt idx="1259">
                  <c:v>38934</c:v>
                </c:pt>
                <c:pt idx="1260">
                  <c:v>38935</c:v>
                </c:pt>
                <c:pt idx="1261">
                  <c:v>38936</c:v>
                </c:pt>
                <c:pt idx="1262">
                  <c:v>38937</c:v>
                </c:pt>
                <c:pt idx="1263">
                  <c:v>38938</c:v>
                </c:pt>
                <c:pt idx="1264">
                  <c:v>38939</c:v>
                </c:pt>
                <c:pt idx="1265">
                  <c:v>38940</c:v>
                </c:pt>
                <c:pt idx="1266">
                  <c:v>38941</c:v>
                </c:pt>
                <c:pt idx="1267">
                  <c:v>38942</c:v>
                </c:pt>
                <c:pt idx="1268">
                  <c:v>38943</c:v>
                </c:pt>
                <c:pt idx="1269">
                  <c:v>38944</c:v>
                </c:pt>
                <c:pt idx="1270">
                  <c:v>38945</c:v>
                </c:pt>
                <c:pt idx="1271">
                  <c:v>38946</c:v>
                </c:pt>
                <c:pt idx="1272">
                  <c:v>38947</c:v>
                </c:pt>
                <c:pt idx="1273">
                  <c:v>38948</c:v>
                </c:pt>
                <c:pt idx="1274">
                  <c:v>38949</c:v>
                </c:pt>
                <c:pt idx="1275">
                  <c:v>38950</c:v>
                </c:pt>
                <c:pt idx="1276">
                  <c:v>38951</c:v>
                </c:pt>
                <c:pt idx="1277">
                  <c:v>38952</c:v>
                </c:pt>
                <c:pt idx="1278">
                  <c:v>38953</c:v>
                </c:pt>
                <c:pt idx="1279">
                  <c:v>38954</c:v>
                </c:pt>
                <c:pt idx="1280">
                  <c:v>38955</c:v>
                </c:pt>
                <c:pt idx="1281">
                  <c:v>38956</c:v>
                </c:pt>
                <c:pt idx="1282">
                  <c:v>38957</c:v>
                </c:pt>
                <c:pt idx="1283">
                  <c:v>38958</c:v>
                </c:pt>
                <c:pt idx="1284">
                  <c:v>38959</c:v>
                </c:pt>
                <c:pt idx="1285">
                  <c:v>38960</c:v>
                </c:pt>
                <c:pt idx="1286">
                  <c:v>38961</c:v>
                </c:pt>
                <c:pt idx="1287">
                  <c:v>38962</c:v>
                </c:pt>
                <c:pt idx="1288">
                  <c:v>38963</c:v>
                </c:pt>
                <c:pt idx="1289">
                  <c:v>38964</c:v>
                </c:pt>
                <c:pt idx="1290">
                  <c:v>38965</c:v>
                </c:pt>
                <c:pt idx="1291">
                  <c:v>38966</c:v>
                </c:pt>
                <c:pt idx="1292">
                  <c:v>38967</c:v>
                </c:pt>
                <c:pt idx="1293">
                  <c:v>38968</c:v>
                </c:pt>
                <c:pt idx="1294">
                  <c:v>38969</c:v>
                </c:pt>
                <c:pt idx="1295">
                  <c:v>38970</c:v>
                </c:pt>
                <c:pt idx="1296">
                  <c:v>38971</c:v>
                </c:pt>
                <c:pt idx="1297">
                  <c:v>38972</c:v>
                </c:pt>
                <c:pt idx="1298">
                  <c:v>38973</c:v>
                </c:pt>
                <c:pt idx="1299">
                  <c:v>38974</c:v>
                </c:pt>
                <c:pt idx="1300">
                  <c:v>38975</c:v>
                </c:pt>
                <c:pt idx="1301">
                  <c:v>38976</c:v>
                </c:pt>
                <c:pt idx="1302">
                  <c:v>38977</c:v>
                </c:pt>
                <c:pt idx="1303">
                  <c:v>38978</c:v>
                </c:pt>
                <c:pt idx="1304">
                  <c:v>38979</c:v>
                </c:pt>
                <c:pt idx="1305">
                  <c:v>38980</c:v>
                </c:pt>
                <c:pt idx="1306">
                  <c:v>38981</c:v>
                </c:pt>
                <c:pt idx="1307">
                  <c:v>38982</c:v>
                </c:pt>
                <c:pt idx="1308">
                  <c:v>38983</c:v>
                </c:pt>
                <c:pt idx="1309">
                  <c:v>38984</c:v>
                </c:pt>
                <c:pt idx="1310">
                  <c:v>38985</c:v>
                </c:pt>
                <c:pt idx="1311">
                  <c:v>38986</c:v>
                </c:pt>
                <c:pt idx="1312">
                  <c:v>38987</c:v>
                </c:pt>
                <c:pt idx="1313">
                  <c:v>38988</c:v>
                </c:pt>
                <c:pt idx="1314">
                  <c:v>38989</c:v>
                </c:pt>
                <c:pt idx="1315">
                  <c:v>38990</c:v>
                </c:pt>
                <c:pt idx="1316">
                  <c:v>38991</c:v>
                </c:pt>
                <c:pt idx="1317">
                  <c:v>38992</c:v>
                </c:pt>
                <c:pt idx="1318">
                  <c:v>38993</c:v>
                </c:pt>
                <c:pt idx="1319">
                  <c:v>38994</c:v>
                </c:pt>
                <c:pt idx="1320">
                  <c:v>38995</c:v>
                </c:pt>
                <c:pt idx="1321">
                  <c:v>38996</c:v>
                </c:pt>
                <c:pt idx="1322">
                  <c:v>38997</c:v>
                </c:pt>
                <c:pt idx="1323">
                  <c:v>38998</c:v>
                </c:pt>
                <c:pt idx="1324">
                  <c:v>38999</c:v>
                </c:pt>
                <c:pt idx="1325">
                  <c:v>39000</c:v>
                </c:pt>
                <c:pt idx="1326">
                  <c:v>39001</c:v>
                </c:pt>
                <c:pt idx="1327">
                  <c:v>39002</c:v>
                </c:pt>
                <c:pt idx="1328">
                  <c:v>39003</c:v>
                </c:pt>
                <c:pt idx="1329">
                  <c:v>39004</c:v>
                </c:pt>
                <c:pt idx="1330">
                  <c:v>39005</c:v>
                </c:pt>
                <c:pt idx="1331">
                  <c:v>39006</c:v>
                </c:pt>
                <c:pt idx="1332">
                  <c:v>39007</c:v>
                </c:pt>
                <c:pt idx="1333">
                  <c:v>39008</c:v>
                </c:pt>
                <c:pt idx="1334">
                  <c:v>39009</c:v>
                </c:pt>
                <c:pt idx="1335">
                  <c:v>39010</c:v>
                </c:pt>
                <c:pt idx="1336">
                  <c:v>39011</c:v>
                </c:pt>
                <c:pt idx="1337">
                  <c:v>39012</c:v>
                </c:pt>
                <c:pt idx="1338">
                  <c:v>39013</c:v>
                </c:pt>
                <c:pt idx="1339">
                  <c:v>39014</c:v>
                </c:pt>
                <c:pt idx="1340">
                  <c:v>39015</c:v>
                </c:pt>
                <c:pt idx="1341">
                  <c:v>39016</c:v>
                </c:pt>
                <c:pt idx="1342">
                  <c:v>39017</c:v>
                </c:pt>
                <c:pt idx="1343">
                  <c:v>39018</c:v>
                </c:pt>
                <c:pt idx="1344">
                  <c:v>39019</c:v>
                </c:pt>
                <c:pt idx="1345">
                  <c:v>39020</c:v>
                </c:pt>
                <c:pt idx="1346">
                  <c:v>39022</c:v>
                </c:pt>
                <c:pt idx="1347">
                  <c:v>39023</c:v>
                </c:pt>
                <c:pt idx="1348">
                  <c:v>39024</c:v>
                </c:pt>
                <c:pt idx="1349">
                  <c:v>39025</c:v>
                </c:pt>
                <c:pt idx="1350">
                  <c:v>39026</c:v>
                </c:pt>
                <c:pt idx="1351">
                  <c:v>39027</c:v>
                </c:pt>
                <c:pt idx="1352">
                  <c:v>39028</c:v>
                </c:pt>
                <c:pt idx="1353">
                  <c:v>39029</c:v>
                </c:pt>
                <c:pt idx="1354">
                  <c:v>39030</c:v>
                </c:pt>
                <c:pt idx="1355">
                  <c:v>39031</c:v>
                </c:pt>
                <c:pt idx="1356">
                  <c:v>39032</c:v>
                </c:pt>
                <c:pt idx="1357">
                  <c:v>39033</c:v>
                </c:pt>
                <c:pt idx="1358">
                  <c:v>39034</c:v>
                </c:pt>
                <c:pt idx="1359">
                  <c:v>39035</c:v>
                </c:pt>
                <c:pt idx="1360">
                  <c:v>39036</c:v>
                </c:pt>
                <c:pt idx="1361">
                  <c:v>39037</c:v>
                </c:pt>
                <c:pt idx="1362">
                  <c:v>39038</c:v>
                </c:pt>
                <c:pt idx="1363">
                  <c:v>39039</c:v>
                </c:pt>
                <c:pt idx="1364">
                  <c:v>39040</c:v>
                </c:pt>
                <c:pt idx="1365">
                  <c:v>39041</c:v>
                </c:pt>
                <c:pt idx="1366">
                  <c:v>39042</c:v>
                </c:pt>
                <c:pt idx="1367">
                  <c:v>39043</c:v>
                </c:pt>
                <c:pt idx="1368">
                  <c:v>39044</c:v>
                </c:pt>
                <c:pt idx="1369">
                  <c:v>39045</c:v>
                </c:pt>
                <c:pt idx="1370">
                  <c:v>39046</c:v>
                </c:pt>
                <c:pt idx="1371">
                  <c:v>39047</c:v>
                </c:pt>
                <c:pt idx="1372">
                  <c:v>39048</c:v>
                </c:pt>
                <c:pt idx="1373">
                  <c:v>39049</c:v>
                </c:pt>
                <c:pt idx="1374">
                  <c:v>39050</c:v>
                </c:pt>
                <c:pt idx="1375">
                  <c:v>39051</c:v>
                </c:pt>
                <c:pt idx="1376">
                  <c:v>39052</c:v>
                </c:pt>
                <c:pt idx="1377">
                  <c:v>39053</c:v>
                </c:pt>
                <c:pt idx="1378">
                  <c:v>39054</c:v>
                </c:pt>
                <c:pt idx="1379">
                  <c:v>39055</c:v>
                </c:pt>
                <c:pt idx="1380">
                  <c:v>39056</c:v>
                </c:pt>
                <c:pt idx="1381">
                  <c:v>39057</c:v>
                </c:pt>
                <c:pt idx="1382">
                  <c:v>39058</c:v>
                </c:pt>
                <c:pt idx="1383">
                  <c:v>39059</c:v>
                </c:pt>
                <c:pt idx="1384">
                  <c:v>39060</c:v>
                </c:pt>
                <c:pt idx="1385">
                  <c:v>39061</c:v>
                </c:pt>
                <c:pt idx="1386">
                  <c:v>39062</c:v>
                </c:pt>
                <c:pt idx="1387">
                  <c:v>39063</c:v>
                </c:pt>
                <c:pt idx="1388">
                  <c:v>39064</c:v>
                </c:pt>
                <c:pt idx="1389">
                  <c:v>39065</c:v>
                </c:pt>
                <c:pt idx="1390">
                  <c:v>39066</c:v>
                </c:pt>
                <c:pt idx="1391">
                  <c:v>39067</c:v>
                </c:pt>
                <c:pt idx="1392">
                  <c:v>39068</c:v>
                </c:pt>
                <c:pt idx="1393">
                  <c:v>39069</c:v>
                </c:pt>
                <c:pt idx="1394">
                  <c:v>39070</c:v>
                </c:pt>
                <c:pt idx="1395">
                  <c:v>39071</c:v>
                </c:pt>
                <c:pt idx="1396">
                  <c:v>39072</c:v>
                </c:pt>
                <c:pt idx="1397">
                  <c:v>39073</c:v>
                </c:pt>
                <c:pt idx="1398">
                  <c:v>39074</c:v>
                </c:pt>
                <c:pt idx="1399">
                  <c:v>39075</c:v>
                </c:pt>
                <c:pt idx="1400">
                  <c:v>39076</c:v>
                </c:pt>
                <c:pt idx="1401">
                  <c:v>39077</c:v>
                </c:pt>
                <c:pt idx="1402">
                  <c:v>39078</c:v>
                </c:pt>
                <c:pt idx="1403">
                  <c:v>39079</c:v>
                </c:pt>
                <c:pt idx="1404">
                  <c:v>39080</c:v>
                </c:pt>
                <c:pt idx="1405">
                  <c:v>39081</c:v>
                </c:pt>
                <c:pt idx="1406">
                  <c:v>39082</c:v>
                </c:pt>
                <c:pt idx="1407">
                  <c:v>39083</c:v>
                </c:pt>
                <c:pt idx="1408">
                  <c:v>39084</c:v>
                </c:pt>
                <c:pt idx="1409">
                  <c:v>39085</c:v>
                </c:pt>
                <c:pt idx="1410">
                  <c:v>39086</c:v>
                </c:pt>
                <c:pt idx="1411">
                  <c:v>39087</c:v>
                </c:pt>
                <c:pt idx="1412">
                  <c:v>39088</c:v>
                </c:pt>
                <c:pt idx="1413">
                  <c:v>39089</c:v>
                </c:pt>
                <c:pt idx="1414">
                  <c:v>39090</c:v>
                </c:pt>
                <c:pt idx="1415">
                  <c:v>39091</c:v>
                </c:pt>
                <c:pt idx="1416">
                  <c:v>39092</c:v>
                </c:pt>
                <c:pt idx="1417">
                  <c:v>39093</c:v>
                </c:pt>
                <c:pt idx="1418">
                  <c:v>39094</c:v>
                </c:pt>
                <c:pt idx="1419">
                  <c:v>39095</c:v>
                </c:pt>
                <c:pt idx="1420">
                  <c:v>39096</c:v>
                </c:pt>
                <c:pt idx="1421">
                  <c:v>39097</c:v>
                </c:pt>
                <c:pt idx="1422">
                  <c:v>39098</c:v>
                </c:pt>
                <c:pt idx="1423">
                  <c:v>39099</c:v>
                </c:pt>
                <c:pt idx="1424">
                  <c:v>39100</c:v>
                </c:pt>
                <c:pt idx="1425">
                  <c:v>39101</c:v>
                </c:pt>
                <c:pt idx="1426">
                  <c:v>39102</c:v>
                </c:pt>
                <c:pt idx="1427">
                  <c:v>39103</c:v>
                </c:pt>
                <c:pt idx="1428">
                  <c:v>39104</c:v>
                </c:pt>
                <c:pt idx="1429">
                  <c:v>39105</c:v>
                </c:pt>
                <c:pt idx="1430">
                  <c:v>39106</c:v>
                </c:pt>
                <c:pt idx="1431">
                  <c:v>39107</c:v>
                </c:pt>
                <c:pt idx="1432">
                  <c:v>39108</c:v>
                </c:pt>
                <c:pt idx="1433">
                  <c:v>39109</c:v>
                </c:pt>
                <c:pt idx="1434">
                  <c:v>39110</c:v>
                </c:pt>
                <c:pt idx="1435">
                  <c:v>39111</c:v>
                </c:pt>
                <c:pt idx="1436">
                  <c:v>39112</c:v>
                </c:pt>
                <c:pt idx="1437">
                  <c:v>39113</c:v>
                </c:pt>
                <c:pt idx="1438">
                  <c:v>39114</c:v>
                </c:pt>
                <c:pt idx="1439">
                  <c:v>39115</c:v>
                </c:pt>
                <c:pt idx="1440">
                  <c:v>39116</c:v>
                </c:pt>
                <c:pt idx="1441">
                  <c:v>39117</c:v>
                </c:pt>
                <c:pt idx="1442">
                  <c:v>39118</c:v>
                </c:pt>
                <c:pt idx="1443">
                  <c:v>39119</c:v>
                </c:pt>
                <c:pt idx="1444">
                  <c:v>39120</c:v>
                </c:pt>
                <c:pt idx="1445">
                  <c:v>39121</c:v>
                </c:pt>
                <c:pt idx="1446">
                  <c:v>39122</c:v>
                </c:pt>
                <c:pt idx="1447">
                  <c:v>39123</c:v>
                </c:pt>
                <c:pt idx="1448">
                  <c:v>39124</c:v>
                </c:pt>
                <c:pt idx="1449">
                  <c:v>39125</c:v>
                </c:pt>
                <c:pt idx="1450">
                  <c:v>39126</c:v>
                </c:pt>
                <c:pt idx="1451">
                  <c:v>39127</c:v>
                </c:pt>
                <c:pt idx="1452">
                  <c:v>39128</c:v>
                </c:pt>
                <c:pt idx="1453">
                  <c:v>39129</c:v>
                </c:pt>
                <c:pt idx="1454">
                  <c:v>39130</c:v>
                </c:pt>
                <c:pt idx="1455">
                  <c:v>39131</c:v>
                </c:pt>
                <c:pt idx="1456">
                  <c:v>39132</c:v>
                </c:pt>
                <c:pt idx="1457">
                  <c:v>39133</c:v>
                </c:pt>
                <c:pt idx="1458">
                  <c:v>39134</c:v>
                </c:pt>
                <c:pt idx="1459">
                  <c:v>39135</c:v>
                </c:pt>
                <c:pt idx="1460">
                  <c:v>39136</c:v>
                </c:pt>
                <c:pt idx="1461">
                  <c:v>39137</c:v>
                </c:pt>
                <c:pt idx="1462">
                  <c:v>39138</c:v>
                </c:pt>
                <c:pt idx="1463">
                  <c:v>39139</c:v>
                </c:pt>
                <c:pt idx="1464">
                  <c:v>39140</c:v>
                </c:pt>
                <c:pt idx="1465">
                  <c:v>39141</c:v>
                </c:pt>
                <c:pt idx="1466">
                  <c:v>39142</c:v>
                </c:pt>
                <c:pt idx="1467">
                  <c:v>39143</c:v>
                </c:pt>
                <c:pt idx="1468">
                  <c:v>39144</c:v>
                </c:pt>
                <c:pt idx="1469">
                  <c:v>39145</c:v>
                </c:pt>
                <c:pt idx="1470">
                  <c:v>39146</c:v>
                </c:pt>
                <c:pt idx="1471">
                  <c:v>39147</c:v>
                </c:pt>
                <c:pt idx="1472">
                  <c:v>39148</c:v>
                </c:pt>
                <c:pt idx="1473">
                  <c:v>39149</c:v>
                </c:pt>
                <c:pt idx="1474">
                  <c:v>39150</c:v>
                </c:pt>
                <c:pt idx="1475">
                  <c:v>39151</c:v>
                </c:pt>
                <c:pt idx="1476">
                  <c:v>39152</c:v>
                </c:pt>
                <c:pt idx="1477">
                  <c:v>39153</c:v>
                </c:pt>
                <c:pt idx="1478">
                  <c:v>39154</c:v>
                </c:pt>
                <c:pt idx="1479">
                  <c:v>39155</c:v>
                </c:pt>
                <c:pt idx="1480">
                  <c:v>39156</c:v>
                </c:pt>
                <c:pt idx="1481">
                  <c:v>39157</c:v>
                </c:pt>
                <c:pt idx="1482">
                  <c:v>39158</c:v>
                </c:pt>
                <c:pt idx="1483">
                  <c:v>39159</c:v>
                </c:pt>
                <c:pt idx="1484">
                  <c:v>39160</c:v>
                </c:pt>
                <c:pt idx="1485">
                  <c:v>39161</c:v>
                </c:pt>
                <c:pt idx="1486">
                  <c:v>39162</c:v>
                </c:pt>
                <c:pt idx="1487">
                  <c:v>39163</c:v>
                </c:pt>
                <c:pt idx="1488">
                  <c:v>39164</c:v>
                </c:pt>
                <c:pt idx="1489">
                  <c:v>39165</c:v>
                </c:pt>
                <c:pt idx="1490">
                  <c:v>39166</c:v>
                </c:pt>
                <c:pt idx="1491">
                  <c:v>39167</c:v>
                </c:pt>
                <c:pt idx="1492">
                  <c:v>39168</c:v>
                </c:pt>
                <c:pt idx="1493">
                  <c:v>39169</c:v>
                </c:pt>
                <c:pt idx="1494">
                  <c:v>39170</c:v>
                </c:pt>
                <c:pt idx="1495">
                  <c:v>39171</c:v>
                </c:pt>
                <c:pt idx="1496">
                  <c:v>39172</c:v>
                </c:pt>
                <c:pt idx="1497">
                  <c:v>39173</c:v>
                </c:pt>
                <c:pt idx="1498">
                  <c:v>39174</c:v>
                </c:pt>
                <c:pt idx="1499">
                  <c:v>39175</c:v>
                </c:pt>
                <c:pt idx="1500">
                  <c:v>39176</c:v>
                </c:pt>
                <c:pt idx="1501">
                  <c:v>39177</c:v>
                </c:pt>
                <c:pt idx="1502">
                  <c:v>39178</c:v>
                </c:pt>
                <c:pt idx="1503">
                  <c:v>39179</c:v>
                </c:pt>
                <c:pt idx="1504">
                  <c:v>39180</c:v>
                </c:pt>
                <c:pt idx="1505">
                  <c:v>39181</c:v>
                </c:pt>
                <c:pt idx="1506">
                  <c:v>39182</c:v>
                </c:pt>
                <c:pt idx="1507">
                  <c:v>39183</c:v>
                </c:pt>
                <c:pt idx="1508">
                  <c:v>39184</c:v>
                </c:pt>
                <c:pt idx="1509">
                  <c:v>39185</c:v>
                </c:pt>
                <c:pt idx="1510">
                  <c:v>39186</c:v>
                </c:pt>
                <c:pt idx="1511">
                  <c:v>39187</c:v>
                </c:pt>
                <c:pt idx="1512">
                  <c:v>39188</c:v>
                </c:pt>
                <c:pt idx="1513">
                  <c:v>39189</c:v>
                </c:pt>
                <c:pt idx="1514">
                  <c:v>39190</c:v>
                </c:pt>
                <c:pt idx="1515">
                  <c:v>39191</c:v>
                </c:pt>
                <c:pt idx="1516">
                  <c:v>39192</c:v>
                </c:pt>
                <c:pt idx="1517">
                  <c:v>39193</c:v>
                </c:pt>
                <c:pt idx="1518">
                  <c:v>39194</c:v>
                </c:pt>
                <c:pt idx="1519">
                  <c:v>39195</c:v>
                </c:pt>
                <c:pt idx="1520">
                  <c:v>39196</c:v>
                </c:pt>
                <c:pt idx="1521">
                  <c:v>39197</c:v>
                </c:pt>
                <c:pt idx="1522">
                  <c:v>39198</c:v>
                </c:pt>
                <c:pt idx="1523">
                  <c:v>39199</c:v>
                </c:pt>
                <c:pt idx="1524">
                  <c:v>39200</c:v>
                </c:pt>
                <c:pt idx="1525">
                  <c:v>39201</c:v>
                </c:pt>
                <c:pt idx="1526">
                  <c:v>39202</c:v>
                </c:pt>
                <c:pt idx="1527">
                  <c:v>39203</c:v>
                </c:pt>
                <c:pt idx="1528">
                  <c:v>39204</c:v>
                </c:pt>
                <c:pt idx="1529">
                  <c:v>39205</c:v>
                </c:pt>
                <c:pt idx="1530">
                  <c:v>39206</c:v>
                </c:pt>
                <c:pt idx="1531">
                  <c:v>39207</c:v>
                </c:pt>
                <c:pt idx="1532">
                  <c:v>39208</c:v>
                </c:pt>
                <c:pt idx="1533">
                  <c:v>39209</c:v>
                </c:pt>
                <c:pt idx="1534">
                  <c:v>39210</c:v>
                </c:pt>
                <c:pt idx="1535">
                  <c:v>39211</c:v>
                </c:pt>
                <c:pt idx="1536">
                  <c:v>39212</c:v>
                </c:pt>
                <c:pt idx="1537">
                  <c:v>39213</c:v>
                </c:pt>
                <c:pt idx="1538">
                  <c:v>39214</c:v>
                </c:pt>
                <c:pt idx="1539">
                  <c:v>39215</c:v>
                </c:pt>
                <c:pt idx="1540">
                  <c:v>39216</c:v>
                </c:pt>
                <c:pt idx="1541">
                  <c:v>39217</c:v>
                </c:pt>
                <c:pt idx="1542">
                  <c:v>39218</c:v>
                </c:pt>
                <c:pt idx="1543">
                  <c:v>39219</c:v>
                </c:pt>
                <c:pt idx="1544">
                  <c:v>39220</c:v>
                </c:pt>
                <c:pt idx="1545">
                  <c:v>39221</c:v>
                </c:pt>
                <c:pt idx="1546">
                  <c:v>39222</c:v>
                </c:pt>
                <c:pt idx="1547">
                  <c:v>39223</c:v>
                </c:pt>
                <c:pt idx="1548">
                  <c:v>39224</c:v>
                </c:pt>
                <c:pt idx="1549">
                  <c:v>39225</c:v>
                </c:pt>
                <c:pt idx="1550">
                  <c:v>39226</c:v>
                </c:pt>
                <c:pt idx="1551">
                  <c:v>39227</c:v>
                </c:pt>
                <c:pt idx="1552">
                  <c:v>39228</c:v>
                </c:pt>
                <c:pt idx="1553">
                  <c:v>39229</c:v>
                </c:pt>
                <c:pt idx="1554">
                  <c:v>39230</c:v>
                </c:pt>
                <c:pt idx="1555">
                  <c:v>39231</c:v>
                </c:pt>
                <c:pt idx="1556">
                  <c:v>39232</c:v>
                </c:pt>
                <c:pt idx="1557">
                  <c:v>39233</c:v>
                </c:pt>
                <c:pt idx="1558">
                  <c:v>39234</c:v>
                </c:pt>
                <c:pt idx="1559">
                  <c:v>39235</c:v>
                </c:pt>
                <c:pt idx="1560">
                  <c:v>39236</c:v>
                </c:pt>
                <c:pt idx="1561">
                  <c:v>39237</c:v>
                </c:pt>
                <c:pt idx="1562">
                  <c:v>39238</c:v>
                </c:pt>
                <c:pt idx="1563">
                  <c:v>39239</c:v>
                </c:pt>
                <c:pt idx="1564">
                  <c:v>39240</c:v>
                </c:pt>
                <c:pt idx="1565">
                  <c:v>39241</c:v>
                </c:pt>
                <c:pt idx="1566">
                  <c:v>39242</c:v>
                </c:pt>
                <c:pt idx="1567">
                  <c:v>39243</c:v>
                </c:pt>
                <c:pt idx="1568">
                  <c:v>39244</c:v>
                </c:pt>
                <c:pt idx="1569">
                  <c:v>39245</c:v>
                </c:pt>
                <c:pt idx="1570">
                  <c:v>39246</c:v>
                </c:pt>
                <c:pt idx="1571">
                  <c:v>39247</c:v>
                </c:pt>
                <c:pt idx="1572">
                  <c:v>39248</c:v>
                </c:pt>
                <c:pt idx="1573">
                  <c:v>39250</c:v>
                </c:pt>
                <c:pt idx="1574">
                  <c:v>39251</c:v>
                </c:pt>
                <c:pt idx="1575">
                  <c:v>39252</c:v>
                </c:pt>
                <c:pt idx="1576">
                  <c:v>39253</c:v>
                </c:pt>
                <c:pt idx="1577">
                  <c:v>39254</c:v>
                </c:pt>
                <c:pt idx="1578">
                  <c:v>39255</c:v>
                </c:pt>
                <c:pt idx="1579">
                  <c:v>39256</c:v>
                </c:pt>
                <c:pt idx="1580">
                  <c:v>39257</c:v>
                </c:pt>
                <c:pt idx="1581">
                  <c:v>39258</c:v>
                </c:pt>
                <c:pt idx="1582">
                  <c:v>39259</c:v>
                </c:pt>
                <c:pt idx="1583">
                  <c:v>39260</c:v>
                </c:pt>
                <c:pt idx="1584">
                  <c:v>39261</c:v>
                </c:pt>
                <c:pt idx="1585">
                  <c:v>39262</c:v>
                </c:pt>
                <c:pt idx="1586">
                  <c:v>39263</c:v>
                </c:pt>
                <c:pt idx="1587">
                  <c:v>39264</c:v>
                </c:pt>
                <c:pt idx="1588">
                  <c:v>39265</c:v>
                </c:pt>
                <c:pt idx="1589">
                  <c:v>39266</c:v>
                </c:pt>
                <c:pt idx="1590">
                  <c:v>39267</c:v>
                </c:pt>
                <c:pt idx="1591">
                  <c:v>39268</c:v>
                </c:pt>
                <c:pt idx="1592">
                  <c:v>39269</c:v>
                </c:pt>
                <c:pt idx="1593">
                  <c:v>39270</c:v>
                </c:pt>
                <c:pt idx="1594">
                  <c:v>39271</c:v>
                </c:pt>
                <c:pt idx="1595">
                  <c:v>39272</c:v>
                </c:pt>
                <c:pt idx="1596">
                  <c:v>39273</c:v>
                </c:pt>
                <c:pt idx="1597">
                  <c:v>39274</c:v>
                </c:pt>
                <c:pt idx="1598">
                  <c:v>39275</c:v>
                </c:pt>
                <c:pt idx="1599">
                  <c:v>39276</c:v>
                </c:pt>
                <c:pt idx="1600">
                  <c:v>39277</c:v>
                </c:pt>
                <c:pt idx="1601">
                  <c:v>39278</c:v>
                </c:pt>
                <c:pt idx="1602">
                  <c:v>39279</c:v>
                </c:pt>
                <c:pt idx="1603">
                  <c:v>39280</c:v>
                </c:pt>
                <c:pt idx="1604">
                  <c:v>39281</c:v>
                </c:pt>
                <c:pt idx="1605">
                  <c:v>39282</c:v>
                </c:pt>
                <c:pt idx="1606">
                  <c:v>39283</c:v>
                </c:pt>
                <c:pt idx="1607">
                  <c:v>39284</c:v>
                </c:pt>
                <c:pt idx="1608">
                  <c:v>39285</c:v>
                </c:pt>
                <c:pt idx="1609">
                  <c:v>39286</c:v>
                </c:pt>
                <c:pt idx="1610">
                  <c:v>39287</c:v>
                </c:pt>
                <c:pt idx="1611">
                  <c:v>39288</c:v>
                </c:pt>
                <c:pt idx="1612">
                  <c:v>39289</c:v>
                </c:pt>
                <c:pt idx="1613">
                  <c:v>39290</c:v>
                </c:pt>
                <c:pt idx="1614">
                  <c:v>39291</c:v>
                </c:pt>
                <c:pt idx="1615">
                  <c:v>39292</c:v>
                </c:pt>
                <c:pt idx="1616">
                  <c:v>39293</c:v>
                </c:pt>
                <c:pt idx="1617">
                  <c:v>39294</c:v>
                </c:pt>
                <c:pt idx="1618">
                  <c:v>39295</c:v>
                </c:pt>
                <c:pt idx="1619">
                  <c:v>39296</c:v>
                </c:pt>
                <c:pt idx="1620">
                  <c:v>39297</c:v>
                </c:pt>
                <c:pt idx="1621">
                  <c:v>39298</c:v>
                </c:pt>
                <c:pt idx="1622">
                  <c:v>39299</c:v>
                </c:pt>
                <c:pt idx="1623">
                  <c:v>39300</c:v>
                </c:pt>
                <c:pt idx="1624">
                  <c:v>39301</c:v>
                </c:pt>
                <c:pt idx="1625">
                  <c:v>39302</c:v>
                </c:pt>
                <c:pt idx="1626">
                  <c:v>39303</c:v>
                </c:pt>
                <c:pt idx="1627">
                  <c:v>39304</c:v>
                </c:pt>
                <c:pt idx="1628">
                  <c:v>39305</c:v>
                </c:pt>
                <c:pt idx="1629">
                  <c:v>39306</c:v>
                </c:pt>
                <c:pt idx="1630">
                  <c:v>39307</c:v>
                </c:pt>
                <c:pt idx="1631">
                  <c:v>39308</c:v>
                </c:pt>
                <c:pt idx="1632">
                  <c:v>39309</c:v>
                </c:pt>
                <c:pt idx="1633">
                  <c:v>39310</c:v>
                </c:pt>
                <c:pt idx="1634">
                  <c:v>39311</c:v>
                </c:pt>
                <c:pt idx="1635">
                  <c:v>39312</c:v>
                </c:pt>
                <c:pt idx="1636">
                  <c:v>39313</c:v>
                </c:pt>
                <c:pt idx="1637">
                  <c:v>39314</c:v>
                </c:pt>
                <c:pt idx="1638">
                  <c:v>39315</c:v>
                </c:pt>
                <c:pt idx="1639">
                  <c:v>39316</c:v>
                </c:pt>
                <c:pt idx="1640">
                  <c:v>39317</c:v>
                </c:pt>
                <c:pt idx="1641">
                  <c:v>39318</c:v>
                </c:pt>
                <c:pt idx="1642">
                  <c:v>39319</c:v>
                </c:pt>
                <c:pt idx="1643">
                  <c:v>39320</c:v>
                </c:pt>
                <c:pt idx="1644">
                  <c:v>39321</c:v>
                </c:pt>
                <c:pt idx="1645">
                  <c:v>39322</c:v>
                </c:pt>
                <c:pt idx="1646">
                  <c:v>39323</c:v>
                </c:pt>
                <c:pt idx="1647">
                  <c:v>39324</c:v>
                </c:pt>
                <c:pt idx="1648">
                  <c:v>39325</c:v>
                </c:pt>
                <c:pt idx="1649">
                  <c:v>39326</c:v>
                </c:pt>
                <c:pt idx="1650">
                  <c:v>39327</c:v>
                </c:pt>
                <c:pt idx="1651">
                  <c:v>39328</c:v>
                </c:pt>
                <c:pt idx="1652">
                  <c:v>39329</c:v>
                </c:pt>
                <c:pt idx="1653">
                  <c:v>39330</c:v>
                </c:pt>
                <c:pt idx="1654">
                  <c:v>39331</c:v>
                </c:pt>
                <c:pt idx="1655">
                  <c:v>39332</c:v>
                </c:pt>
                <c:pt idx="1656">
                  <c:v>39333</c:v>
                </c:pt>
                <c:pt idx="1657">
                  <c:v>39334</c:v>
                </c:pt>
                <c:pt idx="1658">
                  <c:v>39335</c:v>
                </c:pt>
                <c:pt idx="1659">
                  <c:v>39336</c:v>
                </c:pt>
                <c:pt idx="1660">
                  <c:v>39337</c:v>
                </c:pt>
                <c:pt idx="1661">
                  <c:v>39338</c:v>
                </c:pt>
                <c:pt idx="1662">
                  <c:v>39339</c:v>
                </c:pt>
                <c:pt idx="1663">
                  <c:v>39340</c:v>
                </c:pt>
                <c:pt idx="1664">
                  <c:v>39341</c:v>
                </c:pt>
                <c:pt idx="1665">
                  <c:v>39342</c:v>
                </c:pt>
                <c:pt idx="1666">
                  <c:v>39343</c:v>
                </c:pt>
                <c:pt idx="1667">
                  <c:v>39344</c:v>
                </c:pt>
                <c:pt idx="1668">
                  <c:v>39345</c:v>
                </c:pt>
                <c:pt idx="1669">
                  <c:v>39346</c:v>
                </c:pt>
                <c:pt idx="1670">
                  <c:v>39347</c:v>
                </c:pt>
                <c:pt idx="1671">
                  <c:v>39348</c:v>
                </c:pt>
                <c:pt idx="1672">
                  <c:v>39349</c:v>
                </c:pt>
                <c:pt idx="1673">
                  <c:v>39350</c:v>
                </c:pt>
                <c:pt idx="1674">
                  <c:v>39351</c:v>
                </c:pt>
                <c:pt idx="1675">
                  <c:v>39352</c:v>
                </c:pt>
                <c:pt idx="1676">
                  <c:v>39353</c:v>
                </c:pt>
                <c:pt idx="1677">
                  <c:v>39354</c:v>
                </c:pt>
                <c:pt idx="1678">
                  <c:v>39355</c:v>
                </c:pt>
                <c:pt idx="1679">
                  <c:v>39356</c:v>
                </c:pt>
                <c:pt idx="1680">
                  <c:v>39357</c:v>
                </c:pt>
                <c:pt idx="1681">
                  <c:v>39358</c:v>
                </c:pt>
                <c:pt idx="1682">
                  <c:v>39359</c:v>
                </c:pt>
                <c:pt idx="1683">
                  <c:v>39360</c:v>
                </c:pt>
                <c:pt idx="1684">
                  <c:v>39361</c:v>
                </c:pt>
                <c:pt idx="1685">
                  <c:v>39362</c:v>
                </c:pt>
                <c:pt idx="1686">
                  <c:v>39363</c:v>
                </c:pt>
                <c:pt idx="1687">
                  <c:v>39364</c:v>
                </c:pt>
                <c:pt idx="1688">
                  <c:v>39365</c:v>
                </c:pt>
                <c:pt idx="1689">
                  <c:v>39366</c:v>
                </c:pt>
                <c:pt idx="1690">
                  <c:v>39367</c:v>
                </c:pt>
                <c:pt idx="1691">
                  <c:v>39368</c:v>
                </c:pt>
                <c:pt idx="1692">
                  <c:v>39369</c:v>
                </c:pt>
                <c:pt idx="1693">
                  <c:v>39370</c:v>
                </c:pt>
                <c:pt idx="1694">
                  <c:v>39371</c:v>
                </c:pt>
                <c:pt idx="1695">
                  <c:v>39372</c:v>
                </c:pt>
                <c:pt idx="1696">
                  <c:v>39373</c:v>
                </c:pt>
                <c:pt idx="1697">
                  <c:v>39374</c:v>
                </c:pt>
                <c:pt idx="1698">
                  <c:v>39375</c:v>
                </c:pt>
                <c:pt idx="1699">
                  <c:v>39376</c:v>
                </c:pt>
                <c:pt idx="1700">
                  <c:v>39377</c:v>
                </c:pt>
                <c:pt idx="1701">
                  <c:v>39378</c:v>
                </c:pt>
                <c:pt idx="1702">
                  <c:v>39379</c:v>
                </c:pt>
                <c:pt idx="1703">
                  <c:v>39380</c:v>
                </c:pt>
                <c:pt idx="1704">
                  <c:v>39381</c:v>
                </c:pt>
                <c:pt idx="1705">
                  <c:v>39382</c:v>
                </c:pt>
                <c:pt idx="1706">
                  <c:v>39383</c:v>
                </c:pt>
                <c:pt idx="1707">
                  <c:v>39384</c:v>
                </c:pt>
                <c:pt idx="1708">
                  <c:v>39385</c:v>
                </c:pt>
                <c:pt idx="1709">
                  <c:v>39386</c:v>
                </c:pt>
                <c:pt idx="1710">
                  <c:v>39387</c:v>
                </c:pt>
                <c:pt idx="1711">
                  <c:v>39389</c:v>
                </c:pt>
                <c:pt idx="1712">
                  <c:v>39390</c:v>
                </c:pt>
                <c:pt idx="1713">
                  <c:v>39391</c:v>
                </c:pt>
                <c:pt idx="1714">
                  <c:v>39392</c:v>
                </c:pt>
                <c:pt idx="1715">
                  <c:v>39393</c:v>
                </c:pt>
                <c:pt idx="1716">
                  <c:v>39394</c:v>
                </c:pt>
                <c:pt idx="1717">
                  <c:v>39395</c:v>
                </c:pt>
                <c:pt idx="1718">
                  <c:v>39396</c:v>
                </c:pt>
                <c:pt idx="1719">
                  <c:v>39397</c:v>
                </c:pt>
                <c:pt idx="1720">
                  <c:v>39398</c:v>
                </c:pt>
                <c:pt idx="1721">
                  <c:v>39399</c:v>
                </c:pt>
                <c:pt idx="1722">
                  <c:v>39400</c:v>
                </c:pt>
                <c:pt idx="1723">
                  <c:v>39401</c:v>
                </c:pt>
                <c:pt idx="1724">
                  <c:v>39402</c:v>
                </c:pt>
                <c:pt idx="1725">
                  <c:v>39403</c:v>
                </c:pt>
                <c:pt idx="1726">
                  <c:v>39404</c:v>
                </c:pt>
                <c:pt idx="1727">
                  <c:v>39405</c:v>
                </c:pt>
                <c:pt idx="1728">
                  <c:v>39406</c:v>
                </c:pt>
                <c:pt idx="1729">
                  <c:v>39407</c:v>
                </c:pt>
                <c:pt idx="1730">
                  <c:v>39408</c:v>
                </c:pt>
                <c:pt idx="1731">
                  <c:v>39409</c:v>
                </c:pt>
                <c:pt idx="1732">
                  <c:v>39410</c:v>
                </c:pt>
                <c:pt idx="1733">
                  <c:v>39411</c:v>
                </c:pt>
                <c:pt idx="1734">
                  <c:v>39412</c:v>
                </c:pt>
                <c:pt idx="1735">
                  <c:v>39413</c:v>
                </c:pt>
                <c:pt idx="1736">
                  <c:v>39414</c:v>
                </c:pt>
                <c:pt idx="1737">
                  <c:v>39415</c:v>
                </c:pt>
                <c:pt idx="1738">
                  <c:v>39416</c:v>
                </c:pt>
                <c:pt idx="1739">
                  <c:v>39417</c:v>
                </c:pt>
                <c:pt idx="1740">
                  <c:v>39418</c:v>
                </c:pt>
                <c:pt idx="1741">
                  <c:v>39419</c:v>
                </c:pt>
                <c:pt idx="1742">
                  <c:v>39420</c:v>
                </c:pt>
                <c:pt idx="1743">
                  <c:v>39421</c:v>
                </c:pt>
                <c:pt idx="1744">
                  <c:v>39422</c:v>
                </c:pt>
                <c:pt idx="1745">
                  <c:v>39423</c:v>
                </c:pt>
                <c:pt idx="1746">
                  <c:v>39424</c:v>
                </c:pt>
                <c:pt idx="1747">
                  <c:v>39425</c:v>
                </c:pt>
                <c:pt idx="1748">
                  <c:v>39426</c:v>
                </c:pt>
                <c:pt idx="1749">
                  <c:v>39427</c:v>
                </c:pt>
                <c:pt idx="1750">
                  <c:v>39428</c:v>
                </c:pt>
                <c:pt idx="1751">
                  <c:v>39429</c:v>
                </c:pt>
                <c:pt idx="1752">
                  <c:v>39430</c:v>
                </c:pt>
                <c:pt idx="1753">
                  <c:v>39431</c:v>
                </c:pt>
                <c:pt idx="1754">
                  <c:v>39432</c:v>
                </c:pt>
                <c:pt idx="1755">
                  <c:v>39433</c:v>
                </c:pt>
                <c:pt idx="1756">
                  <c:v>39434</c:v>
                </c:pt>
                <c:pt idx="1757">
                  <c:v>39435</c:v>
                </c:pt>
                <c:pt idx="1758">
                  <c:v>39436</c:v>
                </c:pt>
                <c:pt idx="1759">
                  <c:v>39437</c:v>
                </c:pt>
                <c:pt idx="1760">
                  <c:v>39438</c:v>
                </c:pt>
                <c:pt idx="1761">
                  <c:v>39439</c:v>
                </c:pt>
                <c:pt idx="1762">
                  <c:v>39440</c:v>
                </c:pt>
                <c:pt idx="1763">
                  <c:v>39441</c:v>
                </c:pt>
                <c:pt idx="1764">
                  <c:v>39442</c:v>
                </c:pt>
                <c:pt idx="1765">
                  <c:v>39443</c:v>
                </c:pt>
                <c:pt idx="1766">
                  <c:v>39444</c:v>
                </c:pt>
                <c:pt idx="1767">
                  <c:v>39445</c:v>
                </c:pt>
                <c:pt idx="1768">
                  <c:v>39446</c:v>
                </c:pt>
                <c:pt idx="1769">
                  <c:v>39447</c:v>
                </c:pt>
                <c:pt idx="1770">
                  <c:v>39448</c:v>
                </c:pt>
                <c:pt idx="1771">
                  <c:v>39449</c:v>
                </c:pt>
                <c:pt idx="1772">
                  <c:v>39450</c:v>
                </c:pt>
                <c:pt idx="1773">
                  <c:v>39451</c:v>
                </c:pt>
                <c:pt idx="1774">
                  <c:v>39452</c:v>
                </c:pt>
                <c:pt idx="1775">
                  <c:v>39453</c:v>
                </c:pt>
                <c:pt idx="1776">
                  <c:v>39454</c:v>
                </c:pt>
                <c:pt idx="1777">
                  <c:v>39455</c:v>
                </c:pt>
                <c:pt idx="1778">
                  <c:v>39456</c:v>
                </c:pt>
                <c:pt idx="1779">
                  <c:v>39457</c:v>
                </c:pt>
                <c:pt idx="1780">
                  <c:v>39458</c:v>
                </c:pt>
                <c:pt idx="1781">
                  <c:v>39459</c:v>
                </c:pt>
                <c:pt idx="1782">
                  <c:v>39460</c:v>
                </c:pt>
                <c:pt idx="1783">
                  <c:v>39461</c:v>
                </c:pt>
                <c:pt idx="1784">
                  <c:v>39462</c:v>
                </c:pt>
                <c:pt idx="1785">
                  <c:v>39463</c:v>
                </c:pt>
                <c:pt idx="1786">
                  <c:v>39464</c:v>
                </c:pt>
                <c:pt idx="1787">
                  <c:v>39465</c:v>
                </c:pt>
                <c:pt idx="1788">
                  <c:v>39466</c:v>
                </c:pt>
                <c:pt idx="1789">
                  <c:v>39467</c:v>
                </c:pt>
                <c:pt idx="1790">
                  <c:v>39468</c:v>
                </c:pt>
                <c:pt idx="1791">
                  <c:v>39469</c:v>
                </c:pt>
                <c:pt idx="1792">
                  <c:v>39470</c:v>
                </c:pt>
                <c:pt idx="1793">
                  <c:v>39471</c:v>
                </c:pt>
                <c:pt idx="1794">
                  <c:v>39472</c:v>
                </c:pt>
                <c:pt idx="1795">
                  <c:v>39473</c:v>
                </c:pt>
                <c:pt idx="1796">
                  <c:v>39474</c:v>
                </c:pt>
                <c:pt idx="1797">
                  <c:v>39475</c:v>
                </c:pt>
                <c:pt idx="1798">
                  <c:v>39476</c:v>
                </c:pt>
                <c:pt idx="1799">
                  <c:v>39477</c:v>
                </c:pt>
                <c:pt idx="1800">
                  <c:v>39478</c:v>
                </c:pt>
                <c:pt idx="1801">
                  <c:v>39479</c:v>
                </c:pt>
                <c:pt idx="1802">
                  <c:v>39480</c:v>
                </c:pt>
                <c:pt idx="1803">
                  <c:v>39481</c:v>
                </c:pt>
                <c:pt idx="1804">
                  <c:v>39482</c:v>
                </c:pt>
                <c:pt idx="1805">
                  <c:v>39483</c:v>
                </c:pt>
                <c:pt idx="1806">
                  <c:v>39484</c:v>
                </c:pt>
                <c:pt idx="1807">
                  <c:v>39485</c:v>
                </c:pt>
                <c:pt idx="1808">
                  <c:v>39486</c:v>
                </c:pt>
                <c:pt idx="1809">
                  <c:v>39487</c:v>
                </c:pt>
                <c:pt idx="1810">
                  <c:v>39488</c:v>
                </c:pt>
                <c:pt idx="1811">
                  <c:v>39489</c:v>
                </c:pt>
                <c:pt idx="1812">
                  <c:v>39490</c:v>
                </c:pt>
                <c:pt idx="1813">
                  <c:v>39491</c:v>
                </c:pt>
                <c:pt idx="1814">
                  <c:v>39492</c:v>
                </c:pt>
                <c:pt idx="1815">
                  <c:v>39493</c:v>
                </c:pt>
                <c:pt idx="1816">
                  <c:v>39494</c:v>
                </c:pt>
                <c:pt idx="1817">
                  <c:v>39495</c:v>
                </c:pt>
                <c:pt idx="1818">
                  <c:v>39496</c:v>
                </c:pt>
                <c:pt idx="1819">
                  <c:v>39497</c:v>
                </c:pt>
                <c:pt idx="1820">
                  <c:v>39498</c:v>
                </c:pt>
                <c:pt idx="1821">
                  <c:v>39499</c:v>
                </c:pt>
                <c:pt idx="1822">
                  <c:v>39500</c:v>
                </c:pt>
                <c:pt idx="1823">
                  <c:v>39501</c:v>
                </c:pt>
                <c:pt idx="1824">
                  <c:v>39502</c:v>
                </c:pt>
                <c:pt idx="1825">
                  <c:v>39503</c:v>
                </c:pt>
                <c:pt idx="1826">
                  <c:v>39504</c:v>
                </c:pt>
                <c:pt idx="1827">
                  <c:v>39505</c:v>
                </c:pt>
                <c:pt idx="1828">
                  <c:v>39506</c:v>
                </c:pt>
                <c:pt idx="1829">
                  <c:v>39507</c:v>
                </c:pt>
                <c:pt idx="1830">
                  <c:v>39508</c:v>
                </c:pt>
                <c:pt idx="1831">
                  <c:v>39509</c:v>
                </c:pt>
                <c:pt idx="1832">
                  <c:v>39510</c:v>
                </c:pt>
                <c:pt idx="1833">
                  <c:v>39511</c:v>
                </c:pt>
                <c:pt idx="1834">
                  <c:v>39512</c:v>
                </c:pt>
                <c:pt idx="1835">
                  <c:v>39513</c:v>
                </c:pt>
                <c:pt idx="1836">
                  <c:v>39514</c:v>
                </c:pt>
                <c:pt idx="1837">
                  <c:v>39515</c:v>
                </c:pt>
                <c:pt idx="1838">
                  <c:v>39516</c:v>
                </c:pt>
                <c:pt idx="1839">
                  <c:v>39517</c:v>
                </c:pt>
                <c:pt idx="1840">
                  <c:v>39518</c:v>
                </c:pt>
                <c:pt idx="1841">
                  <c:v>39519</c:v>
                </c:pt>
                <c:pt idx="1842">
                  <c:v>39520</c:v>
                </c:pt>
                <c:pt idx="1843">
                  <c:v>39521</c:v>
                </c:pt>
                <c:pt idx="1844">
                  <c:v>39522</c:v>
                </c:pt>
                <c:pt idx="1845">
                  <c:v>39523</c:v>
                </c:pt>
                <c:pt idx="1846">
                  <c:v>39524</c:v>
                </c:pt>
                <c:pt idx="1847">
                  <c:v>39525</c:v>
                </c:pt>
                <c:pt idx="1848">
                  <c:v>39526</c:v>
                </c:pt>
                <c:pt idx="1849">
                  <c:v>39527</c:v>
                </c:pt>
                <c:pt idx="1850">
                  <c:v>39528</c:v>
                </c:pt>
                <c:pt idx="1851">
                  <c:v>39529</c:v>
                </c:pt>
                <c:pt idx="1852">
                  <c:v>39530</c:v>
                </c:pt>
                <c:pt idx="1853">
                  <c:v>39531</c:v>
                </c:pt>
                <c:pt idx="1854">
                  <c:v>39532</c:v>
                </c:pt>
                <c:pt idx="1855">
                  <c:v>39533</c:v>
                </c:pt>
                <c:pt idx="1856">
                  <c:v>39534</c:v>
                </c:pt>
                <c:pt idx="1857">
                  <c:v>39535</c:v>
                </c:pt>
                <c:pt idx="1858">
                  <c:v>39536</c:v>
                </c:pt>
                <c:pt idx="1859">
                  <c:v>39537</c:v>
                </c:pt>
                <c:pt idx="1860">
                  <c:v>39538</c:v>
                </c:pt>
                <c:pt idx="1861">
                  <c:v>39539</c:v>
                </c:pt>
                <c:pt idx="1862">
                  <c:v>39540</c:v>
                </c:pt>
                <c:pt idx="1863">
                  <c:v>39541</c:v>
                </c:pt>
                <c:pt idx="1864">
                  <c:v>39542</c:v>
                </c:pt>
                <c:pt idx="1865">
                  <c:v>39543</c:v>
                </c:pt>
                <c:pt idx="1866">
                  <c:v>39544</c:v>
                </c:pt>
                <c:pt idx="1867">
                  <c:v>39545</c:v>
                </c:pt>
                <c:pt idx="1868">
                  <c:v>39546</c:v>
                </c:pt>
                <c:pt idx="1869">
                  <c:v>39547</c:v>
                </c:pt>
                <c:pt idx="1870">
                  <c:v>39548</c:v>
                </c:pt>
                <c:pt idx="1871">
                  <c:v>39549</c:v>
                </c:pt>
                <c:pt idx="1872">
                  <c:v>39550</c:v>
                </c:pt>
                <c:pt idx="1873">
                  <c:v>39551</c:v>
                </c:pt>
                <c:pt idx="1874">
                  <c:v>39552</c:v>
                </c:pt>
                <c:pt idx="1875">
                  <c:v>39553</c:v>
                </c:pt>
                <c:pt idx="1876">
                  <c:v>39554</c:v>
                </c:pt>
                <c:pt idx="1877">
                  <c:v>39555</c:v>
                </c:pt>
                <c:pt idx="1878">
                  <c:v>39556</c:v>
                </c:pt>
                <c:pt idx="1879">
                  <c:v>39557</c:v>
                </c:pt>
                <c:pt idx="1880">
                  <c:v>39558</c:v>
                </c:pt>
                <c:pt idx="1881">
                  <c:v>39559</c:v>
                </c:pt>
                <c:pt idx="1882">
                  <c:v>39560</c:v>
                </c:pt>
                <c:pt idx="1883">
                  <c:v>39561</c:v>
                </c:pt>
                <c:pt idx="1884">
                  <c:v>39562</c:v>
                </c:pt>
                <c:pt idx="1885">
                  <c:v>39563</c:v>
                </c:pt>
                <c:pt idx="1886">
                  <c:v>39564</c:v>
                </c:pt>
                <c:pt idx="1887">
                  <c:v>39565</c:v>
                </c:pt>
                <c:pt idx="1888">
                  <c:v>39566</c:v>
                </c:pt>
                <c:pt idx="1889">
                  <c:v>39567</c:v>
                </c:pt>
                <c:pt idx="1890">
                  <c:v>39568</c:v>
                </c:pt>
                <c:pt idx="1891">
                  <c:v>39569</c:v>
                </c:pt>
                <c:pt idx="1892">
                  <c:v>39570</c:v>
                </c:pt>
                <c:pt idx="1893">
                  <c:v>39571</c:v>
                </c:pt>
                <c:pt idx="1894">
                  <c:v>39572</c:v>
                </c:pt>
                <c:pt idx="1895">
                  <c:v>39573</c:v>
                </c:pt>
                <c:pt idx="1896">
                  <c:v>39574</c:v>
                </c:pt>
                <c:pt idx="1897">
                  <c:v>39575</c:v>
                </c:pt>
                <c:pt idx="1898">
                  <c:v>39576</c:v>
                </c:pt>
                <c:pt idx="1899">
                  <c:v>39577</c:v>
                </c:pt>
                <c:pt idx="1900">
                  <c:v>39578</c:v>
                </c:pt>
                <c:pt idx="1901">
                  <c:v>39579</c:v>
                </c:pt>
                <c:pt idx="1902">
                  <c:v>39580</c:v>
                </c:pt>
                <c:pt idx="1903">
                  <c:v>39581</c:v>
                </c:pt>
                <c:pt idx="1904">
                  <c:v>39582</c:v>
                </c:pt>
                <c:pt idx="1905">
                  <c:v>39583</c:v>
                </c:pt>
                <c:pt idx="1906">
                  <c:v>39584</c:v>
                </c:pt>
                <c:pt idx="1907">
                  <c:v>39585</c:v>
                </c:pt>
                <c:pt idx="1908">
                  <c:v>39586</c:v>
                </c:pt>
                <c:pt idx="1909">
                  <c:v>39587</c:v>
                </c:pt>
                <c:pt idx="1910">
                  <c:v>39588</c:v>
                </c:pt>
                <c:pt idx="1911">
                  <c:v>39589</c:v>
                </c:pt>
                <c:pt idx="1912">
                  <c:v>39590</c:v>
                </c:pt>
                <c:pt idx="1913">
                  <c:v>39591</c:v>
                </c:pt>
                <c:pt idx="1914">
                  <c:v>39592</c:v>
                </c:pt>
                <c:pt idx="1915">
                  <c:v>39593</c:v>
                </c:pt>
                <c:pt idx="1916">
                  <c:v>39594</c:v>
                </c:pt>
                <c:pt idx="1917">
                  <c:v>39595</c:v>
                </c:pt>
                <c:pt idx="1918">
                  <c:v>39596</c:v>
                </c:pt>
                <c:pt idx="1919">
                  <c:v>39597</c:v>
                </c:pt>
                <c:pt idx="1920">
                  <c:v>39598</c:v>
                </c:pt>
                <c:pt idx="1921">
                  <c:v>39599</c:v>
                </c:pt>
                <c:pt idx="1922">
                  <c:v>39600</c:v>
                </c:pt>
                <c:pt idx="1923">
                  <c:v>39601</c:v>
                </c:pt>
                <c:pt idx="1924">
                  <c:v>39602</c:v>
                </c:pt>
                <c:pt idx="1925">
                  <c:v>39603</c:v>
                </c:pt>
                <c:pt idx="1926">
                  <c:v>39604</c:v>
                </c:pt>
                <c:pt idx="1927">
                  <c:v>39605</c:v>
                </c:pt>
                <c:pt idx="1928">
                  <c:v>39606</c:v>
                </c:pt>
                <c:pt idx="1929">
                  <c:v>39607</c:v>
                </c:pt>
                <c:pt idx="1930">
                  <c:v>39608</c:v>
                </c:pt>
                <c:pt idx="1931">
                  <c:v>39609</c:v>
                </c:pt>
                <c:pt idx="1932">
                  <c:v>39610</c:v>
                </c:pt>
                <c:pt idx="1933">
                  <c:v>39611</c:v>
                </c:pt>
                <c:pt idx="1934">
                  <c:v>39612</c:v>
                </c:pt>
                <c:pt idx="1935">
                  <c:v>39613</c:v>
                </c:pt>
                <c:pt idx="1936">
                  <c:v>39614</c:v>
                </c:pt>
                <c:pt idx="1937">
                  <c:v>39615</c:v>
                </c:pt>
                <c:pt idx="1938">
                  <c:v>39616</c:v>
                </c:pt>
                <c:pt idx="1939">
                  <c:v>39617</c:v>
                </c:pt>
                <c:pt idx="1940">
                  <c:v>39618</c:v>
                </c:pt>
                <c:pt idx="1941">
                  <c:v>39619</c:v>
                </c:pt>
                <c:pt idx="1942">
                  <c:v>39620</c:v>
                </c:pt>
                <c:pt idx="1943">
                  <c:v>39621</c:v>
                </c:pt>
                <c:pt idx="1944">
                  <c:v>39622</c:v>
                </c:pt>
                <c:pt idx="1945">
                  <c:v>39623</c:v>
                </c:pt>
                <c:pt idx="1946">
                  <c:v>39624</c:v>
                </c:pt>
                <c:pt idx="1947">
                  <c:v>39625</c:v>
                </c:pt>
                <c:pt idx="1948">
                  <c:v>39626</c:v>
                </c:pt>
                <c:pt idx="1949">
                  <c:v>39627</c:v>
                </c:pt>
                <c:pt idx="1950">
                  <c:v>39628</c:v>
                </c:pt>
                <c:pt idx="1951">
                  <c:v>39629</c:v>
                </c:pt>
                <c:pt idx="1952">
                  <c:v>39630</c:v>
                </c:pt>
                <c:pt idx="1953">
                  <c:v>39631</c:v>
                </c:pt>
                <c:pt idx="1954">
                  <c:v>39632</c:v>
                </c:pt>
                <c:pt idx="1955">
                  <c:v>39633</c:v>
                </c:pt>
                <c:pt idx="1956">
                  <c:v>39634</c:v>
                </c:pt>
                <c:pt idx="1957">
                  <c:v>39635</c:v>
                </c:pt>
                <c:pt idx="1958">
                  <c:v>39636</c:v>
                </c:pt>
                <c:pt idx="1959">
                  <c:v>39637</c:v>
                </c:pt>
                <c:pt idx="1960">
                  <c:v>39638</c:v>
                </c:pt>
                <c:pt idx="1961">
                  <c:v>39639</c:v>
                </c:pt>
                <c:pt idx="1962">
                  <c:v>39640</c:v>
                </c:pt>
                <c:pt idx="1963">
                  <c:v>39641</c:v>
                </c:pt>
                <c:pt idx="1964">
                  <c:v>39642</c:v>
                </c:pt>
                <c:pt idx="1965">
                  <c:v>39643</c:v>
                </c:pt>
                <c:pt idx="1966">
                  <c:v>39644</c:v>
                </c:pt>
                <c:pt idx="1967">
                  <c:v>39645</c:v>
                </c:pt>
                <c:pt idx="1968">
                  <c:v>39646</c:v>
                </c:pt>
                <c:pt idx="1969">
                  <c:v>39647</c:v>
                </c:pt>
                <c:pt idx="1970">
                  <c:v>39648</c:v>
                </c:pt>
                <c:pt idx="1971">
                  <c:v>39649</c:v>
                </c:pt>
                <c:pt idx="1972">
                  <c:v>39650</c:v>
                </c:pt>
                <c:pt idx="1973">
                  <c:v>39651</c:v>
                </c:pt>
                <c:pt idx="1974">
                  <c:v>39652</c:v>
                </c:pt>
                <c:pt idx="1975">
                  <c:v>39653</c:v>
                </c:pt>
                <c:pt idx="1976">
                  <c:v>39654</c:v>
                </c:pt>
                <c:pt idx="1977">
                  <c:v>39655</c:v>
                </c:pt>
                <c:pt idx="1978">
                  <c:v>39656</c:v>
                </c:pt>
                <c:pt idx="1979">
                  <c:v>39657</c:v>
                </c:pt>
                <c:pt idx="1980">
                  <c:v>39658</c:v>
                </c:pt>
                <c:pt idx="1981">
                  <c:v>39659</c:v>
                </c:pt>
                <c:pt idx="1982">
                  <c:v>39660</c:v>
                </c:pt>
                <c:pt idx="1983">
                  <c:v>39661</c:v>
                </c:pt>
                <c:pt idx="1984">
                  <c:v>39662</c:v>
                </c:pt>
                <c:pt idx="1985">
                  <c:v>39663</c:v>
                </c:pt>
                <c:pt idx="1986">
                  <c:v>39664</c:v>
                </c:pt>
                <c:pt idx="1987">
                  <c:v>39665</c:v>
                </c:pt>
                <c:pt idx="1988">
                  <c:v>39666</c:v>
                </c:pt>
                <c:pt idx="1989">
                  <c:v>39667</c:v>
                </c:pt>
                <c:pt idx="1990">
                  <c:v>39668</c:v>
                </c:pt>
                <c:pt idx="1991">
                  <c:v>39669</c:v>
                </c:pt>
                <c:pt idx="1992">
                  <c:v>39670</c:v>
                </c:pt>
                <c:pt idx="1993">
                  <c:v>39671</c:v>
                </c:pt>
                <c:pt idx="1994">
                  <c:v>39672</c:v>
                </c:pt>
                <c:pt idx="1995">
                  <c:v>39673</c:v>
                </c:pt>
                <c:pt idx="1996">
                  <c:v>39674</c:v>
                </c:pt>
                <c:pt idx="1997">
                  <c:v>39675</c:v>
                </c:pt>
                <c:pt idx="1998">
                  <c:v>39676</c:v>
                </c:pt>
                <c:pt idx="1999">
                  <c:v>39677</c:v>
                </c:pt>
                <c:pt idx="2000">
                  <c:v>39678</c:v>
                </c:pt>
                <c:pt idx="2001">
                  <c:v>39679</c:v>
                </c:pt>
                <c:pt idx="2002">
                  <c:v>39680</c:v>
                </c:pt>
                <c:pt idx="2003">
                  <c:v>39681</c:v>
                </c:pt>
                <c:pt idx="2004">
                  <c:v>39682</c:v>
                </c:pt>
                <c:pt idx="2005">
                  <c:v>39683</c:v>
                </c:pt>
                <c:pt idx="2006">
                  <c:v>39684</c:v>
                </c:pt>
                <c:pt idx="2007">
                  <c:v>39685</c:v>
                </c:pt>
                <c:pt idx="2008">
                  <c:v>39686</c:v>
                </c:pt>
                <c:pt idx="2009">
                  <c:v>39687</c:v>
                </c:pt>
                <c:pt idx="2010">
                  <c:v>39688</c:v>
                </c:pt>
                <c:pt idx="2011">
                  <c:v>39689</c:v>
                </c:pt>
                <c:pt idx="2012">
                  <c:v>39690</c:v>
                </c:pt>
                <c:pt idx="2013">
                  <c:v>39691</c:v>
                </c:pt>
                <c:pt idx="2014">
                  <c:v>39692</c:v>
                </c:pt>
                <c:pt idx="2015">
                  <c:v>39693</c:v>
                </c:pt>
                <c:pt idx="2016">
                  <c:v>39694</c:v>
                </c:pt>
                <c:pt idx="2017">
                  <c:v>39695</c:v>
                </c:pt>
                <c:pt idx="2018">
                  <c:v>39696</c:v>
                </c:pt>
                <c:pt idx="2019">
                  <c:v>39697</c:v>
                </c:pt>
                <c:pt idx="2020">
                  <c:v>39698</c:v>
                </c:pt>
                <c:pt idx="2021">
                  <c:v>39699</c:v>
                </c:pt>
                <c:pt idx="2022">
                  <c:v>39700</c:v>
                </c:pt>
                <c:pt idx="2023">
                  <c:v>39701</c:v>
                </c:pt>
                <c:pt idx="2024">
                  <c:v>39702</c:v>
                </c:pt>
                <c:pt idx="2025">
                  <c:v>39703</c:v>
                </c:pt>
                <c:pt idx="2026">
                  <c:v>39704</c:v>
                </c:pt>
                <c:pt idx="2027">
                  <c:v>39705</c:v>
                </c:pt>
                <c:pt idx="2028">
                  <c:v>39706</c:v>
                </c:pt>
                <c:pt idx="2029">
                  <c:v>39707</c:v>
                </c:pt>
                <c:pt idx="2030">
                  <c:v>39708</c:v>
                </c:pt>
                <c:pt idx="2031">
                  <c:v>39709</c:v>
                </c:pt>
                <c:pt idx="2032">
                  <c:v>39710</c:v>
                </c:pt>
                <c:pt idx="2033">
                  <c:v>39711</c:v>
                </c:pt>
                <c:pt idx="2034">
                  <c:v>39712</c:v>
                </c:pt>
                <c:pt idx="2035">
                  <c:v>39713</c:v>
                </c:pt>
                <c:pt idx="2036">
                  <c:v>39714</c:v>
                </c:pt>
                <c:pt idx="2037">
                  <c:v>39715</c:v>
                </c:pt>
                <c:pt idx="2038">
                  <c:v>39716</c:v>
                </c:pt>
                <c:pt idx="2039">
                  <c:v>39717</c:v>
                </c:pt>
                <c:pt idx="2040">
                  <c:v>39718</c:v>
                </c:pt>
                <c:pt idx="2041">
                  <c:v>39720</c:v>
                </c:pt>
                <c:pt idx="2042">
                  <c:v>39721</c:v>
                </c:pt>
                <c:pt idx="2043">
                  <c:v>39722</c:v>
                </c:pt>
                <c:pt idx="2044">
                  <c:v>39723</c:v>
                </c:pt>
                <c:pt idx="2045">
                  <c:v>39724</c:v>
                </c:pt>
                <c:pt idx="2046">
                  <c:v>39725</c:v>
                </c:pt>
                <c:pt idx="2047">
                  <c:v>39726</c:v>
                </c:pt>
                <c:pt idx="2048">
                  <c:v>39727</c:v>
                </c:pt>
                <c:pt idx="2049">
                  <c:v>39728</c:v>
                </c:pt>
                <c:pt idx="2050">
                  <c:v>39729</c:v>
                </c:pt>
                <c:pt idx="2051">
                  <c:v>39730</c:v>
                </c:pt>
                <c:pt idx="2052">
                  <c:v>39731</c:v>
                </c:pt>
                <c:pt idx="2053">
                  <c:v>39732</c:v>
                </c:pt>
                <c:pt idx="2054">
                  <c:v>39733</c:v>
                </c:pt>
                <c:pt idx="2055">
                  <c:v>39734</c:v>
                </c:pt>
                <c:pt idx="2056">
                  <c:v>39735</c:v>
                </c:pt>
                <c:pt idx="2057">
                  <c:v>39736</c:v>
                </c:pt>
                <c:pt idx="2058">
                  <c:v>39737</c:v>
                </c:pt>
                <c:pt idx="2059">
                  <c:v>39738</c:v>
                </c:pt>
                <c:pt idx="2060">
                  <c:v>39739</c:v>
                </c:pt>
                <c:pt idx="2061">
                  <c:v>39740</c:v>
                </c:pt>
                <c:pt idx="2062">
                  <c:v>39741</c:v>
                </c:pt>
                <c:pt idx="2063">
                  <c:v>39742</c:v>
                </c:pt>
                <c:pt idx="2064">
                  <c:v>39743</c:v>
                </c:pt>
                <c:pt idx="2065">
                  <c:v>39744</c:v>
                </c:pt>
                <c:pt idx="2066">
                  <c:v>39745</c:v>
                </c:pt>
                <c:pt idx="2067">
                  <c:v>39746</c:v>
                </c:pt>
                <c:pt idx="2068">
                  <c:v>39747</c:v>
                </c:pt>
                <c:pt idx="2069">
                  <c:v>39748</c:v>
                </c:pt>
                <c:pt idx="2070">
                  <c:v>39749</c:v>
                </c:pt>
                <c:pt idx="2071">
                  <c:v>39750</c:v>
                </c:pt>
                <c:pt idx="2072">
                  <c:v>39751</c:v>
                </c:pt>
                <c:pt idx="2073">
                  <c:v>39752</c:v>
                </c:pt>
                <c:pt idx="2074">
                  <c:v>39753</c:v>
                </c:pt>
                <c:pt idx="2075">
                  <c:v>39754</c:v>
                </c:pt>
                <c:pt idx="2076">
                  <c:v>39755</c:v>
                </c:pt>
                <c:pt idx="2077">
                  <c:v>39756</c:v>
                </c:pt>
                <c:pt idx="2078">
                  <c:v>39757</c:v>
                </c:pt>
                <c:pt idx="2079">
                  <c:v>39758</c:v>
                </c:pt>
                <c:pt idx="2080">
                  <c:v>39759</c:v>
                </c:pt>
                <c:pt idx="2081">
                  <c:v>39760</c:v>
                </c:pt>
                <c:pt idx="2082">
                  <c:v>39761</c:v>
                </c:pt>
                <c:pt idx="2083">
                  <c:v>39762</c:v>
                </c:pt>
                <c:pt idx="2084">
                  <c:v>39763</c:v>
                </c:pt>
                <c:pt idx="2085">
                  <c:v>39764</c:v>
                </c:pt>
                <c:pt idx="2086">
                  <c:v>39765</c:v>
                </c:pt>
                <c:pt idx="2087">
                  <c:v>39766</c:v>
                </c:pt>
                <c:pt idx="2088">
                  <c:v>39767</c:v>
                </c:pt>
                <c:pt idx="2089">
                  <c:v>39768</c:v>
                </c:pt>
                <c:pt idx="2090">
                  <c:v>39769</c:v>
                </c:pt>
                <c:pt idx="2091">
                  <c:v>39770</c:v>
                </c:pt>
                <c:pt idx="2092">
                  <c:v>39771</c:v>
                </c:pt>
                <c:pt idx="2093">
                  <c:v>39772</c:v>
                </c:pt>
                <c:pt idx="2094">
                  <c:v>39773</c:v>
                </c:pt>
                <c:pt idx="2095">
                  <c:v>39774</c:v>
                </c:pt>
                <c:pt idx="2096">
                  <c:v>39775</c:v>
                </c:pt>
                <c:pt idx="2097">
                  <c:v>39776</c:v>
                </c:pt>
                <c:pt idx="2098">
                  <c:v>39777</c:v>
                </c:pt>
                <c:pt idx="2099">
                  <c:v>39778</c:v>
                </c:pt>
                <c:pt idx="2100">
                  <c:v>39779</c:v>
                </c:pt>
                <c:pt idx="2101">
                  <c:v>39780</c:v>
                </c:pt>
                <c:pt idx="2102">
                  <c:v>39781</c:v>
                </c:pt>
                <c:pt idx="2103">
                  <c:v>39782</c:v>
                </c:pt>
                <c:pt idx="2104">
                  <c:v>39783</c:v>
                </c:pt>
                <c:pt idx="2105">
                  <c:v>39784</c:v>
                </c:pt>
                <c:pt idx="2106">
                  <c:v>39785</c:v>
                </c:pt>
                <c:pt idx="2107">
                  <c:v>39786</c:v>
                </c:pt>
                <c:pt idx="2108">
                  <c:v>39787</c:v>
                </c:pt>
                <c:pt idx="2109">
                  <c:v>39788</c:v>
                </c:pt>
                <c:pt idx="2110">
                  <c:v>39789</c:v>
                </c:pt>
                <c:pt idx="2111">
                  <c:v>39790</c:v>
                </c:pt>
                <c:pt idx="2112">
                  <c:v>39791</c:v>
                </c:pt>
                <c:pt idx="2113">
                  <c:v>39792</c:v>
                </c:pt>
                <c:pt idx="2114">
                  <c:v>39793</c:v>
                </c:pt>
                <c:pt idx="2115">
                  <c:v>39794</c:v>
                </c:pt>
                <c:pt idx="2116">
                  <c:v>39795</c:v>
                </c:pt>
                <c:pt idx="2117">
                  <c:v>39796</c:v>
                </c:pt>
                <c:pt idx="2118">
                  <c:v>39797</c:v>
                </c:pt>
                <c:pt idx="2119">
                  <c:v>39798</c:v>
                </c:pt>
                <c:pt idx="2120">
                  <c:v>39799</c:v>
                </c:pt>
                <c:pt idx="2121">
                  <c:v>39800</c:v>
                </c:pt>
                <c:pt idx="2122">
                  <c:v>39801</c:v>
                </c:pt>
                <c:pt idx="2123">
                  <c:v>39802</c:v>
                </c:pt>
                <c:pt idx="2124">
                  <c:v>39803</c:v>
                </c:pt>
                <c:pt idx="2125">
                  <c:v>39804</c:v>
                </c:pt>
                <c:pt idx="2126">
                  <c:v>39805</c:v>
                </c:pt>
                <c:pt idx="2127">
                  <c:v>39806</c:v>
                </c:pt>
                <c:pt idx="2128">
                  <c:v>39807</c:v>
                </c:pt>
                <c:pt idx="2129">
                  <c:v>39808</c:v>
                </c:pt>
                <c:pt idx="2130">
                  <c:v>39809</c:v>
                </c:pt>
                <c:pt idx="2131">
                  <c:v>39810</c:v>
                </c:pt>
                <c:pt idx="2132">
                  <c:v>39811</c:v>
                </c:pt>
                <c:pt idx="2133">
                  <c:v>39812</c:v>
                </c:pt>
                <c:pt idx="2134">
                  <c:v>39813</c:v>
                </c:pt>
                <c:pt idx="2135">
                  <c:v>39814</c:v>
                </c:pt>
                <c:pt idx="2136">
                  <c:v>39815</c:v>
                </c:pt>
                <c:pt idx="2137">
                  <c:v>39816</c:v>
                </c:pt>
                <c:pt idx="2138">
                  <c:v>39817</c:v>
                </c:pt>
                <c:pt idx="2139">
                  <c:v>39818</c:v>
                </c:pt>
                <c:pt idx="2140">
                  <c:v>39819</c:v>
                </c:pt>
                <c:pt idx="2141">
                  <c:v>39820</c:v>
                </c:pt>
                <c:pt idx="2142">
                  <c:v>39821</c:v>
                </c:pt>
                <c:pt idx="2143">
                  <c:v>39822</c:v>
                </c:pt>
                <c:pt idx="2144">
                  <c:v>39823</c:v>
                </c:pt>
                <c:pt idx="2145">
                  <c:v>39824</c:v>
                </c:pt>
                <c:pt idx="2146">
                  <c:v>39825</c:v>
                </c:pt>
                <c:pt idx="2147">
                  <c:v>39826</c:v>
                </c:pt>
                <c:pt idx="2148">
                  <c:v>39827</c:v>
                </c:pt>
                <c:pt idx="2149">
                  <c:v>39828</c:v>
                </c:pt>
                <c:pt idx="2150">
                  <c:v>39829</c:v>
                </c:pt>
                <c:pt idx="2151">
                  <c:v>39830</c:v>
                </c:pt>
                <c:pt idx="2152">
                  <c:v>39831</c:v>
                </c:pt>
                <c:pt idx="2153">
                  <c:v>39832</c:v>
                </c:pt>
                <c:pt idx="2154">
                  <c:v>39833</c:v>
                </c:pt>
                <c:pt idx="2155">
                  <c:v>39834</c:v>
                </c:pt>
                <c:pt idx="2156">
                  <c:v>39835</c:v>
                </c:pt>
                <c:pt idx="2157">
                  <c:v>39836</c:v>
                </c:pt>
                <c:pt idx="2158">
                  <c:v>39837</c:v>
                </c:pt>
                <c:pt idx="2159">
                  <c:v>39838</c:v>
                </c:pt>
                <c:pt idx="2160">
                  <c:v>39839</c:v>
                </c:pt>
                <c:pt idx="2161">
                  <c:v>39840</c:v>
                </c:pt>
                <c:pt idx="2162">
                  <c:v>39841</c:v>
                </c:pt>
                <c:pt idx="2163">
                  <c:v>39842</c:v>
                </c:pt>
                <c:pt idx="2164">
                  <c:v>39843</c:v>
                </c:pt>
                <c:pt idx="2165">
                  <c:v>39844</c:v>
                </c:pt>
                <c:pt idx="2166">
                  <c:v>39845</c:v>
                </c:pt>
                <c:pt idx="2167">
                  <c:v>39846</c:v>
                </c:pt>
                <c:pt idx="2168">
                  <c:v>39847</c:v>
                </c:pt>
                <c:pt idx="2169">
                  <c:v>39848</c:v>
                </c:pt>
                <c:pt idx="2170">
                  <c:v>39849</c:v>
                </c:pt>
                <c:pt idx="2171">
                  <c:v>39850</c:v>
                </c:pt>
                <c:pt idx="2172">
                  <c:v>39851</c:v>
                </c:pt>
                <c:pt idx="2173">
                  <c:v>39852</c:v>
                </c:pt>
                <c:pt idx="2174">
                  <c:v>39853</c:v>
                </c:pt>
                <c:pt idx="2175">
                  <c:v>39854</c:v>
                </c:pt>
                <c:pt idx="2176">
                  <c:v>39855</c:v>
                </c:pt>
                <c:pt idx="2177">
                  <c:v>39856</c:v>
                </c:pt>
                <c:pt idx="2178">
                  <c:v>39857</c:v>
                </c:pt>
                <c:pt idx="2179">
                  <c:v>39858</c:v>
                </c:pt>
                <c:pt idx="2180">
                  <c:v>39859</c:v>
                </c:pt>
                <c:pt idx="2181">
                  <c:v>39860</c:v>
                </c:pt>
                <c:pt idx="2182">
                  <c:v>39861</c:v>
                </c:pt>
                <c:pt idx="2183">
                  <c:v>39862</c:v>
                </c:pt>
                <c:pt idx="2184">
                  <c:v>39863</c:v>
                </c:pt>
                <c:pt idx="2185">
                  <c:v>39864</c:v>
                </c:pt>
                <c:pt idx="2186">
                  <c:v>39865</c:v>
                </c:pt>
                <c:pt idx="2187">
                  <c:v>39866</c:v>
                </c:pt>
                <c:pt idx="2188">
                  <c:v>39867</c:v>
                </c:pt>
                <c:pt idx="2189">
                  <c:v>39868</c:v>
                </c:pt>
                <c:pt idx="2190">
                  <c:v>39869</c:v>
                </c:pt>
                <c:pt idx="2191">
                  <c:v>39870</c:v>
                </c:pt>
                <c:pt idx="2192">
                  <c:v>39871</c:v>
                </c:pt>
                <c:pt idx="2193">
                  <c:v>39872</c:v>
                </c:pt>
                <c:pt idx="2194">
                  <c:v>39873</c:v>
                </c:pt>
                <c:pt idx="2195">
                  <c:v>39874</c:v>
                </c:pt>
                <c:pt idx="2196">
                  <c:v>39875</c:v>
                </c:pt>
                <c:pt idx="2197">
                  <c:v>39876</c:v>
                </c:pt>
                <c:pt idx="2198">
                  <c:v>39877</c:v>
                </c:pt>
                <c:pt idx="2199">
                  <c:v>39878</c:v>
                </c:pt>
                <c:pt idx="2200">
                  <c:v>39879</c:v>
                </c:pt>
                <c:pt idx="2201">
                  <c:v>39880</c:v>
                </c:pt>
                <c:pt idx="2202">
                  <c:v>39881</c:v>
                </c:pt>
                <c:pt idx="2203">
                  <c:v>39882</c:v>
                </c:pt>
                <c:pt idx="2204">
                  <c:v>39883</c:v>
                </c:pt>
                <c:pt idx="2205">
                  <c:v>39884</c:v>
                </c:pt>
                <c:pt idx="2206">
                  <c:v>39885</c:v>
                </c:pt>
                <c:pt idx="2207">
                  <c:v>39886</c:v>
                </c:pt>
                <c:pt idx="2208">
                  <c:v>39887</c:v>
                </c:pt>
                <c:pt idx="2209">
                  <c:v>39888</c:v>
                </c:pt>
                <c:pt idx="2210">
                  <c:v>39889</c:v>
                </c:pt>
                <c:pt idx="2211">
                  <c:v>39890</c:v>
                </c:pt>
                <c:pt idx="2212">
                  <c:v>39891</c:v>
                </c:pt>
                <c:pt idx="2213">
                  <c:v>39892</c:v>
                </c:pt>
                <c:pt idx="2214">
                  <c:v>39893</c:v>
                </c:pt>
                <c:pt idx="2215">
                  <c:v>39894</c:v>
                </c:pt>
                <c:pt idx="2216">
                  <c:v>39895</c:v>
                </c:pt>
                <c:pt idx="2217">
                  <c:v>39896</c:v>
                </c:pt>
                <c:pt idx="2218">
                  <c:v>39897</c:v>
                </c:pt>
                <c:pt idx="2219">
                  <c:v>39898</c:v>
                </c:pt>
                <c:pt idx="2220">
                  <c:v>39899</c:v>
                </c:pt>
                <c:pt idx="2221">
                  <c:v>39900</c:v>
                </c:pt>
                <c:pt idx="2222">
                  <c:v>39901</c:v>
                </c:pt>
                <c:pt idx="2223">
                  <c:v>39902</c:v>
                </c:pt>
                <c:pt idx="2224">
                  <c:v>39903</c:v>
                </c:pt>
                <c:pt idx="2225">
                  <c:v>39904</c:v>
                </c:pt>
                <c:pt idx="2226">
                  <c:v>39905</c:v>
                </c:pt>
                <c:pt idx="2227">
                  <c:v>39906</c:v>
                </c:pt>
                <c:pt idx="2228">
                  <c:v>39907</c:v>
                </c:pt>
                <c:pt idx="2229">
                  <c:v>39908</c:v>
                </c:pt>
                <c:pt idx="2230">
                  <c:v>39909</c:v>
                </c:pt>
                <c:pt idx="2231">
                  <c:v>39910</c:v>
                </c:pt>
                <c:pt idx="2232">
                  <c:v>39911</c:v>
                </c:pt>
                <c:pt idx="2233">
                  <c:v>39912</c:v>
                </c:pt>
                <c:pt idx="2234">
                  <c:v>39913</c:v>
                </c:pt>
                <c:pt idx="2235">
                  <c:v>39914</c:v>
                </c:pt>
                <c:pt idx="2236">
                  <c:v>39915</c:v>
                </c:pt>
                <c:pt idx="2237">
                  <c:v>39916</c:v>
                </c:pt>
                <c:pt idx="2238">
                  <c:v>39917</c:v>
                </c:pt>
                <c:pt idx="2239">
                  <c:v>39918</c:v>
                </c:pt>
                <c:pt idx="2240">
                  <c:v>39919</c:v>
                </c:pt>
                <c:pt idx="2241">
                  <c:v>39920</c:v>
                </c:pt>
                <c:pt idx="2242">
                  <c:v>39921</c:v>
                </c:pt>
                <c:pt idx="2243">
                  <c:v>39922</c:v>
                </c:pt>
                <c:pt idx="2244">
                  <c:v>39923</c:v>
                </c:pt>
                <c:pt idx="2245">
                  <c:v>39924</c:v>
                </c:pt>
                <c:pt idx="2246">
                  <c:v>39925</c:v>
                </c:pt>
                <c:pt idx="2247">
                  <c:v>39926</c:v>
                </c:pt>
                <c:pt idx="2248">
                  <c:v>39927</c:v>
                </c:pt>
                <c:pt idx="2249">
                  <c:v>39928</c:v>
                </c:pt>
                <c:pt idx="2250">
                  <c:v>39929</c:v>
                </c:pt>
                <c:pt idx="2251">
                  <c:v>39930</c:v>
                </c:pt>
                <c:pt idx="2252">
                  <c:v>39931</c:v>
                </c:pt>
                <c:pt idx="2253">
                  <c:v>39932</c:v>
                </c:pt>
                <c:pt idx="2254">
                  <c:v>39933</c:v>
                </c:pt>
                <c:pt idx="2255">
                  <c:v>39934</c:v>
                </c:pt>
                <c:pt idx="2256">
                  <c:v>39935</c:v>
                </c:pt>
                <c:pt idx="2257">
                  <c:v>39936</c:v>
                </c:pt>
                <c:pt idx="2258">
                  <c:v>39937</c:v>
                </c:pt>
                <c:pt idx="2259">
                  <c:v>39938</c:v>
                </c:pt>
                <c:pt idx="2260">
                  <c:v>39939</c:v>
                </c:pt>
                <c:pt idx="2261">
                  <c:v>39940</c:v>
                </c:pt>
                <c:pt idx="2262">
                  <c:v>39941</c:v>
                </c:pt>
                <c:pt idx="2263">
                  <c:v>39942</c:v>
                </c:pt>
                <c:pt idx="2264">
                  <c:v>39943</c:v>
                </c:pt>
                <c:pt idx="2265">
                  <c:v>39944</c:v>
                </c:pt>
                <c:pt idx="2266">
                  <c:v>39945</c:v>
                </c:pt>
                <c:pt idx="2267">
                  <c:v>39946</c:v>
                </c:pt>
                <c:pt idx="2268">
                  <c:v>39947</c:v>
                </c:pt>
                <c:pt idx="2269">
                  <c:v>39948</c:v>
                </c:pt>
                <c:pt idx="2270">
                  <c:v>39949</c:v>
                </c:pt>
                <c:pt idx="2271">
                  <c:v>39950</c:v>
                </c:pt>
                <c:pt idx="2272">
                  <c:v>39951</c:v>
                </c:pt>
                <c:pt idx="2273">
                  <c:v>39952</c:v>
                </c:pt>
                <c:pt idx="2274">
                  <c:v>39953</c:v>
                </c:pt>
                <c:pt idx="2275">
                  <c:v>39954</c:v>
                </c:pt>
                <c:pt idx="2276">
                  <c:v>39955</c:v>
                </c:pt>
                <c:pt idx="2277">
                  <c:v>39956</c:v>
                </c:pt>
                <c:pt idx="2278">
                  <c:v>39957</c:v>
                </c:pt>
                <c:pt idx="2279">
                  <c:v>39958</c:v>
                </c:pt>
                <c:pt idx="2280">
                  <c:v>39959</c:v>
                </c:pt>
                <c:pt idx="2281">
                  <c:v>39960</c:v>
                </c:pt>
                <c:pt idx="2282">
                  <c:v>39961</c:v>
                </c:pt>
                <c:pt idx="2283">
                  <c:v>39962</c:v>
                </c:pt>
                <c:pt idx="2284">
                  <c:v>39963</c:v>
                </c:pt>
                <c:pt idx="2285">
                  <c:v>39964</c:v>
                </c:pt>
                <c:pt idx="2286">
                  <c:v>39965</c:v>
                </c:pt>
                <c:pt idx="2287">
                  <c:v>39966</c:v>
                </c:pt>
                <c:pt idx="2288">
                  <c:v>39967</c:v>
                </c:pt>
                <c:pt idx="2289">
                  <c:v>39968</c:v>
                </c:pt>
                <c:pt idx="2290">
                  <c:v>39969</c:v>
                </c:pt>
                <c:pt idx="2291">
                  <c:v>39970</c:v>
                </c:pt>
                <c:pt idx="2292">
                  <c:v>39971</c:v>
                </c:pt>
                <c:pt idx="2293">
                  <c:v>39972</c:v>
                </c:pt>
                <c:pt idx="2294">
                  <c:v>39973</c:v>
                </c:pt>
                <c:pt idx="2295">
                  <c:v>39974</c:v>
                </c:pt>
                <c:pt idx="2296">
                  <c:v>39975</c:v>
                </c:pt>
                <c:pt idx="2297">
                  <c:v>39976</c:v>
                </c:pt>
                <c:pt idx="2298">
                  <c:v>39977</c:v>
                </c:pt>
                <c:pt idx="2299">
                  <c:v>39978</c:v>
                </c:pt>
                <c:pt idx="2300">
                  <c:v>39979</c:v>
                </c:pt>
                <c:pt idx="2301">
                  <c:v>39980</c:v>
                </c:pt>
                <c:pt idx="2302">
                  <c:v>39981</c:v>
                </c:pt>
                <c:pt idx="2303">
                  <c:v>39982</c:v>
                </c:pt>
                <c:pt idx="2304">
                  <c:v>39983</c:v>
                </c:pt>
                <c:pt idx="2305">
                  <c:v>39984</c:v>
                </c:pt>
                <c:pt idx="2306">
                  <c:v>39985</c:v>
                </c:pt>
                <c:pt idx="2307">
                  <c:v>39986</c:v>
                </c:pt>
                <c:pt idx="2308">
                  <c:v>39987</c:v>
                </c:pt>
                <c:pt idx="2309">
                  <c:v>39988</c:v>
                </c:pt>
                <c:pt idx="2310">
                  <c:v>39989</c:v>
                </c:pt>
                <c:pt idx="2311">
                  <c:v>39990</c:v>
                </c:pt>
                <c:pt idx="2312">
                  <c:v>39991</c:v>
                </c:pt>
                <c:pt idx="2313">
                  <c:v>39992</c:v>
                </c:pt>
                <c:pt idx="2314">
                  <c:v>39993</c:v>
                </c:pt>
                <c:pt idx="2315">
                  <c:v>39994</c:v>
                </c:pt>
                <c:pt idx="2316">
                  <c:v>39995</c:v>
                </c:pt>
                <c:pt idx="2317">
                  <c:v>39996</c:v>
                </c:pt>
                <c:pt idx="2318">
                  <c:v>39997</c:v>
                </c:pt>
                <c:pt idx="2319">
                  <c:v>39998</c:v>
                </c:pt>
                <c:pt idx="2320">
                  <c:v>39999</c:v>
                </c:pt>
                <c:pt idx="2321">
                  <c:v>40000</c:v>
                </c:pt>
                <c:pt idx="2322">
                  <c:v>40001</c:v>
                </c:pt>
                <c:pt idx="2323">
                  <c:v>40002</c:v>
                </c:pt>
                <c:pt idx="2324">
                  <c:v>40003</c:v>
                </c:pt>
                <c:pt idx="2325">
                  <c:v>40004</c:v>
                </c:pt>
                <c:pt idx="2326">
                  <c:v>40005</c:v>
                </c:pt>
                <c:pt idx="2327">
                  <c:v>40006</c:v>
                </c:pt>
                <c:pt idx="2328">
                  <c:v>40007</c:v>
                </c:pt>
                <c:pt idx="2329">
                  <c:v>40008</c:v>
                </c:pt>
                <c:pt idx="2330">
                  <c:v>40009</c:v>
                </c:pt>
                <c:pt idx="2331">
                  <c:v>40010</c:v>
                </c:pt>
                <c:pt idx="2332">
                  <c:v>40011</c:v>
                </c:pt>
                <c:pt idx="2333">
                  <c:v>40012</c:v>
                </c:pt>
                <c:pt idx="2334">
                  <c:v>40013</c:v>
                </c:pt>
                <c:pt idx="2335">
                  <c:v>40014</c:v>
                </c:pt>
                <c:pt idx="2336">
                  <c:v>40015</c:v>
                </c:pt>
                <c:pt idx="2337">
                  <c:v>40016</c:v>
                </c:pt>
                <c:pt idx="2338">
                  <c:v>40017</c:v>
                </c:pt>
                <c:pt idx="2339">
                  <c:v>40018</c:v>
                </c:pt>
                <c:pt idx="2340">
                  <c:v>40019</c:v>
                </c:pt>
                <c:pt idx="2341">
                  <c:v>40020</c:v>
                </c:pt>
                <c:pt idx="2342">
                  <c:v>40021</c:v>
                </c:pt>
                <c:pt idx="2343">
                  <c:v>40022</c:v>
                </c:pt>
                <c:pt idx="2344">
                  <c:v>40023</c:v>
                </c:pt>
                <c:pt idx="2345">
                  <c:v>40024</c:v>
                </c:pt>
                <c:pt idx="2346">
                  <c:v>40025</c:v>
                </c:pt>
                <c:pt idx="2347">
                  <c:v>40026</c:v>
                </c:pt>
                <c:pt idx="2348">
                  <c:v>40027</c:v>
                </c:pt>
                <c:pt idx="2349">
                  <c:v>40028</c:v>
                </c:pt>
                <c:pt idx="2350">
                  <c:v>40029</c:v>
                </c:pt>
                <c:pt idx="2351">
                  <c:v>40030</c:v>
                </c:pt>
                <c:pt idx="2352">
                  <c:v>40031</c:v>
                </c:pt>
                <c:pt idx="2353">
                  <c:v>40032</c:v>
                </c:pt>
                <c:pt idx="2354">
                  <c:v>40033</c:v>
                </c:pt>
                <c:pt idx="2355">
                  <c:v>40034</c:v>
                </c:pt>
                <c:pt idx="2356">
                  <c:v>40035</c:v>
                </c:pt>
                <c:pt idx="2357">
                  <c:v>40036</c:v>
                </c:pt>
                <c:pt idx="2358">
                  <c:v>40037</c:v>
                </c:pt>
                <c:pt idx="2359">
                  <c:v>40038</c:v>
                </c:pt>
                <c:pt idx="2360">
                  <c:v>40039</c:v>
                </c:pt>
                <c:pt idx="2361">
                  <c:v>40040</c:v>
                </c:pt>
                <c:pt idx="2362">
                  <c:v>40041</c:v>
                </c:pt>
                <c:pt idx="2363">
                  <c:v>40042</c:v>
                </c:pt>
                <c:pt idx="2364">
                  <c:v>40043</c:v>
                </c:pt>
                <c:pt idx="2365">
                  <c:v>40044</c:v>
                </c:pt>
                <c:pt idx="2366">
                  <c:v>40045</c:v>
                </c:pt>
                <c:pt idx="2367">
                  <c:v>40046</c:v>
                </c:pt>
                <c:pt idx="2368">
                  <c:v>40047</c:v>
                </c:pt>
                <c:pt idx="2369">
                  <c:v>40048</c:v>
                </c:pt>
                <c:pt idx="2370">
                  <c:v>40049</c:v>
                </c:pt>
                <c:pt idx="2371">
                  <c:v>40050</c:v>
                </c:pt>
                <c:pt idx="2372">
                  <c:v>40051</c:v>
                </c:pt>
                <c:pt idx="2373">
                  <c:v>40052</c:v>
                </c:pt>
                <c:pt idx="2374">
                  <c:v>40053</c:v>
                </c:pt>
                <c:pt idx="2375">
                  <c:v>40054</c:v>
                </c:pt>
                <c:pt idx="2376">
                  <c:v>40055</c:v>
                </c:pt>
                <c:pt idx="2377">
                  <c:v>40056</c:v>
                </c:pt>
                <c:pt idx="2378">
                  <c:v>40057</c:v>
                </c:pt>
                <c:pt idx="2379">
                  <c:v>40058</c:v>
                </c:pt>
                <c:pt idx="2380">
                  <c:v>40059</c:v>
                </c:pt>
                <c:pt idx="2381">
                  <c:v>40060</c:v>
                </c:pt>
                <c:pt idx="2382">
                  <c:v>40061</c:v>
                </c:pt>
                <c:pt idx="2383">
                  <c:v>40062</c:v>
                </c:pt>
                <c:pt idx="2384">
                  <c:v>40063</c:v>
                </c:pt>
                <c:pt idx="2385">
                  <c:v>40064</c:v>
                </c:pt>
                <c:pt idx="2386">
                  <c:v>40065</c:v>
                </c:pt>
                <c:pt idx="2387">
                  <c:v>40066</c:v>
                </c:pt>
                <c:pt idx="2388">
                  <c:v>40067</c:v>
                </c:pt>
                <c:pt idx="2389">
                  <c:v>40068</c:v>
                </c:pt>
                <c:pt idx="2390">
                  <c:v>40069</c:v>
                </c:pt>
                <c:pt idx="2391">
                  <c:v>40070</c:v>
                </c:pt>
                <c:pt idx="2392">
                  <c:v>40071</c:v>
                </c:pt>
                <c:pt idx="2393">
                  <c:v>40072</c:v>
                </c:pt>
                <c:pt idx="2394">
                  <c:v>40073</c:v>
                </c:pt>
                <c:pt idx="2395">
                  <c:v>40074</c:v>
                </c:pt>
                <c:pt idx="2396">
                  <c:v>40075</c:v>
                </c:pt>
                <c:pt idx="2397">
                  <c:v>40076</c:v>
                </c:pt>
                <c:pt idx="2398">
                  <c:v>40077</c:v>
                </c:pt>
                <c:pt idx="2399">
                  <c:v>40078</c:v>
                </c:pt>
                <c:pt idx="2400">
                  <c:v>40079</c:v>
                </c:pt>
                <c:pt idx="2401">
                  <c:v>40080</c:v>
                </c:pt>
                <c:pt idx="2402">
                  <c:v>40081</c:v>
                </c:pt>
                <c:pt idx="2403">
                  <c:v>40082</c:v>
                </c:pt>
                <c:pt idx="2404">
                  <c:v>40083</c:v>
                </c:pt>
                <c:pt idx="2405">
                  <c:v>40084</c:v>
                </c:pt>
                <c:pt idx="2406">
                  <c:v>40085</c:v>
                </c:pt>
                <c:pt idx="2407">
                  <c:v>40086</c:v>
                </c:pt>
                <c:pt idx="2408">
                  <c:v>40087</c:v>
                </c:pt>
                <c:pt idx="2409">
                  <c:v>40088</c:v>
                </c:pt>
                <c:pt idx="2410">
                  <c:v>40089</c:v>
                </c:pt>
                <c:pt idx="2411">
                  <c:v>40090</c:v>
                </c:pt>
                <c:pt idx="2412">
                  <c:v>40091</c:v>
                </c:pt>
                <c:pt idx="2413">
                  <c:v>40092</c:v>
                </c:pt>
                <c:pt idx="2414">
                  <c:v>40093</c:v>
                </c:pt>
                <c:pt idx="2415">
                  <c:v>40094</c:v>
                </c:pt>
                <c:pt idx="2416">
                  <c:v>40095</c:v>
                </c:pt>
                <c:pt idx="2417">
                  <c:v>40096</c:v>
                </c:pt>
                <c:pt idx="2418">
                  <c:v>40097</c:v>
                </c:pt>
                <c:pt idx="2419">
                  <c:v>40098</c:v>
                </c:pt>
                <c:pt idx="2420">
                  <c:v>40099</c:v>
                </c:pt>
                <c:pt idx="2421">
                  <c:v>40100</c:v>
                </c:pt>
                <c:pt idx="2422">
                  <c:v>40101</c:v>
                </c:pt>
                <c:pt idx="2423">
                  <c:v>40102</c:v>
                </c:pt>
                <c:pt idx="2424">
                  <c:v>40103</c:v>
                </c:pt>
                <c:pt idx="2425">
                  <c:v>40104</c:v>
                </c:pt>
                <c:pt idx="2426">
                  <c:v>40105</c:v>
                </c:pt>
                <c:pt idx="2427">
                  <c:v>40106</c:v>
                </c:pt>
                <c:pt idx="2428">
                  <c:v>40107</c:v>
                </c:pt>
                <c:pt idx="2429">
                  <c:v>40108</c:v>
                </c:pt>
                <c:pt idx="2430">
                  <c:v>40109</c:v>
                </c:pt>
                <c:pt idx="2431">
                  <c:v>40110</c:v>
                </c:pt>
                <c:pt idx="2432">
                  <c:v>40111</c:v>
                </c:pt>
                <c:pt idx="2433">
                  <c:v>40112</c:v>
                </c:pt>
                <c:pt idx="2434">
                  <c:v>40113</c:v>
                </c:pt>
                <c:pt idx="2435">
                  <c:v>40114</c:v>
                </c:pt>
                <c:pt idx="2436">
                  <c:v>40115</c:v>
                </c:pt>
                <c:pt idx="2437">
                  <c:v>40116</c:v>
                </c:pt>
                <c:pt idx="2438">
                  <c:v>40117</c:v>
                </c:pt>
                <c:pt idx="2439">
                  <c:v>40118</c:v>
                </c:pt>
                <c:pt idx="2440">
                  <c:v>40119</c:v>
                </c:pt>
                <c:pt idx="2441">
                  <c:v>40120</c:v>
                </c:pt>
                <c:pt idx="2442">
                  <c:v>40121</c:v>
                </c:pt>
                <c:pt idx="2443">
                  <c:v>40122</c:v>
                </c:pt>
                <c:pt idx="2444">
                  <c:v>40123</c:v>
                </c:pt>
                <c:pt idx="2445">
                  <c:v>40124</c:v>
                </c:pt>
                <c:pt idx="2446">
                  <c:v>40125</c:v>
                </c:pt>
                <c:pt idx="2447">
                  <c:v>40126</c:v>
                </c:pt>
                <c:pt idx="2448">
                  <c:v>40127</c:v>
                </c:pt>
                <c:pt idx="2449">
                  <c:v>40128</c:v>
                </c:pt>
                <c:pt idx="2450">
                  <c:v>40129</c:v>
                </c:pt>
                <c:pt idx="2451">
                  <c:v>40130</c:v>
                </c:pt>
                <c:pt idx="2452">
                  <c:v>40131</c:v>
                </c:pt>
                <c:pt idx="2453">
                  <c:v>40132</c:v>
                </c:pt>
                <c:pt idx="2454">
                  <c:v>40133</c:v>
                </c:pt>
                <c:pt idx="2455">
                  <c:v>40134</c:v>
                </c:pt>
                <c:pt idx="2456">
                  <c:v>40135</c:v>
                </c:pt>
                <c:pt idx="2457">
                  <c:v>40136</c:v>
                </c:pt>
                <c:pt idx="2458">
                  <c:v>40137</c:v>
                </c:pt>
                <c:pt idx="2459">
                  <c:v>40138</c:v>
                </c:pt>
                <c:pt idx="2460">
                  <c:v>40139</c:v>
                </c:pt>
                <c:pt idx="2461">
                  <c:v>40140</c:v>
                </c:pt>
                <c:pt idx="2462">
                  <c:v>40141</c:v>
                </c:pt>
                <c:pt idx="2463">
                  <c:v>40142</c:v>
                </c:pt>
                <c:pt idx="2464">
                  <c:v>40143</c:v>
                </c:pt>
                <c:pt idx="2465">
                  <c:v>40144</c:v>
                </c:pt>
                <c:pt idx="2466">
                  <c:v>40145</c:v>
                </c:pt>
                <c:pt idx="2467">
                  <c:v>40146</c:v>
                </c:pt>
                <c:pt idx="2468">
                  <c:v>40147</c:v>
                </c:pt>
                <c:pt idx="2469">
                  <c:v>40148</c:v>
                </c:pt>
                <c:pt idx="2470">
                  <c:v>40149</c:v>
                </c:pt>
                <c:pt idx="2471">
                  <c:v>40150</c:v>
                </c:pt>
                <c:pt idx="2472">
                  <c:v>40151</c:v>
                </c:pt>
                <c:pt idx="2473">
                  <c:v>40152</c:v>
                </c:pt>
                <c:pt idx="2474">
                  <c:v>40153</c:v>
                </c:pt>
                <c:pt idx="2475">
                  <c:v>40154</c:v>
                </c:pt>
                <c:pt idx="2476">
                  <c:v>40155</c:v>
                </c:pt>
                <c:pt idx="2477">
                  <c:v>40156</c:v>
                </c:pt>
                <c:pt idx="2478">
                  <c:v>40157</c:v>
                </c:pt>
                <c:pt idx="2479">
                  <c:v>40158</c:v>
                </c:pt>
                <c:pt idx="2480">
                  <c:v>40159</c:v>
                </c:pt>
                <c:pt idx="2481">
                  <c:v>40160</c:v>
                </c:pt>
                <c:pt idx="2482">
                  <c:v>40161</c:v>
                </c:pt>
                <c:pt idx="2483">
                  <c:v>40162</c:v>
                </c:pt>
                <c:pt idx="2484">
                  <c:v>40163</c:v>
                </c:pt>
                <c:pt idx="2485">
                  <c:v>40164</c:v>
                </c:pt>
                <c:pt idx="2486">
                  <c:v>40165</c:v>
                </c:pt>
                <c:pt idx="2487">
                  <c:v>40166</c:v>
                </c:pt>
                <c:pt idx="2488">
                  <c:v>40167</c:v>
                </c:pt>
                <c:pt idx="2489">
                  <c:v>40168</c:v>
                </c:pt>
                <c:pt idx="2490">
                  <c:v>40169</c:v>
                </c:pt>
                <c:pt idx="2491">
                  <c:v>40170</c:v>
                </c:pt>
                <c:pt idx="2492">
                  <c:v>40171</c:v>
                </c:pt>
                <c:pt idx="2493">
                  <c:v>40172</c:v>
                </c:pt>
                <c:pt idx="2494">
                  <c:v>40173</c:v>
                </c:pt>
                <c:pt idx="2495">
                  <c:v>40174</c:v>
                </c:pt>
                <c:pt idx="2496">
                  <c:v>40175</c:v>
                </c:pt>
                <c:pt idx="2497">
                  <c:v>40176</c:v>
                </c:pt>
                <c:pt idx="2498">
                  <c:v>40177</c:v>
                </c:pt>
                <c:pt idx="2499">
                  <c:v>40178</c:v>
                </c:pt>
                <c:pt idx="2500">
                  <c:v>40179</c:v>
                </c:pt>
                <c:pt idx="2501">
                  <c:v>40180</c:v>
                </c:pt>
                <c:pt idx="2502">
                  <c:v>40181</c:v>
                </c:pt>
                <c:pt idx="2503">
                  <c:v>40182</c:v>
                </c:pt>
                <c:pt idx="2504">
                  <c:v>40183</c:v>
                </c:pt>
                <c:pt idx="2505">
                  <c:v>40184</c:v>
                </c:pt>
                <c:pt idx="2506">
                  <c:v>40185</c:v>
                </c:pt>
                <c:pt idx="2507">
                  <c:v>40186</c:v>
                </c:pt>
                <c:pt idx="2508">
                  <c:v>40187</c:v>
                </c:pt>
                <c:pt idx="2509">
                  <c:v>40188</c:v>
                </c:pt>
                <c:pt idx="2510">
                  <c:v>40189</c:v>
                </c:pt>
                <c:pt idx="2511">
                  <c:v>40190</c:v>
                </c:pt>
                <c:pt idx="2512">
                  <c:v>40191</c:v>
                </c:pt>
                <c:pt idx="2513">
                  <c:v>40192</c:v>
                </c:pt>
                <c:pt idx="2514">
                  <c:v>40193</c:v>
                </c:pt>
                <c:pt idx="2515">
                  <c:v>40194</c:v>
                </c:pt>
                <c:pt idx="2516">
                  <c:v>40195</c:v>
                </c:pt>
                <c:pt idx="2517">
                  <c:v>40196</c:v>
                </c:pt>
                <c:pt idx="2518">
                  <c:v>40197</c:v>
                </c:pt>
                <c:pt idx="2519">
                  <c:v>40198</c:v>
                </c:pt>
                <c:pt idx="2520">
                  <c:v>40199</c:v>
                </c:pt>
                <c:pt idx="2521">
                  <c:v>40200</c:v>
                </c:pt>
                <c:pt idx="2522">
                  <c:v>40201</c:v>
                </c:pt>
                <c:pt idx="2523">
                  <c:v>40202</c:v>
                </c:pt>
                <c:pt idx="2524">
                  <c:v>40203</c:v>
                </c:pt>
                <c:pt idx="2525">
                  <c:v>40204</c:v>
                </c:pt>
                <c:pt idx="2526">
                  <c:v>40205</c:v>
                </c:pt>
                <c:pt idx="2527">
                  <c:v>40206</c:v>
                </c:pt>
                <c:pt idx="2528">
                  <c:v>40207</c:v>
                </c:pt>
                <c:pt idx="2529">
                  <c:v>40208</c:v>
                </c:pt>
                <c:pt idx="2530">
                  <c:v>40209</c:v>
                </c:pt>
                <c:pt idx="2531">
                  <c:v>40210</c:v>
                </c:pt>
                <c:pt idx="2532">
                  <c:v>40211</c:v>
                </c:pt>
                <c:pt idx="2533">
                  <c:v>40212</c:v>
                </c:pt>
                <c:pt idx="2534">
                  <c:v>40213</c:v>
                </c:pt>
                <c:pt idx="2535">
                  <c:v>40214</c:v>
                </c:pt>
                <c:pt idx="2536">
                  <c:v>40215</c:v>
                </c:pt>
                <c:pt idx="2537">
                  <c:v>40216</c:v>
                </c:pt>
                <c:pt idx="2538">
                  <c:v>40217</c:v>
                </c:pt>
                <c:pt idx="2539">
                  <c:v>40218</c:v>
                </c:pt>
                <c:pt idx="2540">
                  <c:v>40219</c:v>
                </c:pt>
                <c:pt idx="2541">
                  <c:v>40220</c:v>
                </c:pt>
                <c:pt idx="2542">
                  <c:v>40221</c:v>
                </c:pt>
                <c:pt idx="2543">
                  <c:v>40222</c:v>
                </c:pt>
                <c:pt idx="2544">
                  <c:v>40223</c:v>
                </c:pt>
                <c:pt idx="2545">
                  <c:v>40224</c:v>
                </c:pt>
                <c:pt idx="2546">
                  <c:v>40225</c:v>
                </c:pt>
                <c:pt idx="2547">
                  <c:v>40226</c:v>
                </c:pt>
                <c:pt idx="2548">
                  <c:v>40227</c:v>
                </c:pt>
                <c:pt idx="2549">
                  <c:v>40228</c:v>
                </c:pt>
                <c:pt idx="2550">
                  <c:v>40229</c:v>
                </c:pt>
                <c:pt idx="2551">
                  <c:v>40230</c:v>
                </c:pt>
                <c:pt idx="2552">
                  <c:v>40231</c:v>
                </c:pt>
                <c:pt idx="2553">
                  <c:v>40232</c:v>
                </c:pt>
                <c:pt idx="2554">
                  <c:v>40233</c:v>
                </c:pt>
                <c:pt idx="2555">
                  <c:v>40234</c:v>
                </c:pt>
                <c:pt idx="2556">
                  <c:v>40235</c:v>
                </c:pt>
                <c:pt idx="2557">
                  <c:v>40236</c:v>
                </c:pt>
                <c:pt idx="2558">
                  <c:v>40237</c:v>
                </c:pt>
                <c:pt idx="2559">
                  <c:v>40238</c:v>
                </c:pt>
                <c:pt idx="2560">
                  <c:v>40239</c:v>
                </c:pt>
                <c:pt idx="2561">
                  <c:v>40240</c:v>
                </c:pt>
                <c:pt idx="2562">
                  <c:v>40241</c:v>
                </c:pt>
                <c:pt idx="2563">
                  <c:v>40242</c:v>
                </c:pt>
                <c:pt idx="2564">
                  <c:v>40243</c:v>
                </c:pt>
                <c:pt idx="2565">
                  <c:v>40244</c:v>
                </c:pt>
                <c:pt idx="2566">
                  <c:v>40245</c:v>
                </c:pt>
                <c:pt idx="2567">
                  <c:v>40246</c:v>
                </c:pt>
                <c:pt idx="2568">
                  <c:v>40247</c:v>
                </c:pt>
                <c:pt idx="2569">
                  <c:v>40248</c:v>
                </c:pt>
                <c:pt idx="2570">
                  <c:v>40249</c:v>
                </c:pt>
                <c:pt idx="2571">
                  <c:v>40250</c:v>
                </c:pt>
                <c:pt idx="2572">
                  <c:v>40251</c:v>
                </c:pt>
                <c:pt idx="2573">
                  <c:v>40252</c:v>
                </c:pt>
                <c:pt idx="2574">
                  <c:v>40253</c:v>
                </c:pt>
                <c:pt idx="2575">
                  <c:v>40254</c:v>
                </c:pt>
                <c:pt idx="2576">
                  <c:v>40255</c:v>
                </c:pt>
                <c:pt idx="2577">
                  <c:v>40256</c:v>
                </c:pt>
                <c:pt idx="2578">
                  <c:v>40257</c:v>
                </c:pt>
                <c:pt idx="2579">
                  <c:v>40258</c:v>
                </c:pt>
                <c:pt idx="2580">
                  <c:v>40259</c:v>
                </c:pt>
                <c:pt idx="2581">
                  <c:v>40260</c:v>
                </c:pt>
                <c:pt idx="2582">
                  <c:v>40261</c:v>
                </c:pt>
                <c:pt idx="2583">
                  <c:v>40262</c:v>
                </c:pt>
                <c:pt idx="2584">
                  <c:v>40263</c:v>
                </c:pt>
                <c:pt idx="2585">
                  <c:v>40264</c:v>
                </c:pt>
                <c:pt idx="2586">
                  <c:v>40265</c:v>
                </c:pt>
                <c:pt idx="2587">
                  <c:v>40266</c:v>
                </c:pt>
                <c:pt idx="2588">
                  <c:v>40267</c:v>
                </c:pt>
                <c:pt idx="2589">
                  <c:v>40268</c:v>
                </c:pt>
                <c:pt idx="2590">
                  <c:v>40269</c:v>
                </c:pt>
                <c:pt idx="2591">
                  <c:v>40270</c:v>
                </c:pt>
                <c:pt idx="2592">
                  <c:v>40271</c:v>
                </c:pt>
                <c:pt idx="2593">
                  <c:v>40272</c:v>
                </c:pt>
                <c:pt idx="2594">
                  <c:v>40273</c:v>
                </c:pt>
                <c:pt idx="2595">
                  <c:v>40274</c:v>
                </c:pt>
                <c:pt idx="2596">
                  <c:v>40275</c:v>
                </c:pt>
                <c:pt idx="2597">
                  <c:v>40276</c:v>
                </c:pt>
                <c:pt idx="2598">
                  <c:v>40277</c:v>
                </c:pt>
                <c:pt idx="2599">
                  <c:v>40278</c:v>
                </c:pt>
                <c:pt idx="2600">
                  <c:v>40279</c:v>
                </c:pt>
                <c:pt idx="2601">
                  <c:v>40280</c:v>
                </c:pt>
                <c:pt idx="2602">
                  <c:v>40281</c:v>
                </c:pt>
                <c:pt idx="2603">
                  <c:v>40282</c:v>
                </c:pt>
                <c:pt idx="2604">
                  <c:v>40283</c:v>
                </c:pt>
                <c:pt idx="2605">
                  <c:v>40284</c:v>
                </c:pt>
                <c:pt idx="2606">
                  <c:v>40285</c:v>
                </c:pt>
                <c:pt idx="2607">
                  <c:v>40286</c:v>
                </c:pt>
                <c:pt idx="2608">
                  <c:v>40287</c:v>
                </c:pt>
                <c:pt idx="2609">
                  <c:v>40288</c:v>
                </c:pt>
                <c:pt idx="2610">
                  <c:v>40289</c:v>
                </c:pt>
                <c:pt idx="2611">
                  <c:v>40290</c:v>
                </c:pt>
                <c:pt idx="2612">
                  <c:v>40291</c:v>
                </c:pt>
                <c:pt idx="2613">
                  <c:v>40292</c:v>
                </c:pt>
                <c:pt idx="2614">
                  <c:v>40293</c:v>
                </c:pt>
                <c:pt idx="2615">
                  <c:v>40294</c:v>
                </c:pt>
                <c:pt idx="2616">
                  <c:v>40295</c:v>
                </c:pt>
                <c:pt idx="2617">
                  <c:v>40296</c:v>
                </c:pt>
                <c:pt idx="2618">
                  <c:v>40297</c:v>
                </c:pt>
                <c:pt idx="2619">
                  <c:v>40298</c:v>
                </c:pt>
                <c:pt idx="2620">
                  <c:v>40299</c:v>
                </c:pt>
                <c:pt idx="2621">
                  <c:v>40300</c:v>
                </c:pt>
                <c:pt idx="2622">
                  <c:v>40301</c:v>
                </c:pt>
                <c:pt idx="2623">
                  <c:v>40302</c:v>
                </c:pt>
                <c:pt idx="2624">
                  <c:v>40303</c:v>
                </c:pt>
                <c:pt idx="2625">
                  <c:v>40304</c:v>
                </c:pt>
                <c:pt idx="2626">
                  <c:v>40305</c:v>
                </c:pt>
                <c:pt idx="2627">
                  <c:v>40306</c:v>
                </c:pt>
                <c:pt idx="2628">
                  <c:v>40307</c:v>
                </c:pt>
                <c:pt idx="2629">
                  <c:v>40308</c:v>
                </c:pt>
                <c:pt idx="2630">
                  <c:v>40309</c:v>
                </c:pt>
                <c:pt idx="2631">
                  <c:v>40310</c:v>
                </c:pt>
                <c:pt idx="2632">
                  <c:v>40311</c:v>
                </c:pt>
                <c:pt idx="2633">
                  <c:v>40312</c:v>
                </c:pt>
                <c:pt idx="2634">
                  <c:v>40313</c:v>
                </c:pt>
                <c:pt idx="2635">
                  <c:v>40314</c:v>
                </c:pt>
                <c:pt idx="2636">
                  <c:v>40315</c:v>
                </c:pt>
                <c:pt idx="2637">
                  <c:v>40316</c:v>
                </c:pt>
                <c:pt idx="2638">
                  <c:v>40317</c:v>
                </c:pt>
                <c:pt idx="2639">
                  <c:v>40318</c:v>
                </c:pt>
                <c:pt idx="2640">
                  <c:v>40319</c:v>
                </c:pt>
                <c:pt idx="2641">
                  <c:v>40320</c:v>
                </c:pt>
                <c:pt idx="2642">
                  <c:v>40321</c:v>
                </c:pt>
                <c:pt idx="2643">
                  <c:v>40322</c:v>
                </c:pt>
                <c:pt idx="2644">
                  <c:v>40323</c:v>
                </c:pt>
                <c:pt idx="2645">
                  <c:v>40324</c:v>
                </c:pt>
                <c:pt idx="2646">
                  <c:v>40325</c:v>
                </c:pt>
                <c:pt idx="2647">
                  <c:v>40326</c:v>
                </c:pt>
                <c:pt idx="2648">
                  <c:v>40327</c:v>
                </c:pt>
                <c:pt idx="2649">
                  <c:v>40328</c:v>
                </c:pt>
                <c:pt idx="2650">
                  <c:v>40329</c:v>
                </c:pt>
                <c:pt idx="2651">
                  <c:v>40330</c:v>
                </c:pt>
                <c:pt idx="2652">
                  <c:v>40331</c:v>
                </c:pt>
                <c:pt idx="2653">
                  <c:v>40332</c:v>
                </c:pt>
                <c:pt idx="2654">
                  <c:v>40333</c:v>
                </c:pt>
                <c:pt idx="2655">
                  <c:v>40334</c:v>
                </c:pt>
                <c:pt idx="2656">
                  <c:v>40335</c:v>
                </c:pt>
                <c:pt idx="2657">
                  <c:v>40336</c:v>
                </c:pt>
                <c:pt idx="2658">
                  <c:v>40337</c:v>
                </c:pt>
                <c:pt idx="2659">
                  <c:v>40338</c:v>
                </c:pt>
                <c:pt idx="2660">
                  <c:v>40339</c:v>
                </c:pt>
                <c:pt idx="2661">
                  <c:v>40340</c:v>
                </c:pt>
                <c:pt idx="2662">
                  <c:v>40341</c:v>
                </c:pt>
                <c:pt idx="2663">
                  <c:v>40342</c:v>
                </c:pt>
                <c:pt idx="2664">
                  <c:v>40343</c:v>
                </c:pt>
                <c:pt idx="2665">
                  <c:v>40344</c:v>
                </c:pt>
                <c:pt idx="2666">
                  <c:v>40345</c:v>
                </c:pt>
                <c:pt idx="2667">
                  <c:v>40346</c:v>
                </c:pt>
                <c:pt idx="2668">
                  <c:v>40347</c:v>
                </c:pt>
                <c:pt idx="2669">
                  <c:v>40348</c:v>
                </c:pt>
                <c:pt idx="2670">
                  <c:v>40349</c:v>
                </c:pt>
                <c:pt idx="2671">
                  <c:v>40350</c:v>
                </c:pt>
                <c:pt idx="2672">
                  <c:v>40351</c:v>
                </c:pt>
                <c:pt idx="2673">
                  <c:v>40352</c:v>
                </c:pt>
                <c:pt idx="2674">
                  <c:v>40353</c:v>
                </c:pt>
                <c:pt idx="2675">
                  <c:v>40354</c:v>
                </c:pt>
                <c:pt idx="2676">
                  <c:v>40355</c:v>
                </c:pt>
                <c:pt idx="2677">
                  <c:v>40356</c:v>
                </c:pt>
                <c:pt idx="2678">
                  <c:v>40357</c:v>
                </c:pt>
                <c:pt idx="2679">
                  <c:v>40358</c:v>
                </c:pt>
                <c:pt idx="2680">
                  <c:v>40359</c:v>
                </c:pt>
                <c:pt idx="2681">
                  <c:v>40360</c:v>
                </c:pt>
                <c:pt idx="2682">
                  <c:v>40361</c:v>
                </c:pt>
                <c:pt idx="2683">
                  <c:v>40362</c:v>
                </c:pt>
                <c:pt idx="2684">
                  <c:v>40363</c:v>
                </c:pt>
                <c:pt idx="2685">
                  <c:v>40364</c:v>
                </c:pt>
                <c:pt idx="2686">
                  <c:v>40365</c:v>
                </c:pt>
                <c:pt idx="2687">
                  <c:v>40366</c:v>
                </c:pt>
                <c:pt idx="2688">
                  <c:v>40367</c:v>
                </c:pt>
                <c:pt idx="2689">
                  <c:v>40368</c:v>
                </c:pt>
                <c:pt idx="2690">
                  <c:v>40369</c:v>
                </c:pt>
                <c:pt idx="2691">
                  <c:v>40370</c:v>
                </c:pt>
                <c:pt idx="2692">
                  <c:v>40371</c:v>
                </c:pt>
                <c:pt idx="2693">
                  <c:v>40372</c:v>
                </c:pt>
                <c:pt idx="2694">
                  <c:v>40373</c:v>
                </c:pt>
                <c:pt idx="2695">
                  <c:v>40374</c:v>
                </c:pt>
                <c:pt idx="2696">
                  <c:v>40375</c:v>
                </c:pt>
                <c:pt idx="2697">
                  <c:v>40376</c:v>
                </c:pt>
                <c:pt idx="2698">
                  <c:v>40377</c:v>
                </c:pt>
                <c:pt idx="2699">
                  <c:v>40378</c:v>
                </c:pt>
                <c:pt idx="2700">
                  <c:v>40379</c:v>
                </c:pt>
                <c:pt idx="2701">
                  <c:v>40380</c:v>
                </c:pt>
                <c:pt idx="2702">
                  <c:v>40381</c:v>
                </c:pt>
                <c:pt idx="2703">
                  <c:v>40382</c:v>
                </c:pt>
                <c:pt idx="2704">
                  <c:v>40383</c:v>
                </c:pt>
                <c:pt idx="2705">
                  <c:v>40384</c:v>
                </c:pt>
                <c:pt idx="2706">
                  <c:v>40385</c:v>
                </c:pt>
                <c:pt idx="2707">
                  <c:v>40386</c:v>
                </c:pt>
                <c:pt idx="2708">
                  <c:v>40387</c:v>
                </c:pt>
                <c:pt idx="2709">
                  <c:v>40388</c:v>
                </c:pt>
                <c:pt idx="2710">
                  <c:v>40389</c:v>
                </c:pt>
                <c:pt idx="2711">
                  <c:v>40390</c:v>
                </c:pt>
                <c:pt idx="2712">
                  <c:v>40391</c:v>
                </c:pt>
                <c:pt idx="2713">
                  <c:v>40392</c:v>
                </c:pt>
                <c:pt idx="2714">
                  <c:v>40393</c:v>
                </c:pt>
                <c:pt idx="2715">
                  <c:v>40394</c:v>
                </c:pt>
                <c:pt idx="2716">
                  <c:v>40395</c:v>
                </c:pt>
                <c:pt idx="2717">
                  <c:v>40396</c:v>
                </c:pt>
                <c:pt idx="2718">
                  <c:v>40397</c:v>
                </c:pt>
                <c:pt idx="2719">
                  <c:v>40398</c:v>
                </c:pt>
                <c:pt idx="2720">
                  <c:v>40399</c:v>
                </c:pt>
                <c:pt idx="2721">
                  <c:v>40400</c:v>
                </c:pt>
                <c:pt idx="2722">
                  <c:v>40401</c:v>
                </c:pt>
                <c:pt idx="2723">
                  <c:v>40402</c:v>
                </c:pt>
                <c:pt idx="2724">
                  <c:v>40403</c:v>
                </c:pt>
                <c:pt idx="2725">
                  <c:v>40404</c:v>
                </c:pt>
                <c:pt idx="2726">
                  <c:v>40405</c:v>
                </c:pt>
                <c:pt idx="2727">
                  <c:v>40406</c:v>
                </c:pt>
                <c:pt idx="2728">
                  <c:v>40407</c:v>
                </c:pt>
                <c:pt idx="2729">
                  <c:v>40408</c:v>
                </c:pt>
                <c:pt idx="2730">
                  <c:v>40409</c:v>
                </c:pt>
                <c:pt idx="2731">
                  <c:v>40410</c:v>
                </c:pt>
                <c:pt idx="2732">
                  <c:v>40411</c:v>
                </c:pt>
                <c:pt idx="2733">
                  <c:v>40412</c:v>
                </c:pt>
                <c:pt idx="2734">
                  <c:v>40413</c:v>
                </c:pt>
                <c:pt idx="2735">
                  <c:v>40414</c:v>
                </c:pt>
                <c:pt idx="2736">
                  <c:v>40415</c:v>
                </c:pt>
                <c:pt idx="2737">
                  <c:v>40416</c:v>
                </c:pt>
                <c:pt idx="2738">
                  <c:v>40417</c:v>
                </c:pt>
                <c:pt idx="2739">
                  <c:v>40418</c:v>
                </c:pt>
                <c:pt idx="2740">
                  <c:v>40419</c:v>
                </c:pt>
                <c:pt idx="2741">
                  <c:v>40420</c:v>
                </c:pt>
                <c:pt idx="2742">
                  <c:v>40421</c:v>
                </c:pt>
                <c:pt idx="2743">
                  <c:v>40422</c:v>
                </c:pt>
                <c:pt idx="2744">
                  <c:v>40423</c:v>
                </c:pt>
                <c:pt idx="2745">
                  <c:v>40424</c:v>
                </c:pt>
                <c:pt idx="2746">
                  <c:v>40425</c:v>
                </c:pt>
                <c:pt idx="2747">
                  <c:v>40426</c:v>
                </c:pt>
                <c:pt idx="2748">
                  <c:v>40427</c:v>
                </c:pt>
                <c:pt idx="2749">
                  <c:v>40428</c:v>
                </c:pt>
                <c:pt idx="2750">
                  <c:v>40429</c:v>
                </c:pt>
                <c:pt idx="2751">
                  <c:v>40430</c:v>
                </c:pt>
                <c:pt idx="2752">
                  <c:v>40431</c:v>
                </c:pt>
                <c:pt idx="2753">
                  <c:v>40432</c:v>
                </c:pt>
                <c:pt idx="2754">
                  <c:v>40433</c:v>
                </c:pt>
                <c:pt idx="2755">
                  <c:v>40434</c:v>
                </c:pt>
                <c:pt idx="2756">
                  <c:v>40435</c:v>
                </c:pt>
                <c:pt idx="2757">
                  <c:v>40436</c:v>
                </c:pt>
                <c:pt idx="2758">
                  <c:v>40437</c:v>
                </c:pt>
                <c:pt idx="2759">
                  <c:v>40438</c:v>
                </c:pt>
                <c:pt idx="2760">
                  <c:v>40439</c:v>
                </c:pt>
                <c:pt idx="2761">
                  <c:v>40440</c:v>
                </c:pt>
                <c:pt idx="2762">
                  <c:v>40441</c:v>
                </c:pt>
                <c:pt idx="2763">
                  <c:v>40442</c:v>
                </c:pt>
                <c:pt idx="2764">
                  <c:v>40443</c:v>
                </c:pt>
                <c:pt idx="2765">
                  <c:v>40444</c:v>
                </c:pt>
                <c:pt idx="2766">
                  <c:v>40445</c:v>
                </c:pt>
                <c:pt idx="2767">
                  <c:v>40446</c:v>
                </c:pt>
                <c:pt idx="2768">
                  <c:v>40447</c:v>
                </c:pt>
                <c:pt idx="2769">
                  <c:v>40448</c:v>
                </c:pt>
                <c:pt idx="2770">
                  <c:v>40449</c:v>
                </c:pt>
                <c:pt idx="2771">
                  <c:v>40450</c:v>
                </c:pt>
                <c:pt idx="2772">
                  <c:v>40451</c:v>
                </c:pt>
                <c:pt idx="2773">
                  <c:v>40452</c:v>
                </c:pt>
                <c:pt idx="2774">
                  <c:v>40453</c:v>
                </c:pt>
                <c:pt idx="2775">
                  <c:v>40454</c:v>
                </c:pt>
                <c:pt idx="2776">
                  <c:v>40455</c:v>
                </c:pt>
                <c:pt idx="2777">
                  <c:v>40456</c:v>
                </c:pt>
                <c:pt idx="2778">
                  <c:v>40457</c:v>
                </c:pt>
                <c:pt idx="2779">
                  <c:v>40458</c:v>
                </c:pt>
                <c:pt idx="2780">
                  <c:v>40459</c:v>
                </c:pt>
                <c:pt idx="2781">
                  <c:v>40460</c:v>
                </c:pt>
                <c:pt idx="2782">
                  <c:v>40461</c:v>
                </c:pt>
                <c:pt idx="2783">
                  <c:v>40462</c:v>
                </c:pt>
                <c:pt idx="2784">
                  <c:v>40463</c:v>
                </c:pt>
                <c:pt idx="2785">
                  <c:v>40464</c:v>
                </c:pt>
                <c:pt idx="2786">
                  <c:v>40465</c:v>
                </c:pt>
                <c:pt idx="2787">
                  <c:v>40466</c:v>
                </c:pt>
                <c:pt idx="2788">
                  <c:v>40467</c:v>
                </c:pt>
                <c:pt idx="2789">
                  <c:v>40468</c:v>
                </c:pt>
                <c:pt idx="2790">
                  <c:v>40469</c:v>
                </c:pt>
                <c:pt idx="2791">
                  <c:v>40470</c:v>
                </c:pt>
                <c:pt idx="2792">
                  <c:v>40471</c:v>
                </c:pt>
                <c:pt idx="2793">
                  <c:v>40472</c:v>
                </c:pt>
                <c:pt idx="2794">
                  <c:v>40473</c:v>
                </c:pt>
                <c:pt idx="2795">
                  <c:v>40474</c:v>
                </c:pt>
                <c:pt idx="2796">
                  <c:v>40475</c:v>
                </c:pt>
                <c:pt idx="2797">
                  <c:v>40476</c:v>
                </c:pt>
                <c:pt idx="2798">
                  <c:v>40477</c:v>
                </c:pt>
                <c:pt idx="2799">
                  <c:v>40478</c:v>
                </c:pt>
                <c:pt idx="2800">
                  <c:v>40479</c:v>
                </c:pt>
                <c:pt idx="2801">
                  <c:v>40480</c:v>
                </c:pt>
                <c:pt idx="2802">
                  <c:v>40481</c:v>
                </c:pt>
                <c:pt idx="2803">
                  <c:v>40482</c:v>
                </c:pt>
                <c:pt idx="2804">
                  <c:v>40483</c:v>
                </c:pt>
                <c:pt idx="2805">
                  <c:v>40484</c:v>
                </c:pt>
                <c:pt idx="2806">
                  <c:v>40485</c:v>
                </c:pt>
                <c:pt idx="2807">
                  <c:v>40486</c:v>
                </c:pt>
                <c:pt idx="2808">
                  <c:v>40487</c:v>
                </c:pt>
                <c:pt idx="2809">
                  <c:v>40488</c:v>
                </c:pt>
                <c:pt idx="2810">
                  <c:v>40489</c:v>
                </c:pt>
                <c:pt idx="2811">
                  <c:v>40490</c:v>
                </c:pt>
                <c:pt idx="2812">
                  <c:v>40491</c:v>
                </c:pt>
                <c:pt idx="2813">
                  <c:v>40492</c:v>
                </c:pt>
                <c:pt idx="2814">
                  <c:v>40493</c:v>
                </c:pt>
                <c:pt idx="2815">
                  <c:v>40494</c:v>
                </c:pt>
                <c:pt idx="2816">
                  <c:v>40495</c:v>
                </c:pt>
                <c:pt idx="2817">
                  <c:v>40496</c:v>
                </c:pt>
                <c:pt idx="2818">
                  <c:v>40497</c:v>
                </c:pt>
                <c:pt idx="2819">
                  <c:v>40498</c:v>
                </c:pt>
                <c:pt idx="2820">
                  <c:v>40499</c:v>
                </c:pt>
                <c:pt idx="2821">
                  <c:v>40500</c:v>
                </c:pt>
                <c:pt idx="2822">
                  <c:v>40501</c:v>
                </c:pt>
                <c:pt idx="2823">
                  <c:v>40502</c:v>
                </c:pt>
                <c:pt idx="2824">
                  <c:v>40503</c:v>
                </c:pt>
                <c:pt idx="2825">
                  <c:v>40504</c:v>
                </c:pt>
                <c:pt idx="2826">
                  <c:v>40505</c:v>
                </c:pt>
                <c:pt idx="2827">
                  <c:v>40506</c:v>
                </c:pt>
                <c:pt idx="2828">
                  <c:v>40507</c:v>
                </c:pt>
                <c:pt idx="2829">
                  <c:v>40508</c:v>
                </c:pt>
                <c:pt idx="2830">
                  <c:v>40509</c:v>
                </c:pt>
                <c:pt idx="2831">
                  <c:v>40510</c:v>
                </c:pt>
                <c:pt idx="2832">
                  <c:v>40511</c:v>
                </c:pt>
                <c:pt idx="2833">
                  <c:v>40512</c:v>
                </c:pt>
                <c:pt idx="2834">
                  <c:v>40513</c:v>
                </c:pt>
                <c:pt idx="2835">
                  <c:v>40514</c:v>
                </c:pt>
                <c:pt idx="2836">
                  <c:v>40515</c:v>
                </c:pt>
                <c:pt idx="2837">
                  <c:v>40516</c:v>
                </c:pt>
                <c:pt idx="2838">
                  <c:v>40517</c:v>
                </c:pt>
                <c:pt idx="2839">
                  <c:v>40518</c:v>
                </c:pt>
                <c:pt idx="2840">
                  <c:v>40519</c:v>
                </c:pt>
                <c:pt idx="2841">
                  <c:v>40520</c:v>
                </c:pt>
                <c:pt idx="2842">
                  <c:v>40521</c:v>
                </c:pt>
                <c:pt idx="2843">
                  <c:v>40522</c:v>
                </c:pt>
                <c:pt idx="2844">
                  <c:v>40523</c:v>
                </c:pt>
                <c:pt idx="2845">
                  <c:v>40524</c:v>
                </c:pt>
                <c:pt idx="2846">
                  <c:v>40525</c:v>
                </c:pt>
                <c:pt idx="2847">
                  <c:v>40526</c:v>
                </c:pt>
                <c:pt idx="2848">
                  <c:v>40527</c:v>
                </c:pt>
                <c:pt idx="2849">
                  <c:v>40528</c:v>
                </c:pt>
                <c:pt idx="2850">
                  <c:v>40529</c:v>
                </c:pt>
                <c:pt idx="2851">
                  <c:v>40530</c:v>
                </c:pt>
                <c:pt idx="2852">
                  <c:v>40531</c:v>
                </c:pt>
                <c:pt idx="2853">
                  <c:v>40532</c:v>
                </c:pt>
                <c:pt idx="2854">
                  <c:v>40533</c:v>
                </c:pt>
                <c:pt idx="2855">
                  <c:v>40534</c:v>
                </c:pt>
                <c:pt idx="2856">
                  <c:v>40535</c:v>
                </c:pt>
                <c:pt idx="2857">
                  <c:v>40536</c:v>
                </c:pt>
                <c:pt idx="2858">
                  <c:v>40537</c:v>
                </c:pt>
                <c:pt idx="2859">
                  <c:v>40538</c:v>
                </c:pt>
                <c:pt idx="2860">
                  <c:v>40539</c:v>
                </c:pt>
                <c:pt idx="2861">
                  <c:v>40540</c:v>
                </c:pt>
                <c:pt idx="2862">
                  <c:v>40541</c:v>
                </c:pt>
                <c:pt idx="2863">
                  <c:v>40542</c:v>
                </c:pt>
                <c:pt idx="2864">
                  <c:v>40543</c:v>
                </c:pt>
                <c:pt idx="2865">
                  <c:v>40544</c:v>
                </c:pt>
                <c:pt idx="2866">
                  <c:v>40545</c:v>
                </c:pt>
                <c:pt idx="2867">
                  <c:v>40546</c:v>
                </c:pt>
                <c:pt idx="2868">
                  <c:v>40547</c:v>
                </c:pt>
                <c:pt idx="2869">
                  <c:v>40548</c:v>
                </c:pt>
                <c:pt idx="2870">
                  <c:v>40549</c:v>
                </c:pt>
                <c:pt idx="2871">
                  <c:v>40550</c:v>
                </c:pt>
                <c:pt idx="2872">
                  <c:v>40551</c:v>
                </c:pt>
                <c:pt idx="2873">
                  <c:v>40552</c:v>
                </c:pt>
                <c:pt idx="2874">
                  <c:v>40553</c:v>
                </c:pt>
                <c:pt idx="2875">
                  <c:v>40554</c:v>
                </c:pt>
                <c:pt idx="2876">
                  <c:v>40555</c:v>
                </c:pt>
                <c:pt idx="2877">
                  <c:v>40556</c:v>
                </c:pt>
                <c:pt idx="2878">
                  <c:v>40557</c:v>
                </c:pt>
                <c:pt idx="2879">
                  <c:v>40558</c:v>
                </c:pt>
                <c:pt idx="2880">
                  <c:v>40559</c:v>
                </c:pt>
                <c:pt idx="2881">
                  <c:v>40560</c:v>
                </c:pt>
                <c:pt idx="2882">
                  <c:v>40561</c:v>
                </c:pt>
                <c:pt idx="2883">
                  <c:v>40562</c:v>
                </c:pt>
                <c:pt idx="2884">
                  <c:v>40563</c:v>
                </c:pt>
                <c:pt idx="2885">
                  <c:v>40564</c:v>
                </c:pt>
                <c:pt idx="2886">
                  <c:v>40565</c:v>
                </c:pt>
                <c:pt idx="2887">
                  <c:v>40566</c:v>
                </c:pt>
                <c:pt idx="2888">
                  <c:v>40567</c:v>
                </c:pt>
                <c:pt idx="2889">
                  <c:v>40568</c:v>
                </c:pt>
                <c:pt idx="2890">
                  <c:v>40569</c:v>
                </c:pt>
                <c:pt idx="2891">
                  <c:v>40570</c:v>
                </c:pt>
                <c:pt idx="2892">
                  <c:v>40571</c:v>
                </c:pt>
                <c:pt idx="2893">
                  <c:v>40572</c:v>
                </c:pt>
                <c:pt idx="2894">
                  <c:v>40573</c:v>
                </c:pt>
                <c:pt idx="2895">
                  <c:v>40574</c:v>
                </c:pt>
                <c:pt idx="2896">
                  <c:v>40575</c:v>
                </c:pt>
                <c:pt idx="2897">
                  <c:v>40576</c:v>
                </c:pt>
                <c:pt idx="2898">
                  <c:v>40577</c:v>
                </c:pt>
                <c:pt idx="2899">
                  <c:v>40578</c:v>
                </c:pt>
                <c:pt idx="2900">
                  <c:v>40579</c:v>
                </c:pt>
                <c:pt idx="2901">
                  <c:v>40580</c:v>
                </c:pt>
                <c:pt idx="2902">
                  <c:v>40581</c:v>
                </c:pt>
                <c:pt idx="2903">
                  <c:v>40582</c:v>
                </c:pt>
                <c:pt idx="2904">
                  <c:v>40583</c:v>
                </c:pt>
                <c:pt idx="2905">
                  <c:v>40584</c:v>
                </c:pt>
                <c:pt idx="2906">
                  <c:v>40585</c:v>
                </c:pt>
                <c:pt idx="2907">
                  <c:v>40586</c:v>
                </c:pt>
                <c:pt idx="2908">
                  <c:v>40587</c:v>
                </c:pt>
                <c:pt idx="2909">
                  <c:v>40588</c:v>
                </c:pt>
                <c:pt idx="2910">
                  <c:v>40589</c:v>
                </c:pt>
                <c:pt idx="2911">
                  <c:v>40590</c:v>
                </c:pt>
                <c:pt idx="2912">
                  <c:v>40591</c:v>
                </c:pt>
                <c:pt idx="2913">
                  <c:v>40592</c:v>
                </c:pt>
                <c:pt idx="2914">
                  <c:v>40593</c:v>
                </c:pt>
                <c:pt idx="2915">
                  <c:v>40594</c:v>
                </c:pt>
                <c:pt idx="2916">
                  <c:v>40595</c:v>
                </c:pt>
                <c:pt idx="2917">
                  <c:v>40596</c:v>
                </c:pt>
                <c:pt idx="2918">
                  <c:v>40597</c:v>
                </c:pt>
                <c:pt idx="2919">
                  <c:v>40598</c:v>
                </c:pt>
                <c:pt idx="2920">
                  <c:v>40599</c:v>
                </c:pt>
                <c:pt idx="2921">
                  <c:v>40600</c:v>
                </c:pt>
                <c:pt idx="2922">
                  <c:v>40601</c:v>
                </c:pt>
                <c:pt idx="2923">
                  <c:v>40602</c:v>
                </c:pt>
                <c:pt idx="2924">
                  <c:v>40603</c:v>
                </c:pt>
                <c:pt idx="2925">
                  <c:v>40604</c:v>
                </c:pt>
                <c:pt idx="2926">
                  <c:v>40605</c:v>
                </c:pt>
                <c:pt idx="2927">
                  <c:v>40606</c:v>
                </c:pt>
                <c:pt idx="2928">
                  <c:v>40607</c:v>
                </c:pt>
                <c:pt idx="2929">
                  <c:v>40608</c:v>
                </c:pt>
                <c:pt idx="2930">
                  <c:v>40609</c:v>
                </c:pt>
                <c:pt idx="2931">
                  <c:v>40610</c:v>
                </c:pt>
                <c:pt idx="2932">
                  <c:v>40611</c:v>
                </c:pt>
                <c:pt idx="2933">
                  <c:v>40612</c:v>
                </c:pt>
                <c:pt idx="2934">
                  <c:v>40613</c:v>
                </c:pt>
                <c:pt idx="2935">
                  <c:v>40614</c:v>
                </c:pt>
                <c:pt idx="2936">
                  <c:v>40615</c:v>
                </c:pt>
                <c:pt idx="2937">
                  <c:v>40616</c:v>
                </c:pt>
                <c:pt idx="2938">
                  <c:v>40617</c:v>
                </c:pt>
                <c:pt idx="2939">
                  <c:v>40618</c:v>
                </c:pt>
                <c:pt idx="2940">
                  <c:v>40619</c:v>
                </c:pt>
                <c:pt idx="2941">
                  <c:v>40620</c:v>
                </c:pt>
                <c:pt idx="2942">
                  <c:v>40621</c:v>
                </c:pt>
                <c:pt idx="2943">
                  <c:v>40622</c:v>
                </c:pt>
                <c:pt idx="2944">
                  <c:v>40623</c:v>
                </c:pt>
                <c:pt idx="2945">
                  <c:v>40624</c:v>
                </c:pt>
                <c:pt idx="2946">
                  <c:v>40625</c:v>
                </c:pt>
                <c:pt idx="2947">
                  <c:v>40626</c:v>
                </c:pt>
                <c:pt idx="2948">
                  <c:v>40627</c:v>
                </c:pt>
                <c:pt idx="2949">
                  <c:v>40628</c:v>
                </c:pt>
                <c:pt idx="2950">
                  <c:v>40629</c:v>
                </c:pt>
                <c:pt idx="2951">
                  <c:v>40630</c:v>
                </c:pt>
                <c:pt idx="2952">
                  <c:v>40631</c:v>
                </c:pt>
                <c:pt idx="2953">
                  <c:v>40632</c:v>
                </c:pt>
                <c:pt idx="2954">
                  <c:v>40633</c:v>
                </c:pt>
                <c:pt idx="2955">
                  <c:v>40634</c:v>
                </c:pt>
                <c:pt idx="2956">
                  <c:v>40635</c:v>
                </c:pt>
                <c:pt idx="2957">
                  <c:v>40636</c:v>
                </c:pt>
                <c:pt idx="2958">
                  <c:v>40637</c:v>
                </c:pt>
                <c:pt idx="2959">
                  <c:v>40638</c:v>
                </c:pt>
                <c:pt idx="2960">
                  <c:v>40639</c:v>
                </c:pt>
                <c:pt idx="2961">
                  <c:v>40640</c:v>
                </c:pt>
                <c:pt idx="2962">
                  <c:v>40641</c:v>
                </c:pt>
                <c:pt idx="2963">
                  <c:v>40642</c:v>
                </c:pt>
                <c:pt idx="2964">
                  <c:v>40643</c:v>
                </c:pt>
                <c:pt idx="2965">
                  <c:v>40644</c:v>
                </c:pt>
                <c:pt idx="2966">
                  <c:v>40645</c:v>
                </c:pt>
                <c:pt idx="2967">
                  <c:v>40646</c:v>
                </c:pt>
                <c:pt idx="2968">
                  <c:v>40647</c:v>
                </c:pt>
                <c:pt idx="2969">
                  <c:v>40648</c:v>
                </c:pt>
                <c:pt idx="2970">
                  <c:v>40649</c:v>
                </c:pt>
                <c:pt idx="2971">
                  <c:v>40650</c:v>
                </c:pt>
                <c:pt idx="2972">
                  <c:v>40651</c:v>
                </c:pt>
                <c:pt idx="2973">
                  <c:v>40652</c:v>
                </c:pt>
                <c:pt idx="2974">
                  <c:v>40653</c:v>
                </c:pt>
                <c:pt idx="2975">
                  <c:v>40654</c:v>
                </c:pt>
                <c:pt idx="2976">
                  <c:v>40655</c:v>
                </c:pt>
                <c:pt idx="2977">
                  <c:v>40656</c:v>
                </c:pt>
                <c:pt idx="2978">
                  <c:v>40657</c:v>
                </c:pt>
                <c:pt idx="2979">
                  <c:v>40658</c:v>
                </c:pt>
                <c:pt idx="2980">
                  <c:v>40659</c:v>
                </c:pt>
                <c:pt idx="2981">
                  <c:v>40660</c:v>
                </c:pt>
                <c:pt idx="2982">
                  <c:v>40661</c:v>
                </c:pt>
                <c:pt idx="2983">
                  <c:v>40662</c:v>
                </c:pt>
                <c:pt idx="2984">
                  <c:v>40663</c:v>
                </c:pt>
                <c:pt idx="2985">
                  <c:v>40664</c:v>
                </c:pt>
                <c:pt idx="2986">
                  <c:v>40665</c:v>
                </c:pt>
                <c:pt idx="2987">
                  <c:v>40666</c:v>
                </c:pt>
                <c:pt idx="2988">
                  <c:v>40667</c:v>
                </c:pt>
                <c:pt idx="2989">
                  <c:v>40668</c:v>
                </c:pt>
                <c:pt idx="2990">
                  <c:v>40669</c:v>
                </c:pt>
                <c:pt idx="2991">
                  <c:v>40670</c:v>
                </c:pt>
                <c:pt idx="2992">
                  <c:v>40671</c:v>
                </c:pt>
                <c:pt idx="2993">
                  <c:v>40672</c:v>
                </c:pt>
                <c:pt idx="2994">
                  <c:v>40673</c:v>
                </c:pt>
                <c:pt idx="2995">
                  <c:v>40674</c:v>
                </c:pt>
                <c:pt idx="2996">
                  <c:v>40675</c:v>
                </c:pt>
                <c:pt idx="2997">
                  <c:v>40676</c:v>
                </c:pt>
                <c:pt idx="2998">
                  <c:v>40677</c:v>
                </c:pt>
                <c:pt idx="2999">
                  <c:v>40678</c:v>
                </c:pt>
                <c:pt idx="3000">
                  <c:v>40679</c:v>
                </c:pt>
                <c:pt idx="3001">
                  <c:v>40680</c:v>
                </c:pt>
                <c:pt idx="3002">
                  <c:v>40681</c:v>
                </c:pt>
                <c:pt idx="3003">
                  <c:v>40682</c:v>
                </c:pt>
                <c:pt idx="3004">
                  <c:v>40683</c:v>
                </c:pt>
                <c:pt idx="3005">
                  <c:v>40684</c:v>
                </c:pt>
                <c:pt idx="3006">
                  <c:v>40685</c:v>
                </c:pt>
                <c:pt idx="3007">
                  <c:v>40686</c:v>
                </c:pt>
                <c:pt idx="3008">
                  <c:v>40687</c:v>
                </c:pt>
                <c:pt idx="3009">
                  <c:v>40688</c:v>
                </c:pt>
                <c:pt idx="3010">
                  <c:v>40689</c:v>
                </c:pt>
                <c:pt idx="3011">
                  <c:v>40690</c:v>
                </c:pt>
                <c:pt idx="3012">
                  <c:v>40691</c:v>
                </c:pt>
                <c:pt idx="3013">
                  <c:v>40692</c:v>
                </c:pt>
                <c:pt idx="3014">
                  <c:v>40693</c:v>
                </c:pt>
                <c:pt idx="3015">
                  <c:v>40694</c:v>
                </c:pt>
                <c:pt idx="3016">
                  <c:v>40695</c:v>
                </c:pt>
                <c:pt idx="3017">
                  <c:v>40696</c:v>
                </c:pt>
                <c:pt idx="3018">
                  <c:v>40697</c:v>
                </c:pt>
                <c:pt idx="3019">
                  <c:v>40698</c:v>
                </c:pt>
                <c:pt idx="3020">
                  <c:v>40699</c:v>
                </c:pt>
                <c:pt idx="3021">
                  <c:v>40700</c:v>
                </c:pt>
                <c:pt idx="3022">
                  <c:v>40701</c:v>
                </c:pt>
                <c:pt idx="3023">
                  <c:v>40702</c:v>
                </c:pt>
                <c:pt idx="3024">
                  <c:v>40703</c:v>
                </c:pt>
                <c:pt idx="3025">
                  <c:v>40704</c:v>
                </c:pt>
                <c:pt idx="3026">
                  <c:v>40705</c:v>
                </c:pt>
                <c:pt idx="3027">
                  <c:v>40706</c:v>
                </c:pt>
                <c:pt idx="3028">
                  <c:v>40707</c:v>
                </c:pt>
                <c:pt idx="3029">
                  <c:v>40708</c:v>
                </c:pt>
                <c:pt idx="3030">
                  <c:v>40709</c:v>
                </c:pt>
                <c:pt idx="3031">
                  <c:v>40710</c:v>
                </c:pt>
                <c:pt idx="3032">
                  <c:v>40711</c:v>
                </c:pt>
                <c:pt idx="3033">
                  <c:v>40712</c:v>
                </c:pt>
                <c:pt idx="3034">
                  <c:v>40713</c:v>
                </c:pt>
                <c:pt idx="3035">
                  <c:v>40714</c:v>
                </c:pt>
                <c:pt idx="3036">
                  <c:v>40715</c:v>
                </c:pt>
                <c:pt idx="3037">
                  <c:v>40716</c:v>
                </c:pt>
                <c:pt idx="3038">
                  <c:v>40717</c:v>
                </c:pt>
                <c:pt idx="3039">
                  <c:v>40718</c:v>
                </c:pt>
                <c:pt idx="3040">
                  <c:v>40719</c:v>
                </c:pt>
                <c:pt idx="3041">
                  <c:v>40720</c:v>
                </c:pt>
                <c:pt idx="3042">
                  <c:v>40721</c:v>
                </c:pt>
                <c:pt idx="3043">
                  <c:v>40722</c:v>
                </c:pt>
                <c:pt idx="3044">
                  <c:v>40723</c:v>
                </c:pt>
                <c:pt idx="3045">
                  <c:v>40724</c:v>
                </c:pt>
                <c:pt idx="3046">
                  <c:v>40725</c:v>
                </c:pt>
                <c:pt idx="3047">
                  <c:v>40726</c:v>
                </c:pt>
                <c:pt idx="3048">
                  <c:v>40727</c:v>
                </c:pt>
                <c:pt idx="3049">
                  <c:v>40728</c:v>
                </c:pt>
                <c:pt idx="3050">
                  <c:v>40729</c:v>
                </c:pt>
                <c:pt idx="3051">
                  <c:v>40730</c:v>
                </c:pt>
                <c:pt idx="3052">
                  <c:v>40731</c:v>
                </c:pt>
                <c:pt idx="3053">
                  <c:v>40732</c:v>
                </c:pt>
                <c:pt idx="3054">
                  <c:v>40733</c:v>
                </c:pt>
                <c:pt idx="3055">
                  <c:v>40734</c:v>
                </c:pt>
                <c:pt idx="3056">
                  <c:v>40735</c:v>
                </c:pt>
                <c:pt idx="3057">
                  <c:v>40736</c:v>
                </c:pt>
                <c:pt idx="3058">
                  <c:v>40737</c:v>
                </c:pt>
                <c:pt idx="3059">
                  <c:v>40738</c:v>
                </c:pt>
                <c:pt idx="3060">
                  <c:v>40739</c:v>
                </c:pt>
                <c:pt idx="3061">
                  <c:v>40740</c:v>
                </c:pt>
                <c:pt idx="3062">
                  <c:v>40741</c:v>
                </c:pt>
                <c:pt idx="3063">
                  <c:v>40742</c:v>
                </c:pt>
                <c:pt idx="3064">
                  <c:v>40743</c:v>
                </c:pt>
                <c:pt idx="3065">
                  <c:v>40744</c:v>
                </c:pt>
                <c:pt idx="3066">
                  <c:v>40745</c:v>
                </c:pt>
                <c:pt idx="3067">
                  <c:v>40746</c:v>
                </c:pt>
                <c:pt idx="3068">
                  <c:v>40747</c:v>
                </c:pt>
                <c:pt idx="3069">
                  <c:v>40748</c:v>
                </c:pt>
                <c:pt idx="3070">
                  <c:v>40749</c:v>
                </c:pt>
                <c:pt idx="3071">
                  <c:v>40750</c:v>
                </c:pt>
                <c:pt idx="3072">
                  <c:v>40751</c:v>
                </c:pt>
                <c:pt idx="3073">
                  <c:v>40752</c:v>
                </c:pt>
                <c:pt idx="3074">
                  <c:v>40753</c:v>
                </c:pt>
                <c:pt idx="3075">
                  <c:v>40754</c:v>
                </c:pt>
                <c:pt idx="3076">
                  <c:v>40755</c:v>
                </c:pt>
                <c:pt idx="3077">
                  <c:v>40756</c:v>
                </c:pt>
                <c:pt idx="3078">
                  <c:v>40757</c:v>
                </c:pt>
                <c:pt idx="3079">
                  <c:v>40758</c:v>
                </c:pt>
                <c:pt idx="3080">
                  <c:v>40759</c:v>
                </c:pt>
                <c:pt idx="3081">
                  <c:v>40760</c:v>
                </c:pt>
                <c:pt idx="3082">
                  <c:v>40761</c:v>
                </c:pt>
                <c:pt idx="3083">
                  <c:v>40762</c:v>
                </c:pt>
                <c:pt idx="3084">
                  <c:v>40763</c:v>
                </c:pt>
                <c:pt idx="3085">
                  <c:v>40764</c:v>
                </c:pt>
                <c:pt idx="3086">
                  <c:v>40765</c:v>
                </c:pt>
                <c:pt idx="3087">
                  <c:v>40766</c:v>
                </c:pt>
                <c:pt idx="3088">
                  <c:v>40767</c:v>
                </c:pt>
                <c:pt idx="3089">
                  <c:v>40768</c:v>
                </c:pt>
                <c:pt idx="3090">
                  <c:v>40769</c:v>
                </c:pt>
                <c:pt idx="3091">
                  <c:v>40770</c:v>
                </c:pt>
                <c:pt idx="3092">
                  <c:v>40771</c:v>
                </c:pt>
                <c:pt idx="3093">
                  <c:v>40772</c:v>
                </c:pt>
                <c:pt idx="3094">
                  <c:v>40773</c:v>
                </c:pt>
                <c:pt idx="3095">
                  <c:v>40774</c:v>
                </c:pt>
                <c:pt idx="3096">
                  <c:v>40775</c:v>
                </c:pt>
                <c:pt idx="3097">
                  <c:v>40776</c:v>
                </c:pt>
                <c:pt idx="3098">
                  <c:v>40777</c:v>
                </c:pt>
                <c:pt idx="3099">
                  <c:v>40778</c:v>
                </c:pt>
                <c:pt idx="3100">
                  <c:v>40779</c:v>
                </c:pt>
                <c:pt idx="3101">
                  <c:v>40780</c:v>
                </c:pt>
                <c:pt idx="3102">
                  <c:v>40781</c:v>
                </c:pt>
                <c:pt idx="3103">
                  <c:v>40782</c:v>
                </c:pt>
                <c:pt idx="3104">
                  <c:v>40783</c:v>
                </c:pt>
                <c:pt idx="3105">
                  <c:v>40784</c:v>
                </c:pt>
                <c:pt idx="3106">
                  <c:v>40785</c:v>
                </c:pt>
                <c:pt idx="3107">
                  <c:v>40786</c:v>
                </c:pt>
                <c:pt idx="3108">
                  <c:v>40787</c:v>
                </c:pt>
                <c:pt idx="3109">
                  <c:v>40788</c:v>
                </c:pt>
                <c:pt idx="3110">
                  <c:v>40789</c:v>
                </c:pt>
                <c:pt idx="3111">
                  <c:v>40790</c:v>
                </c:pt>
                <c:pt idx="3112">
                  <c:v>40791</c:v>
                </c:pt>
                <c:pt idx="3113">
                  <c:v>40792</c:v>
                </c:pt>
                <c:pt idx="3114">
                  <c:v>40793</c:v>
                </c:pt>
                <c:pt idx="3115">
                  <c:v>40794</c:v>
                </c:pt>
                <c:pt idx="3116">
                  <c:v>40795</c:v>
                </c:pt>
                <c:pt idx="3117">
                  <c:v>40796</c:v>
                </c:pt>
                <c:pt idx="3118">
                  <c:v>40797</c:v>
                </c:pt>
                <c:pt idx="3119">
                  <c:v>40798</c:v>
                </c:pt>
                <c:pt idx="3120">
                  <c:v>40799</c:v>
                </c:pt>
                <c:pt idx="3121">
                  <c:v>40800</c:v>
                </c:pt>
                <c:pt idx="3122">
                  <c:v>40801</c:v>
                </c:pt>
                <c:pt idx="3123">
                  <c:v>40802</c:v>
                </c:pt>
                <c:pt idx="3124">
                  <c:v>40803</c:v>
                </c:pt>
                <c:pt idx="3125">
                  <c:v>40804</c:v>
                </c:pt>
                <c:pt idx="3126">
                  <c:v>40805</c:v>
                </c:pt>
                <c:pt idx="3127">
                  <c:v>40806</c:v>
                </c:pt>
                <c:pt idx="3128">
                  <c:v>40807</c:v>
                </c:pt>
                <c:pt idx="3129">
                  <c:v>40808</c:v>
                </c:pt>
                <c:pt idx="3130">
                  <c:v>40809</c:v>
                </c:pt>
                <c:pt idx="3131">
                  <c:v>40810</c:v>
                </c:pt>
                <c:pt idx="3132">
                  <c:v>40811</c:v>
                </c:pt>
                <c:pt idx="3133">
                  <c:v>40812</c:v>
                </c:pt>
                <c:pt idx="3134">
                  <c:v>40813</c:v>
                </c:pt>
                <c:pt idx="3135">
                  <c:v>40814</c:v>
                </c:pt>
                <c:pt idx="3136">
                  <c:v>40815</c:v>
                </c:pt>
                <c:pt idx="3137">
                  <c:v>40816</c:v>
                </c:pt>
                <c:pt idx="3138">
                  <c:v>40817</c:v>
                </c:pt>
                <c:pt idx="3139">
                  <c:v>40818</c:v>
                </c:pt>
                <c:pt idx="3140">
                  <c:v>40819</c:v>
                </c:pt>
                <c:pt idx="3141">
                  <c:v>40820</c:v>
                </c:pt>
                <c:pt idx="3142">
                  <c:v>40821</c:v>
                </c:pt>
                <c:pt idx="3143">
                  <c:v>40822</c:v>
                </c:pt>
                <c:pt idx="3144">
                  <c:v>40823</c:v>
                </c:pt>
                <c:pt idx="3145">
                  <c:v>40824</c:v>
                </c:pt>
                <c:pt idx="3146">
                  <c:v>40825</c:v>
                </c:pt>
                <c:pt idx="3147">
                  <c:v>40826</c:v>
                </c:pt>
                <c:pt idx="3148">
                  <c:v>40827</c:v>
                </c:pt>
                <c:pt idx="3149">
                  <c:v>40828</c:v>
                </c:pt>
                <c:pt idx="3150">
                  <c:v>40829</c:v>
                </c:pt>
                <c:pt idx="3151">
                  <c:v>40830</c:v>
                </c:pt>
                <c:pt idx="3152">
                  <c:v>40831</c:v>
                </c:pt>
                <c:pt idx="3153">
                  <c:v>40832</c:v>
                </c:pt>
                <c:pt idx="3154">
                  <c:v>40833</c:v>
                </c:pt>
                <c:pt idx="3155">
                  <c:v>40834</c:v>
                </c:pt>
                <c:pt idx="3156">
                  <c:v>40835</c:v>
                </c:pt>
                <c:pt idx="3157">
                  <c:v>40836</c:v>
                </c:pt>
                <c:pt idx="3158">
                  <c:v>40837</c:v>
                </c:pt>
                <c:pt idx="3159">
                  <c:v>40838</c:v>
                </c:pt>
                <c:pt idx="3160">
                  <c:v>40839</c:v>
                </c:pt>
                <c:pt idx="3161">
                  <c:v>40840</c:v>
                </c:pt>
                <c:pt idx="3162">
                  <c:v>40841</c:v>
                </c:pt>
                <c:pt idx="3163">
                  <c:v>40842</c:v>
                </c:pt>
                <c:pt idx="3164">
                  <c:v>40843</c:v>
                </c:pt>
                <c:pt idx="3165">
                  <c:v>40844</c:v>
                </c:pt>
                <c:pt idx="3166">
                  <c:v>40845</c:v>
                </c:pt>
                <c:pt idx="3167">
                  <c:v>40846</c:v>
                </c:pt>
                <c:pt idx="3168">
                  <c:v>40847</c:v>
                </c:pt>
                <c:pt idx="3169">
                  <c:v>40848</c:v>
                </c:pt>
                <c:pt idx="3170">
                  <c:v>40849</c:v>
                </c:pt>
                <c:pt idx="3171">
                  <c:v>40850</c:v>
                </c:pt>
                <c:pt idx="3172">
                  <c:v>40851</c:v>
                </c:pt>
                <c:pt idx="3173">
                  <c:v>40852</c:v>
                </c:pt>
                <c:pt idx="3174">
                  <c:v>40853</c:v>
                </c:pt>
                <c:pt idx="3175">
                  <c:v>40854</c:v>
                </c:pt>
                <c:pt idx="3176">
                  <c:v>40855</c:v>
                </c:pt>
                <c:pt idx="3177">
                  <c:v>40856</c:v>
                </c:pt>
                <c:pt idx="3178">
                  <c:v>40857</c:v>
                </c:pt>
                <c:pt idx="3179">
                  <c:v>40858</c:v>
                </c:pt>
                <c:pt idx="3180">
                  <c:v>40859</c:v>
                </c:pt>
                <c:pt idx="3181">
                  <c:v>40860</c:v>
                </c:pt>
                <c:pt idx="3182">
                  <c:v>40861</c:v>
                </c:pt>
                <c:pt idx="3183">
                  <c:v>40862</c:v>
                </c:pt>
                <c:pt idx="3184">
                  <c:v>40863</c:v>
                </c:pt>
                <c:pt idx="3185">
                  <c:v>40864</c:v>
                </c:pt>
                <c:pt idx="3186">
                  <c:v>40865</c:v>
                </c:pt>
                <c:pt idx="3187">
                  <c:v>40866</c:v>
                </c:pt>
                <c:pt idx="3188">
                  <c:v>40867</c:v>
                </c:pt>
                <c:pt idx="3189">
                  <c:v>40868</c:v>
                </c:pt>
                <c:pt idx="3190">
                  <c:v>40869</c:v>
                </c:pt>
                <c:pt idx="3191">
                  <c:v>40870</c:v>
                </c:pt>
                <c:pt idx="3192">
                  <c:v>40871</c:v>
                </c:pt>
                <c:pt idx="3193">
                  <c:v>40872</c:v>
                </c:pt>
                <c:pt idx="3194">
                  <c:v>40873</c:v>
                </c:pt>
                <c:pt idx="3195">
                  <c:v>40874</c:v>
                </c:pt>
                <c:pt idx="3196">
                  <c:v>40875</c:v>
                </c:pt>
                <c:pt idx="3197">
                  <c:v>40876</c:v>
                </c:pt>
                <c:pt idx="3198">
                  <c:v>40877</c:v>
                </c:pt>
                <c:pt idx="3199">
                  <c:v>40878</c:v>
                </c:pt>
                <c:pt idx="3200">
                  <c:v>40879</c:v>
                </c:pt>
                <c:pt idx="3201">
                  <c:v>40880</c:v>
                </c:pt>
                <c:pt idx="3202">
                  <c:v>40881</c:v>
                </c:pt>
                <c:pt idx="3203">
                  <c:v>40882</c:v>
                </c:pt>
                <c:pt idx="3204">
                  <c:v>40883</c:v>
                </c:pt>
                <c:pt idx="3205">
                  <c:v>40884</c:v>
                </c:pt>
                <c:pt idx="3206">
                  <c:v>40885</c:v>
                </c:pt>
                <c:pt idx="3207">
                  <c:v>40886</c:v>
                </c:pt>
                <c:pt idx="3208">
                  <c:v>40887</c:v>
                </c:pt>
                <c:pt idx="3209">
                  <c:v>40888</c:v>
                </c:pt>
                <c:pt idx="3210">
                  <c:v>40889</c:v>
                </c:pt>
                <c:pt idx="3211">
                  <c:v>40890</c:v>
                </c:pt>
                <c:pt idx="3212">
                  <c:v>40891</c:v>
                </c:pt>
                <c:pt idx="3213">
                  <c:v>40892</c:v>
                </c:pt>
                <c:pt idx="3214">
                  <c:v>40893</c:v>
                </c:pt>
                <c:pt idx="3215">
                  <c:v>40894</c:v>
                </c:pt>
                <c:pt idx="3216">
                  <c:v>40895</c:v>
                </c:pt>
                <c:pt idx="3217">
                  <c:v>40896</c:v>
                </c:pt>
                <c:pt idx="3218">
                  <c:v>40897</c:v>
                </c:pt>
                <c:pt idx="3219">
                  <c:v>40898</c:v>
                </c:pt>
                <c:pt idx="3220">
                  <c:v>40899</c:v>
                </c:pt>
                <c:pt idx="3221">
                  <c:v>40900</c:v>
                </c:pt>
                <c:pt idx="3222">
                  <c:v>40901</c:v>
                </c:pt>
                <c:pt idx="3223">
                  <c:v>40902</c:v>
                </c:pt>
                <c:pt idx="3224">
                  <c:v>40903</c:v>
                </c:pt>
                <c:pt idx="3225">
                  <c:v>40904</c:v>
                </c:pt>
                <c:pt idx="3226">
                  <c:v>40905</c:v>
                </c:pt>
                <c:pt idx="3227">
                  <c:v>40906</c:v>
                </c:pt>
                <c:pt idx="3228">
                  <c:v>40907</c:v>
                </c:pt>
                <c:pt idx="3229">
                  <c:v>40908</c:v>
                </c:pt>
                <c:pt idx="3230">
                  <c:v>40909</c:v>
                </c:pt>
                <c:pt idx="3231">
                  <c:v>40910</c:v>
                </c:pt>
                <c:pt idx="3232">
                  <c:v>40911</c:v>
                </c:pt>
                <c:pt idx="3233">
                  <c:v>40912</c:v>
                </c:pt>
                <c:pt idx="3234">
                  <c:v>40913</c:v>
                </c:pt>
                <c:pt idx="3235">
                  <c:v>40914</c:v>
                </c:pt>
                <c:pt idx="3236">
                  <c:v>40915</c:v>
                </c:pt>
                <c:pt idx="3237">
                  <c:v>40916</c:v>
                </c:pt>
                <c:pt idx="3238">
                  <c:v>40917</c:v>
                </c:pt>
                <c:pt idx="3239">
                  <c:v>40918</c:v>
                </c:pt>
                <c:pt idx="3240">
                  <c:v>40919</c:v>
                </c:pt>
                <c:pt idx="3241">
                  <c:v>40920</c:v>
                </c:pt>
                <c:pt idx="3242">
                  <c:v>40921</c:v>
                </c:pt>
                <c:pt idx="3243">
                  <c:v>40922</c:v>
                </c:pt>
                <c:pt idx="3244">
                  <c:v>40923</c:v>
                </c:pt>
                <c:pt idx="3245">
                  <c:v>40924</c:v>
                </c:pt>
                <c:pt idx="3246">
                  <c:v>40925</c:v>
                </c:pt>
                <c:pt idx="3247">
                  <c:v>40926</c:v>
                </c:pt>
                <c:pt idx="3248">
                  <c:v>40927</c:v>
                </c:pt>
                <c:pt idx="3249">
                  <c:v>40928</c:v>
                </c:pt>
                <c:pt idx="3250">
                  <c:v>40929</c:v>
                </c:pt>
                <c:pt idx="3251">
                  <c:v>40930</c:v>
                </c:pt>
                <c:pt idx="3252">
                  <c:v>40931</c:v>
                </c:pt>
                <c:pt idx="3253">
                  <c:v>40932</c:v>
                </c:pt>
                <c:pt idx="3254">
                  <c:v>40933</c:v>
                </c:pt>
                <c:pt idx="3255">
                  <c:v>40934</c:v>
                </c:pt>
                <c:pt idx="3256">
                  <c:v>40935</c:v>
                </c:pt>
                <c:pt idx="3257">
                  <c:v>40936</c:v>
                </c:pt>
                <c:pt idx="3258">
                  <c:v>40937</c:v>
                </c:pt>
                <c:pt idx="3259">
                  <c:v>40938</c:v>
                </c:pt>
                <c:pt idx="3260">
                  <c:v>40939</c:v>
                </c:pt>
                <c:pt idx="3261">
                  <c:v>40940</c:v>
                </c:pt>
                <c:pt idx="3262">
                  <c:v>40941</c:v>
                </c:pt>
                <c:pt idx="3263">
                  <c:v>40942</c:v>
                </c:pt>
                <c:pt idx="3264">
                  <c:v>40943</c:v>
                </c:pt>
                <c:pt idx="3265">
                  <c:v>40944</c:v>
                </c:pt>
                <c:pt idx="3266">
                  <c:v>40945</c:v>
                </c:pt>
                <c:pt idx="3267">
                  <c:v>40946</c:v>
                </c:pt>
                <c:pt idx="3268">
                  <c:v>40947</c:v>
                </c:pt>
                <c:pt idx="3269">
                  <c:v>40948</c:v>
                </c:pt>
                <c:pt idx="3270">
                  <c:v>40949</c:v>
                </c:pt>
                <c:pt idx="3271">
                  <c:v>40950</c:v>
                </c:pt>
                <c:pt idx="3272">
                  <c:v>40951</c:v>
                </c:pt>
                <c:pt idx="3273">
                  <c:v>40952</c:v>
                </c:pt>
                <c:pt idx="3274">
                  <c:v>40953</c:v>
                </c:pt>
                <c:pt idx="3275">
                  <c:v>40954</c:v>
                </c:pt>
                <c:pt idx="3276">
                  <c:v>40955</c:v>
                </c:pt>
                <c:pt idx="3277">
                  <c:v>40956</c:v>
                </c:pt>
                <c:pt idx="3278">
                  <c:v>40957</c:v>
                </c:pt>
                <c:pt idx="3279">
                  <c:v>40958</c:v>
                </c:pt>
                <c:pt idx="3280">
                  <c:v>40959</c:v>
                </c:pt>
                <c:pt idx="3281">
                  <c:v>40960</c:v>
                </c:pt>
                <c:pt idx="3282">
                  <c:v>40961</c:v>
                </c:pt>
                <c:pt idx="3283">
                  <c:v>40962</c:v>
                </c:pt>
                <c:pt idx="3284">
                  <c:v>40963</c:v>
                </c:pt>
                <c:pt idx="3285">
                  <c:v>40964</c:v>
                </c:pt>
                <c:pt idx="3286">
                  <c:v>40965</c:v>
                </c:pt>
                <c:pt idx="3287">
                  <c:v>40966</c:v>
                </c:pt>
                <c:pt idx="3288">
                  <c:v>40967</c:v>
                </c:pt>
                <c:pt idx="3289">
                  <c:v>40968</c:v>
                </c:pt>
                <c:pt idx="3290">
                  <c:v>40969</c:v>
                </c:pt>
                <c:pt idx="3291">
                  <c:v>40970</c:v>
                </c:pt>
                <c:pt idx="3292">
                  <c:v>40971</c:v>
                </c:pt>
                <c:pt idx="3293">
                  <c:v>40972</c:v>
                </c:pt>
                <c:pt idx="3294">
                  <c:v>40973</c:v>
                </c:pt>
                <c:pt idx="3295">
                  <c:v>40974</c:v>
                </c:pt>
                <c:pt idx="3296">
                  <c:v>40975</c:v>
                </c:pt>
                <c:pt idx="3297">
                  <c:v>40976</c:v>
                </c:pt>
                <c:pt idx="3298">
                  <c:v>40977</c:v>
                </c:pt>
                <c:pt idx="3299">
                  <c:v>40978</c:v>
                </c:pt>
                <c:pt idx="3300">
                  <c:v>40979</c:v>
                </c:pt>
                <c:pt idx="3301">
                  <c:v>40980</c:v>
                </c:pt>
                <c:pt idx="3302">
                  <c:v>40981</c:v>
                </c:pt>
                <c:pt idx="3303">
                  <c:v>40982</c:v>
                </c:pt>
                <c:pt idx="3304">
                  <c:v>40983</c:v>
                </c:pt>
                <c:pt idx="3305">
                  <c:v>40984</c:v>
                </c:pt>
                <c:pt idx="3306">
                  <c:v>40985</c:v>
                </c:pt>
                <c:pt idx="3307">
                  <c:v>40986</c:v>
                </c:pt>
                <c:pt idx="3308">
                  <c:v>40987</c:v>
                </c:pt>
                <c:pt idx="3309">
                  <c:v>40988</c:v>
                </c:pt>
                <c:pt idx="3310">
                  <c:v>40989</c:v>
                </c:pt>
                <c:pt idx="3311">
                  <c:v>40990</c:v>
                </c:pt>
                <c:pt idx="3312">
                  <c:v>40991</c:v>
                </c:pt>
                <c:pt idx="3313">
                  <c:v>40992</c:v>
                </c:pt>
                <c:pt idx="3314">
                  <c:v>40993</c:v>
                </c:pt>
                <c:pt idx="3315">
                  <c:v>40994</c:v>
                </c:pt>
                <c:pt idx="3316">
                  <c:v>40995</c:v>
                </c:pt>
                <c:pt idx="3317">
                  <c:v>40996</c:v>
                </c:pt>
                <c:pt idx="3318">
                  <c:v>40997</c:v>
                </c:pt>
                <c:pt idx="3319">
                  <c:v>40998</c:v>
                </c:pt>
                <c:pt idx="3320">
                  <c:v>40999</c:v>
                </c:pt>
                <c:pt idx="3321">
                  <c:v>41000</c:v>
                </c:pt>
                <c:pt idx="3322">
                  <c:v>41001</c:v>
                </c:pt>
                <c:pt idx="3323">
                  <c:v>41002</c:v>
                </c:pt>
                <c:pt idx="3324">
                  <c:v>41003</c:v>
                </c:pt>
                <c:pt idx="3325">
                  <c:v>41004</c:v>
                </c:pt>
                <c:pt idx="3326">
                  <c:v>41005</c:v>
                </c:pt>
                <c:pt idx="3327">
                  <c:v>41006</c:v>
                </c:pt>
                <c:pt idx="3328">
                  <c:v>41007</c:v>
                </c:pt>
                <c:pt idx="3329">
                  <c:v>41008</c:v>
                </c:pt>
                <c:pt idx="3330">
                  <c:v>41009</c:v>
                </c:pt>
                <c:pt idx="3331">
                  <c:v>41010</c:v>
                </c:pt>
                <c:pt idx="3332">
                  <c:v>41011</c:v>
                </c:pt>
                <c:pt idx="3333">
                  <c:v>41012</c:v>
                </c:pt>
                <c:pt idx="3334">
                  <c:v>41013</c:v>
                </c:pt>
                <c:pt idx="3335">
                  <c:v>41014</c:v>
                </c:pt>
                <c:pt idx="3336">
                  <c:v>41015</c:v>
                </c:pt>
                <c:pt idx="3337">
                  <c:v>41016</c:v>
                </c:pt>
                <c:pt idx="3338">
                  <c:v>41017</c:v>
                </c:pt>
                <c:pt idx="3339">
                  <c:v>41018</c:v>
                </c:pt>
                <c:pt idx="3340">
                  <c:v>41019</c:v>
                </c:pt>
                <c:pt idx="3341">
                  <c:v>41020</c:v>
                </c:pt>
                <c:pt idx="3342">
                  <c:v>41021</c:v>
                </c:pt>
                <c:pt idx="3343">
                  <c:v>41022</c:v>
                </c:pt>
                <c:pt idx="3344">
                  <c:v>41023</c:v>
                </c:pt>
                <c:pt idx="3345">
                  <c:v>41024</c:v>
                </c:pt>
                <c:pt idx="3346">
                  <c:v>41025</c:v>
                </c:pt>
                <c:pt idx="3347">
                  <c:v>41026</c:v>
                </c:pt>
                <c:pt idx="3348">
                  <c:v>41027</c:v>
                </c:pt>
                <c:pt idx="3349">
                  <c:v>41028</c:v>
                </c:pt>
                <c:pt idx="3350">
                  <c:v>41029</c:v>
                </c:pt>
                <c:pt idx="3351">
                  <c:v>41030</c:v>
                </c:pt>
                <c:pt idx="3352">
                  <c:v>41031</c:v>
                </c:pt>
                <c:pt idx="3353">
                  <c:v>41032</c:v>
                </c:pt>
                <c:pt idx="3354">
                  <c:v>41033</c:v>
                </c:pt>
                <c:pt idx="3355">
                  <c:v>41034</c:v>
                </c:pt>
                <c:pt idx="3356">
                  <c:v>41035</c:v>
                </c:pt>
                <c:pt idx="3357">
                  <c:v>41036</c:v>
                </c:pt>
                <c:pt idx="3358">
                  <c:v>41037</c:v>
                </c:pt>
                <c:pt idx="3359">
                  <c:v>41038</c:v>
                </c:pt>
                <c:pt idx="3360">
                  <c:v>41039</c:v>
                </c:pt>
                <c:pt idx="3361">
                  <c:v>41040</c:v>
                </c:pt>
                <c:pt idx="3362">
                  <c:v>41041</c:v>
                </c:pt>
                <c:pt idx="3363">
                  <c:v>41042</c:v>
                </c:pt>
                <c:pt idx="3364">
                  <c:v>41043</c:v>
                </c:pt>
                <c:pt idx="3365">
                  <c:v>41044</c:v>
                </c:pt>
                <c:pt idx="3366">
                  <c:v>41045</c:v>
                </c:pt>
                <c:pt idx="3367">
                  <c:v>41046</c:v>
                </c:pt>
                <c:pt idx="3368">
                  <c:v>41047</c:v>
                </c:pt>
                <c:pt idx="3369">
                  <c:v>41048</c:v>
                </c:pt>
                <c:pt idx="3370">
                  <c:v>41049</c:v>
                </c:pt>
                <c:pt idx="3371">
                  <c:v>41050</c:v>
                </c:pt>
                <c:pt idx="3372">
                  <c:v>41051</c:v>
                </c:pt>
                <c:pt idx="3373">
                  <c:v>41052</c:v>
                </c:pt>
                <c:pt idx="3374">
                  <c:v>41053</c:v>
                </c:pt>
                <c:pt idx="3375">
                  <c:v>41054</c:v>
                </c:pt>
                <c:pt idx="3376">
                  <c:v>41055</c:v>
                </c:pt>
                <c:pt idx="3377">
                  <c:v>41056</c:v>
                </c:pt>
                <c:pt idx="3378">
                  <c:v>41057</c:v>
                </c:pt>
                <c:pt idx="3379">
                  <c:v>41058</c:v>
                </c:pt>
                <c:pt idx="3380">
                  <c:v>41059</c:v>
                </c:pt>
                <c:pt idx="3381">
                  <c:v>41060</c:v>
                </c:pt>
                <c:pt idx="3382">
                  <c:v>41061</c:v>
                </c:pt>
                <c:pt idx="3383">
                  <c:v>41062</c:v>
                </c:pt>
                <c:pt idx="3384">
                  <c:v>41063</c:v>
                </c:pt>
                <c:pt idx="3385">
                  <c:v>41064</c:v>
                </c:pt>
                <c:pt idx="3386">
                  <c:v>41065</c:v>
                </c:pt>
                <c:pt idx="3387">
                  <c:v>41066</c:v>
                </c:pt>
                <c:pt idx="3388">
                  <c:v>41067</c:v>
                </c:pt>
                <c:pt idx="3389">
                  <c:v>41068</c:v>
                </c:pt>
                <c:pt idx="3390">
                  <c:v>41069</c:v>
                </c:pt>
                <c:pt idx="3391">
                  <c:v>41070</c:v>
                </c:pt>
                <c:pt idx="3392">
                  <c:v>41071</c:v>
                </c:pt>
                <c:pt idx="3393">
                  <c:v>41072</c:v>
                </c:pt>
                <c:pt idx="3394">
                  <c:v>41073</c:v>
                </c:pt>
                <c:pt idx="3395">
                  <c:v>41074</c:v>
                </c:pt>
                <c:pt idx="3396">
                  <c:v>41075</c:v>
                </c:pt>
                <c:pt idx="3397">
                  <c:v>41076</c:v>
                </c:pt>
                <c:pt idx="3398">
                  <c:v>41077</c:v>
                </c:pt>
                <c:pt idx="3399">
                  <c:v>41078</c:v>
                </c:pt>
                <c:pt idx="3400">
                  <c:v>41079</c:v>
                </c:pt>
                <c:pt idx="3401">
                  <c:v>41080</c:v>
                </c:pt>
                <c:pt idx="3402">
                  <c:v>41081</c:v>
                </c:pt>
                <c:pt idx="3403">
                  <c:v>41082</c:v>
                </c:pt>
                <c:pt idx="3404">
                  <c:v>41083</c:v>
                </c:pt>
                <c:pt idx="3405">
                  <c:v>41084</c:v>
                </c:pt>
                <c:pt idx="3406">
                  <c:v>41085</c:v>
                </c:pt>
                <c:pt idx="3407">
                  <c:v>41086</c:v>
                </c:pt>
                <c:pt idx="3408">
                  <c:v>41087</c:v>
                </c:pt>
                <c:pt idx="3409">
                  <c:v>41088</c:v>
                </c:pt>
                <c:pt idx="3410">
                  <c:v>41089</c:v>
                </c:pt>
                <c:pt idx="3411">
                  <c:v>41090</c:v>
                </c:pt>
                <c:pt idx="3412">
                  <c:v>41091</c:v>
                </c:pt>
                <c:pt idx="3413">
                  <c:v>41092</c:v>
                </c:pt>
                <c:pt idx="3414">
                  <c:v>41093</c:v>
                </c:pt>
                <c:pt idx="3415">
                  <c:v>41094</c:v>
                </c:pt>
                <c:pt idx="3416">
                  <c:v>41095</c:v>
                </c:pt>
                <c:pt idx="3417">
                  <c:v>41096</c:v>
                </c:pt>
                <c:pt idx="3418">
                  <c:v>41097</c:v>
                </c:pt>
                <c:pt idx="3419">
                  <c:v>41098</c:v>
                </c:pt>
                <c:pt idx="3420">
                  <c:v>41099</c:v>
                </c:pt>
                <c:pt idx="3421">
                  <c:v>41100</c:v>
                </c:pt>
                <c:pt idx="3422">
                  <c:v>41101</c:v>
                </c:pt>
                <c:pt idx="3423">
                  <c:v>41102</c:v>
                </c:pt>
                <c:pt idx="3424">
                  <c:v>41103</c:v>
                </c:pt>
                <c:pt idx="3425">
                  <c:v>41104</c:v>
                </c:pt>
                <c:pt idx="3426">
                  <c:v>41105</c:v>
                </c:pt>
                <c:pt idx="3427">
                  <c:v>41106</c:v>
                </c:pt>
                <c:pt idx="3428">
                  <c:v>41107</c:v>
                </c:pt>
                <c:pt idx="3429">
                  <c:v>41108</c:v>
                </c:pt>
                <c:pt idx="3430">
                  <c:v>41109</c:v>
                </c:pt>
                <c:pt idx="3431">
                  <c:v>41110</c:v>
                </c:pt>
                <c:pt idx="3432">
                  <c:v>41111</c:v>
                </c:pt>
                <c:pt idx="3433">
                  <c:v>41112</c:v>
                </c:pt>
                <c:pt idx="3434">
                  <c:v>41113</c:v>
                </c:pt>
                <c:pt idx="3435">
                  <c:v>41114</c:v>
                </c:pt>
                <c:pt idx="3436">
                  <c:v>41115</c:v>
                </c:pt>
                <c:pt idx="3437">
                  <c:v>41116</c:v>
                </c:pt>
                <c:pt idx="3438">
                  <c:v>41117</c:v>
                </c:pt>
                <c:pt idx="3439">
                  <c:v>41118</c:v>
                </c:pt>
                <c:pt idx="3440">
                  <c:v>41119</c:v>
                </c:pt>
                <c:pt idx="3441">
                  <c:v>41120</c:v>
                </c:pt>
                <c:pt idx="3442">
                  <c:v>41121</c:v>
                </c:pt>
                <c:pt idx="3443">
                  <c:v>41122</c:v>
                </c:pt>
                <c:pt idx="3444">
                  <c:v>41123</c:v>
                </c:pt>
                <c:pt idx="3445">
                  <c:v>41124</c:v>
                </c:pt>
                <c:pt idx="3446">
                  <c:v>41125</c:v>
                </c:pt>
                <c:pt idx="3447">
                  <c:v>41126</c:v>
                </c:pt>
                <c:pt idx="3448">
                  <c:v>41127</c:v>
                </c:pt>
                <c:pt idx="3449">
                  <c:v>41128</c:v>
                </c:pt>
                <c:pt idx="3450">
                  <c:v>41129</c:v>
                </c:pt>
                <c:pt idx="3451">
                  <c:v>41130</c:v>
                </c:pt>
                <c:pt idx="3452">
                  <c:v>41131</c:v>
                </c:pt>
                <c:pt idx="3453">
                  <c:v>41132</c:v>
                </c:pt>
                <c:pt idx="3454">
                  <c:v>41133</c:v>
                </c:pt>
                <c:pt idx="3455">
                  <c:v>41134</c:v>
                </c:pt>
                <c:pt idx="3456">
                  <c:v>41135</c:v>
                </c:pt>
                <c:pt idx="3457">
                  <c:v>41136</c:v>
                </c:pt>
                <c:pt idx="3458">
                  <c:v>41137</c:v>
                </c:pt>
                <c:pt idx="3459">
                  <c:v>41138</c:v>
                </c:pt>
                <c:pt idx="3460">
                  <c:v>41139</c:v>
                </c:pt>
                <c:pt idx="3461">
                  <c:v>41140</c:v>
                </c:pt>
                <c:pt idx="3462">
                  <c:v>41141</c:v>
                </c:pt>
                <c:pt idx="3463">
                  <c:v>41142</c:v>
                </c:pt>
                <c:pt idx="3464">
                  <c:v>41143</c:v>
                </c:pt>
                <c:pt idx="3465">
                  <c:v>41144</c:v>
                </c:pt>
                <c:pt idx="3466">
                  <c:v>41145</c:v>
                </c:pt>
                <c:pt idx="3467">
                  <c:v>41146</c:v>
                </c:pt>
                <c:pt idx="3468">
                  <c:v>41147</c:v>
                </c:pt>
                <c:pt idx="3469">
                  <c:v>41148</c:v>
                </c:pt>
                <c:pt idx="3470">
                  <c:v>41149</c:v>
                </c:pt>
                <c:pt idx="3471">
                  <c:v>41150</c:v>
                </c:pt>
                <c:pt idx="3472">
                  <c:v>41151</c:v>
                </c:pt>
                <c:pt idx="3473">
                  <c:v>41152</c:v>
                </c:pt>
                <c:pt idx="3474">
                  <c:v>41153</c:v>
                </c:pt>
                <c:pt idx="3475">
                  <c:v>41154</c:v>
                </c:pt>
                <c:pt idx="3476">
                  <c:v>41155</c:v>
                </c:pt>
                <c:pt idx="3477">
                  <c:v>41156</c:v>
                </c:pt>
                <c:pt idx="3478">
                  <c:v>41157</c:v>
                </c:pt>
                <c:pt idx="3479">
                  <c:v>41158</c:v>
                </c:pt>
                <c:pt idx="3480">
                  <c:v>41159</c:v>
                </c:pt>
                <c:pt idx="3481">
                  <c:v>41160</c:v>
                </c:pt>
                <c:pt idx="3482">
                  <c:v>41161</c:v>
                </c:pt>
                <c:pt idx="3483">
                  <c:v>41162</c:v>
                </c:pt>
                <c:pt idx="3484">
                  <c:v>41163</c:v>
                </c:pt>
                <c:pt idx="3485">
                  <c:v>41164</c:v>
                </c:pt>
                <c:pt idx="3486">
                  <c:v>41165</c:v>
                </c:pt>
                <c:pt idx="3487">
                  <c:v>41166</c:v>
                </c:pt>
                <c:pt idx="3488">
                  <c:v>41167</c:v>
                </c:pt>
                <c:pt idx="3489">
                  <c:v>41168</c:v>
                </c:pt>
                <c:pt idx="3490">
                  <c:v>41169</c:v>
                </c:pt>
                <c:pt idx="3491">
                  <c:v>41170</c:v>
                </c:pt>
                <c:pt idx="3492">
                  <c:v>41171</c:v>
                </c:pt>
                <c:pt idx="3493">
                  <c:v>41172</c:v>
                </c:pt>
                <c:pt idx="3494">
                  <c:v>41173</c:v>
                </c:pt>
                <c:pt idx="3495">
                  <c:v>41174</c:v>
                </c:pt>
                <c:pt idx="3496">
                  <c:v>41175</c:v>
                </c:pt>
                <c:pt idx="3497">
                  <c:v>41176</c:v>
                </c:pt>
                <c:pt idx="3498">
                  <c:v>41177</c:v>
                </c:pt>
                <c:pt idx="3499">
                  <c:v>41178</c:v>
                </c:pt>
                <c:pt idx="3500">
                  <c:v>41179</c:v>
                </c:pt>
                <c:pt idx="3501">
                  <c:v>41180</c:v>
                </c:pt>
                <c:pt idx="3502">
                  <c:v>41181</c:v>
                </c:pt>
                <c:pt idx="3503">
                  <c:v>41182</c:v>
                </c:pt>
                <c:pt idx="3504">
                  <c:v>41183</c:v>
                </c:pt>
                <c:pt idx="3505">
                  <c:v>41184</c:v>
                </c:pt>
                <c:pt idx="3506">
                  <c:v>41185</c:v>
                </c:pt>
                <c:pt idx="3507">
                  <c:v>41186</c:v>
                </c:pt>
                <c:pt idx="3508">
                  <c:v>41187</c:v>
                </c:pt>
                <c:pt idx="3509">
                  <c:v>41188</c:v>
                </c:pt>
                <c:pt idx="3510">
                  <c:v>41189</c:v>
                </c:pt>
                <c:pt idx="3511">
                  <c:v>41190</c:v>
                </c:pt>
                <c:pt idx="3512">
                  <c:v>41191</c:v>
                </c:pt>
                <c:pt idx="3513">
                  <c:v>41192</c:v>
                </c:pt>
                <c:pt idx="3514">
                  <c:v>41193</c:v>
                </c:pt>
                <c:pt idx="3515">
                  <c:v>41194</c:v>
                </c:pt>
                <c:pt idx="3516">
                  <c:v>41195</c:v>
                </c:pt>
                <c:pt idx="3517">
                  <c:v>41196</c:v>
                </c:pt>
                <c:pt idx="3518">
                  <c:v>41197</c:v>
                </c:pt>
                <c:pt idx="3519">
                  <c:v>41198</c:v>
                </c:pt>
                <c:pt idx="3520">
                  <c:v>41199</c:v>
                </c:pt>
                <c:pt idx="3521">
                  <c:v>41200</c:v>
                </c:pt>
                <c:pt idx="3522">
                  <c:v>41201</c:v>
                </c:pt>
                <c:pt idx="3523">
                  <c:v>41202</c:v>
                </c:pt>
                <c:pt idx="3524">
                  <c:v>41203</c:v>
                </c:pt>
                <c:pt idx="3525">
                  <c:v>41204</c:v>
                </c:pt>
                <c:pt idx="3526">
                  <c:v>41205</c:v>
                </c:pt>
                <c:pt idx="3527">
                  <c:v>41206</c:v>
                </c:pt>
                <c:pt idx="3528">
                  <c:v>41207</c:v>
                </c:pt>
                <c:pt idx="3529">
                  <c:v>41208</c:v>
                </c:pt>
                <c:pt idx="3530">
                  <c:v>41209</c:v>
                </c:pt>
                <c:pt idx="3531">
                  <c:v>41210</c:v>
                </c:pt>
                <c:pt idx="3532">
                  <c:v>41211</c:v>
                </c:pt>
                <c:pt idx="3533">
                  <c:v>41212</c:v>
                </c:pt>
                <c:pt idx="3534">
                  <c:v>41213</c:v>
                </c:pt>
                <c:pt idx="3535">
                  <c:v>41214</c:v>
                </c:pt>
                <c:pt idx="3536">
                  <c:v>41215</c:v>
                </c:pt>
                <c:pt idx="3537">
                  <c:v>41216</c:v>
                </c:pt>
                <c:pt idx="3538">
                  <c:v>41217</c:v>
                </c:pt>
                <c:pt idx="3539">
                  <c:v>41218</c:v>
                </c:pt>
                <c:pt idx="3540">
                  <c:v>41219</c:v>
                </c:pt>
                <c:pt idx="3541">
                  <c:v>41220</c:v>
                </c:pt>
                <c:pt idx="3542">
                  <c:v>41221</c:v>
                </c:pt>
                <c:pt idx="3543">
                  <c:v>41222</c:v>
                </c:pt>
                <c:pt idx="3544">
                  <c:v>41223</c:v>
                </c:pt>
                <c:pt idx="3545">
                  <c:v>41224</c:v>
                </c:pt>
                <c:pt idx="3546">
                  <c:v>41225</c:v>
                </c:pt>
                <c:pt idx="3547">
                  <c:v>41226</c:v>
                </c:pt>
                <c:pt idx="3548">
                  <c:v>41227</c:v>
                </c:pt>
                <c:pt idx="3549">
                  <c:v>41228</c:v>
                </c:pt>
                <c:pt idx="3550">
                  <c:v>41229</c:v>
                </c:pt>
                <c:pt idx="3551">
                  <c:v>41230</c:v>
                </c:pt>
                <c:pt idx="3552">
                  <c:v>41231</c:v>
                </c:pt>
                <c:pt idx="3553">
                  <c:v>41232</c:v>
                </c:pt>
                <c:pt idx="3554">
                  <c:v>41233</c:v>
                </c:pt>
                <c:pt idx="3555">
                  <c:v>41234</c:v>
                </c:pt>
                <c:pt idx="3556">
                  <c:v>41235</c:v>
                </c:pt>
                <c:pt idx="3557">
                  <c:v>41236</c:v>
                </c:pt>
                <c:pt idx="3558">
                  <c:v>41237</c:v>
                </c:pt>
                <c:pt idx="3559">
                  <c:v>41238</c:v>
                </c:pt>
                <c:pt idx="3560">
                  <c:v>41239</c:v>
                </c:pt>
                <c:pt idx="3561">
                  <c:v>41240</c:v>
                </c:pt>
                <c:pt idx="3562">
                  <c:v>41241</c:v>
                </c:pt>
                <c:pt idx="3563">
                  <c:v>41242</c:v>
                </c:pt>
                <c:pt idx="3564">
                  <c:v>41243</c:v>
                </c:pt>
                <c:pt idx="3565">
                  <c:v>41244</c:v>
                </c:pt>
                <c:pt idx="3566">
                  <c:v>41245</c:v>
                </c:pt>
                <c:pt idx="3567">
                  <c:v>41246</c:v>
                </c:pt>
                <c:pt idx="3568">
                  <c:v>41247</c:v>
                </c:pt>
                <c:pt idx="3569">
                  <c:v>41248</c:v>
                </c:pt>
                <c:pt idx="3570">
                  <c:v>41249</c:v>
                </c:pt>
                <c:pt idx="3571">
                  <c:v>41250</c:v>
                </c:pt>
                <c:pt idx="3572">
                  <c:v>41251</c:v>
                </c:pt>
                <c:pt idx="3573">
                  <c:v>41252</c:v>
                </c:pt>
                <c:pt idx="3574">
                  <c:v>41253</c:v>
                </c:pt>
                <c:pt idx="3575">
                  <c:v>41254</c:v>
                </c:pt>
                <c:pt idx="3576">
                  <c:v>41255</c:v>
                </c:pt>
                <c:pt idx="3577">
                  <c:v>41256</c:v>
                </c:pt>
                <c:pt idx="3578">
                  <c:v>41257</c:v>
                </c:pt>
                <c:pt idx="3579">
                  <c:v>41258</c:v>
                </c:pt>
                <c:pt idx="3580">
                  <c:v>41259</c:v>
                </c:pt>
                <c:pt idx="3581">
                  <c:v>41260</c:v>
                </c:pt>
                <c:pt idx="3582">
                  <c:v>41261</c:v>
                </c:pt>
                <c:pt idx="3583">
                  <c:v>41262</c:v>
                </c:pt>
                <c:pt idx="3584">
                  <c:v>41263</c:v>
                </c:pt>
                <c:pt idx="3585">
                  <c:v>41264</c:v>
                </c:pt>
                <c:pt idx="3586">
                  <c:v>41265</c:v>
                </c:pt>
                <c:pt idx="3587">
                  <c:v>41266</c:v>
                </c:pt>
                <c:pt idx="3588">
                  <c:v>41267</c:v>
                </c:pt>
                <c:pt idx="3589">
                  <c:v>41268</c:v>
                </c:pt>
                <c:pt idx="3590">
                  <c:v>41269</c:v>
                </c:pt>
                <c:pt idx="3591">
                  <c:v>41270</c:v>
                </c:pt>
                <c:pt idx="3592">
                  <c:v>41271</c:v>
                </c:pt>
                <c:pt idx="3593">
                  <c:v>41272</c:v>
                </c:pt>
                <c:pt idx="3594">
                  <c:v>41273</c:v>
                </c:pt>
                <c:pt idx="3595">
                  <c:v>41274</c:v>
                </c:pt>
                <c:pt idx="3596">
                  <c:v>41275</c:v>
                </c:pt>
                <c:pt idx="3597">
                  <c:v>41276</c:v>
                </c:pt>
                <c:pt idx="3598">
                  <c:v>41277</c:v>
                </c:pt>
                <c:pt idx="3599">
                  <c:v>41278</c:v>
                </c:pt>
                <c:pt idx="3600">
                  <c:v>41279</c:v>
                </c:pt>
                <c:pt idx="3601">
                  <c:v>41280</c:v>
                </c:pt>
                <c:pt idx="3602">
                  <c:v>41281</c:v>
                </c:pt>
                <c:pt idx="3603">
                  <c:v>41282</c:v>
                </c:pt>
                <c:pt idx="3604">
                  <c:v>41283</c:v>
                </c:pt>
                <c:pt idx="3605">
                  <c:v>41284</c:v>
                </c:pt>
                <c:pt idx="3606">
                  <c:v>41285</c:v>
                </c:pt>
                <c:pt idx="3607">
                  <c:v>41286</c:v>
                </c:pt>
                <c:pt idx="3608">
                  <c:v>41287</c:v>
                </c:pt>
                <c:pt idx="3609">
                  <c:v>41288</c:v>
                </c:pt>
                <c:pt idx="3610">
                  <c:v>41289</c:v>
                </c:pt>
                <c:pt idx="3611">
                  <c:v>41290</c:v>
                </c:pt>
                <c:pt idx="3612">
                  <c:v>41291</c:v>
                </c:pt>
                <c:pt idx="3613">
                  <c:v>41292</c:v>
                </c:pt>
                <c:pt idx="3614">
                  <c:v>41293</c:v>
                </c:pt>
                <c:pt idx="3615">
                  <c:v>41294</c:v>
                </c:pt>
                <c:pt idx="3616">
                  <c:v>41295</c:v>
                </c:pt>
                <c:pt idx="3617">
                  <c:v>41296</c:v>
                </c:pt>
                <c:pt idx="3618">
                  <c:v>41297</c:v>
                </c:pt>
                <c:pt idx="3619">
                  <c:v>41298</c:v>
                </c:pt>
                <c:pt idx="3620">
                  <c:v>41299</c:v>
                </c:pt>
                <c:pt idx="3621">
                  <c:v>41300</c:v>
                </c:pt>
                <c:pt idx="3622">
                  <c:v>41301</c:v>
                </c:pt>
                <c:pt idx="3623">
                  <c:v>41302</c:v>
                </c:pt>
                <c:pt idx="3624">
                  <c:v>41303</c:v>
                </c:pt>
                <c:pt idx="3625">
                  <c:v>41304</c:v>
                </c:pt>
                <c:pt idx="3626">
                  <c:v>41305</c:v>
                </c:pt>
                <c:pt idx="3627">
                  <c:v>41306</c:v>
                </c:pt>
                <c:pt idx="3628">
                  <c:v>41307</c:v>
                </c:pt>
                <c:pt idx="3629">
                  <c:v>41308</c:v>
                </c:pt>
                <c:pt idx="3630">
                  <c:v>41309</c:v>
                </c:pt>
                <c:pt idx="3631">
                  <c:v>41310</c:v>
                </c:pt>
                <c:pt idx="3632">
                  <c:v>41311</c:v>
                </c:pt>
                <c:pt idx="3633">
                  <c:v>41312</c:v>
                </c:pt>
                <c:pt idx="3634">
                  <c:v>41313</c:v>
                </c:pt>
                <c:pt idx="3635">
                  <c:v>41314</c:v>
                </c:pt>
                <c:pt idx="3636">
                  <c:v>41315</c:v>
                </c:pt>
                <c:pt idx="3637">
                  <c:v>41316</c:v>
                </c:pt>
                <c:pt idx="3638">
                  <c:v>41317</c:v>
                </c:pt>
                <c:pt idx="3639">
                  <c:v>41318</c:v>
                </c:pt>
                <c:pt idx="3640">
                  <c:v>41319</c:v>
                </c:pt>
                <c:pt idx="3641">
                  <c:v>41320</c:v>
                </c:pt>
                <c:pt idx="3642">
                  <c:v>41321</c:v>
                </c:pt>
                <c:pt idx="3643">
                  <c:v>41322</c:v>
                </c:pt>
                <c:pt idx="3644">
                  <c:v>41323</c:v>
                </c:pt>
                <c:pt idx="3645">
                  <c:v>41324</c:v>
                </c:pt>
                <c:pt idx="3646">
                  <c:v>41325</c:v>
                </c:pt>
                <c:pt idx="3647">
                  <c:v>41326</c:v>
                </c:pt>
                <c:pt idx="3648">
                  <c:v>41327</c:v>
                </c:pt>
                <c:pt idx="3649">
                  <c:v>41328</c:v>
                </c:pt>
                <c:pt idx="3650">
                  <c:v>41329</c:v>
                </c:pt>
                <c:pt idx="3651">
                  <c:v>41330</c:v>
                </c:pt>
                <c:pt idx="3652">
                  <c:v>41331</c:v>
                </c:pt>
                <c:pt idx="3653">
                  <c:v>41332</c:v>
                </c:pt>
                <c:pt idx="3654">
                  <c:v>41333</c:v>
                </c:pt>
                <c:pt idx="3655">
                  <c:v>41334</c:v>
                </c:pt>
                <c:pt idx="3656">
                  <c:v>41335</c:v>
                </c:pt>
                <c:pt idx="3657">
                  <c:v>41336</c:v>
                </c:pt>
                <c:pt idx="3658">
                  <c:v>41337</c:v>
                </c:pt>
                <c:pt idx="3659">
                  <c:v>41338</c:v>
                </c:pt>
                <c:pt idx="3660">
                  <c:v>41339</c:v>
                </c:pt>
                <c:pt idx="3661">
                  <c:v>41340</c:v>
                </c:pt>
                <c:pt idx="3662">
                  <c:v>41341</c:v>
                </c:pt>
                <c:pt idx="3663">
                  <c:v>41342</c:v>
                </c:pt>
                <c:pt idx="3664">
                  <c:v>41343</c:v>
                </c:pt>
                <c:pt idx="3665">
                  <c:v>41344</c:v>
                </c:pt>
                <c:pt idx="3666">
                  <c:v>41345</c:v>
                </c:pt>
                <c:pt idx="3667">
                  <c:v>41346</c:v>
                </c:pt>
                <c:pt idx="3668">
                  <c:v>41347</c:v>
                </c:pt>
                <c:pt idx="3669">
                  <c:v>41348</c:v>
                </c:pt>
                <c:pt idx="3670">
                  <c:v>41349</c:v>
                </c:pt>
                <c:pt idx="3671">
                  <c:v>41350</c:v>
                </c:pt>
                <c:pt idx="3672">
                  <c:v>41351</c:v>
                </c:pt>
                <c:pt idx="3673">
                  <c:v>41352</c:v>
                </c:pt>
                <c:pt idx="3674">
                  <c:v>41353</c:v>
                </c:pt>
                <c:pt idx="3675">
                  <c:v>41354</c:v>
                </c:pt>
                <c:pt idx="3676">
                  <c:v>41355</c:v>
                </c:pt>
                <c:pt idx="3677">
                  <c:v>41356</c:v>
                </c:pt>
                <c:pt idx="3678">
                  <c:v>41357</c:v>
                </c:pt>
                <c:pt idx="3679">
                  <c:v>41358</c:v>
                </c:pt>
                <c:pt idx="3680">
                  <c:v>41359</c:v>
                </c:pt>
                <c:pt idx="3681">
                  <c:v>41360</c:v>
                </c:pt>
                <c:pt idx="3682">
                  <c:v>41361</c:v>
                </c:pt>
                <c:pt idx="3683">
                  <c:v>41362</c:v>
                </c:pt>
                <c:pt idx="3684">
                  <c:v>41363</c:v>
                </c:pt>
                <c:pt idx="3685">
                  <c:v>41364</c:v>
                </c:pt>
                <c:pt idx="3686">
                  <c:v>41365</c:v>
                </c:pt>
                <c:pt idx="3687">
                  <c:v>41366</c:v>
                </c:pt>
                <c:pt idx="3688">
                  <c:v>41367</c:v>
                </c:pt>
                <c:pt idx="3689">
                  <c:v>41368</c:v>
                </c:pt>
                <c:pt idx="3690">
                  <c:v>41369</c:v>
                </c:pt>
                <c:pt idx="3691">
                  <c:v>41370</c:v>
                </c:pt>
                <c:pt idx="3692">
                  <c:v>41371</c:v>
                </c:pt>
                <c:pt idx="3693">
                  <c:v>41372</c:v>
                </c:pt>
                <c:pt idx="3694">
                  <c:v>41373</c:v>
                </c:pt>
                <c:pt idx="3695">
                  <c:v>41374</c:v>
                </c:pt>
                <c:pt idx="3696">
                  <c:v>41375</c:v>
                </c:pt>
                <c:pt idx="3697">
                  <c:v>41376</c:v>
                </c:pt>
                <c:pt idx="3698">
                  <c:v>41377</c:v>
                </c:pt>
                <c:pt idx="3699">
                  <c:v>41378</c:v>
                </c:pt>
                <c:pt idx="3700">
                  <c:v>41379</c:v>
                </c:pt>
                <c:pt idx="3701">
                  <c:v>41380</c:v>
                </c:pt>
                <c:pt idx="3702">
                  <c:v>41381</c:v>
                </c:pt>
                <c:pt idx="3703">
                  <c:v>41382</c:v>
                </c:pt>
                <c:pt idx="3704">
                  <c:v>41383</c:v>
                </c:pt>
                <c:pt idx="3705">
                  <c:v>41384</c:v>
                </c:pt>
                <c:pt idx="3706">
                  <c:v>41385</c:v>
                </c:pt>
                <c:pt idx="3707">
                  <c:v>41386</c:v>
                </c:pt>
                <c:pt idx="3708">
                  <c:v>41387</c:v>
                </c:pt>
                <c:pt idx="3709">
                  <c:v>41388</c:v>
                </c:pt>
                <c:pt idx="3710">
                  <c:v>41389</c:v>
                </c:pt>
                <c:pt idx="3711">
                  <c:v>41390</c:v>
                </c:pt>
                <c:pt idx="3712">
                  <c:v>41391</c:v>
                </c:pt>
                <c:pt idx="3713">
                  <c:v>41392</c:v>
                </c:pt>
                <c:pt idx="3714">
                  <c:v>41393</c:v>
                </c:pt>
                <c:pt idx="3715">
                  <c:v>41394</c:v>
                </c:pt>
                <c:pt idx="3716">
                  <c:v>41395</c:v>
                </c:pt>
                <c:pt idx="3717">
                  <c:v>41396</c:v>
                </c:pt>
                <c:pt idx="3718">
                  <c:v>41397</c:v>
                </c:pt>
                <c:pt idx="3719">
                  <c:v>41398</c:v>
                </c:pt>
                <c:pt idx="3720">
                  <c:v>41399</c:v>
                </c:pt>
                <c:pt idx="3721">
                  <c:v>41400</c:v>
                </c:pt>
                <c:pt idx="3722">
                  <c:v>41401</c:v>
                </c:pt>
                <c:pt idx="3723">
                  <c:v>41402</c:v>
                </c:pt>
                <c:pt idx="3724">
                  <c:v>41403</c:v>
                </c:pt>
                <c:pt idx="3725">
                  <c:v>41404</c:v>
                </c:pt>
                <c:pt idx="3726">
                  <c:v>41405</c:v>
                </c:pt>
                <c:pt idx="3727">
                  <c:v>41406</c:v>
                </c:pt>
                <c:pt idx="3728">
                  <c:v>41407</c:v>
                </c:pt>
                <c:pt idx="3729">
                  <c:v>41408</c:v>
                </c:pt>
                <c:pt idx="3730">
                  <c:v>41409</c:v>
                </c:pt>
                <c:pt idx="3731">
                  <c:v>41410</c:v>
                </c:pt>
                <c:pt idx="3732">
                  <c:v>41411</c:v>
                </c:pt>
                <c:pt idx="3733">
                  <c:v>41412</c:v>
                </c:pt>
                <c:pt idx="3734">
                  <c:v>41413</c:v>
                </c:pt>
                <c:pt idx="3735">
                  <c:v>41414</c:v>
                </c:pt>
                <c:pt idx="3736">
                  <c:v>41415</c:v>
                </c:pt>
                <c:pt idx="3737">
                  <c:v>41416</c:v>
                </c:pt>
                <c:pt idx="3738">
                  <c:v>41417</c:v>
                </c:pt>
                <c:pt idx="3739">
                  <c:v>41418</c:v>
                </c:pt>
                <c:pt idx="3740">
                  <c:v>41419</c:v>
                </c:pt>
                <c:pt idx="3741">
                  <c:v>41420</c:v>
                </c:pt>
                <c:pt idx="3742">
                  <c:v>41421</c:v>
                </c:pt>
                <c:pt idx="3743">
                  <c:v>41422</c:v>
                </c:pt>
                <c:pt idx="3744">
                  <c:v>41423</c:v>
                </c:pt>
                <c:pt idx="3745">
                  <c:v>41424</c:v>
                </c:pt>
                <c:pt idx="3746">
                  <c:v>41425</c:v>
                </c:pt>
                <c:pt idx="3747">
                  <c:v>41426</c:v>
                </c:pt>
                <c:pt idx="3748">
                  <c:v>41427</c:v>
                </c:pt>
                <c:pt idx="3749">
                  <c:v>41428</c:v>
                </c:pt>
                <c:pt idx="3750">
                  <c:v>41429</c:v>
                </c:pt>
                <c:pt idx="3751">
                  <c:v>41430</c:v>
                </c:pt>
                <c:pt idx="3752">
                  <c:v>41431</c:v>
                </c:pt>
                <c:pt idx="3753">
                  <c:v>41432</c:v>
                </c:pt>
                <c:pt idx="3754">
                  <c:v>41433</c:v>
                </c:pt>
                <c:pt idx="3755">
                  <c:v>41434</c:v>
                </c:pt>
                <c:pt idx="3756">
                  <c:v>41435</c:v>
                </c:pt>
                <c:pt idx="3757">
                  <c:v>41436</c:v>
                </c:pt>
                <c:pt idx="3758">
                  <c:v>41437</c:v>
                </c:pt>
                <c:pt idx="3759">
                  <c:v>41438</c:v>
                </c:pt>
                <c:pt idx="3760">
                  <c:v>41439</c:v>
                </c:pt>
                <c:pt idx="3761">
                  <c:v>41440</c:v>
                </c:pt>
                <c:pt idx="3762">
                  <c:v>41441</c:v>
                </c:pt>
                <c:pt idx="3763">
                  <c:v>41442</c:v>
                </c:pt>
                <c:pt idx="3764">
                  <c:v>41443</c:v>
                </c:pt>
                <c:pt idx="3765">
                  <c:v>41444</c:v>
                </c:pt>
                <c:pt idx="3766">
                  <c:v>41445</c:v>
                </c:pt>
                <c:pt idx="3767">
                  <c:v>41446</c:v>
                </c:pt>
                <c:pt idx="3768">
                  <c:v>41447</c:v>
                </c:pt>
                <c:pt idx="3769">
                  <c:v>41448</c:v>
                </c:pt>
                <c:pt idx="3770">
                  <c:v>41449</c:v>
                </c:pt>
                <c:pt idx="3771">
                  <c:v>41450</c:v>
                </c:pt>
                <c:pt idx="3772">
                  <c:v>41451</c:v>
                </c:pt>
                <c:pt idx="3773">
                  <c:v>41452</c:v>
                </c:pt>
                <c:pt idx="3774">
                  <c:v>41453</c:v>
                </c:pt>
                <c:pt idx="3775">
                  <c:v>41454</c:v>
                </c:pt>
                <c:pt idx="3776">
                  <c:v>41455</c:v>
                </c:pt>
                <c:pt idx="3777">
                  <c:v>41456</c:v>
                </c:pt>
                <c:pt idx="3778">
                  <c:v>41457</c:v>
                </c:pt>
                <c:pt idx="3779">
                  <c:v>41458</c:v>
                </c:pt>
                <c:pt idx="3780">
                  <c:v>41459</c:v>
                </c:pt>
                <c:pt idx="3781">
                  <c:v>41460</c:v>
                </c:pt>
                <c:pt idx="3782">
                  <c:v>41461</c:v>
                </c:pt>
                <c:pt idx="3783">
                  <c:v>41462</c:v>
                </c:pt>
                <c:pt idx="3784">
                  <c:v>41463</c:v>
                </c:pt>
                <c:pt idx="3785">
                  <c:v>41464</c:v>
                </c:pt>
                <c:pt idx="3786">
                  <c:v>41465</c:v>
                </c:pt>
                <c:pt idx="3787">
                  <c:v>41466</c:v>
                </c:pt>
                <c:pt idx="3788">
                  <c:v>41467</c:v>
                </c:pt>
                <c:pt idx="3789">
                  <c:v>41468</c:v>
                </c:pt>
                <c:pt idx="3790">
                  <c:v>41469</c:v>
                </c:pt>
                <c:pt idx="3791">
                  <c:v>41470</c:v>
                </c:pt>
                <c:pt idx="3792">
                  <c:v>41471</c:v>
                </c:pt>
                <c:pt idx="3793">
                  <c:v>41472</c:v>
                </c:pt>
                <c:pt idx="3794">
                  <c:v>41473</c:v>
                </c:pt>
                <c:pt idx="3795">
                  <c:v>41474</c:v>
                </c:pt>
                <c:pt idx="3796">
                  <c:v>41475</c:v>
                </c:pt>
                <c:pt idx="3797">
                  <c:v>41476</c:v>
                </c:pt>
                <c:pt idx="3798">
                  <c:v>41477</c:v>
                </c:pt>
                <c:pt idx="3799">
                  <c:v>41478</c:v>
                </c:pt>
                <c:pt idx="3800">
                  <c:v>41479</c:v>
                </c:pt>
                <c:pt idx="3801">
                  <c:v>41480</c:v>
                </c:pt>
                <c:pt idx="3802">
                  <c:v>41481</c:v>
                </c:pt>
                <c:pt idx="3803">
                  <c:v>41482</c:v>
                </c:pt>
                <c:pt idx="3804">
                  <c:v>41483</c:v>
                </c:pt>
                <c:pt idx="3805">
                  <c:v>41484</c:v>
                </c:pt>
                <c:pt idx="3806">
                  <c:v>41485</c:v>
                </c:pt>
                <c:pt idx="3807">
                  <c:v>41486</c:v>
                </c:pt>
                <c:pt idx="3808">
                  <c:v>41487</c:v>
                </c:pt>
                <c:pt idx="3809">
                  <c:v>41488</c:v>
                </c:pt>
                <c:pt idx="3810">
                  <c:v>41489</c:v>
                </c:pt>
                <c:pt idx="3811">
                  <c:v>41490</c:v>
                </c:pt>
                <c:pt idx="3812">
                  <c:v>41491</c:v>
                </c:pt>
                <c:pt idx="3813">
                  <c:v>41492</c:v>
                </c:pt>
                <c:pt idx="3814">
                  <c:v>41493</c:v>
                </c:pt>
                <c:pt idx="3815">
                  <c:v>41494</c:v>
                </c:pt>
                <c:pt idx="3816">
                  <c:v>41495</c:v>
                </c:pt>
                <c:pt idx="3817">
                  <c:v>41496</c:v>
                </c:pt>
                <c:pt idx="3818">
                  <c:v>41497</c:v>
                </c:pt>
                <c:pt idx="3819">
                  <c:v>41498</c:v>
                </c:pt>
                <c:pt idx="3820">
                  <c:v>41499</c:v>
                </c:pt>
                <c:pt idx="3821">
                  <c:v>41500</c:v>
                </c:pt>
                <c:pt idx="3822">
                  <c:v>41501</c:v>
                </c:pt>
                <c:pt idx="3823">
                  <c:v>41502</c:v>
                </c:pt>
                <c:pt idx="3824">
                  <c:v>41503</c:v>
                </c:pt>
                <c:pt idx="3825">
                  <c:v>41504</c:v>
                </c:pt>
                <c:pt idx="3826">
                  <c:v>41505</c:v>
                </c:pt>
                <c:pt idx="3827">
                  <c:v>41506</c:v>
                </c:pt>
                <c:pt idx="3828">
                  <c:v>41507</c:v>
                </c:pt>
                <c:pt idx="3829">
                  <c:v>41508</c:v>
                </c:pt>
                <c:pt idx="3830">
                  <c:v>41509</c:v>
                </c:pt>
                <c:pt idx="3831">
                  <c:v>41510</c:v>
                </c:pt>
                <c:pt idx="3832">
                  <c:v>41511</c:v>
                </c:pt>
                <c:pt idx="3833">
                  <c:v>41512</c:v>
                </c:pt>
                <c:pt idx="3834">
                  <c:v>41513</c:v>
                </c:pt>
                <c:pt idx="3835">
                  <c:v>41514</c:v>
                </c:pt>
                <c:pt idx="3836">
                  <c:v>41515</c:v>
                </c:pt>
                <c:pt idx="3837">
                  <c:v>41516</c:v>
                </c:pt>
                <c:pt idx="3838">
                  <c:v>41517</c:v>
                </c:pt>
                <c:pt idx="3839">
                  <c:v>41518</c:v>
                </c:pt>
                <c:pt idx="3840">
                  <c:v>41519</c:v>
                </c:pt>
                <c:pt idx="3841">
                  <c:v>41520</c:v>
                </c:pt>
                <c:pt idx="3842">
                  <c:v>41521</c:v>
                </c:pt>
                <c:pt idx="3843">
                  <c:v>41522</c:v>
                </c:pt>
                <c:pt idx="3844">
                  <c:v>41523</c:v>
                </c:pt>
                <c:pt idx="3845">
                  <c:v>41524</c:v>
                </c:pt>
                <c:pt idx="3846">
                  <c:v>41525</c:v>
                </c:pt>
                <c:pt idx="3847">
                  <c:v>41526</c:v>
                </c:pt>
                <c:pt idx="3848">
                  <c:v>41527</c:v>
                </c:pt>
                <c:pt idx="3849">
                  <c:v>41528</c:v>
                </c:pt>
                <c:pt idx="3850">
                  <c:v>41529</c:v>
                </c:pt>
                <c:pt idx="3851">
                  <c:v>41530</c:v>
                </c:pt>
                <c:pt idx="3852">
                  <c:v>41531</c:v>
                </c:pt>
                <c:pt idx="3853">
                  <c:v>41532</c:v>
                </c:pt>
                <c:pt idx="3854">
                  <c:v>41533</c:v>
                </c:pt>
                <c:pt idx="3855">
                  <c:v>41534</c:v>
                </c:pt>
                <c:pt idx="3856">
                  <c:v>41535</c:v>
                </c:pt>
                <c:pt idx="3857">
                  <c:v>41536</c:v>
                </c:pt>
                <c:pt idx="3858">
                  <c:v>41537</c:v>
                </c:pt>
                <c:pt idx="3859">
                  <c:v>41538</c:v>
                </c:pt>
                <c:pt idx="3860">
                  <c:v>41539</c:v>
                </c:pt>
                <c:pt idx="3861">
                  <c:v>41540</c:v>
                </c:pt>
                <c:pt idx="3862">
                  <c:v>41541</c:v>
                </c:pt>
                <c:pt idx="3863">
                  <c:v>41542</c:v>
                </c:pt>
                <c:pt idx="3864">
                  <c:v>41543</c:v>
                </c:pt>
                <c:pt idx="3865">
                  <c:v>41544</c:v>
                </c:pt>
                <c:pt idx="3866">
                  <c:v>41545</c:v>
                </c:pt>
                <c:pt idx="3867">
                  <c:v>41546</c:v>
                </c:pt>
                <c:pt idx="3868">
                  <c:v>41547</c:v>
                </c:pt>
                <c:pt idx="3869">
                  <c:v>41548</c:v>
                </c:pt>
                <c:pt idx="3870">
                  <c:v>41549</c:v>
                </c:pt>
                <c:pt idx="3871">
                  <c:v>41550</c:v>
                </c:pt>
                <c:pt idx="3872">
                  <c:v>41551</c:v>
                </c:pt>
                <c:pt idx="3873">
                  <c:v>41552</c:v>
                </c:pt>
                <c:pt idx="3874">
                  <c:v>41553</c:v>
                </c:pt>
                <c:pt idx="3875">
                  <c:v>41554</c:v>
                </c:pt>
                <c:pt idx="3876">
                  <c:v>41555</c:v>
                </c:pt>
                <c:pt idx="3877">
                  <c:v>41556</c:v>
                </c:pt>
                <c:pt idx="3878">
                  <c:v>41557</c:v>
                </c:pt>
                <c:pt idx="3879">
                  <c:v>41558</c:v>
                </c:pt>
                <c:pt idx="3880">
                  <c:v>41559</c:v>
                </c:pt>
                <c:pt idx="3881">
                  <c:v>41560</c:v>
                </c:pt>
                <c:pt idx="3882">
                  <c:v>41561</c:v>
                </c:pt>
                <c:pt idx="3883">
                  <c:v>41562</c:v>
                </c:pt>
                <c:pt idx="3884">
                  <c:v>41563</c:v>
                </c:pt>
                <c:pt idx="3885">
                  <c:v>41564</c:v>
                </c:pt>
                <c:pt idx="3886">
                  <c:v>41565</c:v>
                </c:pt>
                <c:pt idx="3887">
                  <c:v>41566</c:v>
                </c:pt>
                <c:pt idx="3888">
                  <c:v>41567</c:v>
                </c:pt>
                <c:pt idx="3889">
                  <c:v>41568</c:v>
                </c:pt>
                <c:pt idx="3890">
                  <c:v>41569</c:v>
                </c:pt>
                <c:pt idx="3891">
                  <c:v>41570</c:v>
                </c:pt>
                <c:pt idx="3892">
                  <c:v>41571</c:v>
                </c:pt>
                <c:pt idx="3893">
                  <c:v>41572</c:v>
                </c:pt>
                <c:pt idx="3894">
                  <c:v>41573</c:v>
                </c:pt>
                <c:pt idx="3895">
                  <c:v>41574</c:v>
                </c:pt>
                <c:pt idx="3896">
                  <c:v>41575</c:v>
                </c:pt>
                <c:pt idx="3897">
                  <c:v>41576</c:v>
                </c:pt>
                <c:pt idx="3898">
                  <c:v>41577</c:v>
                </c:pt>
                <c:pt idx="3899">
                  <c:v>41578</c:v>
                </c:pt>
                <c:pt idx="3900">
                  <c:v>41579</c:v>
                </c:pt>
                <c:pt idx="3901">
                  <c:v>41580</c:v>
                </c:pt>
                <c:pt idx="3902">
                  <c:v>41581</c:v>
                </c:pt>
                <c:pt idx="3903">
                  <c:v>41582</c:v>
                </c:pt>
                <c:pt idx="3904">
                  <c:v>41583</c:v>
                </c:pt>
                <c:pt idx="3905">
                  <c:v>41584</c:v>
                </c:pt>
                <c:pt idx="3906">
                  <c:v>41585</c:v>
                </c:pt>
                <c:pt idx="3907">
                  <c:v>41586</c:v>
                </c:pt>
                <c:pt idx="3908">
                  <c:v>41587</c:v>
                </c:pt>
                <c:pt idx="3909">
                  <c:v>41588</c:v>
                </c:pt>
                <c:pt idx="3910">
                  <c:v>41589</c:v>
                </c:pt>
                <c:pt idx="3911">
                  <c:v>41590</c:v>
                </c:pt>
                <c:pt idx="3912">
                  <c:v>41591</c:v>
                </c:pt>
                <c:pt idx="3913">
                  <c:v>41592</c:v>
                </c:pt>
                <c:pt idx="3914">
                  <c:v>41593</c:v>
                </c:pt>
                <c:pt idx="3915">
                  <c:v>41594</c:v>
                </c:pt>
                <c:pt idx="3916">
                  <c:v>41595</c:v>
                </c:pt>
                <c:pt idx="3917">
                  <c:v>41596</c:v>
                </c:pt>
                <c:pt idx="3918">
                  <c:v>41597</c:v>
                </c:pt>
                <c:pt idx="3919">
                  <c:v>41598</c:v>
                </c:pt>
                <c:pt idx="3920">
                  <c:v>41599</c:v>
                </c:pt>
                <c:pt idx="3921">
                  <c:v>41600</c:v>
                </c:pt>
                <c:pt idx="3922">
                  <c:v>41601</c:v>
                </c:pt>
                <c:pt idx="3923">
                  <c:v>41602</c:v>
                </c:pt>
                <c:pt idx="3924">
                  <c:v>41603</c:v>
                </c:pt>
                <c:pt idx="3925">
                  <c:v>41604</c:v>
                </c:pt>
                <c:pt idx="3926">
                  <c:v>41605</c:v>
                </c:pt>
                <c:pt idx="3927">
                  <c:v>41606</c:v>
                </c:pt>
                <c:pt idx="3928">
                  <c:v>41607</c:v>
                </c:pt>
                <c:pt idx="3929">
                  <c:v>41608</c:v>
                </c:pt>
                <c:pt idx="3930">
                  <c:v>41609</c:v>
                </c:pt>
                <c:pt idx="3931">
                  <c:v>41610</c:v>
                </c:pt>
                <c:pt idx="3932">
                  <c:v>41611</c:v>
                </c:pt>
                <c:pt idx="3933">
                  <c:v>41612</c:v>
                </c:pt>
                <c:pt idx="3934">
                  <c:v>41613</c:v>
                </c:pt>
                <c:pt idx="3935">
                  <c:v>41614</c:v>
                </c:pt>
                <c:pt idx="3936">
                  <c:v>41615</c:v>
                </c:pt>
                <c:pt idx="3937">
                  <c:v>41616</c:v>
                </c:pt>
                <c:pt idx="3938">
                  <c:v>41617</c:v>
                </c:pt>
                <c:pt idx="3939">
                  <c:v>41618</c:v>
                </c:pt>
                <c:pt idx="3940">
                  <c:v>41619</c:v>
                </c:pt>
                <c:pt idx="3941">
                  <c:v>41620</c:v>
                </c:pt>
                <c:pt idx="3942">
                  <c:v>41621</c:v>
                </c:pt>
                <c:pt idx="3943">
                  <c:v>41622</c:v>
                </c:pt>
                <c:pt idx="3944">
                  <c:v>41623</c:v>
                </c:pt>
                <c:pt idx="3945">
                  <c:v>41624</c:v>
                </c:pt>
                <c:pt idx="3946">
                  <c:v>41625</c:v>
                </c:pt>
                <c:pt idx="3947">
                  <c:v>41626</c:v>
                </c:pt>
                <c:pt idx="3948">
                  <c:v>41627</c:v>
                </c:pt>
                <c:pt idx="3949">
                  <c:v>41628</c:v>
                </c:pt>
                <c:pt idx="3950">
                  <c:v>41629</c:v>
                </c:pt>
                <c:pt idx="3951">
                  <c:v>41630</c:v>
                </c:pt>
                <c:pt idx="3952">
                  <c:v>41631</c:v>
                </c:pt>
                <c:pt idx="3953">
                  <c:v>41632</c:v>
                </c:pt>
                <c:pt idx="3954">
                  <c:v>41633</c:v>
                </c:pt>
                <c:pt idx="3955">
                  <c:v>41634</c:v>
                </c:pt>
                <c:pt idx="3956">
                  <c:v>41635</c:v>
                </c:pt>
                <c:pt idx="3957">
                  <c:v>41636</c:v>
                </c:pt>
                <c:pt idx="3958">
                  <c:v>41637</c:v>
                </c:pt>
                <c:pt idx="3959">
                  <c:v>41638</c:v>
                </c:pt>
                <c:pt idx="3960">
                  <c:v>41639</c:v>
                </c:pt>
                <c:pt idx="3961">
                  <c:v>41640</c:v>
                </c:pt>
                <c:pt idx="3962">
                  <c:v>41641</c:v>
                </c:pt>
                <c:pt idx="3963">
                  <c:v>41642</c:v>
                </c:pt>
                <c:pt idx="3964">
                  <c:v>41643</c:v>
                </c:pt>
                <c:pt idx="3965">
                  <c:v>41644</c:v>
                </c:pt>
                <c:pt idx="3966">
                  <c:v>41645</c:v>
                </c:pt>
                <c:pt idx="3967">
                  <c:v>41646</c:v>
                </c:pt>
                <c:pt idx="3968">
                  <c:v>41647</c:v>
                </c:pt>
                <c:pt idx="3969">
                  <c:v>41648</c:v>
                </c:pt>
                <c:pt idx="3970">
                  <c:v>41649</c:v>
                </c:pt>
                <c:pt idx="3971">
                  <c:v>41650</c:v>
                </c:pt>
                <c:pt idx="3972">
                  <c:v>41651</c:v>
                </c:pt>
                <c:pt idx="3973">
                  <c:v>41652</c:v>
                </c:pt>
                <c:pt idx="3974">
                  <c:v>41653</c:v>
                </c:pt>
                <c:pt idx="3975">
                  <c:v>41654</c:v>
                </c:pt>
                <c:pt idx="3976">
                  <c:v>41655</c:v>
                </c:pt>
                <c:pt idx="3977">
                  <c:v>41656</c:v>
                </c:pt>
                <c:pt idx="3978">
                  <c:v>41657</c:v>
                </c:pt>
                <c:pt idx="3979">
                  <c:v>41658</c:v>
                </c:pt>
                <c:pt idx="3980">
                  <c:v>41659</c:v>
                </c:pt>
                <c:pt idx="3981">
                  <c:v>41660</c:v>
                </c:pt>
                <c:pt idx="3982">
                  <c:v>41661</c:v>
                </c:pt>
                <c:pt idx="3983">
                  <c:v>41662</c:v>
                </c:pt>
                <c:pt idx="3984">
                  <c:v>41663</c:v>
                </c:pt>
                <c:pt idx="3985">
                  <c:v>41664</c:v>
                </c:pt>
                <c:pt idx="3986">
                  <c:v>41665</c:v>
                </c:pt>
                <c:pt idx="3987">
                  <c:v>41666</c:v>
                </c:pt>
                <c:pt idx="3988">
                  <c:v>41667</c:v>
                </c:pt>
                <c:pt idx="3989">
                  <c:v>41668</c:v>
                </c:pt>
                <c:pt idx="3990">
                  <c:v>41669</c:v>
                </c:pt>
                <c:pt idx="3991">
                  <c:v>41670</c:v>
                </c:pt>
                <c:pt idx="3992">
                  <c:v>41671</c:v>
                </c:pt>
                <c:pt idx="3993">
                  <c:v>41672</c:v>
                </c:pt>
                <c:pt idx="3994">
                  <c:v>41673</c:v>
                </c:pt>
                <c:pt idx="3995">
                  <c:v>41674</c:v>
                </c:pt>
                <c:pt idx="3996">
                  <c:v>41675</c:v>
                </c:pt>
                <c:pt idx="3997">
                  <c:v>41676</c:v>
                </c:pt>
                <c:pt idx="3998">
                  <c:v>41677</c:v>
                </c:pt>
                <c:pt idx="3999">
                  <c:v>41678</c:v>
                </c:pt>
                <c:pt idx="4000">
                  <c:v>41679</c:v>
                </c:pt>
                <c:pt idx="4001">
                  <c:v>41680</c:v>
                </c:pt>
                <c:pt idx="4002">
                  <c:v>41681</c:v>
                </c:pt>
                <c:pt idx="4003">
                  <c:v>41682</c:v>
                </c:pt>
                <c:pt idx="4004">
                  <c:v>41683</c:v>
                </c:pt>
                <c:pt idx="4005">
                  <c:v>41684</c:v>
                </c:pt>
                <c:pt idx="4006">
                  <c:v>41685</c:v>
                </c:pt>
                <c:pt idx="4007">
                  <c:v>41686</c:v>
                </c:pt>
                <c:pt idx="4008">
                  <c:v>41687</c:v>
                </c:pt>
                <c:pt idx="4009">
                  <c:v>41688</c:v>
                </c:pt>
                <c:pt idx="4010">
                  <c:v>41689</c:v>
                </c:pt>
                <c:pt idx="4011">
                  <c:v>41690</c:v>
                </c:pt>
                <c:pt idx="4012">
                  <c:v>41691</c:v>
                </c:pt>
                <c:pt idx="4013">
                  <c:v>41692</c:v>
                </c:pt>
                <c:pt idx="4014">
                  <c:v>41693</c:v>
                </c:pt>
                <c:pt idx="4015">
                  <c:v>41694</c:v>
                </c:pt>
                <c:pt idx="4016">
                  <c:v>41695</c:v>
                </c:pt>
                <c:pt idx="4017">
                  <c:v>41696</c:v>
                </c:pt>
                <c:pt idx="4018">
                  <c:v>41697</c:v>
                </c:pt>
                <c:pt idx="4019">
                  <c:v>41698</c:v>
                </c:pt>
                <c:pt idx="4020">
                  <c:v>41699</c:v>
                </c:pt>
                <c:pt idx="4021">
                  <c:v>41700</c:v>
                </c:pt>
                <c:pt idx="4022">
                  <c:v>41701</c:v>
                </c:pt>
                <c:pt idx="4023">
                  <c:v>41702</c:v>
                </c:pt>
                <c:pt idx="4024">
                  <c:v>41703</c:v>
                </c:pt>
                <c:pt idx="4025">
                  <c:v>41704</c:v>
                </c:pt>
                <c:pt idx="4026">
                  <c:v>41705</c:v>
                </c:pt>
                <c:pt idx="4027">
                  <c:v>41706</c:v>
                </c:pt>
                <c:pt idx="4028">
                  <c:v>41707</c:v>
                </c:pt>
                <c:pt idx="4029">
                  <c:v>41708</c:v>
                </c:pt>
                <c:pt idx="4030">
                  <c:v>41709</c:v>
                </c:pt>
                <c:pt idx="4031">
                  <c:v>41710</c:v>
                </c:pt>
                <c:pt idx="4032">
                  <c:v>41711</c:v>
                </c:pt>
                <c:pt idx="4033">
                  <c:v>41712</c:v>
                </c:pt>
                <c:pt idx="4034">
                  <c:v>41713</c:v>
                </c:pt>
                <c:pt idx="4035">
                  <c:v>41714</c:v>
                </c:pt>
                <c:pt idx="4036">
                  <c:v>41715</c:v>
                </c:pt>
                <c:pt idx="4037">
                  <c:v>41716</c:v>
                </c:pt>
                <c:pt idx="4038">
                  <c:v>41717</c:v>
                </c:pt>
                <c:pt idx="4039">
                  <c:v>41718</c:v>
                </c:pt>
                <c:pt idx="4040">
                  <c:v>41719</c:v>
                </c:pt>
                <c:pt idx="4041">
                  <c:v>41720</c:v>
                </c:pt>
                <c:pt idx="4042">
                  <c:v>41721</c:v>
                </c:pt>
                <c:pt idx="4043">
                  <c:v>41722</c:v>
                </c:pt>
                <c:pt idx="4044">
                  <c:v>41723</c:v>
                </c:pt>
                <c:pt idx="4045">
                  <c:v>41724</c:v>
                </c:pt>
                <c:pt idx="4046">
                  <c:v>41725</c:v>
                </c:pt>
                <c:pt idx="4047">
                  <c:v>41726</c:v>
                </c:pt>
                <c:pt idx="4048">
                  <c:v>41727</c:v>
                </c:pt>
                <c:pt idx="4049">
                  <c:v>41728</c:v>
                </c:pt>
                <c:pt idx="4050">
                  <c:v>41729</c:v>
                </c:pt>
                <c:pt idx="4051">
                  <c:v>41730</c:v>
                </c:pt>
                <c:pt idx="4052">
                  <c:v>41731</c:v>
                </c:pt>
                <c:pt idx="4053">
                  <c:v>41732</c:v>
                </c:pt>
                <c:pt idx="4054">
                  <c:v>41733</c:v>
                </c:pt>
                <c:pt idx="4055">
                  <c:v>41734</c:v>
                </c:pt>
                <c:pt idx="4056">
                  <c:v>41735</c:v>
                </c:pt>
                <c:pt idx="4057">
                  <c:v>41736</c:v>
                </c:pt>
                <c:pt idx="4058">
                  <c:v>41737</c:v>
                </c:pt>
                <c:pt idx="4059">
                  <c:v>41738</c:v>
                </c:pt>
                <c:pt idx="4060">
                  <c:v>41739</c:v>
                </c:pt>
                <c:pt idx="4061">
                  <c:v>41740</c:v>
                </c:pt>
                <c:pt idx="4062">
                  <c:v>41741</c:v>
                </c:pt>
                <c:pt idx="4063">
                  <c:v>41742</c:v>
                </c:pt>
                <c:pt idx="4064">
                  <c:v>41743</c:v>
                </c:pt>
                <c:pt idx="4065">
                  <c:v>41744</c:v>
                </c:pt>
                <c:pt idx="4066">
                  <c:v>41745</c:v>
                </c:pt>
                <c:pt idx="4067">
                  <c:v>41746</c:v>
                </c:pt>
                <c:pt idx="4068">
                  <c:v>41747</c:v>
                </c:pt>
                <c:pt idx="4069">
                  <c:v>41748</c:v>
                </c:pt>
                <c:pt idx="4070">
                  <c:v>41749</c:v>
                </c:pt>
                <c:pt idx="4071">
                  <c:v>41750</c:v>
                </c:pt>
                <c:pt idx="4072">
                  <c:v>41751</c:v>
                </c:pt>
                <c:pt idx="4073">
                  <c:v>41752</c:v>
                </c:pt>
                <c:pt idx="4074">
                  <c:v>41753</c:v>
                </c:pt>
                <c:pt idx="4075">
                  <c:v>41754</c:v>
                </c:pt>
                <c:pt idx="4076">
                  <c:v>41755</c:v>
                </c:pt>
                <c:pt idx="4077">
                  <c:v>41756</c:v>
                </c:pt>
                <c:pt idx="4078">
                  <c:v>41757</c:v>
                </c:pt>
                <c:pt idx="4079">
                  <c:v>41758</c:v>
                </c:pt>
                <c:pt idx="4080">
                  <c:v>41759</c:v>
                </c:pt>
                <c:pt idx="4081">
                  <c:v>41760</c:v>
                </c:pt>
                <c:pt idx="4082">
                  <c:v>41761</c:v>
                </c:pt>
                <c:pt idx="4083">
                  <c:v>41762</c:v>
                </c:pt>
                <c:pt idx="4084">
                  <c:v>41763</c:v>
                </c:pt>
                <c:pt idx="4085">
                  <c:v>41764</c:v>
                </c:pt>
                <c:pt idx="4086">
                  <c:v>41765</c:v>
                </c:pt>
                <c:pt idx="4087">
                  <c:v>41766</c:v>
                </c:pt>
                <c:pt idx="4088">
                  <c:v>41767</c:v>
                </c:pt>
                <c:pt idx="4089">
                  <c:v>41768</c:v>
                </c:pt>
                <c:pt idx="4090">
                  <c:v>41769</c:v>
                </c:pt>
                <c:pt idx="4091">
                  <c:v>41770</c:v>
                </c:pt>
                <c:pt idx="4092">
                  <c:v>41771</c:v>
                </c:pt>
                <c:pt idx="4093">
                  <c:v>41772</c:v>
                </c:pt>
                <c:pt idx="4094">
                  <c:v>41773</c:v>
                </c:pt>
                <c:pt idx="4095">
                  <c:v>41774</c:v>
                </c:pt>
                <c:pt idx="4096">
                  <c:v>41775</c:v>
                </c:pt>
                <c:pt idx="4097">
                  <c:v>41776</c:v>
                </c:pt>
                <c:pt idx="4098">
                  <c:v>41777</c:v>
                </c:pt>
                <c:pt idx="4099">
                  <c:v>41778</c:v>
                </c:pt>
                <c:pt idx="4100">
                  <c:v>41779</c:v>
                </c:pt>
                <c:pt idx="4101">
                  <c:v>41780</c:v>
                </c:pt>
                <c:pt idx="4102">
                  <c:v>41781</c:v>
                </c:pt>
                <c:pt idx="4103">
                  <c:v>41782</c:v>
                </c:pt>
                <c:pt idx="4104">
                  <c:v>41783</c:v>
                </c:pt>
                <c:pt idx="4105">
                  <c:v>41784</c:v>
                </c:pt>
                <c:pt idx="4106">
                  <c:v>41785</c:v>
                </c:pt>
                <c:pt idx="4107">
                  <c:v>41786</c:v>
                </c:pt>
                <c:pt idx="4108">
                  <c:v>41787</c:v>
                </c:pt>
                <c:pt idx="4109">
                  <c:v>41788</c:v>
                </c:pt>
                <c:pt idx="4110">
                  <c:v>41789</c:v>
                </c:pt>
                <c:pt idx="4111">
                  <c:v>41790</c:v>
                </c:pt>
                <c:pt idx="4112">
                  <c:v>41791</c:v>
                </c:pt>
                <c:pt idx="4113">
                  <c:v>41792</c:v>
                </c:pt>
                <c:pt idx="4114">
                  <c:v>41793</c:v>
                </c:pt>
                <c:pt idx="4115">
                  <c:v>41794</c:v>
                </c:pt>
                <c:pt idx="4116">
                  <c:v>41795</c:v>
                </c:pt>
                <c:pt idx="4117">
                  <c:v>41796</c:v>
                </c:pt>
                <c:pt idx="4118">
                  <c:v>41797</c:v>
                </c:pt>
                <c:pt idx="4119">
                  <c:v>41798</c:v>
                </c:pt>
                <c:pt idx="4120">
                  <c:v>41799</c:v>
                </c:pt>
                <c:pt idx="4121">
                  <c:v>41800</c:v>
                </c:pt>
                <c:pt idx="4122">
                  <c:v>41801</c:v>
                </c:pt>
                <c:pt idx="4123">
                  <c:v>41802</c:v>
                </c:pt>
                <c:pt idx="4124">
                  <c:v>41803</c:v>
                </c:pt>
                <c:pt idx="4125">
                  <c:v>41804</c:v>
                </c:pt>
                <c:pt idx="4126">
                  <c:v>41805</c:v>
                </c:pt>
                <c:pt idx="4127">
                  <c:v>41806</c:v>
                </c:pt>
                <c:pt idx="4128">
                  <c:v>41807</c:v>
                </c:pt>
                <c:pt idx="4129">
                  <c:v>41808</c:v>
                </c:pt>
                <c:pt idx="4130">
                  <c:v>41809</c:v>
                </c:pt>
                <c:pt idx="4131">
                  <c:v>41810</c:v>
                </c:pt>
                <c:pt idx="4132">
                  <c:v>41811</c:v>
                </c:pt>
                <c:pt idx="4133">
                  <c:v>41812</c:v>
                </c:pt>
                <c:pt idx="4134">
                  <c:v>41813</c:v>
                </c:pt>
                <c:pt idx="4135">
                  <c:v>41814</c:v>
                </c:pt>
                <c:pt idx="4136">
                  <c:v>41815</c:v>
                </c:pt>
                <c:pt idx="4137">
                  <c:v>41816</c:v>
                </c:pt>
                <c:pt idx="4138">
                  <c:v>41817</c:v>
                </c:pt>
                <c:pt idx="4139">
                  <c:v>41818</c:v>
                </c:pt>
                <c:pt idx="4140">
                  <c:v>41819</c:v>
                </c:pt>
                <c:pt idx="4141">
                  <c:v>41820</c:v>
                </c:pt>
                <c:pt idx="4142">
                  <c:v>41821</c:v>
                </c:pt>
                <c:pt idx="4143">
                  <c:v>41822</c:v>
                </c:pt>
                <c:pt idx="4144">
                  <c:v>41823</c:v>
                </c:pt>
                <c:pt idx="4145">
                  <c:v>41824</c:v>
                </c:pt>
                <c:pt idx="4146">
                  <c:v>41825</c:v>
                </c:pt>
                <c:pt idx="4147">
                  <c:v>41826</c:v>
                </c:pt>
                <c:pt idx="4148">
                  <c:v>41827</c:v>
                </c:pt>
                <c:pt idx="4149">
                  <c:v>41828</c:v>
                </c:pt>
                <c:pt idx="4150">
                  <c:v>41829</c:v>
                </c:pt>
                <c:pt idx="4151">
                  <c:v>41830</c:v>
                </c:pt>
                <c:pt idx="4152">
                  <c:v>41831</c:v>
                </c:pt>
                <c:pt idx="4153">
                  <c:v>41832</c:v>
                </c:pt>
                <c:pt idx="4154">
                  <c:v>41833</c:v>
                </c:pt>
                <c:pt idx="4155">
                  <c:v>41834</c:v>
                </c:pt>
                <c:pt idx="4156">
                  <c:v>41835</c:v>
                </c:pt>
                <c:pt idx="4157">
                  <c:v>41836</c:v>
                </c:pt>
                <c:pt idx="4158">
                  <c:v>41837</c:v>
                </c:pt>
                <c:pt idx="4159">
                  <c:v>41838</c:v>
                </c:pt>
                <c:pt idx="4160">
                  <c:v>41839</c:v>
                </c:pt>
                <c:pt idx="4161">
                  <c:v>41840</c:v>
                </c:pt>
                <c:pt idx="4162">
                  <c:v>41841</c:v>
                </c:pt>
                <c:pt idx="4163">
                  <c:v>41842</c:v>
                </c:pt>
                <c:pt idx="4164">
                  <c:v>41843</c:v>
                </c:pt>
                <c:pt idx="4165">
                  <c:v>41844</c:v>
                </c:pt>
                <c:pt idx="4166">
                  <c:v>41845</c:v>
                </c:pt>
                <c:pt idx="4167">
                  <c:v>41846</c:v>
                </c:pt>
                <c:pt idx="4168">
                  <c:v>41847</c:v>
                </c:pt>
                <c:pt idx="4169">
                  <c:v>41848</c:v>
                </c:pt>
                <c:pt idx="4170">
                  <c:v>41849</c:v>
                </c:pt>
                <c:pt idx="4171">
                  <c:v>41850</c:v>
                </c:pt>
                <c:pt idx="4172">
                  <c:v>41851</c:v>
                </c:pt>
                <c:pt idx="4173">
                  <c:v>41852</c:v>
                </c:pt>
                <c:pt idx="4174">
                  <c:v>41853</c:v>
                </c:pt>
                <c:pt idx="4175">
                  <c:v>41854</c:v>
                </c:pt>
                <c:pt idx="4176">
                  <c:v>41855</c:v>
                </c:pt>
                <c:pt idx="4177">
                  <c:v>41856</c:v>
                </c:pt>
                <c:pt idx="4178">
                  <c:v>41857</c:v>
                </c:pt>
                <c:pt idx="4179">
                  <c:v>41858</c:v>
                </c:pt>
                <c:pt idx="4180">
                  <c:v>41859</c:v>
                </c:pt>
                <c:pt idx="4181">
                  <c:v>41860</c:v>
                </c:pt>
                <c:pt idx="4182">
                  <c:v>41861</c:v>
                </c:pt>
                <c:pt idx="4183">
                  <c:v>41862</c:v>
                </c:pt>
                <c:pt idx="4184">
                  <c:v>41863</c:v>
                </c:pt>
                <c:pt idx="4185">
                  <c:v>41864</c:v>
                </c:pt>
                <c:pt idx="4186">
                  <c:v>41865</c:v>
                </c:pt>
                <c:pt idx="4187">
                  <c:v>41866</c:v>
                </c:pt>
                <c:pt idx="4188">
                  <c:v>41867</c:v>
                </c:pt>
                <c:pt idx="4189">
                  <c:v>41868</c:v>
                </c:pt>
                <c:pt idx="4190">
                  <c:v>41869</c:v>
                </c:pt>
                <c:pt idx="4191">
                  <c:v>41870</c:v>
                </c:pt>
                <c:pt idx="4192">
                  <c:v>41871</c:v>
                </c:pt>
                <c:pt idx="4193">
                  <c:v>41872</c:v>
                </c:pt>
                <c:pt idx="4194">
                  <c:v>41873</c:v>
                </c:pt>
                <c:pt idx="4195">
                  <c:v>41874</c:v>
                </c:pt>
                <c:pt idx="4196">
                  <c:v>41875</c:v>
                </c:pt>
                <c:pt idx="4197">
                  <c:v>41876</c:v>
                </c:pt>
                <c:pt idx="4198">
                  <c:v>41877</c:v>
                </c:pt>
                <c:pt idx="4199">
                  <c:v>41878</c:v>
                </c:pt>
                <c:pt idx="4200">
                  <c:v>41879</c:v>
                </c:pt>
                <c:pt idx="4201">
                  <c:v>41880</c:v>
                </c:pt>
                <c:pt idx="4202">
                  <c:v>41881</c:v>
                </c:pt>
                <c:pt idx="4203">
                  <c:v>41882</c:v>
                </c:pt>
                <c:pt idx="4204">
                  <c:v>41883</c:v>
                </c:pt>
                <c:pt idx="4205">
                  <c:v>41884</c:v>
                </c:pt>
                <c:pt idx="4206">
                  <c:v>41885</c:v>
                </c:pt>
                <c:pt idx="4207">
                  <c:v>41886</c:v>
                </c:pt>
                <c:pt idx="4208">
                  <c:v>41887</c:v>
                </c:pt>
                <c:pt idx="4209">
                  <c:v>41888</c:v>
                </c:pt>
                <c:pt idx="4210">
                  <c:v>41889</c:v>
                </c:pt>
                <c:pt idx="4211">
                  <c:v>41890</c:v>
                </c:pt>
                <c:pt idx="4212">
                  <c:v>41891</c:v>
                </c:pt>
                <c:pt idx="4213">
                  <c:v>41892</c:v>
                </c:pt>
                <c:pt idx="4214">
                  <c:v>41893</c:v>
                </c:pt>
                <c:pt idx="4215">
                  <c:v>41894</c:v>
                </c:pt>
                <c:pt idx="4216">
                  <c:v>41895</c:v>
                </c:pt>
                <c:pt idx="4217">
                  <c:v>41896</c:v>
                </c:pt>
                <c:pt idx="4218">
                  <c:v>41897</c:v>
                </c:pt>
                <c:pt idx="4219">
                  <c:v>41898</c:v>
                </c:pt>
                <c:pt idx="4220">
                  <c:v>41899</c:v>
                </c:pt>
                <c:pt idx="4221">
                  <c:v>41900</c:v>
                </c:pt>
                <c:pt idx="4222">
                  <c:v>41901</c:v>
                </c:pt>
                <c:pt idx="4223">
                  <c:v>41902</c:v>
                </c:pt>
                <c:pt idx="4224">
                  <c:v>41903</c:v>
                </c:pt>
                <c:pt idx="4225">
                  <c:v>41904</c:v>
                </c:pt>
                <c:pt idx="4226">
                  <c:v>41905</c:v>
                </c:pt>
                <c:pt idx="4227">
                  <c:v>41906</c:v>
                </c:pt>
                <c:pt idx="4228">
                  <c:v>41907</c:v>
                </c:pt>
                <c:pt idx="4229">
                  <c:v>41908</c:v>
                </c:pt>
                <c:pt idx="4230">
                  <c:v>41909</c:v>
                </c:pt>
                <c:pt idx="4231">
                  <c:v>41910</c:v>
                </c:pt>
                <c:pt idx="4232">
                  <c:v>41911</c:v>
                </c:pt>
                <c:pt idx="4233">
                  <c:v>41912</c:v>
                </c:pt>
                <c:pt idx="4234">
                  <c:v>41913</c:v>
                </c:pt>
                <c:pt idx="4235">
                  <c:v>41914</c:v>
                </c:pt>
                <c:pt idx="4236">
                  <c:v>41915</c:v>
                </c:pt>
                <c:pt idx="4237">
                  <c:v>41916</c:v>
                </c:pt>
                <c:pt idx="4238">
                  <c:v>41917</c:v>
                </c:pt>
                <c:pt idx="4239">
                  <c:v>41918</c:v>
                </c:pt>
                <c:pt idx="4240">
                  <c:v>41919</c:v>
                </c:pt>
                <c:pt idx="4241">
                  <c:v>41920</c:v>
                </c:pt>
                <c:pt idx="4242">
                  <c:v>41921</c:v>
                </c:pt>
                <c:pt idx="4243">
                  <c:v>41922</c:v>
                </c:pt>
                <c:pt idx="4244">
                  <c:v>41923</c:v>
                </c:pt>
                <c:pt idx="4245">
                  <c:v>41924</c:v>
                </c:pt>
                <c:pt idx="4246">
                  <c:v>41925</c:v>
                </c:pt>
                <c:pt idx="4247">
                  <c:v>41926</c:v>
                </c:pt>
                <c:pt idx="4248">
                  <c:v>41927</c:v>
                </c:pt>
                <c:pt idx="4249">
                  <c:v>41928</c:v>
                </c:pt>
                <c:pt idx="4250">
                  <c:v>41929</c:v>
                </c:pt>
                <c:pt idx="4251">
                  <c:v>41930</c:v>
                </c:pt>
                <c:pt idx="4252">
                  <c:v>41931</c:v>
                </c:pt>
                <c:pt idx="4253">
                  <c:v>41932</c:v>
                </c:pt>
                <c:pt idx="4254">
                  <c:v>41933</c:v>
                </c:pt>
                <c:pt idx="4255">
                  <c:v>41934</c:v>
                </c:pt>
                <c:pt idx="4256">
                  <c:v>41935</c:v>
                </c:pt>
                <c:pt idx="4257">
                  <c:v>41936</c:v>
                </c:pt>
                <c:pt idx="4258">
                  <c:v>41937</c:v>
                </c:pt>
                <c:pt idx="4259">
                  <c:v>41938</c:v>
                </c:pt>
                <c:pt idx="4260">
                  <c:v>41939</c:v>
                </c:pt>
                <c:pt idx="4261">
                  <c:v>41940</c:v>
                </c:pt>
                <c:pt idx="4262">
                  <c:v>41941</c:v>
                </c:pt>
                <c:pt idx="4263">
                  <c:v>41942</c:v>
                </c:pt>
                <c:pt idx="4264">
                  <c:v>41943</c:v>
                </c:pt>
                <c:pt idx="4265">
                  <c:v>41944</c:v>
                </c:pt>
                <c:pt idx="4266">
                  <c:v>41945</c:v>
                </c:pt>
                <c:pt idx="4267">
                  <c:v>41946</c:v>
                </c:pt>
                <c:pt idx="4268">
                  <c:v>41947</c:v>
                </c:pt>
                <c:pt idx="4269">
                  <c:v>41948</c:v>
                </c:pt>
                <c:pt idx="4270">
                  <c:v>41949</c:v>
                </c:pt>
                <c:pt idx="4271">
                  <c:v>41950</c:v>
                </c:pt>
                <c:pt idx="4272">
                  <c:v>41951</c:v>
                </c:pt>
                <c:pt idx="4273">
                  <c:v>41952</c:v>
                </c:pt>
                <c:pt idx="4274">
                  <c:v>41953</c:v>
                </c:pt>
                <c:pt idx="4275">
                  <c:v>41954</c:v>
                </c:pt>
                <c:pt idx="4276">
                  <c:v>41955</c:v>
                </c:pt>
                <c:pt idx="4277">
                  <c:v>41956</c:v>
                </c:pt>
                <c:pt idx="4278">
                  <c:v>41957</c:v>
                </c:pt>
                <c:pt idx="4279">
                  <c:v>41958</c:v>
                </c:pt>
                <c:pt idx="4280">
                  <c:v>41959</c:v>
                </c:pt>
                <c:pt idx="4281">
                  <c:v>41960</c:v>
                </c:pt>
                <c:pt idx="4282">
                  <c:v>41961</c:v>
                </c:pt>
                <c:pt idx="4283">
                  <c:v>41962</c:v>
                </c:pt>
                <c:pt idx="4284">
                  <c:v>41963</c:v>
                </c:pt>
                <c:pt idx="4285">
                  <c:v>41964</c:v>
                </c:pt>
                <c:pt idx="4286">
                  <c:v>41965</c:v>
                </c:pt>
                <c:pt idx="4287">
                  <c:v>41966</c:v>
                </c:pt>
                <c:pt idx="4288">
                  <c:v>41967</c:v>
                </c:pt>
                <c:pt idx="4289">
                  <c:v>41968</c:v>
                </c:pt>
                <c:pt idx="4290">
                  <c:v>41969</c:v>
                </c:pt>
                <c:pt idx="4291">
                  <c:v>41970</c:v>
                </c:pt>
                <c:pt idx="4292">
                  <c:v>41971</c:v>
                </c:pt>
                <c:pt idx="4293">
                  <c:v>41972</c:v>
                </c:pt>
                <c:pt idx="4294">
                  <c:v>41973</c:v>
                </c:pt>
                <c:pt idx="4295">
                  <c:v>41974</c:v>
                </c:pt>
                <c:pt idx="4296">
                  <c:v>41975</c:v>
                </c:pt>
                <c:pt idx="4297">
                  <c:v>41976</c:v>
                </c:pt>
                <c:pt idx="4298">
                  <c:v>41977</c:v>
                </c:pt>
                <c:pt idx="4299">
                  <c:v>41978</c:v>
                </c:pt>
                <c:pt idx="4300">
                  <c:v>41979</c:v>
                </c:pt>
                <c:pt idx="4301">
                  <c:v>41980</c:v>
                </c:pt>
                <c:pt idx="4302">
                  <c:v>41981</c:v>
                </c:pt>
                <c:pt idx="4303">
                  <c:v>41982</c:v>
                </c:pt>
                <c:pt idx="4304">
                  <c:v>41983</c:v>
                </c:pt>
                <c:pt idx="4305">
                  <c:v>41984</c:v>
                </c:pt>
                <c:pt idx="4306">
                  <c:v>41985</c:v>
                </c:pt>
                <c:pt idx="4307">
                  <c:v>41986</c:v>
                </c:pt>
                <c:pt idx="4308">
                  <c:v>41987</c:v>
                </c:pt>
                <c:pt idx="4309">
                  <c:v>41988</c:v>
                </c:pt>
                <c:pt idx="4310">
                  <c:v>41989</c:v>
                </c:pt>
                <c:pt idx="4311">
                  <c:v>41990</c:v>
                </c:pt>
                <c:pt idx="4312">
                  <c:v>41991</c:v>
                </c:pt>
                <c:pt idx="4313">
                  <c:v>41992</c:v>
                </c:pt>
                <c:pt idx="4314">
                  <c:v>41993</c:v>
                </c:pt>
                <c:pt idx="4315">
                  <c:v>41994</c:v>
                </c:pt>
                <c:pt idx="4316">
                  <c:v>41995</c:v>
                </c:pt>
                <c:pt idx="4317">
                  <c:v>41996</c:v>
                </c:pt>
                <c:pt idx="4318">
                  <c:v>41997</c:v>
                </c:pt>
                <c:pt idx="4319">
                  <c:v>41998</c:v>
                </c:pt>
                <c:pt idx="4320">
                  <c:v>41999</c:v>
                </c:pt>
                <c:pt idx="4321">
                  <c:v>42000</c:v>
                </c:pt>
                <c:pt idx="4322">
                  <c:v>42001</c:v>
                </c:pt>
                <c:pt idx="4323">
                  <c:v>42002</c:v>
                </c:pt>
                <c:pt idx="4324">
                  <c:v>42003</c:v>
                </c:pt>
                <c:pt idx="4325">
                  <c:v>42004</c:v>
                </c:pt>
                <c:pt idx="4326">
                  <c:v>42005</c:v>
                </c:pt>
                <c:pt idx="4327">
                  <c:v>42006</c:v>
                </c:pt>
                <c:pt idx="4328">
                  <c:v>42007</c:v>
                </c:pt>
                <c:pt idx="4329">
                  <c:v>42008</c:v>
                </c:pt>
                <c:pt idx="4330">
                  <c:v>42009</c:v>
                </c:pt>
                <c:pt idx="4331">
                  <c:v>42010</c:v>
                </c:pt>
                <c:pt idx="4332">
                  <c:v>42011</c:v>
                </c:pt>
                <c:pt idx="4333">
                  <c:v>42012</c:v>
                </c:pt>
                <c:pt idx="4334">
                  <c:v>42013</c:v>
                </c:pt>
                <c:pt idx="4335">
                  <c:v>42014</c:v>
                </c:pt>
                <c:pt idx="4336">
                  <c:v>42015</c:v>
                </c:pt>
                <c:pt idx="4337">
                  <c:v>42016</c:v>
                </c:pt>
                <c:pt idx="4338">
                  <c:v>42017</c:v>
                </c:pt>
                <c:pt idx="4339">
                  <c:v>42018</c:v>
                </c:pt>
                <c:pt idx="4340">
                  <c:v>42019</c:v>
                </c:pt>
                <c:pt idx="4341">
                  <c:v>42020</c:v>
                </c:pt>
                <c:pt idx="4342">
                  <c:v>42021</c:v>
                </c:pt>
                <c:pt idx="4343">
                  <c:v>42022</c:v>
                </c:pt>
                <c:pt idx="4344">
                  <c:v>42023</c:v>
                </c:pt>
                <c:pt idx="4345">
                  <c:v>42024</c:v>
                </c:pt>
                <c:pt idx="4346">
                  <c:v>42025</c:v>
                </c:pt>
                <c:pt idx="4347">
                  <c:v>42026</c:v>
                </c:pt>
                <c:pt idx="4348">
                  <c:v>42027</c:v>
                </c:pt>
                <c:pt idx="4349">
                  <c:v>42028</c:v>
                </c:pt>
                <c:pt idx="4350">
                  <c:v>42029</c:v>
                </c:pt>
                <c:pt idx="4351">
                  <c:v>42030</c:v>
                </c:pt>
                <c:pt idx="4352">
                  <c:v>42031</c:v>
                </c:pt>
                <c:pt idx="4353">
                  <c:v>42032</c:v>
                </c:pt>
                <c:pt idx="4354">
                  <c:v>42033</c:v>
                </c:pt>
                <c:pt idx="4355">
                  <c:v>42034</c:v>
                </c:pt>
                <c:pt idx="4356">
                  <c:v>42035</c:v>
                </c:pt>
                <c:pt idx="4357">
                  <c:v>42036</c:v>
                </c:pt>
                <c:pt idx="4358">
                  <c:v>42037</c:v>
                </c:pt>
                <c:pt idx="4359">
                  <c:v>42038</c:v>
                </c:pt>
                <c:pt idx="4360">
                  <c:v>42039</c:v>
                </c:pt>
                <c:pt idx="4361">
                  <c:v>42040</c:v>
                </c:pt>
                <c:pt idx="4362">
                  <c:v>42041</c:v>
                </c:pt>
                <c:pt idx="4363">
                  <c:v>42042</c:v>
                </c:pt>
                <c:pt idx="4364">
                  <c:v>42043</c:v>
                </c:pt>
                <c:pt idx="4365">
                  <c:v>42044</c:v>
                </c:pt>
                <c:pt idx="4366">
                  <c:v>42045</c:v>
                </c:pt>
                <c:pt idx="4367">
                  <c:v>42046</c:v>
                </c:pt>
                <c:pt idx="4368">
                  <c:v>42047</c:v>
                </c:pt>
                <c:pt idx="4369">
                  <c:v>42048</c:v>
                </c:pt>
                <c:pt idx="4370">
                  <c:v>42049</c:v>
                </c:pt>
                <c:pt idx="4371">
                  <c:v>42050</c:v>
                </c:pt>
                <c:pt idx="4372">
                  <c:v>42051</c:v>
                </c:pt>
                <c:pt idx="4373">
                  <c:v>42052</c:v>
                </c:pt>
                <c:pt idx="4374">
                  <c:v>42053</c:v>
                </c:pt>
                <c:pt idx="4375">
                  <c:v>42054</c:v>
                </c:pt>
                <c:pt idx="4376">
                  <c:v>42055</c:v>
                </c:pt>
                <c:pt idx="4377">
                  <c:v>42056</c:v>
                </c:pt>
                <c:pt idx="4378">
                  <c:v>42057</c:v>
                </c:pt>
                <c:pt idx="4379">
                  <c:v>42058</c:v>
                </c:pt>
                <c:pt idx="4380">
                  <c:v>42059</c:v>
                </c:pt>
                <c:pt idx="4381">
                  <c:v>42060</c:v>
                </c:pt>
                <c:pt idx="4382">
                  <c:v>42061</c:v>
                </c:pt>
                <c:pt idx="4383">
                  <c:v>42062</c:v>
                </c:pt>
                <c:pt idx="4384">
                  <c:v>42063</c:v>
                </c:pt>
                <c:pt idx="4385">
                  <c:v>42064</c:v>
                </c:pt>
                <c:pt idx="4386">
                  <c:v>42065</c:v>
                </c:pt>
                <c:pt idx="4387">
                  <c:v>42066</c:v>
                </c:pt>
                <c:pt idx="4388">
                  <c:v>42067</c:v>
                </c:pt>
                <c:pt idx="4389">
                  <c:v>42068</c:v>
                </c:pt>
                <c:pt idx="4390">
                  <c:v>42069</c:v>
                </c:pt>
                <c:pt idx="4391">
                  <c:v>42070</c:v>
                </c:pt>
                <c:pt idx="4392">
                  <c:v>42071</c:v>
                </c:pt>
                <c:pt idx="4393">
                  <c:v>42072</c:v>
                </c:pt>
                <c:pt idx="4394">
                  <c:v>42073</c:v>
                </c:pt>
                <c:pt idx="4395">
                  <c:v>42074</c:v>
                </c:pt>
                <c:pt idx="4396">
                  <c:v>42075</c:v>
                </c:pt>
                <c:pt idx="4397">
                  <c:v>42076</c:v>
                </c:pt>
                <c:pt idx="4398">
                  <c:v>42077</c:v>
                </c:pt>
                <c:pt idx="4399">
                  <c:v>42078</c:v>
                </c:pt>
                <c:pt idx="4400">
                  <c:v>42079</c:v>
                </c:pt>
                <c:pt idx="4401">
                  <c:v>42080</c:v>
                </c:pt>
                <c:pt idx="4402">
                  <c:v>42081</c:v>
                </c:pt>
                <c:pt idx="4403">
                  <c:v>42082</c:v>
                </c:pt>
                <c:pt idx="4404">
                  <c:v>42083</c:v>
                </c:pt>
                <c:pt idx="4405">
                  <c:v>42084</c:v>
                </c:pt>
                <c:pt idx="4406">
                  <c:v>42085</c:v>
                </c:pt>
                <c:pt idx="4407">
                  <c:v>42086</c:v>
                </c:pt>
                <c:pt idx="4408">
                  <c:v>42087</c:v>
                </c:pt>
                <c:pt idx="4409">
                  <c:v>42088</c:v>
                </c:pt>
                <c:pt idx="4410">
                  <c:v>42089</c:v>
                </c:pt>
                <c:pt idx="4411">
                  <c:v>42090</c:v>
                </c:pt>
                <c:pt idx="4412">
                  <c:v>42091</c:v>
                </c:pt>
                <c:pt idx="4413">
                  <c:v>42092</c:v>
                </c:pt>
                <c:pt idx="4414">
                  <c:v>42093</c:v>
                </c:pt>
                <c:pt idx="4415">
                  <c:v>42094</c:v>
                </c:pt>
                <c:pt idx="4416">
                  <c:v>42095</c:v>
                </c:pt>
                <c:pt idx="4417">
                  <c:v>42096</c:v>
                </c:pt>
                <c:pt idx="4418">
                  <c:v>42097</c:v>
                </c:pt>
                <c:pt idx="4419">
                  <c:v>42098</c:v>
                </c:pt>
                <c:pt idx="4420">
                  <c:v>42099</c:v>
                </c:pt>
                <c:pt idx="4421">
                  <c:v>42100</c:v>
                </c:pt>
                <c:pt idx="4422">
                  <c:v>42101</c:v>
                </c:pt>
                <c:pt idx="4423">
                  <c:v>42102</c:v>
                </c:pt>
                <c:pt idx="4424">
                  <c:v>42103</c:v>
                </c:pt>
                <c:pt idx="4425">
                  <c:v>42104</c:v>
                </c:pt>
                <c:pt idx="4426">
                  <c:v>42105</c:v>
                </c:pt>
                <c:pt idx="4427">
                  <c:v>42106</c:v>
                </c:pt>
                <c:pt idx="4428">
                  <c:v>42107</c:v>
                </c:pt>
                <c:pt idx="4429">
                  <c:v>42108</c:v>
                </c:pt>
                <c:pt idx="4430">
                  <c:v>42109</c:v>
                </c:pt>
                <c:pt idx="4431">
                  <c:v>42110</c:v>
                </c:pt>
                <c:pt idx="4432">
                  <c:v>42111</c:v>
                </c:pt>
                <c:pt idx="4433">
                  <c:v>42112</c:v>
                </c:pt>
                <c:pt idx="4434">
                  <c:v>42113</c:v>
                </c:pt>
                <c:pt idx="4435">
                  <c:v>42114</c:v>
                </c:pt>
                <c:pt idx="4436">
                  <c:v>42115</c:v>
                </c:pt>
                <c:pt idx="4437">
                  <c:v>42116</c:v>
                </c:pt>
                <c:pt idx="4438">
                  <c:v>42117</c:v>
                </c:pt>
                <c:pt idx="4439">
                  <c:v>42118</c:v>
                </c:pt>
                <c:pt idx="4440">
                  <c:v>42119</c:v>
                </c:pt>
                <c:pt idx="4441">
                  <c:v>42120</c:v>
                </c:pt>
                <c:pt idx="4442">
                  <c:v>42121</c:v>
                </c:pt>
                <c:pt idx="4443">
                  <c:v>42122</c:v>
                </c:pt>
                <c:pt idx="4444">
                  <c:v>42123</c:v>
                </c:pt>
                <c:pt idx="4445">
                  <c:v>42124</c:v>
                </c:pt>
                <c:pt idx="4446">
                  <c:v>42125</c:v>
                </c:pt>
                <c:pt idx="4447">
                  <c:v>42126</c:v>
                </c:pt>
                <c:pt idx="4448">
                  <c:v>42127</c:v>
                </c:pt>
                <c:pt idx="4449">
                  <c:v>42128</c:v>
                </c:pt>
                <c:pt idx="4450">
                  <c:v>42129</c:v>
                </c:pt>
                <c:pt idx="4451">
                  <c:v>42130</c:v>
                </c:pt>
                <c:pt idx="4452">
                  <c:v>42131</c:v>
                </c:pt>
                <c:pt idx="4453">
                  <c:v>42132</c:v>
                </c:pt>
                <c:pt idx="4454">
                  <c:v>42133</c:v>
                </c:pt>
                <c:pt idx="4455">
                  <c:v>42134</c:v>
                </c:pt>
                <c:pt idx="4456">
                  <c:v>42135</c:v>
                </c:pt>
                <c:pt idx="4457">
                  <c:v>42136</c:v>
                </c:pt>
                <c:pt idx="4458">
                  <c:v>42137</c:v>
                </c:pt>
                <c:pt idx="4459">
                  <c:v>42138</c:v>
                </c:pt>
                <c:pt idx="4460">
                  <c:v>42139</c:v>
                </c:pt>
                <c:pt idx="4461">
                  <c:v>42140</c:v>
                </c:pt>
                <c:pt idx="4462">
                  <c:v>42141</c:v>
                </c:pt>
                <c:pt idx="4463">
                  <c:v>42142</c:v>
                </c:pt>
                <c:pt idx="4464">
                  <c:v>42143</c:v>
                </c:pt>
                <c:pt idx="4465">
                  <c:v>42144</c:v>
                </c:pt>
                <c:pt idx="4466">
                  <c:v>42145</c:v>
                </c:pt>
                <c:pt idx="4467">
                  <c:v>42146</c:v>
                </c:pt>
                <c:pt idx="4468">
                  <c:v>42147</c:v>
                </c:pt>
                <c:pt idx="4469">
                  <c:v>42148</c:v>
                </c:pt>
                <c:pt idx="4470">
                  <c:v>42149</c:v>
                </c:pt>
                <c:pt idx="4471">
                  <c:v>42150</c:v>
                </c:pt>
                <c:pt idx="4472">
                  <c:v>42151</c:v>
                </c:pt>
                <c:pt idx="4473">
                  <c:v>42152</c:v>
                </c:pt>
                <c:pt idx="4474">
                  <c:v>42153</c:v>
                </c:pt>
                <c:pt idx="4475">
                  <c:v>42154</c:v>
                </c:pt>
                <c:pt idx="4476">
                  <c:v>42155</c:v>
                </c:pt>
                <c:pt idx="4477">
                  <c:v>42156</c:v>
                </c:pt>
                <c:pt idx="4478">
                  <c:v>42157</c:v>
                </c:pt>
                <c:pt idx="4479">
                  <c:v>42158</c:v>
                </c:pt>
                <c:pt idx="4480">
                  <c:v>42159</c:v>
                </c:pt>
                <c:pt idx="4481">
                  <c:v>42160</c:v>
                </c:pt>
                <c:pt idx="4482">
                  <c:v>42161</c:v>
                </c:pt>
                <c:pt idx="4483">
                  <c:v>42162</c:v>
                </c:pt>
                <c:pt idx="4484">
                  <c:v>42163</c:v>
                </c:pt>
                <c:pt idx="4485">
                  <c:v>42164</c:v>
                </c:pt>
                <c:pt idx="4486">
                  <c:v>42165</c:v>
                </c:pt>
                <c:pt idx="4487">
                  <c:v>42166</c:v>
                </c:pt>
                <c:pt idx="4488">
                  <c:v>42167</c:v>
                </c:pt>
                <c:pt idx="4489">
                  <c:v>42168</c:v>
                </c:pt>
                <c:pt idx="4490">
                  <c:v>42169</c:v>
                </c:pt>
                <c:pt idx="4491">
                  <c:v>42170</c:v>
                </c:pt>
                <c:pt idx="4492">
                  <c:v>42171</c:v>
                </c:pt>
                <c:pt idx="4493">
                  <c:v>42172</c:v>
                </c:pt>
                <c:pt idx="4494">
                  <c:v>42173</c:v>
                </c:pt>
                <c:pt idx="4495">
                  <c:v>42174</c:v>
                </c:pt>
                <c:pt idx="4496">
                  <c:v>42175</c:v>
                </c:pt>
                <c:pt idx="4497">
                  <c:v>42176</c:v>
                </c:pt>
                <c:pt idx="4498">
                  <c:v>42177</c:v>
                </c:pt>
                <c:pt idx="4499">
                  <c:v>42178</c:v>
                </c:pt>
                <c:pt idx="4500">
                  <c:v>42179</c:v>
                </c:pt>
                <c:pt idx="4501">
                  <c:v>42180</c:v>
                </c:pt>
                <c:pt idx="4502">
                  <c:v>42181</c:v>
                </c:pt>
                <c:pt idx="4503">
                  <c:v>42182</c:v>
                </c:pt>
                <c:pt idx="4504">
                  <c:v>42183</c:v>
                </c:pt>
                <c:pt idx="4505">
                  <c:v>42184</c:v>
                </c:pt>
                <c:pt idx="4506">
                  <c:v>42185</c:v>
                </c:pt>
                <c:pt idx="4507">
                  <c:v>42186</c:v>
                </c:pt>
                <c:pt idx="4508">
                  <c:v>42187</c:v>
                </c:pt>
                <c:pt idx="4509">
                  <c:v>42188</c:v>
                </c:pt>
                <c:pt idx="4510">
                  <c:v>42189</c:v>
                </c:pt>
                <c:pt idx="4511">
                  <c:v>42190</c:v>
                </c:pt>
                <c:pt idx="4512">
                  <c:v>42191</c:v>
                </c:pt>
                <c:pt idx="4513">
                  <c:v>42192</c:v>
                </c:pt>
                <c:pt idx="4514">
                  <c:v>42193</c:v>
                </c:pt>
                <c:pt idx="4515">
                  <c:v>42194</c:v>
                </c:pt>
                <c:pt idx="4516">
                  <c:v>42195</c:v>
                </c:pt>
                <c:pt idx="4517">
                  <c:v>42196</c:v>
                </c:pt>
                <c:pt idx="4518">
                  <c:v>42197</c:v>
                </c:pt>
                <c:pt idx="4519">
                  <c:v>42198</c:v>
                </c:pt>
                <c:pt idx="4520">
                  <c:v>42199</c:v>
                </c:pt>
                <c:pt idx="4521">
                  <c:v>42200</c:v>
                </c:pt>
                <c:pt idx="4522">
                  <c:v>42201</c:v>
                </c:pt>
                <c:pt idx="4523">
                  <c:v>42202</c:v>
                </c:pt>
                <c:pt idx="4524">
                  <c:v>42203</c:v>
                </c:pt>
                <c:pt idx="4525">
                  <c:v>42204</c:v>
                </c:pt>
                <c:pt idx="4526">
                  <c:v>42205</c:v>
                </c:pt>
                <c:pt idx="4527">
                  <c:v>42206</c:v>
                </c:pt>
                <c:pt idx="4528">
                  <c:v>42207</c:v>
                </c:pt>
                <c:pt idx="4529">
                  <c:v>42208</c:v>
                </c:pt>
                <c:pt idx="4530">
                  <c:v>42209</c:v>
                </c:pt>
                <c:pt idx="4531">
                  <c:v>42210</c:v>
                </c:pt>
                <c:pt idx="4532">
                  <c:v>42211</c:v>
                </c:pt>
                <c:pt idx="4533">
                  <c:v>42212</c:v>
                </c:pt>
                <c:pt idx="4534">
                  <c:v>42213</c:v>
                </c:pt>
                <c:pt idx="4535">
                  <c:v>42214</c:v>
                </c:pt>
                <c:pt idx="4536">
                  <c:v>42215</c:v>
                </c:pt>
                <c:pt idx="4537">
                  <c:v>42216</c:v>
                </c:pt>
                <c:pt idx="4538">
                  <c:v>42217</c:v>
                </c:pt>
                <c:pt idx="4539">
                  <c:v>42218</c:v>
                </c:pt>
                <c:pt idx="4540">
                  <c:v>42219</c:v>
                </c:pt>
                <c:pt idx="4541">
                  <c:v>42220</c:v>
                </c:pt>
                <c:pt idx="4542">
                  <c:v>42221</c:v>
                </c:pt>
                <c:pt idx="4543">
                  <c:v>42222</c:v>
                </c:pt>
                <c:pt idx="4544">
                  <c:v>42223</c:v>
                </c:pt>
                <c:pt idx="4545">
                  <c:v>42224</c:v>
                </c:pt>
                <c:pt idx="4546">
                  <c:v>42225</c:v>
                </c:pt>
                <c:pt idx="4547">
                  <c:v>42226</c:v>
                </c:pt>
                <c:pt idx="4548">
                  <c:v>42227</c:v>
                </c:pt>
                <c:pt idx="4549">
                  <c:v>42228</c:v>
                </c:pt>
                <c:pt idx="4550">
                  <c:v>42229</c:v>
                </c:pt>
                <c:pt idx="4551">
                  <c:v>42230</c:v>
                </c:pt>
                <c:pt idx="4552">
                  <c:v>42231</c:v>
                </c:pt>
                <c:pt idx="4553">
                  <c:v>42232</c:v>
                </c:pt>
                <c:pt idx="4554">
                  <c:v>42233</c:v>
                </c:pt>
                <c:pt idx="4555">
                  <c:v>42234</c:v>
                </c:pt>
                <c:pt idx="4556">
                  <c:v>42235</c:v>
                </c:pt>
                <c:pt idx="4557">
                  <c:v>42236</c:v>
                </c:pt>
                <c:pt idx="4558">
                  <c:v>42237</c:v>
                </c:pt>
                <c:pt idx="4559">
                  <c:v>42238</c:v>
                </c:pt>
                <c:pt idx="4560">
                  <c:v>42239</c:v>
                </c:pt>
                <c:pt idx="4561">
                  <c:v>42240</c:v>
                </c:pt>
                <c:pt idx="4562">
                  <c:v>42241</c:v>
                </c:pt>
                <c:pt idx="4563">
                  <c:v>42242</c:v>
                </c:pt>
                <c:pt idx="4564">
                  <c:v>42243</c:v>
                </c:pt>
                <c:pt idx="4565">
                  <c:v>42244</c:v>
                </c:pt>
                <c:pt idx="4566">
                  <c:v>42245</c:v>
                </c:pt>
                <c:pt idx="4567">
                  <c:v>42246</c:v>
                </c:pt>
                <c:pt idx="4568">
                  <c:v>42247</c:v>
                </c:pt>
                <c:pt idx="4569">
                  <c:v>42248</c:v>
                </c:pt>
                <c:pt idx="4570">
                  <c:v>42249</c:v>
                </c:pt>
                <c:pt idx="4571">
                  <c:v>42250</c:v>
                </c:pt>
                <c:pt idx="4572">
                  <c:v>42251</c:v>
                </c:pt>
                <c:pt idx="4573">
                  <c:v>42252</c:v>
                </c:pt>
                <c:pt idx="4574">
                  <c:v>42253</c:v>
                </c:pt>
                <c:pt idx="4575">
                  <c:v>42254</c:v>
                </c:pt>
                <c:pt idx="4576">
                  <c:v>42255</c:v>
                </c:pt>
                <c:pt idx="4577">
                  <c:v>42256</c:v>
                </c:pt>
                <c:pt idx="4578">
                  <c:v>42257</c:v>
                </c:pt>
                <c:pt idx="4579">
                  <c:v>42258</c:v>
                </c:pt>
                <c:pt idx="4580">
                  <c:v>42259</c:v>
                </c:pt>
                <c:pt idx="4581">
                  <c:v>42260</c:v>
                </c:pt>
                <c:pt idx="4582">
                  <c:v>42261</c:v>
                </c:pt>
                <c:pt idx="4583">
                  <c:v>42262</c:v>
                </c:pt>
                <c:pt idx="4584">
                  <c:v>42263</c:v>
                </c:pt>
                <c:pt idx="4585">
                  <c:v>42264</c:v>
                </c:pt>
                <c:pt idx="4586">
                  <c:v>42265</c:v>
                </c:pt>
                <c:pt idx="4587">
                  <c:v>42266</c:v>
                </c:pt>
                <c:pt idx="4588">
                  <c:v>42267</c:v>
                </c:pt>
                <c:pt idx="4589">
                  <c:v>42268</c:v>
                </c:pt>
                <c:pt idx="4590">
                  <c:v>42269</c:v>
                </c:pt>
                <c:pt idx="4591">
                  <c:v>42270</c:v>
                </c:pt>
                <c:pt idx="4592">
                  <c:v>42271</c:v>
                </c:pt>
                <c:pt idx="4593">
                  <c:v>42272</c:v>
                </c:pt>
                <c:pt idx="4594">
                  <c:v>42273</c:v>
                </c:pt>
                <c:pt idx="4595">
                  <c:v>42274</c:v>
                </c:pt>
                <c:pt idx="4596">
                  <c:v>42275</c:v>
                </c:pt>
                <c:pt idx="4597">
                  <c:v>42276</c:v>
                </c:pt>
                <c:pt idx="4598">
                  <c:v>42277</c:v>
                </c:pt>
                <c:pt idx="4599">
                  <c:v>42278</c:v>
                </c:pt>
                <c:pt idx="4600">
                  <c:v>42279</c:v>
                </c:pt>
                <c:pt idx="4601">
                  <c:v>42280</c:v>
                </c:pt>
                <c:pt idx="4602">
                  <c:v>42281</c:v>
                </c:pt>
                <c:pt idx="4603">
                  <c:v>42282</c:v>
                </c:pt>
                <c:pt idx="4604">
                  <c:v>42283</c:v>
                </c:pt>
                <c:pt idx="4605">
                  <c:v>42284</c:v>
                </c:pt>
                <c:pt idx="4606">
                  <c:v>42285</c:v>
                </c:pt>
                <c:pt idx="4607">
                  <c:v>42286</c:v>
                </c:pt>
                <c:pt idx="4608">
                  <c:v>42287</c:v>
                </c:pt>
                <c:pt idx="4609">
                  <c:v>42288</c:v>
                </c:pt>
                <c:pt idx="4610">
                  <c:v>42289</c:v>
                </c:pt>
                <c:pt idx="4611">
                  <c:v>42290</c:v>
                </c:pt>
                <c:pt idx="4612">
                  <c:v>42291</c:v>
                </c:pt>
                <c:pt idx="4613">
                  <c:v>42292</c:v>
                </c:pt>
                <c:pt idx="4614">
                  <c:v>42293</c:v>
                </c:pt>
                <c:pt idx="4615">
                  <c:v>42294</c:v>
                </c:pt>
                <c:pt idx="4616">
                  <c:v>42295</c:v>
                </c:pt>
                <c:pt idx="4617">
                  <c:v>42296</c:v>
                </c:pt>
                <c:pt idx="4618">
                  <c:v>42297</c:v>
                </c:pt>
                <c:pt idx="4619">
                  <c:v>42298</c:v>
                </c:pt>
                <c:pt idx="4620">
                  <c:v>42299</c:v>
                </c:pt>
                <c:pt idx="4621">
                  <c:v>42300</c:v>
                </c:pt>
                <c:pt idx="4622">
                  <c:v>42301</c:v>
                </c:pt>
                <c:pt idx="4623">
                  <c:v>42302</c:v>
                </c:pt>
                <c:pt idx="4624">
                  <c:v>42303</c:v>
                </c:pt>
                <c:pt idx="4625">
                  <c:v>42304</c:v>
                </c:pt>
                <c:pt idx="4626">
                  <c:v>42305</c:v>
                </c:pt>
                <c:pt idx="4627">
                  <c:v>42306</c:v>
                </c:pt>
                <c:pt idx="4628">
                  <c:v>42307</c:v>
                </c:pt>
                <c:pt idx="4629">
                  <c:v>42308</c:v>
                </c:pt>
                <c:pt idx="4630">
                  <c:v>42309</c:v>
                </c:pt>
                <c:pt idx="4631">
                  <c:v>42310</c:v>
                </c:pt>
                <c:pt idx="4632">
                  <c:v>42311</c:v>
                </c:pt>
                <c:pt idx="4633">
                  <c:v>42312</c:v>
                </c:pt>
                <c:pt idx="4634">
                  <c:v>42313</c:v>
                </c:pt>
                <c:pt idx="4635">
                  <c:v>42314</c:v>
                </c:pt>
                <c:pt idx="4636">
                  <c:v>42315</c:v>
                </c:pt>
                <c:pt idx="4637">
                  <c:v>42316</c:v>
                </c:pt>
                <c:pt idx="4638">
                  <c:v>42317</c:v>
                </c:pt>
                <c:pt idx="4639">
                  <c:v>42318</c:v>
                </c:pt>
                <c:pt idx="4640">
                  <c:v>42319</c:v>
                </c:pt>
                <c:pt idx="4641">
                  <c:v>42320</c:v>
                </c:pt>
                <c:pt idx="4642">
                  <c:v>42321</c:v>
                </c:pt>
                <c:pt idx="4643">
                  <c:v>42322</c:v>
                </c:pt>
                <c:pt idx="4644">
                  <c:v>42323</c:v>
                </c:pt>
                <c:pt idx="4645">
                  <c:v>42324</c:v>
                </c:pt>
                <c:pt idx="4646">
                  <c:v>42325</c:v>
                </c:pt>
                <c:pt idx="4647">
                  <c:v>42326</c:v>
                </c:pt>
                <c:pt idx="4648">
                  <c:v>42327</c:v>
                </c:pt>
                <c:pt idx="4649">
                  <c:v>42328</c:v>
                </c:pt>
                <c:pt idx="4650">
                  <c:v>42329</c:v>
                </c:pt>
                <c:pt idx="4651">
                  <c:v>42330</c:v>
                </c:pt>
                <c:pt idx="4652">
                  <c:v>42331</c:v>
                </c:pt>
                <c:pt idx="4653">
                  <c:v>42332</c:v>
                </c:pt>
                <c:pt idx="4654">
                  <c:v>42333</c:v>
                </c:pt>
                <c:pt idx="4655">
                  <c:v>42334</c:v>
                </c:pt>
                <c:pt idx="4656">
                  <c:v>42335</c:v>
                </c:pt>
                <c:pt idx="4657">
                  <c:v>42336</c:v>
                </c:pt>
                <c:pt idx="4658">
                  <c:v>42337</c:v>
                </c:pt>
                <c:pt idx="4659">
                  <c:v>42338</c:v>
                </c:pt>
                <c:pt idx="4660">
                  <c:v>42339</c:v>
                </c:pt>
                <c:pt idx="4661">
                  <c:v>42340</c:v>
                </c:pt>
                <c:pt idx="4662">
                  <c:v>42341</c:v>
                </c:pt>
                <c:pt idx="4663">
                  <c:v>42342</c:v>
                </c:pt>
                <c:pt idx="4664">
                  <c:v>42343</c:v>
                </c:pt>
                <c:pt idx="4665">
                  <c:v>42344</c:v>
                </c:pt>
                <c:pt idx="4666">
                  <c:v>42345</c:v>
                </c:pt>
                <c:pt idx="4667">
                  <c:v>42346</c:v>
                </c:pt>
                <c:pt idx="4668">
                  <c:v>42347</c:v>
                </c:pt>
                <c:pt idx="4669">
                  <c:v>42348</c:v>
                </c:pt>
                <c:pt idx="4670">
                  <c:v>42349</c:v>
                </c:pt>
                <c:pt idx="4671">
                  <c:v>42350</c:v>
                </c:pt>
                <c:pt idx="4672">
                  <c:v>42351</c:v>
                </c:pt>
                <c:pt idx="4673">
                  <c:v>42352</c:v>
                </c:pt>
                <c:pt idx="4674">
                  <c:v>42353</c:v>
                </c:pt>
                <c:pt idx="4675">
                  <c:v>42354</c:v>
                </c:pt>
                <c:pt idx="4676">
                  <c:v>42355</c:v>
                </c:pt>
                <c:pt idx="4677">
                  <c:v>42356</c:v>
                </c:pt>
                <c:pt idx="4678">
                  <c:v>42357</c:v>
                </c:pt>
                <c:pt idx="4679">
                  <c:v>42358</c:v>
                </c:pt>
                <c:pt idx="4680">
                  <c:v>42359</c:v>
                </c:pt>
                <c:pt idx="4681">
                  <c:v>42360</c:v>
                </c:pt>
                <c:pt idx="4682">
                  <c:v>42361</c:v>
                </c:pt>
                <c:pt idx="4683">
                  <c:v>42362</c:v>
                </c:pt>
                <c:pt idx="4684">
                  <c:v>42363</c:v>
                </c:pt>
                <c:pt idx="4685">
                  <c:v>42364</c:v>
                </c:pt>
                <c:pt idx="4686">
                  <c:v>42365</c:v>
                </c:pt>
                <c:pt idx="4687">
                  <c:v>42366</c:v>
                </c:pt>
                <c:pt idx="4688">
                  <c:v>42367</c:v>
                </c:pt>
                <c:pt idx="4689">
                  <c:v>42368</c:v>
                </c:pt>
                <c:pt idx="4690">
                  <c:v>42369</c:v>
                </c:pt>
                <c:pt idx="4691">
                  <c:v>42370</c:v>
                </c:pt>
                <c:pt idx="4692">
                  <c:v>42371</c:v>
                </c:pt>
                <c:pt idx="4693">
                  <c:v>42372</c:v>
                </c:pt>
                <c:pt idx="4694">
                  <c:v>42373</c:v>
                </c:pt>
                <c:pt idx="4695">
                  <c:v>42374</c:v>
                </c:pt>
                <c:pt idx="4696">
                  <c:v>42375</c:v>
                </c:pt>
                <c:pt idx="4697">
                  <c:v>42376</c:v>
                </c:pt>
                <c:pt idx="4698">
                  <c:v>42377</c:v>
                </c:pt>
                <c:pt idx="4699">
                  <c:v>42378</c:v>
                </c:pt>
                <c:pt idx="4700">
                  <c:v>42379</c:v>
                </c:pt>
                <c:pt idx="4701">
                  <c:v>42380</c:v>
                </c:pt>
                <c:pt idx="4702">
                  <c:v>42381</c:v>
                </c:pt>
                <c:pt idx="4703">
                  <c:v>42382</c:v>
                </c:pt>
                <c:pt idx="4704">
                  <c:v>42383</c:v>
                </c:pt>
                <c:pt idx="4705">
                  <c:v>42384</c:v>
                </c:pt>
                <c:pt idx="4706">
                  <c:v>42385</c:v>
                </c:pt>
                <c:pt idx="4707">
                  <c:v>42386</c:v>
                </c:pt>
                <c:pt idx="4708">
                  <c:v>42387</c:v>
                </c:pt>
                <c:pt idx="4709">
                  <c:v>42388</c:v>
                </c:pt>
                <c:pt idx="4710">
                  <c:v>42389</c:v>
                </c:pt>
                <c:pt idx="4711">
                  <c:v>42390</c:v>
                </c:pt>
                <c:pt idx="4712">
                  <c:v>42391</c:v>
                </c:pt>
                <c:pt idx="4713">
                  <c:v>42392</c:v>
                </c:pt>
                <c:pt idx="4714">
                  <c:v>42393</c:v>
                </c:pt>
                <c:pt idx="4715">
                  <c:v>42394</c:v>
                </c:pt>
                <c:pt idx="4716">
                  <c:v>42395</c:v>
                </c:pt>
                <c:pt idx="4717">
                  <c:v>42396</c:v>
                </c:pt>
                <c:pt idx="4718">
                  <c:v>42397</c:v>
                </c:pt>
                <c:pt idx="4719">
                  <c:v>42398</c:v>
                </c:pt>
                <c:pt idx="4720">
                  <c:v>42399</c:v>
                </c:pt>
                <c:pt idx="4721">
                  <c:v>42400</c:v>
                </c:pt>
                <c:pt idx="4722">
                  <c:v>42401</c:v>
                </c:pt>
                <c:pt idx="4723">
                  <c:v>42402</c:v>
                </c:pt>
                <c:pt idx="4724">
                  <c:v>42403</c:v>
                </c:pt>
                <c:pt idx="4725">
                  <c:v>42404</c:v>
                </c:pt>
                <c:pt idx="4726">
                  <c:v>42405</c:v>
                </c:pt>
                <c:pt idx="4727">
                  <c:v>42406</c:v>
                </c:pt>
                <c:pt idx="4728">
                  <c:v>42407</c:v>
                </c:pt>
                <c:pt idx="4729">
                  <c:v>42408</c:v>
                </c:pt>
                <c:pt idx="4730">
                  <c:v>42409</c:v>
                </c:pt>
                <c:pt idx="4731">
                  <c:v>42410</c:v>
                </c:pt>
                <c:pt idx="4732">
                  <c:v>42411</c:v>
                </c:pt>
                <c:pt idx="4733">
                  <c:v>42412</c:v>
                </c:pt>
                <c:pt idx="4734">
                  <c:v>42413</c:v>
                </c:pt>
                <c:pt idx="4735">
                  <c:v>42414</c:v>
                </c:pt>
                <c:pt idx="4736">
                  <c:v>42415</c:v>
                </c:pt>
                <c:pt idx="4737">
                  <c:v>42416</c:v>
                </c:pt>
                <c:pt idx="4738">
                  <c:v>42417</c:v>
                </c:pt>
                <c:pt idx="4739">
                  <c:v>42418</c:v>
                </c:pt>
                <c:pt idx="4740">
                  <c:v>42419</c:v>
                </c:pt>
                <c:pt idx="4741">
                  <c:v>42420</c:v>
                </c:pt>
                <c:pt idx="4742">
                  <c:v>42421</c:v>
                </c:pt>
                <c:pt idx="4743">
                  <c:v>42422</c:v>
                </c:pt>
                <c:pt idx="4744">
                  <c:v>42423</c:v>
                </c:pt>
                <c:pt idx="4745">
                  <c:v>42424</c:v>
                </c:pt>
                <c:pt idx="4746">
                  <c:v>42425</c:v>
                </c:pt>
                <c:pt idx="4747">
                  <c:v>42426</c:v>
                </c:pt>
                <c:pt idx="4748">
                  <c:v>42427</c:v>
                </c:pt>
                <c:pt idx="4749">
                  <c:v>42428</c:v>
                </c:pt>
                <c:pt idx="4750">
                  <c:v>42429</c:v>
                </c:pt>
                <c:pt idx="4751">
                  <c:v>42430</c:v>
                </c:pt>
                <c:pt idx="4752">
                  <c:v>42431</c:v>
                </c:pt>
                <c:pt idx="4753">
                  <c:v>42432</c:v>
                </c:pt>
                <c:pt idx="4754">
                  <c:v>42433</c:v>
                </c:pt>
                <c:pt idx="4755">
                  <c:v>42434</c:v>
                </c:pt>
                <c:pt idx="4756">
                  <c:v>42435</c:v>
                </c:pt>
                <c:pt idx="4757">
                  <c:v>42436</c:v>
                </c:pt>
                <c:pt idx="4758">
                  <c:v>42437</c:v>
                </c:pt>
                <c:pt idx="4759">
                  <c:v>42438</c:v>
                </c:pt>
                <c:pt idx="4760">
                  <c:v>42439</c:v>
                </c:pt>
                <c:pt idx="4761">
                  <c:v>42440</c:v>
                </c:pt>
                <c:pt idx="4762">
                  <c:v>42441</c:v>
                </c:pt>
                <c:pt idx="4763">
                  <c:v>42442</c:v>
                </c:pt>
                <c:pt idx="4764">
                  <c:v>42443</c:v>
                </c:pt>
                <c:pt idx="4765">
                  <c:v>42444</c:v>
                </c:pt>
                <c:pt idx="4766">
                  <c:v>42445</c:v>
                </c:pt>
                <c:pt idx="4767">
                  <c:v>42446</c:v>
                </c:pt>
                <c:pt idx="4768">
                  <c:v>42447</c:v>
                </c:pt>
                <c:pt idx="4769">
                  <c:v>42448</c:v>
                </c:pt>
                <c:pt idx="4770">
                  <c:v>42449</c:v>
                </c:pt>
                <c:pt idx="4771">
                  <c:v>42450</c:v>
                </c:pt>
                <c:pt idx="4772">
                  <c:v>42451</c:v>
                </c:pt>
                <c:pt idx="4773">
                  <c:v>42452</c:v>
                </c:pt>
                <c:pt idx="4774">
                  <c:v>42453</c:v>
                </c:pt>
                <c:pt idx="4775">
                  <c:v>42454</c:v>
                </c:pt>
                <c:pt idx="4776">
                  <c:v>42455</c:v>
                </c:pt>
                <c:pt idx="4777">
                  <c:v>42456</c:v>
                </c:pt>
                <c:pt idx="4778">
                  <c:v>42457</c:v>
                </c:pt>
                <c:pt idx="4779">
                  <c:v>42458</c:v>
                </c:pt>
                <c:pt idx="4780">
                  <c:v>42459</c:v>
                </c:pt>
                <c:pt idx="4781">
                  <c:v>42460</c:v>
                </c:pt>
                <c:pt idx="4782">
                  <c:v>42461</c:v>
                </c:pt>
                <c:pt idx="4783">
                  <c:v>42462</c:v>
                </c:pt>
                <c:pt idx="4784">
                  <c:v>42463</c:v>
                </c:pt>
                <c:pt idx="4785">
                  <c:v>42464</c:v>
                </c:pt>
                <c:pt idx="4786">
                  <c:v>42465</c:v>
                </c:pt>
                <c:pt idx="4787">
                  <c:v>42466</c:v>
                </c:pt>
                <c:pt idx="4788">
                  <c:v>42467</c:v>
                </c:pt>
                <c:pt idx="4789">
                  <c:v>42468</c:v>
                </c:pt>
                <c:pt idx="4790">
                  <c:v>42469</c:v>
                </c:pt>
                <c:pt idx="4791">
                  <c:v>42470</c:v>
                </c:pt>
                <c:pt idx="4792">
                  <c:v>42471</c:v>
                </c:pt>
                <c:pt idx="4793">
                  <c:v>42472</c:v>
                </c:pt>
                <c:pt idx="4794">
                  <c:v>42473</c:v>
                </c:pt>
                <c:pt idx="4795">
                  <c:v>42474</c:v>
                </c:pt>
                <c:pt idx="4796">
                  <c:v>42475</c:v>
                </c:pt>
                <c:pt idx="4797">
                  <c:v>42476</c:v>
                </c:pt>
                <c:pt idx="4798">
                  <c:v>42477</c:v>
                </c:pt>
                <c:pt idx="4799">
                  <c:v>42478</c:v>
                </c:pt>
                <c:pt idx="4800">
                  <c:v>42479</c:v>
                </c:pt>
                <c:pt idx="4801">
                  <c:v>42480</c:v>
                </c:pt>
                <c:pt idx="4802">
                  <c:v>42481</c:v>
                </c:pt>
                <c:pt idx="4803">
                  <c:v>42482</c:v>
                </c:pt>
                <c:pt idx="4804">
                  <c:v>42483</c:v>
                </c:pt>
                <c:pt idx="4805">
                  <c:v>42484</c:v>
                </c:pt>
                <c:pt idx="4806">
                  <c:v>42485</c:v>
                </c:pt>
                <c:pt idx="4807">
                  <c:v>42486</c:v>
                </c:pt>
                <c:pt idx="4808">
                  <c:v>42487</c:v>
                </c:pt>
                <c:pt idx="4809">
                  <c:v>42488</c:v>
                </c:pt>
                <c:pt idx="4810">
                  <c:v>42489</c:v>
                </c:pt>
                <c:pt idx="4811">
                  <c:v>42490</c:v>
                </c:pt>
                <c:pt idx="4812">
                  <c:v>42491</c:v>
                </c:pt>
                <c:pt idx="4813">
                  <c:v>42492</c:v>
                </c:pt>
                <c:pt idx="4814">
                  <c:v>42493</c:v>
                </c:pt>
                <c:pt idx="4815">
                  <c:v>42494</c:v>
                </c:pt>
                <c:pt idx="4816">
                  <c:v>42495</c:v>
                </c:pt>
                <c:pt idx="4817">
                  <c:v>42496</c:v>
                </c:pt>
                <c:pt idx="4818">
                  <c:v>42497</c:v>
                </c:pt>
                <c:pt idx="4819">
                  <c:v>42498</c:v>
                </c:pt>
                <c:pt idx="4820">
                  <c:v>42499</c:v>
                </c:pt>
                <c:pt idx="4821">
                  <c:v>42500</c:v>
                </c:pt>
                <c:pt idx="4822">
                  <c:v>42501</c:v>
                </c:pt>
                <c:pt idx="4823">
                  <c:v>42502</c:v>
                </c:pt>
                <c:pt idx="4824">
                  <c:v>42503</c:v>
                </c:pt>
                <c:pt idx="4825">
                  <c:v>42504</c:v>
                </c:pt>
                <c:pt idx="4826">
                  <c:v>42505</c:v>
                </c:pt>
                <c:pt idx="4827">
                  <c:v>42506</c:v>
                </c:pt>
                <c:pt idx="4828">
                  <c:v>42507</c:v>
                </c:pt>
                <c:pt idx="4829">
                  <c:v>42508</c:v>
                </c:pt>
                <c:pt idx="4830">
                  <c:v>42509</c:v>
                </c:pt>
                <c:pt idx="4831">
                  <c:v>42510</c:v>
                </c:pt>
                <c:pt idx="4832">
                  <c:v>42511</c:v>
                </c:pt>
                <c:pt idx="4833">
                  <c:v>42512</c:v>
                </c:pt>
                <c:pt idx="4834">
                  <c:v>42513</c:v>
                </c:pt>
                <c:pt idx="4835">
                  <c:v>42514</c:v>
                </c:pt>
                <c:pt idx="4836">
                  <c:v>42515</c:v>
                </c:pt>
                <c:pt idx="4837">
                  <c:v>42516</c:v>
                </c:pt>
                <c:pt idx="4838">
                  <c:v>42517</c:v>
                </c:pt>
                <c:pt idx="4839">
                  <c:v>42518</c:v>
                </c:pt>
                <c:pt idx="4840">
                  <c:v>42519</c:v>
                </c:pt>
                <c:pt idx="4841">
                  <c:v>42520</c:v>
                </c:pt>
                <c:pt idx="4842">
                  <c:v>42521</c:v>
                </c:pt>
                <c:pt idx="4843">
                  <c:v>42522</c:v>
                </c:pt>
                <c:pt idx="4844">
                  <c:v>42523</c:v>
                </c:pt>
                <c:pt idx="4845">
                  <c:v>42524</c:v>
                </c:pt>
                <c:pt idx="4846">
                  <c:v>42525</c:v>
                </c:pt>
                <c:pt idx="4847">
                  <c:v>42526</c:v>
                </c:pt>
                <c:pt idx="4848">
                  <c:v>42527</c:v>
                </c:pt>
                <c:pt idx="4849">
                  <c:v>42528</c:v>
                </c:pt>
                <c:pt idx="4850">
                  <c:v>42529</c:v>
                </c:pt>
                <c:pt idx="4851">
                  <c:v>42530</c:v>
                </c:pt>
                <c:pt idx="4852">
                  <c:v>42531</c:v>
                </c:pt>
                <c:pt idx="4853">
                  <c:v>42532</c:v>
                </c:pt>
                <c:pt idx="4854">
                  <c:v>42533</c:v>
                </c:pt>
                <c:pt idx="4855">
                  <c:v>42534</c:v>
                </c:pt>
                <c:pt idx="4856">
                  <c:v>42535</c:v>
                </c:pt>
                <c:pt idx="4857">
                  <c:v>42536</c:v>
                </c:pt>
                <c:pt idx="4858">
                  <c:v>42537</c:v>
                </c:pt>
                <c:pt idx="4859">
                  <c:v>42538</c:v>
                </c:pt>
                <c:pt idx="4860">
                  <c:v>42539</c:v>
                </c:pt>
                <c:pt idx="4861">
                  <c:v>42540</c:v>
                </c:pt>
                <c:pt idx="4862">
                  <c:v>42541</c:v>
                </c:pt>
                <c:pt idx="4863">
                  <c:v>42542</c:v>
                </c:pt>
                <c:pt idx="4864">
                  <c:v>42543</c:v>
                </c:pt>
                <c:pt idx="4865">
                  <c:v>42544</c:v>
                </c:pt>
                <c:pt idx="4866">
                  <c:v>42545</c:v>
                </c:pt>
                <c:pt idx="4867">
                  <c:v>42546</c:v>
                </c:pt>
                <c:pt idx="4868">
                  <c:v>42547</c:v>
                </c:pt>
                <c:pt idx="4869">
                  <c:v>42548</c:v>
                </c:pt>
                <c:pt idx="4870">
                  <c:v>42549</c:v>
                </c:pt>
                <c:pt idx="4871">
                  <c:v>42550</c:v>
                </c:pt>
                <c:pt idx="4872">
                  <c:v>42551</c:v>
                </c:pt>
                <c:pt idx="4873">
                  <c:v>42552</c:v>
                </c:pt>
                <c:pt idx="4874">
                  <c:v>42553</c:v>
                </c:pt>
                <c:pt idx="4875">
                  <c:v>42554</c:v>
                </c:pt>
                <c:pt idx="4876">
                  <c:v>42555</c:v>
                </c:pt>
                <c:pt idx="4877">
                  <c:v>42556</c:v>
                </c:pt>
                <c:pt idx="4878">
                  <c:v>42557</c:v>
                </c:pt>
                <c:pt idx="4879">
                  <c:v>42558</c:v>
                </c:pt>
                <c:pt idx="4880">
                  <c:v>42559</c:v>
                </c:pt>
                <c:pt idx="4881">
                  <c:v>42560</c:v>
                </c:pt>
                <c:pt idx="4882">
                  <c:v>42561</c:v>
                </c:pt>
                <c:pt idx="4883">
                  <c:v>42562</c:v>
                </c:pt>
                <c:pt idx="4884">
                  <c:v>42563</c:v>
                </c:pt>
                <c:pt idx="4885">
                  <c:v>42564</c:v>
                </c:pt>
                <c:pt idx="4886">
                  <c:v>42565</c:v>
                </c:pt>
                <c:pt idx="4887">
                  <c:v>42566</c:v>
                </c:pt>
                <c:pt idx="4888">
                  <c:v>42567</c:v>
                </c:pt>
                <c:pt idx="4889">
                  <c:v>42568</c:v>
                </c:pt>
                <c:pt idx="4890">
                  <c:v>42569</c:v>
                </c:pt>
                <c:pt idx="4891">
                  <c:v>42570</c:v>
                </c:pt>
                <c:pt idx="4892">
                  <c:v>42571</c:v>
                </c:pt>
                <c:pt idx="4893">
                  <c:v>42572</c:v>
                </c:pt>
                <c:pt idx="4894">
                  <c:v>42573</c:v>
                </c:pt>
                <c:pt idx="4895">
                  <c:v>42574</c:v>
                </c:pt>
                <c:pt idx="4896">
                  <c:v>42575</c:v>
                </c:pt>
                <c:pt idx="4897">
                  <c:v>42576</c:v>
                </c:pt>
                <c:pt idx="4898">
                  <c:v>42577</c:v>
                </c:pt>
                <c:pt idx="4899">
                  <c:v>42578</c:v>
                </c:pt>
                <c:pt idx="4900">
                  <c:v>42579</c:v>
                </c:pt>
                <c:pt idx="4901">
                  <c:v>42580</c:v>
                </c:pt>
                <c:pt idx="4902">
                  <c:v>42581</c:v>
                </c:pt>
                <c:pt idx="4903">
                  <c:v>42582</c:v>
                </c:pt>
                <c:pt idx="4904">
                  <c:v>42583</c:v>
                </c:pt>
                <c:pt idx="4905">
                  <c:v>42584</c:v>
                </c:pt>
                <c:pt idx="4906">
                  <c:v>42585</c:v>
                </c:pt>
                <c:pt idx="4907">
                  <c:v>42586</c:v>
                </c:pt>
                <c:pt idx="4908">
                  <c:v>42587</c:v>
                </c:pt>
                <c:pt idx="4909">
                  <c:v>42588</c:v>
                </c:pt>
                <c:pt idx="4910">
                  <c:v>42589</c:v>
                </c:pt>
                <c:pt idx="4911">
                  <c:v>42590</c:v>
                </c:pt>
                <c:pt idx="4912">
                  <c:v>42591</c:v>
                </c:pt>
                <c:pt idx="4913">
                  <c:v>42592</c:v>
                </c:pt>
                <c:pt idx="4914">
                  <c:v>42593</c:v>
                </c:pt>
                <c:pt idx="4915">
                  <c:v>42594</c:v>
                </c:pt>
                <c:pt idx="4916">
                  <c:v>42595</c:v>
                </c:pt>
                <c:pt idx="4917">
                  <c:v>42596</c:v>
                </c:pt>
                <c:pt idx="4918">
                  <c:v>42597</c:v>
                </c:pt>
                <c:pt idx="4919">
                  <c:v>42598</c:v>
                </c:pt>
                <c:pt idx="4920">
                  <c:v>42599</c:v>
                </c:pt>
                <c:pt idx="4921">
                  <c:v>42600</c:v>
                </c:pt>
                <c:pt idx="4922">
                  <c:v>42601</c:v>
                </c:pt>
                <c:pt idx="4923">
                  <c:v>42602</c:v>
                </c:pt>
                <c:pt idx="4924">
                  <c:v>42603</c:v>
                </c:pt>
                <c:pt idx="4925">
                  <c:v>42604</c:v>
                </c:pt>
                <c:pt idx="4926">
                  <c:v>42605</c:v>
                </c:pt>
                <c:pt idx="4927">
                  <c:v>42606</c:v>
                </c:pt>
                <c:pt idx="4928">
                  <c:v>42607</c:v>
                </c:pt>
                <c:pt idx="4929">
                  <c:v>42608</c:v>
                </c:pt>
                <c:pt idx="4930">
                  <c:v>42609</c:v>
                </c:pt>
                <c:pt idx="4931">
                  <c:v>42610</c:v>
                </c:pt>
                <c:pt idx="4932">
                  <c:v>42611</c:v>
                </c:pt>
                <c:pt idx="4933">
                  <c:v>42612</c:v>
                </c:pt>
                <c:pt idx="4934">
                  <c:v>42613</c:v>
                </c:pt>
                <c:pt idx="4935">
                  <c:v>42614</c:v>
                </c:pt>
                <c:pt idx="4936">
                  <c:v>42615</c:v>
                </c:pt>
                <c:pt idx="4937">
                  <c:v>42616</c:v>
                </c:pt>
                <c:pt idx="4938">
                  <c:v>42617</c:v>
                </c:pt>
                <c:pt idx="4939">
                  <c:v>42618</c:v>
                </c:pt>
                <c:pt idx="4940">
                  <c:v>42619</c:v>
                </c:pt>
                <c:pt idx="4941">
                  <c:v>42620</c:v>
                </c:pt>
                <c:pt idx="4942">
                  <c:v>42621</c:v>
                </c:pt>
                <c:pt idx="4943">
                  <c:v>42622</c:v>
                </c:pt>
                <c:pt idx="4944">
                  <c:v>42623</c:v>
                </c:pt>
                <c:pt idx="4945">
                  <c:v>42624</c:v>
                </c:pt>
                <c:pt idx="4946">
                  <c:v>42625</c:v>
                </c:pt>
                <c:pt idx="4947">
                  <c:v>42626</c:v>
                </c:pt>
                <c:pt idx="4948">
                  <c:v>42627</c:v>
                </c:pt>
                <c:pt idx="4949">
                  <c:v>42628</c:v>
                </c:pt>
                <c:pt idx="4950">
                  <c:v>42629</c:v>
                </c:pt>
                <c:pt idx="4951">
                  <c:v>42630</c:v>
                </c:pt>
                <c:pt idx="4952">
                  <c:v>42631</c:v>
                </c:pt>
                <c:pt idx="4953">
                  <c:v>42632</c:v>
                </c:pt>
                <c:pt idx="4954">
                  <c:v>42633</c:v>
                </c:pt>
                <c:pt idx="4955">
                  <c:v>42634</c:v>
                </c:pt>
                <c:pt idx="4956">
                  <c:v>42635</c:v>
                </c:pt>
                <c:pt idx="4957">
                  <c:v>42636</c:v>
                </c:pt>
                <c:pt idx="4958">
                  <c:v>42637</c:v>
                </c:pt>
                <c:pt idx="4959">
                  <c:v>42638</c:v>
                </c:pt>
                <c:pt idx="4960">
                  <c:v>42639</c:v>
                </c:pt>
                <c:pt idx="4961">
                  <c:v>42640</c:v>
                </c:pt>
                <c:pt idx="4962">
                  <c:v>42641</c:v>
                </c:pt>
                <c:pt idx="4963">
                  <c:v>42642</c:v>
                </c:pt>
                <c:pt idx="4964">
                  <c:v>42643</c:v>
                </c:pt>
                <c:pt idx="4965">
                  <c:v>42644</c:v>
                </c:pt>
                <c:pt idx="4966">
                  <c:v>42645</c:v>
                </c:pt>
                <c:pt idx="4967">
                  <c:v>42646</c:v>
                </c:pt>
                <c:pt idx="4968">
                  <c:v>42647</c:v>
                </c:pt>
                <c:pt idx="4969">
                  <c:v>42648</c:v>
                </c:pt>
                <c:pt idx="4970">
                  <c:v>42649</c:v>
                </c:pt>
                <c:pt idx="4971">
                  <c:v>42650</c:v>
                </c:pt>
                <c:pt idx="4972">
                  <c:v>42651</c:v>
                </c:pt>
                <c:pt idx="4973">
                  <c:v>42652</c:v>
                </c:pt>
                <c:pt idx="4974">
                  <c:v>42653</c:v>
                </c:pt>
                <c:pt idx="4975">
                  <c:v>42654</c:v>
                </c:pt>
                <c:pt idx="4976">
                  <c:v>42655</c:v>
                </c:pt>
                <c:pt idx="4977">
                  <c:v>42656</c:v>
                </c:pt>
                <c:pt idx="4978">
                  <c:v>42657</c:v>
                </c:pt>
                <c:pt idx="4979">
                  <c:v>42658</c:v>
                </c:pt>
                <c:pt idx="4980">
                  <c:v>42659</c:v>
                </c:pt>
                <c:pt idx="4981">
                  <c:v>42660</c:v>
                </c:pt>
                <c:pt idx="4982">
                  <c:v>42661</c:v>
                </c:pt>
                <c:pt idx="4983">
                  <c:v>42662</c:v>
                </c:pt>
                <c:pt idx="4984">
                  <c:v>42663</c:v>
                </c:pt>
                <c:pt idx="4985">
                  <c:v>42664</c:v>
                </c:pt>
                <c:pt idx="4986">
                  <c:v>42665</c:v>
                </c:pt>
                <c:pt idx="4987">
                  <c:v>42666</c:v>
                </c:pt>
                <c:pt idx="4988">
                  <c:v>42667</c:v>
                </c:pt>
                <c:pt idx="4989">
                  <c:v>42668</c:v>
                </c:pt>
                <c:pt idx="4990">
                  <c:v>42669</c:v>
                </c:pt>
                <c:pt idx="4991">
                  <c:v>42670</c:v>
                </c:pt>
                <c:pt idx="4992">
                  <c:v>42671</c:v>
                </c:pt>
                <c:pt idx="4993">
                  <c:v>42672</c:v>
                </c:pt>
                <c:pt idx="4994">
                  <c:v>42673</c:v>
                </c:pt>
                <c:pt idx="4995">
                  <c:v>42674</c:v>
                </c:pt>
                <c:pt idx="4996">
                  <c:v>42675</c:v>
                </c:pt>
                <c:pt idx="4997">
                  <c:v>42676</c:v>
                </c:pt>
                <c:pt idx="4998">
                  <c:v>42677</c:v>
                </c:pt>
                <c:pt idx="4999">
                  <c:v>42678</c:v>
                </c:pt>
                <c:pt idx="5000">
                  <c:v>42679</c:v>
                </c:pt>
                <c:pt idx="5001">
                  <c:v>42680</c:v>
                </c:pt>
                <c:pt idx="5002">
                  <c:v>42681</c:v>
                </c:pt>
                <c:pt idx="5003">
                  <c:v>42682</c:v>
                </c:pt>
                <c:pt idx="5004">
                  <c:v>42683</c:v>
                </c:pt>
                <c:pt idx="5005">
                  <c:v>42684</c:v>
                </c:pt>
                <c:pt idx="5006">
                  <c:v>42685</c:v>
                </c:pt>
                <c:pt idx="5007">
                  <c:v>42686</c:v>
                </c:pt>
                <c:pt idx="5008">
                  <c:v>42687</c:v>
                </c:pt>
                <c:pt idx="5009">
                  <c:v>42688</c:v>
                </c:pt>
                <c:pt idx="5010">
                  <c:v>42689</c:v>
                </c:pt>
                <c:pt idx="5011">
                  <c:v>42690</c:v>
                </c:pt>
                <c:pt idx="5012">
                  <c:v>42691</c:v>
                </c:pt>
                <c:pt idx="5013">
                  <c:v>42692</c:v>
                </c:pt>
                <c:pt idx="5014">
                  <c:v>42693</c:v>
                </c:pt>
                <c:pt idx="5015">
                  <c:v>42694</c:v>
                </c:pt>
                <c:pt idx="5016">
                  <c:v>42695</c:v>
                </c:pt>
                <c:pt idx="5017">
                  <c:v>42696</c:v>
                </c:pt>
                <c:pt idx="5018">
                  <c:v>42697</c:v>
                </c:pt>
                <c:pt idx="5019">
                  <c:v>42698</c:v>
                </c:pt>
                <c:pt idx="5020">
                  <c:v>42699</c:v>
                </c:pt>
                <c:pt idx="5021">
                  <c:v>42700</c:v>
                </c:pt>
                <c:pt idx="5022">
                  <c:v>42701</c:v>
                </c:pt>
                <c:pt idx="5023">
                  <c:v>42702</c:v>
                </c:pt>
                <c:pt idx="5024">
                  <c:v>42703</c:v>
                </c:pt>
                <c:pt idx="5025">
                  <c:v>42704</c:v>
                </c:pt>
                <c:pt idx="5026">
                  <c:v>42705</c:v>
                </c:pt>
                <c:pt idx="5027">
                  <c:v>42706</c:v>
                </c:pt>
                <c:pt idx="5028">
                  <c:v>42707</c:v>
                </c:pt>
                <c:pt idx="5029">
                  <c:v>42708</c:v>
                </c:pt>
                <c:pt idx="5030">
                  <c:v>42709</c:v>
                </c:pt>
                <c:pt idx="5031">
                  <c:v>42710</c:v>
                </c:pt>
                <c:pt idx="5032">
                  <c:v>42711</c:v>
                </c:pt>
                <c:pt idx="5033">
                  <c:v>42712</c:v>
                </c:pt>
                <c:pt idx="5034">
                  <c:v>42713</c:v>
                </c:pt>
                <c:pt idx="5035">
                  <c:v>42714</c:v>
                </c:pt>
                <c:pt idx="5036">
                  <c:v>42715</c:v>
                </c:pt>
                <c:pt idx="5037">
                  <c:v>42716</c:v>
                </c:pt>
                <c:pt idx="5038">
                  <c:v>42717</c:v>
                </c:pt>
                <c:pt idx="5039">
                  <c:v>42718</c:v>
                </c:pt>
                <c:pt idx="5040">
                  <c:v>42719</c:v>
                </c:pt>
                <c:pt idx="5041">
                  <c:v>42720</c:v>
                </c:pt>
                <c:pt idx="5042">
                  <c:v>42721</c:v>
                </c:pt>
                <c:pt idx="5043">
                  <c:v>42722</c:v>
                </c:pt>
                <c:pt idx="5044">
                  <c:v>42723</c:v>
                </c:pt>
                <c:pt idx="5045">
                  <c:v>42724</c:v>
                </c:pt>
                <c:pt idx="5046">
                  <c:v>42725</c:v>
                </c:pt>
                <c:pt idx="5047">
                  <c:v>42726</c:v>
                </c:pt>
                <c:pt idx="5048">
                  <c:v>42727</c:v>
                </c:pt>
                <c:pt idx="5049">
                  <c:v>42728</c:v>
                </c:pt>
                <c:pt idx="5050">
                  <c:v>42729</c:v>
                </c:pt>
                <c:pt idx="5051">
                  <c:v>42730</c:v>
                </c:pt>
                <c:pt idx="5052">
                  <c:v>42731</c:v>
                </c:pt>
                <c:pt idx="5053">
                  <c:v>42732</c:v>
                </c:pt>
                <c:pt idx="5054">
                  <c:v>42733</c:v>
                </c:pt>
                <c:pt idx="5055">
                  <c:v>42734</c:v>
                </c:pt>
                <c:pt idx="5056">
                  <c:v>42735</c:v>
                </c:pt>
                <c:pt idx="5057">
                  <c:v>42736</c:v>
                </c:pt>
                <c:pt idx="5058">
                  <c:v>42737</c:v>
                </c:pt>
                <c:pt idx="5059">
                  <c:v>42738</c:v>
                </c:pt>
                <c:pt idx="5060">
                  <c:v>42739</c:v>
                </c:pt>
                <c:pt idx="5061">
                  <c:v>42740</c:v>
                </c:pt>
                <c:pt idx="5062">
                  <c:v>42741</c:v>
                </c:pt>
                <c:pt idx="5063">
                  <c:v>42742</c:v>
                </c:pt>
                <c:pt idx="5064">
                  <c:v>42743</c:v>
                </c:pt>
                <c:pt idx="5065">
                  <c:v>42744</c:v>
                </c:pt>
                <c:pt idx="5066">
                  <c:v>42745</c:v>
                </c:pt>
                <c:pt idx="5067">
                  <c:v>42746</c:v>
                </c:pt>
                <c:pt idx="5068">
                  <c:v>42747</c:v>
                </c:pt>
                <c:pt idx="5069">
                  <c:v>42748</c:v>
                </c:pt>
                <c:pt idx="5070">
                  <c:v>42749</c:v>
                </c:pt>
                <c:pt idx="5071">
                  <c:v>42750</c:v>
                </c:pt>
                <c:pt idx="5072">
                  <c:v>42751</c:v>
                </c:pt>
                <c:pt idx="5073">
                  <c:v>42752</c:v>
                </c:pt>
                <c:pt idx="5074">
                  <c:v>42753</c:v>
                </c:pt>
                <c:pt idx="5075">
                  <c:v>42754</c:v>
                </c:pt>
                <c:pt idx="5076">
                  <c:v>42755</c:v>
                </c:pt>
                <c:pt idx="5077">
                  <c:v>42756</c:v>
                </c:pt>
                <c:pt idx="5078">
                  <c:v>42757</c:v>
                </c:pt>
                <c:pt idx="5079">
                  <c:v>42758</c:v>
                </c:pt>
                <c:pt idx="5080">
                  <c:v>42759</c:v>
                </c:pt>
                <c:pt idx="5081">
                  <c:v>42760</c:v>
                </c:pt>
                <c:pt idx="5082">
                  <c:v>42761</c:v>
                </c:pt>
                <c:pt idx="5083">
                  <c:v>42762</c:v>
                </c:pt>
                <c:pt idx="5084">
                  <c:v>42763</c:v>
                </c:pt>
                <c:pt idx="5085">
                  <c:v>42764</c:v>
                </c:pt>
                <c:pt idx="5086">
                  <c:v>42765</c:v>
                </c:pt>
                <c:pt idx="5087">
                  <c:v>42766</c:v>
                </c:pt>
                <c:pt idx="5088">
                  <c:v>42767</c:v>
                </c:pt>
                <c:pt idx="5089">
                  <c:v>42768</c:v>
                </c:pt>
                <c:pt idx="5090">
                  <c:v>42769</c:v>
                </c:pt>
                <c:pt idx="5091">
                  <c:v>42770</c:v>
                </c:pt>
                <c:pt idx="5092">
                  <c:v>42771</c:v>
                </c:pt>
                <c:pt idx="5093">
                  <c:v>42772</c:v>
                </c:pt>
                <c:pt idx="5094">
                  <c:v>42773</c:v>
                </c:pt>
                <c:pt idx="5095">
                  <c:v>42774</c:v>
                </c:pt>
                <c:pt idx="5096">
                  <c:v>42775</c:v>
                </c:pt>
                <c:pt idx="5097">
                  <c:v>42776</c:v>
                </c:pt>
                <c:pt idx="5098">
                  <c:v>42777</c:v>
                </c:pt>
                <c:pt idx="5099">
                  <c:v>42778</c:v>
                </c:pt>
                <c:pt idx="5100">
                  <c:v>42779</c:v>
                </c:pt>
                <c:pt idx="5101">
                  <c:v>42780</c:v>
                </c:pt>
                <c:pt idx="5102">
                  <c:v>42781</c:v>
                </c:pt>
                <c:pt idx="5103">
                  <c:v>42782</c:v>
                </c:pt>
                <c:pt idx="5104">
                  <c:v>42783</c:v>
                </c:pt>
                <c:pt idx="5105">
                  <c:v>42784</c:v>
                </c:pt>
                <c:pt idx="5106">
                  <c:v>42785</c:v>
                </c:pt>
                <c:pt idx="5107">
                  <c:v>42786</c:v>
                </c:pt>
                <c:pt idx="5108">
                  <c:v>42787</c:v>
                </c:pt>
                <c:pt idx="5109">
                  <c:v>42788</c:v>
                </c:pt>
                <c:pt idx="5110">
                  <c:v>42789</c:v>
                </c:pt>
                <c:pt idx="5111">
                  <c:v>42790</c:v>
                </c:pt>
                <c:pt idx="5112">
                  <c:v>42791</c:v>
                </c:pt>
                <c:pt idx="5113">
                  <c:v>42792</c:v>
                </c:pt>
                <c:pt idx="5114">
                  <c:v>42793</c:v>
                </c:pt>
                <c:pt idx="5115">
                  <c:v>42794</c:v>
                </c:pt>
                <c:pt idx="5116">
                  <c:v>42795</c:v>
                </c:pt>
                <c:pt idx="5117">
                  <c:v>42796</c:v>
                </c:pt>
                <c:pt idx="5118">
                  <c:v>42797</c:v>
                </c:pt>
                <c:pt idx="5119">
                  <c:v>42798</c:v>
                </c:pt>
                <c:pt idx="5120">
                  <c:v>42799</c:v>
                </c:pt>
                <c:pt idx="5121">
                  <c:v>42800</c:v>
                </c:pt>
                <c:pt idx="5122">
                  <c:v>42801</c:v>
                </c:pt>
                <c:pt idx="5123">
                  <c:v>42802</c:v>
                </c:pt>
                <c:pt idx="5124">
                  <c:v>42803</c:v>
                </c:pt>
                <c:pt idx="5125">
                  <c:v>42804</c:v>
                </c:pt>
                <c:pt idx="5126">
                  <c:v>42805</c:v>
                </c:pt>
                <c:pt idx="5127">
                  <c:v>42806</c:v>
                </c:pt>
                <c:pt idx="5128">
                  <c:v>42807</c:v>
                </c:pt>
                <c:pt idx="5129">
                  <c:v>42808</c:v>
                </c:pt>
                <c:pt idx="5130">
                  <c:v>42809</c:v>
                </c:pt>
                <c:pt idx="5131">
                  <c:v>42810</c:v>
                </c:pt>
                <c:pt idx="5132">
                  <c:v>42811</c:v>
                </c:pt>
                <c:pt idx="5133">
                  <c:v>42812</c:v>
                </c:pt>
                <c:pt idx="5134">
                  <c:v>42813</c:v>
                </c:pt>
                <c:pt idx="5135">
                  <c:v>42814</c:v>
                </c:pt>
                <c:pt idx="5136">
                  <c:v>42815</c:v>
                </c:pt>
                <c:pt idx="5137">
                  <c:v>42816</c:v>
                </c:pt>
                <c:pt idx="5138">
                  <c:v>42817</c:v>
                </c:pt>
                <c:pt idx="5139">
                  <c:v>42818</c:v>
                </c:pt>
                <c:pt idx="5140">
                  <c:v>42819</c:v>
                </c:pt>
                <c:pt idx="5141">
                  <c:v>42820</c:v>
                </c:pt>
                <c:pt idx="5142">
                  <c:v>42821</c:v>
                </c:pt>
                <c:pt idx="5143">
                  <c:v>42822</c:v>
                </c:pt>
                <c:pt idx="5144">
                  <c:v>42823</c:v>
                </c:pt>
                <c:pt idx="5145">
                  <c:v>42824</c:v>
                </c:pt>
                <c:pt idx="5146">
                  <c:v>42825</c:v>
                </c:pt>
                <c:pt idx="5147">
                  <c:v>42826</c:v>
                </c:pt>
                <c:pt idx="5148">
                  <c:v>42827</c:v>
                </c:pt>
                <c:pt idx="5149">
                  <c:v>42828</c:v>
                </c:pt>
                <c:pt idx="5150">
                  <c:v>42829</c:v>
                </c:pt>
                <c:pt idx="5151">
                  <c:v>42830</c:v>
                </c:pt>
                <c:pt idx="5152">
                  <c:v>42831</c:v>
                </c:pt>
                <c:pt idx="5153">
                  <c:v>42832</c:v>
                </c:pt>
                <c:pt idx="5154">
                  <c:v>42833</c:v>
                </c:pt>
                <c:pt idx="5155">
                  <c:v>42834</c:v>
                </c:pt>
                <c:pt idx="5156">
                  <c:v>42835</c:v>
                </c:pt>
                <c:pt idx="5157">
                  <c:v>42836</c:v>
                </c:pt>
                <c:pt idx="5158">
                  <c:v>42837</c:v>
                </c:pt>
                <c:pt idx="5159">
                  <c:v>42838</c:v>
                </c:pt>
                <c:pt idx="5160">
                  <c:v>42839</c:v>
                </c:pt>
                <c:pt idx="5161">
                  <c:v>42840</c:v>
                </c:pt>
                <c:pt idx="5162">
                  <c:v>42841</c:v>
                </c:pt>
                <c:pt idx="5163">
                  <c:v>42842</c:v>
                </c:pt>
                <c:pt idx="5164">
                  <c:v>42843</c:v>
                </c:pt>
                <c:pt idx="5165">
                  <c:v>42844</c:v>
                </c:pt>
                <c:pt idx="5166">
                  <c:v>42845</c:v>
                </c:pt>
                <c:pt idx="5167">
                  <c:v>42846</c:v>
                </c:pt>
                <c:pt idx="5168">
                  <c:v>42847</c:v>
                </c:pt>
                <c:pt idx="5169">
                  <c:v>42848</c:v>
                </c:pt>
                <c:pt idx="5170">
                  <c:v>42849</c:v>
                </c:pt>
                <c:pt idx="5171">
                  <c:v>42850</c:v>
                </c:pt>
                <c:pt idx="5172">
                  <c:v>42851</c:v>
                </c:pt>
                <c:pt idx="5173">
                  <c:v>42852</c:v>
                </c:pt>
                <c:pt idx="5174">
                  <c:v>42853</c:v>
                </c:pt>
                <c:pt idx="5175">
                  <c:v>42854</c:v>
                </c:pt>
                <c:pt idx="5176">
                  <c:v>42855</c:v>
                </c:pt>
                <c:pt idx="5177">
                  <c:v>42856</c:v>
                </c:pt>
                <c:pt idx="5178">
                  <c:v>42857</c:v>
                </c:pt>
                <c:pt idx="5179">
                  <c:v>42858</c:v>
                </c:pt>
                <c:pt idx="5180">
                  <c:v>42859</c:v>
                </c:pt>
                <c:pt idx="5181">
                  <c:v>42860</c:v>
                </c:pt>
                <c:pt idx="5182">
                  <c:v>42861</c:v>
                </c:pt>
                <c:pt idx="5183">
                  <c:v>42862</c:v>
                </c:pt>
                <c:pt idx="5184">
                  <c:v>42863</c:v>
                </c:pt>
                <c:pt idx="5185">
                  <c:v>42864</c:v>
                </c:pt>
                <c:pt idx="5186">
                  <c:v>42865</c:v>
                </c:pt>
                <c:pt idx="5187">
                  <c:v>42866</c:v>
                </c:pt>
                <c:pt idx="5188">
                  <c:v>42867</c:v>
                </c:pt>
                <c:pt idx="5189">
                  <c:v>42868</c:v>
                </c:pt>
                <c:pt idx="5190">
                  <c:v>42869</c:v>
                </c:pt>
                <c:pt idx="5191">
                  <c:v>42870</c:v>
                </c:pt>
                <c:pt idx="5192">
                  <c:v>42871</c:v>
                </c:pt>
                <c:pt idx="5193">
                  <c:v>42872</c:v>
                </c:pt>
                <c:pt idx="5194">
                  <c:v>42873</c:v>
                </c:pt>
                <c:pt idx="5195">
                  <c:v>42874</c:v>
                </c:pt>
                <c:pt idx="5196">
                  <c:v>42875</c:v>
                </c:pt>
                <c:pt idx="5197">
                  <c:v>42876</c:v>
                </c:pt>
                <c:pt idx="5198">
                  <c:v>42877</c:v>
                </c:pt>
                <c:pt idx="5199">
                  <c:v>42878</c:v>
                </c:pt>
                <c:pt idx="5200">
                  <c:v>42879</c:v>
                </c:pt>
                <c:pt idx="5201">
                  <c:v>42880</c:v>
                </c:pt>
                <c:pt idx="5202">
                  <c:v>42881</c:v>
                </c:pt>
                <c:pt idx="5203">
                  <c:v>42882</c:v>
                </c:pt>
                <c:pt idx="5204">
                  <c:v>42883</c:v>
                </c:pt>
                <c:pt idx="5205">
                  <c:v>42884</c:v>
                </c:pt>
                <c:pt idx="5206">
                  <c:v>42885</c:v>
                </c:pt>
                <c:pt idx="5207">
                  <c:v>42886</c:v>
                </c:pt>
                <c:pt idx="5208">
                  <c:v>42887</c:v>
                </c:pt>
                <c:pt idx="5209">
                  <c:v>42888</c:v>
                </c:pt>
                <c:pt idx="5210">
                  <c:v>42889</c:v>
                </c:pt>
                <c:pt idx="5211">
                  <c:v>42890</c:v>
                </c:pt>
                <c:pt idx="5212">
                  <c:v>42891</c:v>
                </c:pt>
                <c:pt idx="5213">
                  <c:v>42892</c:v>
                </c:pt>
                <c:pt idx="5214">
                  <c:v>42893</c:v>
                </c:pt>
                <c:pt idx="5215">
                  <c:v>42894</c:v>
                </c:pt>
                <c:pt idx="5216">
                  <c:v>42895</c:v>
                </c:pt>
                <c:pt idx="5217">
                  <c:v>42896</c:v>
                </c:pt>
                <c:pt idx="5218">
                  <c:v>42897</c:v>
                </c:pt>
                <c:pt idx="5219">
                  <c:v>42898</c:v>
                </c:pt>
                <c:pt idx="5220">
                  <c:v>42899</c:v>
                </c:pt>
                <c:pt idx="5221">
                  <c:v>42900</c:v>
                </c:pt>
                <c:pt idx="5222">
                  <c:v>42901</c:v>
                </c:pt>
                <c:pt idx="5223">
                  <c:v>42902</c:v>
                </c:pt>
                <c:pt idx="5224">
                  <c:v>42903</c:v>
                </c:pt>
                <c:pt idx="5225">
                  <c:v>42904</c:v>
                </c:pt>
                <c:pt idx="5226">
                  <c:v>42905</c:v>
                </c:pt>
                <c:pt idx="5227">
                  <c:v>42906</c:v>
                </c:pt>
                <c:pt idx="5228">
                  <c:v>42907</c:v>
                </c:pt>
                <c:pt idx="5229">
                  <c:v>42908</c:v>
                </c:pt>
                <c:pt idx="5230">
                  <c:v>42909</c:v>
                </c:pt>
                <c:pt idx="5231">
                  <c:v>42910</c:v>
                </c:pt>
                <c:pt idx="5232">
                  <c:v>42911</c:v>
                </c:pt>
                <c:pt idx="5233">
                  <c:v>42912</c:v>
                </c:pt>
                <c:pt idx="5234">
                  <c:v>42913</c:v>
                </c:pt>
                <c:pt idx="5235">
                  <c:v>42914</c:v>
                </c:pt>
                <c:pt idx="5236">
                  <c:v>42915</c:v>
                </c:pt>
                <c:pt idx="5237">
                  <c:v>42916</c:v>
                </c:pt>
                <c:pt idx="5238">
                  <c:v>42917</c:v>
                </c:pt>
                <c:pt idx="5239">
                  <c:v>42918</c:v>
                </c:pt>
                <c:pt idx="5240">
                  <c:v>42919</c:v>
                </c:pt>
                <c:pt idx="5241">
                  <c:v>42920</c:v>
                </c:pt>
                <c:pt idx="5242">
                  <c:v>42921</c:v>
                </c:pt>
                <c:pt idx="5243">
                  <c:v>42922</c:v>
                </c:pt>
                <c:pt idx="5244">
                  <c:v>42923</c:v>
                </c:pt>
                <c:pt idx="5245">
                  <c:v>42924</c:v>
                </c:pt>
                <c:pt idx="5246">
                  <c:v>42925</c:v>
                </c:pt>
                <c:pt idx="5247">
                  <c:v>42926</c:v>
                </c:pt>
                <c:pt idx="5248">
                  <c:v>42927</c:v>
                </c:pt>
                <c:pt idx="5249">
                  <c:v>42928</c:v>
                </c:pt>
                <c:pt idx="5250">
                  <c:v>42929</c:v>
                </c:pt>
                <c:pt idx="5251">
                  <c:v>42930</c:v>
                </c:pt>
                <c:pt idx="5252">
                  <c:v>42931</c:v>
                </c:pt>
                <c:pt idx="5253">
                  <c:v>42932</c:v>
                </c:pt>
                <c:pt idx="5254">
                  <c:v>42933</c:v>
                </c:pt>
                <c:pt idx="5255">
                  <c:v>42934</c:v>
                </c:pt>
                <c:pt idx="5256">
                  <c:v>42935</c:v>
                </c:pt>
                <c:pt idx="5257">
                  <c:v>42936</c:v>
                </c:pt>
                <c:pt idx="5258">
                  <c:v>42937</c:v>
                </c:pt>
                <c:pt idx="5259">
                  <c:v>42938</c:v>
                </c:pt>
                <c:pt idx="5260">
                  <c:v>42939</c:v>
                </c:pt>
                <c:pt idx="5261">
                  <c:v>42940</c:v>
                </c:pt>
                <c:pt idx="5262">
                  <c:v>42941</c:v>
                </c:pt>
                <c:pt idx="5263">
                  <c:v>42942</c:v>
                </c:pt>
                <c:pt idx="5264">
                  <c:v>42943</c:v>
                </c:pt>
                <c:pt idx="5265">
                  <c:v>42944</c:v>
                </c:pt>
                <c:pt idx="5266">
                  <c:v>42945</c:v>
                </c:pt>
                <c:pt idx="5267">
                  <c:v>42946</c:v>
                </c:pt>
                <c:pt idx="5268">
                  <c:v>42947</c:v>
                </c:pt>
                <c:pt idx="5269">
                  <c:v>42948</c:v>
                </c:pt>
                <c:pt idx="5270">
                  <c:v>42949</c:v>
                </c:pt>
                <c:pt idx="5271">
                  <c:v>42950</c:v>
                </c:pt>
                <c:pt idx="5272">
                  <c:v>42951</c:v>
                </c:pt>
                <c:pt idx="5273">
                  <c:v>42952</c:v>
                </c:pt>
                <c:pt idx="5274">
                  <c:v>42953</c:v>
                </c:pt>
                <c:pt idx="5275">
                  <c:v>42954</c:v>
                </c:pt>
                <c:pt idx="5276">
                  <c:v>42955</c:v>
                </c:pt>
                <c:pt idx="5277">
                  <c:v>42956</c:v>
                </c:pt>
                <c:pt idx="5278">
                  <c:v>42957</c:v>
                </c:pt>
                <c:pt idx="5279">
                  <c:v>42958</c:v>
                </c:pt>
                <c:pt idx="5280">
                  <c:v>42959</c:v>
                </c:pt>
                <c:pt idx="5281">
                  <c:v>42960</c:v>
                </c:pt>
                <c:pt idx="5282">
                  <c:v>42961</c:v>
                </c:pt>
                <c:pt idx="5283">
                  <c:v>42962</c:v>
                </c:pt>
                <c:pt idx="5284">
                  <c:v>42963</c:v>
                </c:pt>
                <c:pt idx="5285">
                  <c:v>42964</c:v>
                </c:pt>
                <c:pt idx="5286">
                  <c:v>42965</c:v>
                </c:pt>
                <c:pt idx="5287">
                  <c:v>42966</c:v>
                </c:pt>
                <c:pt idx="5288">
                  <c:v>42967</c:v>
                </c:pt>
                <c:pt idx="5289">
                  <c:v>42968</c:v>
                </c:pt>
                <c:pt idx="5290">
                  <c:v>42969</c:v>
                </c:pt>
                <c:pt idx="5291">
                  <c:v>42970</c:v>
                </c:pt>
                <c:pt idx="5292">
                  <c:v>42971</c:v>
                </c:pt>
                <c:pt idx="5293">
                  <c:v>42972</c:v>
                </c:pt>
                <c:pt idx="5294">
                  <c:v>42973</c:v>
                </c:pt>
                <c:pt idx="5295">
                  <c:v>42974</c:v>
                </c:pt>
                <c:pt idx="5296">
                  <c:v>42975</c:v>
                </c:pt>
                <c:pt idx="5297">
                  <c:v>42976</c:v>
                </c:pt>
                <c:pt idx="5298">
                  <c:v>42977</c:v>
                </c:pt>
                <c:pt idx="5299">
                  <c:v>42978</c:v>
                </c:pt>
                <c:pt idx="5300">
                  <c:v>42979</c:v>
                </c:pt>
                <c:pt idx="5301">
                  <c:v>42980</c:v>
                </c:pt>
                <c:pt idx="5302">
                  <c:v>42981</c:v>
                </c:pt>
                <c:pt idx="5303">
                  <c:v>42982</c:v>
                </c:pt>
                <c:pt idx="5304">
                  <c:v>42983</c:v>
                </c:pt>
                <c:pt idx="5305">
                  <c:v>42984</c:v>
                </c:pt>
                <c:pt idx="5306">
                  <c:v>42985</c:v>
                </c:pt>
                <c:pt idx="5307">
                  <c:v>42986</c:v>
                </c:pt>
                <c:pt idx="5308">
                  <c:v>42987</c:v>
                </c:pt>
                <c:pt idx="5309">
                  <c:v>42988</c:v>
                </c:pt>
                <c:pt idx="5310">
                  <c:v>42989</c:v>
                </c:pt>
                <c:pt idx="5311">
                  <c:v>42990</c:v>
                </c:pt>
                <c:pt idx="5312">
                  <c:v>42991</c:v>
                </c:pt>
                <c:pt idx="5313">
                  <c:v>42992</c:v>
                </c:pt>
                <c:pt idx="5314">
                  <c:v>42993</c:v>
                </c:pt>
                <c:pt idx="5315">
                  <c:v>42994</c:v>
                </c:pt>
                <c:pt idx="5316">
                  <c:v>42995</c:v>
                </c:pt>
                <c:pt idx="5317">
                  <c:v>42996</c:v>
                </c:pt>
                <c:pt idx="5318">
                  <c:v>42997</c:v>
                </c:pt>
                <c:pt idx="5319">
                  <c:v>42998</c:v>
                </c:pt>
                <c:pt idx="5320">
                  <c:v>42999</c:v>
                </c:pt>
                <c:pt idx="5321">
                  <c:v>43000</c:v>
                </c:pt>
                <c:pt idx="5322">
                  <c:v>43001</c:v>
                </c:pt>
                <c:pt idx="5323">
                  <c:v>43002</c:v>
                </c:pt>
                <c:pt idx="5324">
                  <c:v>43003</c:v>
                </c:pt>
                <c:pt idx="5325">
                  <c:v>43004</c:v>
                </c:pt>
                <c:pt idx="5326">
                  <c:v>43005</c:v>
                </c:pt>
                <c:pt idx="5327">
                  <c:v>43006</c:v>
                </c:pt>
                <c:pt idx="5328">
                  <c:v>43007</c:v>
                </c:pt>
                <c:pt idx="5329">
                  <c:v>43008</c:v>
                </c:pt>
                <c:pt idx="5330">
                  <c:v>43009</c:v>
                </c:pt>
                <c:pt idx="5331">
                  <c:v>43010</c:v>
                </c:pt>
                <c:pt idx="5332">
                  <c:v>43011</c:v>
                </c:pt>
                <c:pt idx="5333">
                  <c:v>43012</c:v>
                </c:pt>
                <c:pt idx="5334">
                  <c:v>43013</c:v>
                </c:pt>
                <c:pt idx="5335">
                  <c:v>43014</c:v>
                </c:pt>
                <c:pt idx="5336">
                  <c:v>43015</c:v>
                </c:pt>
                <c:pt idx="5337">
                  <c:v>43016</c:v>
                </c:pt>
                <c:pt idx="5338">
                  <c:v>43017</c:v>
                </c:pt>
                <c:pt idx="5339">
                  <c:v>43018</c:v>
                </c:pt>
                <c:pt idx="5340">
                  <c:v>43019</c:v>
                </c:pt>
                <c:pt idx="5341">
                  <c:v>43020</c:v>
                </c:pt>
                <c:pt idx="5342">
                  <c:v>43021</c:v>
                </c:pt>
                <c:pt idx="5343">
                  <c:v>43022</c:v>
                </c:pt>
                <c:pt idx="5344">
                  <c:v>43023</c:v>
                </c:pt>
                <c:pt idx="5345">
                  <c:v>43024</c:v>
                </c:pt>
                <c:pt idx="5346">
                  <c:v>43025</c:v>
                </c:pt>
                <c:pt idx="5347">
                  <c:v>43026</c:v>
                </c:pt>
                <c:pt idx="5348">
                  <c:v>43027</c:v>
                </c:pt>
                <c:pt idx="5349">
                  <c:v>43028</c:v>
                </c:pt>
                <c:pt idx="5350">
                  <c:v>43029</c:v>
                </c:pt>
                <c:pt idx="5351">
                  <c:v>43030</c:v>
                </c:pt>
                <c:pt idx="5352">
                  <c:v>43031</c:v>
                </c:pt>
                <c:pt idx="5353">
                  <c:v>43032</c:v>
                </c:pt>
                <c:pt idx="5354">
                  <c:v>43033</c:v>
                </c:pt>
                <c:pt idx="5355">
                  <c:v>43034</c:v>
                </c:pt>
                <c:pt idx="5356">
                  <c:v>43035</c:v>
                </c:pt>
                <c:pt idx="5357">
                  <c:v>43036</c:v>
                </c:pt>
                <c:pt idx="5358">
                  <c:v>43037</c:v>
                </c:pt>
                <c:pt idx="5359">
                  <c:v>43038</c:v>
                </c:pt>
                <c:pt idx="5360">
                  <c:v>43039</c:v>
                </c:pt>
                <c:pt idx="5361">
                  <c:v>43040</c:v>
                </c:pt>
                <c:pt idx="5362">
                  <c:v>43041</c:v>
                </c:pt>
                <c:pt idx="5363">
                  <c:v>43042</c:v>
                </c:pt>
                <c:pt idx="5364">
                  <c:v>43043</c:v>
                </c:pt>
                <c:pt idx="5365">
                  <c:v>43044</c:v>
                </c:pt>
                <c:pt idx="5366">
                  <c:v>43045</c:v>
                </c:pt>
                <c:pt idx="5367">
                  <c:v>43046</c:v>
                </c:pt>
                <c:pt idx="5368">
                  <c:v>43047</c:v>
                </c:pt>
                <c:pt idx="5369">
                  <c:v>43048</c:v>
                </c:pt>
                <c:pt idx="5370">
                  <c:v>43049</c:v>
                </c:pt>
                <c:pt idx="5371">
                  <c:v>43050</c:v>
                </c:pt>
                <c:pt idx="5372">
                  <c:v>43051</c:v>
                </c:pt>
                <c:pt idx="5373">
                  <c:v>43052</c:v>
                </c:pt>
                <c:pt idx="5374">
                  <c:v>43053</c:v>
                </c:pt>
                <c:pt idx="5375">
                  <c:v>43054</c:v>
                </c:pt>
                <c:pt idx="5376">
                  <c:v>43055</c:v>
                </c:pt>
                <c:pt idx="5377">
                  <c:v>43056</c:v>
                </c:pt>
                <c:pt idx="5378">
                  <c:v>43057</c:v>
                </c:pt>
                <c:pt idx="5379">
                  <c:v>43058</c:v>
                </c:pt>
                <c:pt idx="5380">
                  <c:v>43059</c:v>
                </c:pt>
                <c:pt idx="5381">
                  <c:v>43060</c:v>
                </c:pt>
                <c:pt idx="5382">
                  <c:v>43061</c:v>
                </c:pt>
                <c:pt idx="5383">
                  <c:v>43062</c:v>
                </c:pt>
                <c:pt idx="5384">
                  <c:v>43063</c:v>
                </c:pt>
                <c:pt idx="5385">
                  <c:v>43064</c:v>
                </c:pt>
                <c:pt idx="5386">
                  <c:v>43065</c:v>
                </c:pt>
                <c:pt idx="5387">
                  <c:v>43066</c:v>
                </c:pt>
                <c:pt idx="5388">
                  <c:v>43067</c:v>
                </c:pt>
                <c:pt idx="5389">
                  <c:v>43068</c:v>
                </c:pt>
                <c:pt idx="5390">
                  <c:v>43069</c:v>
                </c:pt>
                <c:pt idx="5391">
                  <c:v>43070</c:v>
                </c:pt>
                <c:pt idx="5392">
                  <c:v>43071</c:v>
                </c:pt>
                <c:pt idx="5393">
                  <c:v>43072</c:v>
                </c:pt>
                <c:pt idx="5394">
                  <c:v>43073</c:v>
                </c:pt>
                <c:pt idx="5395">
                  <c:v>43074</c:v>
                </c:pt>
                <c:pt idx="5396">
                  <c:v>43075</c:v>
                </c:pt>
                <c:pt idx="5397">
                  <c:v>43076</c:v>
                </c:pt>
                <c:pt idx="5398">
                  <c:v>43077</c:v>
                </c:pt>
                <c:pt idx="5399">
                  <c:v>43078</c:v>
                </c:pt>
                <c:pt idx="5400">
                  <c:v>43079</c:v>
                </c:pt>
                <c:pt idx="5401">
                  <c:v>43080</c:v>
                </c:pt>
                <c:pt idx="5402">
                  <c:v>43081</c:v>
                </c:pt>
                <c:pt idx="5403">
                  <c:v>43082</c:v>
                </c:pt>
                <c:pt idx="5404">
                  <c:v>43083</c:v>
                </c:pt>
                <c:pt idx="5405">
                  <c:v>43084</c:v>
                </c:pt>
                <c:pt idx="5406">
                  <c:v>43085</c:v>
                </c:pt>
                <c:pt idx="5407">
                  <c:v>43086</c:v>
                </c:pt>
                <c:pt idx="5408">
                  <c:v>43087</c:v>
                </c:pt>
                <c:pt idx="5409">
                  <c:v>43088</c:v>
                </c:pt>
                <c:pt idx="5410">
                  <c:v>43089</c:v>
                </c:pt>
                <c:pt idx="5411">
                  <c:v>43090</c:v>
                </c:pt>
                <c:pt idx="5412">
                  <c:v>43091</c:v>
                </c:pt>
                <c:pt idx="5413">
                  <c:v>43092</c:v>
                </c:pt>
                <c:pt idx="5414">
                  <c:v>43093</c:v>
                </c:pt>
                <c:pt idx="5415">
                  <c:v>43094</c:v>
                </c:pt>
                <c:pt idx="5416">
                  <c:v>43095</c:v>
                </c:pt>
                <c:pt idx="5417">
                  <c:v>43096</c:v>
                </c:pt>
                <c:pt idx="5418">
                  <c:v>43097</c:v>
                </c:pt>
                <c:pt idx="5419">
                  <c:v>43098</c:v>
                </c:pt>
                <c:pt idx="5420">
                  <c:v>43099</c:v>
                </c:pt>
                <c:pt idx="5421">
                  <c:v>43100</c:v>
                </c:pt>
                <c:pt idx="5422">
                  <c:v>43101</c:v>
                </c:pt>
                <c:pt idx="5423">
                  <c:v>43102</c:v>
                </c:pt>
                <c:pt idx="5424">
                  <c:v>43103</c:v>
                </c:pt>
                <c:pt idx="5425">
                  <c:v>43104</c:v>
                </c:pt>
                <c:pt idx="5426">
                  <c:v>43105</c:v>
                </c:pt>
                <c:pt idx="5427">
                  <c:v>43106</c:v>
                </c:pt>
                <c:pt idx="5428">
                  <c:v>43107</c:v>
                </c:pt>
                <c:pt idx="5429">
                  <c:v>43108</c:v>
                </c:pt>
                <c:pt idx="5430">
                  <c:v>43109</c:v>
                </c:pt>
                <c:pt idx="5431">
                  <c:v>43110</c:v>
                </c:pt>
                <c:pt idx="5432">
                  <c:v>43111</c:v>
                </c:pt>
                <c:pt idx="5433">
                  <c:v>43112</c:v>
                </c:pt>
                <c:pt idx="5434">
                  <c:v>43113</c:v>
                </c:pt>
                <c:pt idx="5435">
                  <c:v>43114</c:v>
                </c:pt>
                <c:pt idx="5436">
                  <c:v>43115</c:v>
                </c:pt>
                <c:pt idx="5437">
                  <c:v>43116</c:v>
                </c:pt>
                <c:pt idx="5438">
                  <c:v>43117</c:v>
                </c:pt>
                <c:pt idx="5439">
                  <c:v>43118</c:v>
                </c:pt>
                <c:pt idx="5440">
                  <c:v>43119</c:v>
                </c:pt>
                <c:pt idx="5441">
                  <c:v>43120</c:v>
                </c:pt>
                <c:pt idx="5442">
                  <c:v>43121</c:v>
                </c:pt>
                <c:pt idx="5443">
                  <c:v>43122</c:v>
                </c:pt>
                <c:pt idx="5444">
                  <c:v>43123</c:v>
                </c:pt>
                <c:pt idx="5445">
                  <c:v>43124</c:v>
                </c:pt>
                <c:pt idx="5446">
                  <c:v>43125</c:v>
                </c:pt>
                <c:pt idx="5447">
                  <c:v>43126</c:v>
                </c:pt>
                <c:pt idx="5448">
                  <c:v>43127</c:v>
                </c:pt>
                <c:pt idx="5449">
                  <c:v>43128</c:v>
                </c:pt>
                <c:pt idx="5450">
                  <c:v>43129</c:v>
                </c:pt>
                <c:pt idx="5451">
                  <c:v>43130</c:v>
                </c:pt>
                <c:pt idx="5452">
                  <c:v>43131</c:v>
                </c:pt>
                <c:pt idx="5453">
                  <c:v>43132</c:v>
                </c:pt>
                <c:pt idx="5454">
                  <c:v>43133</c:v>
                </c:pt>
                <c:pt idx="5455">
                  <c:v>43134</c:v>
                </c:pt>
                <c:pt idx="5456">
                  <c:v>43135</c:v>
                </c:pt>
                <c:pt idx="5457">
                  <c:v>43136</c:v>
                </c:pt>
                <c:pt idx="5458">
                  <c:v>43137</c:v>
                </c:pt>
                <c:pt idx="5459">
                  <c:v>43138</c:v>
                </c:pt>
                <c:pt idx="5460">
                  <c:v>43139</c:v>
                </c:pt>
                <c:pt idx="5461">
                  <c:v>43140</c:v>
                </c:pt>
                <c:pt idx="5462">
                  <c:v>43141</c:v>
                </c:pt>
                <c:pt idx="5463">
                  <c:v>43142</c:v>
                </c:pt>
                <c:pt idx="5464">
                  <c:v>43143</c:v>
                </c:pt>
                <c:pt idx="5465">
                  <c:v>43144</c:v>
                </c:pt>
                <c:pt idx="5466">
                  <c:v>43145</c:v>
                </c:pt>
                <c:pt idx="5467">
                  <c:v>43146</c:v>
                </c:pt>
                <c:pt idx="5468">
                  <c:v>43147</c:v>
                </c:pt>
                <c:pt idx="5469">
                  <c:v>43148</c:v>
                </c:pt>
                <c:pt idx="5470">
                  <c:v>43149</c:v>
                </c:pt>
                <c:pt idx="5471">
                  <c:v>43150</c:v>
                </c:pt>
                <c:pt idx="5472">
                  <c:v>43151</c:v>
                </c:pt>
                <c:pt idx="5473">
                  <c:v>43152</c:v>
                </c:pt>
                <c:pt idx="5474">
                  <c:v>43153</c:v>
                </c:pt>
                <c:pt idx="5475">
                  <c:v>43154</c:v>
                </c:pt>
                <c:pt idx="5476">
                  <c:v>43155</c:v>
                </c:pt>
                <c:pt idx="5477">
                  <c:v>43156</c:v>
                </c:pt>
                <c:pt idx="5478">
                  <c:v>43157</c:v>
                </c:pt>
                <c:pt idx="5479">
                  <c:v>43158</c:v>
                </c:pt>
                <c:pt idx="5480">
                  <c:v>43159</c:v>
                </c:pt>
                <c:pt idx="5481">
                  <c:v>43160</c:v>
                </c:pt>
                <c:pt idx="5482">
                  <c:v>43161</c:v>
                </c:pt>
                <c:pt idx="5483">
                  <c:v>43162</c:v>
                </c:pt>
                <c:pt idx="5484">
                  <c:v>43163</c:v>
                </c:pt>
                <c:pt idx="5485">
                  <c:v>43164</c:v>
                </c:pt>
                <c:pt idx="5486">
                  <c:v>43165</c:v>
                </c:pt>
                <c:pt idx="5487">
                  <c:v>43166</c:v>
                </c:pt>
                <c:pt idx="5488">
                  <c:v>43167</c:v>
                </c:pt>
                <c:pt idx="5489">
                  <c:v>43168</c:v>
                </c:pt>
                <c:pt idx="5490">
                  <c:v>43169</c:v>
                </c:pt>
                <c:pt idx="5491">
                  <c:v>43170</c:v>
                </c:pt>
                <c:pt idx="5492">
                  <c:v>43171</c:v>
                </c:pt>
                <c:pt idx="5493">
                  <c:v>43172</c:v>
                </c:pt>
                <c:pt idx="5494">
                  <c:v>43173</c:v>
                </c:pt>
                <c:pt idx="5495">
                  <c:v>43174</c:v>
                </c:pt>
                <c:pt idx="5496">
                  <c:v>43175</c:v>
                </c:pt>
                <c:pt idx="5497">
                  <c:v>43176</c:v>
                </c:pt>
                <c:pt idx="5498">
                  <c:v>43177</c:v>
                </c:pt>
                <c:pt idx="5499">
                  <c:v>43178</c:v>
                </c:pt>
                <c:pt idx="5500">
                  <c:v>43179</c:v>
                </c:pt>
                <c:pt idx="5501">
                  <c:v>43180</c:v>
                </c:pt>
                <c:pt idx="5502">
                  <c:v>43181</c:v>
                </c:pt>
                <c:pt idx="5503">
                  <c:v>43182</c:v>
                </c:pt>
                <c:pt idx="5504">
                  <c:v>43183</c:v>
                </c:pt>
                <c:pt idx="5505">
                  <c:v>43184</c:v>
                </c:pt>
                <c:pt idx="5506">
                  <c:v>43185</c:v>
                </c:pt>
                <c:pt idx="5507">
                  <c:v>43186</c:v>
                </c:pt>
                <c:pt idx="5508">
                  <c:v>43187</c:v>
                </c:pt>
                <c:pt idx="5509">
                  <c:v>43188</c:v>
                </c:pt>
                <c:pt idx="5510">
                  <c:v>43189</c:v>
                </c:pt>
                <c:pt idx="5511">
                  <c:v>43190</c:v>
                </c:pt>
                <c:pt idx="5512">
                  <c:v>43191</c:v>
                </c:pt>
                <c:pt idx="5513">
                  <c:v>43192</c:v>
                </c:pt>
                <c:pt idx="5514">
                  <c:v>43193</c:v>
                </c:pt>
                <c:pt idx="5515">
                  <c:v>43194</c:v>
                </c:pt>
                <c:pt idx="5516">
                  <c:v>43195</c:v>
                </c:pt>
                <c:pt idx="5517">
                  <c:v>43196</c:v>
                </c:pt>
                <c:pt idx="5518">
                  <c:v>43197</c:v>
                </c:pt>
                <c:pt idx="5519">
                  <c:v>43198</c:v>
                </c:pt>
                <c:pt idx="5520">
                  <c:v>43199</c:v>
                </c:pt>
                <c:pt idx="5521">
                  <c:v>43200</c:v>
                </c:pt>
                <c:pt idx="5522">
                  <c:v>43201</c:v>
                </c:pt>
                <c:pt idx="5523">
                  <c:v>43202</c:v>
                </c:pt>
                <c:pt idx="5524">
                  <c:v>43203</c:v>
                </c:pt>
                <c:pt idx="5525">
                  <c:v>43204</c:v>
                </c:pt>
                <c:pt idx="5526">
                  <c:v>43205</c:v>
                </c:pt>
                <c:pt idx="5527">
                  <c:v>43206</c:v>
                </c:pt>
                <c:pt idx="5528">
                  <c:v>43207</c:v>
                </c:pt>
                <c:pt idx="5529">
                  <c:v>43208</c:v>
                </c:pt>
                <c:pt idx="5530">
                  <c:v>43209</c:v>
                </c:pt>
                <c:pt idx="5531">
                  <c:v>43210</c:v>
                </c:pt>
                <c:pt idx="5532">
                  <c:v>43211</c:v>
                </c:pt>
                <c:pt idx="5533">
                  <c:v>43212</c:v>
                </c:pt>
                <c:pt idx="5534">
                  <c:v>43213</c:v>
                </c:pt>
                <c:pt idx="5535">
                  <c:v>43214</c:v>
                </c:pt>
                <c:pt idx="5536">
                  <c:v>43215</c:v>
                </c:pt>
                <c:pt idx="5537">
                  <c:v>43216</c:v>
                </c:pt>
                <c:pt idx="5538">
                  <c:v>43217</c:v>
                </c:pt>
                <c:pt idx="5539">
                  <c:v>43218</c:v>
                </c:pt>
                <c:pt idx="5540">
                  <c:v>43219</c:v>
                </c:pt>
                <c:pt idx="5541">
                  <c:v>43220</c:v>
                </c:pt>
                <c:pt idx="5542">
                  <c:v>43221</c:v>
                </c:pt>
                <c:pt idx="5543">
                  <c:v>43222</c:v>
                </c:pt>
                <c:pt idx="5544">
                  <c:v>43223</c:v>
                </c:pt>
                <c:pt idx="5545">
                  <c:v>43224</c:v>
                </c:pt>
                <c:pt idx="5546">
                  <c:v>43225</c:v>
                </c:pt>
                <c:pt idx="5547">
                  <c:v>43226</c:v>
                </c:pt>
                <c:pt idx="5548">
                  <c:v>43227</c:v>
                </c:pt>
                <c:pt idx="5549">
                  <c:v>43228</c:v>
                </c:pt>
                <c:pt idx="5550">
                  <c:v>43229</c:v>
                </c:pt>
                <c:pt idx="5551">
                  <c:v>43230</c:v>
                </c:pt>
                <c:pt idx="5552">
                  <c:v>43231</c:v>
                </c:pt>
                <c:pt idx="5553">
                  <c:v>43232</c:v>
                </c:pt>
                <c:pt idx="5554">
                  <c:v>43233</c:v>
                </c:pt>
                <c:pt idx="5555">
                  <c:v>43234</c:v>
                </c:pt>
                <c:pt idx="5556">
                  <c:v>43235</c:v>
                </c:pt>
                <c:pt idx="5557">
                  <c:v>43236</c:v>
                </c:pt>
                <c:pt idx="5558">
                  <c:v>43237</c:v>
                </c:pt>
                <c:pt idx="5559">
                  <c:v>43238</c:v>
                </c:pt>
                <c:pt idx="5560">
                  <c:v>43239</c:v>
                </c:pt>
                <c:pt idx="5561">
                  <c:v>43240</c:v>
                </c:pt>
                <c:pt idx="5562">
                  <c:v>43241</c:v>
                </c:pt>
                <c:pt idx="5563">
                  <c:v>43242</c:v>
                </c:pt>
                <c:pt idx="5564">
                  <c:v>43243</c:v>
                </c:pt>
                <c:pt idx="5565">
                  <c:v>43244</c:v>
                </c:pt>
                <c:pt idx="5566">
                  <c:v>43245</c:v>
                </c:pt>
                <c:pt idx="5567">
                  <c:v>43246</c:v>
                </c:pt>
                <c:pt idx="5568">
                  <c:v>43247</c:v>
                </c:pt>
                <c:pt idx="5569">
                  <c:v>43248</c:v>
                </c:pt>
                <c:pt idx="5570">
                  <c:v>43249</c:v>
                </c:pt>
                <c:pt idx="5571">
                  <c:v>43250</c:v>
                </c:pt>
                <c:pt idx="5572">
                  <c:v>43251</c:v>
                </c:pt>
                <c:pt idx="5573">
                  <c:v>43252</c:v>
                </c:pt>
                <c:pt idx="5574">
                  <c:v>43253</c:v>
                </c:pt>
                <c:pt idx="5575">
                  <c:v>43254</c:v>
                </c:pt>
                <c:pt idx="5576">
                  <c:v>43255</c:v>
                </c:pt>
                <c:pt idx="5577">
                  <c:v>43256</c:v>
                </c:pt>
                <c:pt idx="5578">
                  <c:v>43257</c:v>
                </c:pt>
                <c:pt idx="5579">
                  <c:v>43258</c:v>
                </c:pt>
                <c:pt idx="5580">
                  <c:v>43259</c:v>
                </c:pt>
                <c:pt idx="5581">
                  <c:v>43260</c:v>
                </c:pt>
                <c:pt idx="5582">
                  <c:v>43261</c:v>
                </c:pt>
                <c:pt idx="5583">
                  <c:v>43262</c:v>
                </c:pt>
                <c:pt idx="5584">
                  <c:v>43263</c:v>
                </c:pt>
                <c:pt idx="5585">
                  <c:v>43264</c:v>
                </c:pt>
                <c:pt idx="5586">
                  <c:v>43265</c:v>
                </c:pt>
                <c:pt idx="5587">
                  <c:v>43266</c:v>
                </c:pt>
                <c:pt idx="5588">
                  <c:v>43267</c:v>
                </c:pt>
                <c:pt idx="5589">
                  <c:v>43268</c:v>
                </c:pt>
                <c:pt idx="5590">
                  <c:v>43269</c:v>
                </c:pt>
                <c:pt idx="5591">
                  <c:v>43270</c:v>
                </c:pt>
                <c:pt idx="5592">
                  <c:v>43271</c:v>
                </c:pt>
                <c:pt idx="5593">
                  <c:v>43272</c:v>
                </c:pt>
                <c:pt idx="5594">
                  <c:v>43273</c:v>
                </c:pt>
                <c:pt idx="5595">
                  <c:v>43274</c:v>
                </c:pt>
                <c:pt idx="5596">
                  <c:v>43275</c:v>
                </c:pt>
                <c:pt idx="5597">
                  <c:v>43276</c:v>
                </c:pt>
                <c:pt idx="5598">
                  <c:v>43277</c:v>
                </c:pt>
                <c:pt idx="5599">
                  <c:v>43278</c:v>
                </c:pt>
                <c:pt idx="5600">
                  <c:v>43279</c:v>
                </c:pt>
                <c:pt idx="5601">
                  <c:v>43280</c:v>
                </c:pt>
                <c:pt idx="5602">
                  <c:v>43281</c:v>
                </c:pt>
                <c:pt idx="5603">
                  <c:v>43282</c:v>
                </c:pt>
                <c:pt idx="5604">
                  <c:v>43283</c:v>
                </c:pt>
                <c:pt idx="5605">
                  <c:v>43284</c:v>
                </c:pt>
                <c:pt idx="5606">
                  <c:v>43285</c:v>
                </c:pt>
                <c:pt idx="5607">
                  <c:v>43286</c:v>
                </c:pt>
                <c:pt idx="5608">
                  <c:v>43287</c:v>
                </c:pt>
                <c:pt idx="5609">
                  <c:v>43288</c:v>
                </c:pt>
                <c:pt idx="5610">
                  <c:v>43289</c:v>
                </c:pt>
                <c:pt idx="5611">
                  <c:v>43290</c:v>
                </c:pt>
                <c:pt idx="5612">
                  <c:v>43291</c:v>
                </c:pt>
                <c:pt idx="5613">
                  <c:v>43292</c:v>
                </c:pt>
                <c:pt idx="5614">
                  <c:v>43293</c:v>
                </c:pt>
                <c:pt idx="5615">
                  <c:v>43294</c:v>
                </c:pt>
                <c:pt idx="5616">
                  <c:v>43295</c:v>
                </c:pt>
                <c:pt idx="5617">
                  <c:v>43296</c:v>
                </c:pt>
                <c:pt idx="5618">
                  <c:v>43297</c:v>
                </c:pt>
                <c:pt idx="5619">
                  <c:v>43298</c:v>
                </c:pt>
                <c:pt idx="5620">
                  <c:v>43299</c:v>
                </c:pt>
                <c:pt idx="5621">
                  <c:v>43300</c:v>
                </c:pt>
                <c:pt idx="5622">
                  <c:v>43301</c:v>
                </c:pt>
                <c:pt idx="5623">
                  <c:v>43302</c:v>
                </c:pt>
                <c:pt idx="5624">
                  <c:v>43303</c:v>
                </c:pt>
                <c:pt idx="5625">
                  <c:v>43304</c:v>
                </c:pt>
                <c:pt idx="5626">
                  <c:v>43305</c:v>
                </c:pt>
                <c:pt idx="5627">
                  <c:v>43306</c:v>
                </c:pt>
                <c:pt idx="5628">
                  <c:v>43307</c:v>
                </c:pt>
                <c:pt idx="5629">
                  <c:v>43308</c:v>
                </c:pt>
                <c:pt idx="5630">
                  <c:v>43309</c:v>
                </c:pt>
                <c:pt idx="5631">
                  <c:v>43310</c:v>
                </c:pt>
                <c:pt idx="5632">
                  <c:v>43311</c:v>
                </c:pt>
                <c:pt idx="5633">
                  <c:v>43312</c:v>
                </c:pt>
                <c:pt idx="5634">
                  <c:v>43313</c:v>
                </c:pt>
                <c:pt idx="5635">
                  <c:v>43314</c:v>
                </c:pt>
                <c:pt idx="5636">
                  <c:v>43315</c:v>
                </c:pt>
                <c:pt idx="5637">
                  <c:v>43316</c:v>
                </c:pt>
                <c:pt idx="5638">
                  <c:v>43317</c:v>
                </c:pt>
                <c:pt idx="5639">
                  <c:v>43318</c:v>
                </c:pt>
                <c:pt idx="5640">
                  <c:v>43319</c:v>
                </c:pt>
                <c:pt idx="5641">
                  <c:v>43320</c:v>
                </c:pt>
                <c:pt idx="5642">
                  <c:v>43321</c:v>
                </c:pt>
                <c:pt idx="5643">
                  <c:v>43322</c:v>
                </c:pt>
                <c:pt idx="5644">
                  <c:v>43323</c:v>
                </c:pt>
                <c:pt idx="5645">
                  <c:v>43324</c:v>
                </c:pt>
                <c:pt idx="5646">
                  <c:v>43325</c:v>
                </c:pt>
                <c:pt idx="5647">
                  <c:v>43326</c:v>
                </c:pt>
                <c:pt idx="5648">
                  <c:v>43327</c:v>
                </c:pt>
                <c:pt idx="5649">
                  <c:v>43328</c:v>
                </c:pt>
                <c:pt idx="5650">
                  <c:v>43329</c:v>
                </c:pt>
                <c:pt idx="5651">
                  <c:v>43330</c:v>
                </c:pt>
                <c:pt idx="5652">
                  <c:v>43331</c:v>
                </c:pt>
                <c:pt idx="5653">
                  <c:v>43332</c:v>
                </c:pt>
                <c:pt idx="5654">
                  <c:v>43333</c:v>
                </c:pt>
                <c:pt idx="5655">
                  <c:v>43334</c:v>
                </c:pt>
                <c:pt idx="5656">
                  <c:v>43335</c:v>
                </c:pt>
                <c:pt idx="5657">
                  <c:v>43336</c:v>
                </c:pt>
                <c:pt idx="5658">
                  <c:v>43337</c:v>
                </c:pt>
                <c:pt idx="5659">
                  <c:v>43338</c:v>
                </c:pt>
                <c:pt idx="5660">
                  <c:v>43339</c:v>
                </c:pt>
                <c:pt idx="5661">
                  <c:v>43340</c:v>
                </c:pt>
                <c:pt idx="5662">
                  <c:v>43341</c:v>
                </c:pt>
                <c:pt idx="5663">
                  <c:v>43342</c:v>
                </c:pt>
                <c:pt idx="5664">
                  <c:v>43343</c:v>
                </c:pt>
                <c:pt idx="5665">
                  <c:v>43344</c:v>
                </c:pt>
                <c:pt idx="5666">
                  <c:v>43345</c:v>
                </c:pt>
                <c:pt idx="5667">
                  <c:v>43346</c:v>
                </c:pt>
                <c:pt idx="5668">
                  <c:v>43347</c:v>
                </c:pt>
                <c:pt idx="5669">
                  <c:v>43348</c:v>
                </c:pt>
                <c:pt idx="5670">
                  <c:v>43349</c:v>
                </c:pt>
                <c:pt idx="5671">
                  <c:v>43350</c:v>
                </c:pt>
                <c:pt idx="5672">
                  <c:v>43351</c:v>
                </c:pt>
                <c:pt idx="5673">
                  <c:v>43352</c:v>
                </c:pt>
                <c:pt idx="5674">
                  <c:v>43353</c:v>
                </c:pt>
                <c:pt idx="5675">
                  <c:v>43354</c:v>
                </c:pt>
                <c:pt idx="5676">
                  <c:v>43355</c:v>
                </c:pt>
                <c:pt idx="5677">
                  <c:v>43356</c:v>
                </c:pt>
                <c:pt idx="5678">
                  <c:v>43357</c:v>
                </c:pt>
                <c:pt idx="5679">
                  <c:v>43358</c:v>
                </c:pt>
                <c:pt idx="5680">
                  <c:v>43359</c:v>
                </c:pt>
                <c:pt idx="5681">
                  <c:v>43360</c:v>
                </c:pt>
                <c:pt idx="5682">
                  <c:v>43361</c:v>
                </c:pt>
                <c:pt idx="5683">
                  <c:v>43362</c:v>
                </c:pt>
                <c:pt idx="5684">
                  <c:v>43363</c:v>
                </c:pt>
                <c:pt idx="5685">
                  <c:v>43364</c:v>
                </c:pt>
                <c:pt idx="5686">
                  <c:v>43365</c:v>
                </c:pt>
                <c:pt idx="5687">
                  <c:v>43366</c:v>
                </c:pt>
                <c:pt idx="5688">
                  <c:v>43367</c:v>
                </c:pt>
                <c:pt idx="5689">
                  <c:v>43368</c:v>
                </c:pt>
                <c:pt idx="5690">
                  <c:v>43369</c:v>
                </c:pt>
                <c:pt idx="5691">
                  <c:v>43370</c:v>
                </c:pt>
                <c:pt idx="5692">
                  <c:v>43371</c:v>
                </c:pt>
                <c:pt idx="5693">
                  <c:v>43372</c:v>
                </c:pt>
                <c:pt idx="5694">
                  <c:v>43373</c:v>
                </c:pt>
                <c:pt idx="5695">
                  <c:v>43374</c:v>
                </c:pt>
                <c:pt idx="5696">
                  <c:v>43375</c:v>
                </c:pt>
                <c:pt idx="5697">
                  <c:v>43376</c:v>
                </c:pt>
                <c:pt idx="5698">
                  <c:v>43377</c:v>
                </c:pt>
                <c:pt idx="5699">
                  <c:v>43378</c:v>
                </c:pt>
                <c:pt idx="5700">
                  <c:v>43379</c:v>
                </c:pt>
                <c:pt idx="5701">
                  <c:v>43380</c:v>
                </c:pt>
                <c:pt idx="5702">
                  <c:v>43381</c:v>
                </c:pt>
                <c:pt idx="5703">
                  <c:v>43382</c:v>
                </c:pt>
                <c:pt idx="5704">
                  <c:v>43383</c:v>
                </c:pt>
                <c:pt idx="5705">
                  <c:v>43384</c:v>
                </c:pt>
                <c:pt idx="5706">
                  <c:v>43385</c:v>
                </c:pt>
                <c:pt idx="5707">
                  <c:v>43386</c:v>
                </c:pt>
                <c:pt idx="5708">
                  <c:v>43387</c:v>
                </c:pt>
                <c:pt idx="5709">
                  <c:v>43388</c:v>
                </c:pt>
                <c:pt idx="5710">
                  <c:v>43389</c:v>
                </c:pt>
                <c:pt idx="5711">
                  <c:v>43390</c:v>
                </c:pt>
                <c:pt idx="5712">
                  <c:v>43391</c:v>
                </c:pt>
                <c:pt idx="5713">
                  <c:v>43392</c:v>
                </c:pt>
                <c:pt idx="5714">
                  <c:v>43393</c:v>
                </c:pt>
                <c:pt idx="5715">
                  <c:v>43394</c:v>
                </c:pt>
                <c:pt idx="5716">
                  <c:v>43395</c:v>
                </c:pt>
                <c:pt idx="5717">
                  <c:v>43396</c:v>
                </c:pt>
                <c:pt idx="5718">
                  <c:v>43397</c:v>
                </c:pt>
                <c:pt idx="5719">
                  <c:v>43398</c:v>
                </c:pt>
                <c:pt idx="5720">
                  <c:v>43399</c:v>
                </c:pt>
                <c:pt idx="5721">
                  <c:v>43400</c:v>
                </c:pt>
                <c:pt idx="5722">
                  <c:v>43401</c:v>
                </c:pt>
                <c:pt idx="5723">
                  <c:v>43402</c:v>
                </c:pt>
                <c:pt idx="5724">
                  <c:v>43403</c:v>
                </c:pt>
                <c:pt idx="5725">
                  <c:v>43404</c:v>
                </c:pt>
                <c:pt idx="5726">
                  <c:v>43405</c:v>
                </c:pt>
                <c:pt idx="5727">
                  <c:v>43406</c:v>
                </c:pt>
                <c:pt idx="5728">
                  <c:v>43407</c:v>
                </c:pt>
                <c:pt idx="5729">
                  <c:v>43408</c:v>
                </c:pt>
                <c:pt idx="5730">
                  <c:v>43409</c:v>
                </c:pt>
                <c:pt idx="5731">
                  <c:v>43410</c:v>
                </c:pt>
                <c:pt idx="5732">
                  <c:v>43411</c:v>
                </c:pt>
                <c:pt idx="5733">
                  <c:v>43412</c:v>
                </c:pt>
                <c:pt idx="5734">
                  <c:v>43413</c:v>
                </c:pt>
                <c:pt idx="5735">
                  <c:v>43414</c:v>
                </c:pt>
                <c:pt idx="5736">
                  <c:v>43415</c:v>
                </c:pt>
                <c:pt idx="5737">
                  <c:v>43416</c:v>
                </c:pt>
                <c:pt idx="5738">
                  <c:v>43417</c:v>
                </c:pt>
                <c:pt idx="5739">
                  <c:v>43418</c:v>
                </c:pt>
                <c:pt idx="5740">
                  <c:v>43419</c:v>
                </c:pt>
                <c:pt idx="5741">
                  <c:v>43420</c:v>
                </c:pt>
                <c:pt idx="5742">
                  <c:v>43421</c:v>
                </c:pt>
                <c:pt idx="5743">
                  <c:v>43422</c:v>
                </c:pt>
                <c:pt idx="5744">
                  <c:v>43423</c:v>
                </c:pt>
                <c:pt idx="5745">
                  <c:v>43424</c:v>
                </c:pt>
                <c:pt idx="5746">
                  <c:v>43425</c:v>
                </c:pt>
                <c:pt idx="5747">
                  <c:v>43426</c:v>
                </c:pt>
                <c:pt idx="5748">
                  <c:v>43427</c:v>
                </c:pt>
                <c:pt idx="5749">
                  <c:v>43428</c:v>
                </c:pt>
                <c:pt idx="5750">
                  <c:v>43429</c:v>
                </c:pt>
                <c:pt idx="5751">
                  <c:v>43430</c:v>
                </c:pt>
                <c:pt idx="5752">
                  <c:v>43431</c:v>
                </c:pt>
                <c:pt idx="5753">
                  <c:v>43432</c:v>
                </c:pt>
                <c:pt idx="5754">
                  <c:v>43433</c:v>
                </c:pt>
                <c:pt idx="5755">
                  <c:v>43434</c:v>
                </c:pt>
                <c:pt idx="5756">
                  <c:v>43435</c:v>
                </c:pt>
                <c:pt idx="5757">
                  <c:v>43436</c:v>
                </c:pt>
                <c:pt idx="5758">
                  <c:v>43437</c:v>
                </c:pt>
                <c:pt idx="5759">
                  <c:v>43438</c:v>
                </c:pt>
                <c:pt idx="5760">
                  <c:v>43439</c:v>
                </c:pt>
                <c:pt idx="5761">
                  <c:v>43440</c:v>
                </c:pt>
                <c:pt idx="5762">
                  <c:v>43441</c:v>
                </c:pt>
                <c:pt idx="5763">
                  <c:v>43442</c:v>
                </c:pt>
                <c:pt idx="5764">
                  <c:v>43443</c:v>
                </c:pt>
                <c:pt idx="5765">
                  <c:v>43444</c:v>
                </c:pt>
                <c:pt idx="5766">
                  <c:v>43445</c:v>
                </c:pt>
                <c:pt idx="5767">
                  <c:v>43446</c:v>
                </c:pt>
                <c:pt idx="5768">
                  <c:v>43447</c:v>
                </c:pt>
                <c:pt idx="5769">
                  <c:v>43448</c:v>
                </c:pt>
                <c:pt idx="5770">
                  <c:v>43449</c:v>
                </c:pt>
                <c:pt idx="5771">
                  <c:v>43450</c:v>
                </c:pt>
                <c:pt idx="5772">
                  <c:v>43451</c:v>
                </c:pt>
                <c:pt idx="5773">
                  <c:v>43452</c:v>
                </c:pt>
                <c:pt idx="5774">
                  <c:v>43453</c:v>
                </c:pt>
                <c:pt idx="5775">
                  <c:v>43454</c:v>
                </c:pt>
                <c:pt idx="5776">
                  <c:v>43455</c:v>
                </c:pt>
                <c:pt idx="5777">
                  <c:v>43456</c:v>
                </c:pt>
                <c:pt idx="5778">
                  <c:v>43457</c:v>
                </c:pt>
                <c:pt idx="5779">
                  <c:v>43458</c:v>
                </c:pt>
                <c:pt idx="5780">
                  <c:v>43459</c:v>
                </c:pt>
                <c:pt idx="5781">
                  <c:v>43460</c:v>
                </c:pt>
                <c:pt idx="5782">
                  <c:v>43461</c:v>
                </c:pt>
                <c:pt idx="5783">
                  <c:v>43462</c:v>
                </c:pt>
                <c:pt idx="5784">
                  <c:v>43463</c:v>
                </c:pt>
                <c:pt idx="5785">
                  <c:v>43464</c:v>
                </c:pt>
                <c:pt idx="5786">
                  <c:v>43465</c:v>
                </c:pt>
                <c:pt idx="5787">
                  <c:v>43466</c:v>
                </c:pt>
                <c:pt idx="5788">
                  <c:v>43467</c:v>
                </c:pt>
                <c:pt idx="5789">
                  <c:v>43468</c:v>
                </c:pt>
                <c:pt idx="5790">
                  <c:v>43469</c:v>
                </c:pt>
                <c:pt idx="5791">
                  <c:v>43470</c:v>
                </c:pt>
                <c:pt idx="5792">
                  <c:v>43471</c:v>
                </c:pt>
                <c:pt idx="5793">
                  <c:v>43472</c:v>
                </c:pt>
                <c:pt idx="5794">
                  <c:v>43473</c:v>
                </c:pt>
                <c:pt idx="5795">
                  <c:v>43474</c:v>
                </c:pt>
                <c:pt idx="5796">
                  <c:v>43475</c:v>
                </c:pt>
                <c:pt idx="5797">
                  <c:v>43476</c:v>
                </c:pt>
                <c:pt idx="5798">
                  <c:v>43477</c:v>
                </c:pt>
                <c:pt idx="5799">
                  <c:v>43478</c:v>
                </c:pt>
                <c:pt idx="5800">
                  <c:v>43479</c:v>
                </c:pt>
                <c:pt idx="5801">
                  <c:v>43480</c:v>
                </c:pt>
                <c:pt idx="5802">
                  <c:v>43481</c:v>
                </c:pt>
                <c:pt idx="5803">
                  <c:v>43482</c:v>
                </c:pt>
                <c:pt idx="5804">
                  <c:v>43483</c:v>
                </c:pt>
                <c:pt idx="5805">
                  <c:v>43484</c:v>
                </c:pt>
                <c:pt idx="5806">
                  <c:v>43485</c:v>
                </c:pt>
                <c:pt idx="5807">
                  <c:v>43486</c:v>
                </c:pt>
                <c:pt idx="5808">
                  <c:v>43487</c:v>
                </c:pt>
                <c:pt idx="5809">
                  <c:v>43488</c:v>
                </c:pt>
                <c:pt idx="5810">
                  <c:v>43489</c:v>
                </c:pt>
                <c:pt idx="5811">
                  <c:v>43490</c:v>
                </c:pt>
                <c:pt idx="5812">
                  <c:v>43491</c:v>
                </c:pt>
                <c:pt idx="5813">
                  <c:v>43492</c:v>
                </c:pt>
                <c:pt idx="5814">
                  <c:v>43493</c:v>
                </c:pt>
                <c:pt idx="5815">
                  <c:v>43494</c:v>
                </c:pt>
                <c:pt idx="5816">
                  <c:v>43495</c:v>
                </c:pt>
                <c:pt idx="5817">
                  <c:v>43496</c:v>
                </c:pt>
                <c:pt idx="5818">
                  <c:v>43497</c:v>
                </c:pt>
                <c:pt idx="5819">
                  <c:v>43498</c:v>
                </c:pt>
                <c:pt idx="5820">
                  <c:v>43499</c:v>
                </c:pt>
                <c:pt idx="5821">
                  <c:v>43500</c:v>
                </c:pt>
                <c:pt idx="5822">
                  <c:v>43501</c:v>
                </c:pt>
                <c:pt idx="5823">
                  <c:v>43502</c:v>
                </c:pt>
                <c:pt idx="5824">
                  <c:v>43503</c:v>
                </c:pt>
                <c:pt idx="5825">
                  <c:v>43504</c:v>
                </c:pt>
                <c:pt idx="5826">
                  <c:v>43505</c:v>
                </c:pt>
                <c:pt idx="5827">
                  <c:v>43506</c:v>
                </c:pt>
                <c:pt idx="5828">
                  <c:v>43507</c:v>
                </c:pt>
                <c:pt idx="5829">
                  <c:v>43508</c:v>
                </c:pt>
                <c:pt idx="5830">
                  <c:v>43509</c:v>
                </c:pt>
                <c:pt idx="5831">
                  <c:v>43510</c:v>
                </c:pt>
                <c:pt idx="5832">
                  <c:v>43511</c:v>
                </c:pt>
                <c:pt idx="5833">
                  <c:v>43512</c:v>
                </c:pt>
                <c:pt idx="5834">
                  <c:v>43513</c:v>
                </c:pt>
                <c:pt idx="5835">
                  <c:v>43514</c:v>
                </c:pt>
                <c:pt idx="5836">
                  <c:v>43515</c:v>
                </c:pt>
                <c:pt idx="5837">
                  <c:v>43516</c:v>
                </c:pt>
                <c:pt idx="5838">
                  <c:v>43517</c:v>
                </c:pt>
                <c:pt idx="5839">
                  <c:v>43518</c:v>
                </c:pt>
                <c:pt idx="5840">
                  <c:v>43519</c:v>
                </c:pt>
                <c:pt idx="5841">
                  <c:v>43520</c:v>
                </c:pt>
                <c:pt idx="5842">
                  <c:v>43521</c:v>
                </c:pt>
                <c:pt idx="5843">
                  <c:v>43522</c:v>
                </c:pt>
                <c:pt idx="5844">
                  <c:v>43523</c:v>
                </c:pt>
                <c:pt idx="5845">
                  <c:v>43524</c:v>
                </c:pt>
                <c:pt idx="5846">
                  <c:v>43525</c:v>
                </c:pt>
                <c:pt idx="5847">
                  <c:v>43526</c:v>
                </c:pt>
                <c:pt idx="5848">
                  <c:v>43527</c:v>
                </c:pt>
                <c:pt idx="5849">
                  <c:v>43528</c:v>
                </c:pt>
                <c:pt idx="5850">
                  <c:v>43529</c:v>
                </c:pt>
                <c:pt idx="5851">
                  <c:v>43530</c:v>
                </c:pt>
                <c:pt idx="5852">
                  <c:v>43531</c:v>
                </c:pt>
                <c:pt idx="5853">
                  <c:v>43532</c:v>
                </c:pt>
                <c:pt idx="5854">
                  <c:v>43533</c:v>
                </c:pt>
                <c:pt idx="5855">
                  <c:v>43534</c:v>
                </c:pt>
                <c:pt idx="5856">
                  <c:v>43535</c:v>
                </c:pt>
                <c:pt idx="5857">
                  <c:v>43536</c:v>
                </c:pt>
                <c:pt idx="5858">
                  <c:v>43537</c:v>
                </c:pt>
                <c:pt idx="5859">
                  <c:v>43538</c:v>
                </c:pt>
                <c:pt idx="5860">
                  <c:v>43539</c:v>
                </c:pt>
                <c:pt idx="5861">
                  <c:v>43540</c:v>
                </c:pt>
                <c:pt idx="5862">
                  <c:v>43541</c:v>
                </c:pt>
                <c:pt idx="5863">
                  <c:v>43542</c:v>
                </c:pt>
                <c:pt idx="5864">
                  <c:v>43543</c:v>
                </c:pt>
                <c:pt idx="5865">
                  <c:v>43544</c:v>
                </c:pt>
                <c:pt idx="5866">
                  <c:v>43545</c:v>
                </c:pt>
                <c:pt idx="5867">
                  <c:v>43546</c:v>
                </c:pt>
                <c:pt idx="5868">
                  <c:v>43547</c:v>
                </c:pt>
                <c:pt idx="5869">
                  <c:v>43548</c:v>
                </c:pt>
                <c:pt idx="5870">
                  <c:v>43549</c:v>
                </c:pt>
                <c:pt idx="5871">
                  <c:v>43550</c:v>
                </c:pt>
                <c:pt idx="5872">
                  <c:v>43551</c:v>
                </c:pt>
                <c:pt idx="5873">
                  <c:v>43552</c:v>
                </c:pt>
                <c:pt idx="5874">
                  <c:v>43553</c:v>
                </c:pt>
                <c:pt idx="5875">
                  <c:v>43554</c:v>
                </c:pt>
                <c:pt idx="5876">
                  <c:v>43555</c:v>
                </c:pt>
                <c:pt idx="5877">
                  <c:v>43556</c:v>
                </c:pt>
                <c:pt idx="5878">
                  <c:v>43557</c:v>
                </c:pt>
                <c:pt idx="5879">
                  <c:v>43558</c:v>
                </c:pt>
                <c:pt idx="5880">
                  <c:v>43559</c:v>
                </c:pt>
                <c:pt idx="5881">
                  <c:v>43560</c:v>
                </c:pt>
                <c:pt idx="5882">
                  <c:v>43561</c:v>
                </c:pt>
                <c:pt idx="5883">
                  <c:v>43562</c:v>
                </c:pt>
                <c:pt idx="5884">
                  <c:v>43563</c:v>
                </c:pt>
                <c:pt idx="5885">
                  <c:v>43564</c:v>
                </c:pt>
                <c:pt idx="5886">
                  <c:v>43565</c:v>
                </c:pt>
                <c:pt idx="5887">
                  <c:v>43566</c:v>
                </c:pt>
                <c:pt idx="5888">
                  <c:v>43567</c:v>
                </c:pt>
                <c:pt idx="5889">
                  <c:v>43568</c:v>
                </c:pt>
                <c:pt idx="5890">
                  <c:v>43569</c:v>
                </c:pt>
                <c:pt idx="5891">
                  <c:v>43570</c:v>
                </c:pt>
                <c:pt idx="5892">
                  <c:v>43571</c:v>
                </c:pt>
                <c:pt idx="5893">
                  <c:v>43572</c:v>
                </c:pt>
                <c:pt idx="5894">
                  <c:v>43573</c:v>
                </c:pt>
                <c:pt idx="5895">
                  <c:v>43574</c:v>
                </c:pt>
                <c:pt idx="5896">
                  <c:v>43575</c:v>
                </c:pt>
                <c:pt idx="5897">
                  <c:v>43576</c:v>
                </c:pt>
                <c:pt idx="5898">
                  <c:v>43577</c:v>
                </c:pt>
                <c:pt idx="5899">
                  <c:v>43578</c:v>
                </c:pt>
                <c:pt idx="5900">
                  <c:v>43579</c:v>
                </c:pt>
                <c:pt idx="5901">
                  <c:v>43580</c:v>
                </c:pt>
                <c:pt idx="5902">
                  <c:v>43581</c:v>
                </c:pt>
                <c:pt idx="5903">
                  <c:v>43582</c:v>
                </c:pt>
                <c:pt idx="5904">
                  <c:v>43583</c:v>
                </c:pt>
                <c:pt idx="5905">
                  <c:v>43584</c:v>
                </c:pt>
                <c:pt idx="5906">
                  <c:v>43585</c:v>
                </c:pt>
                <c:pt idx="5907">
                  <c:v>43586</c:v>
                </c:pt>
                <c:pt idx="5908">
                  <c:v>43587</c:v>
                </c:pt>
                <c:pt idx="5909">
                  <c:v>43588</c:v>
                </c:pt>
                <c:pt idx="5910">
                  <c:v>43589</c:v>
                </c:pt>
                <c:pt idx="5911">
                  <c:v>43590</c:v>
                </c:pt>
                <c:pt idx="5912">
                  <c:v>43591</c:v>
                </c:pt>
                <c:pt idx="5913">
                  <c:v>43592</c:v>
                </c:pt>
                <c:pt idx="5914">
                  <c:v>43593</c:v>
                </c:pt>
                <c:pt idx="5915">
                  <c:v>43594</c:v>
                </c:pt>
                <c:pt idx="5916">
                  <c:v>43595</c:v>
                </c:pt>
                <c:pt idx="5917">
                  <c:v>43596</c:v>
                </c:pt>
                <c:pt idx="5918">
                  <c:v>43597</c:v>
                </c:pt>
                <c:pt idx="5919">
                  <c:v>43598</c:v>
                </c:pt>
                <c:pt idx="5920">
                  <c:v>43599</c:v>
                </c:pt>
                <c:pt idx="5921">
                  <c:v>43600</c:v>
                </c:pt>
                <c:pt idx="5922">
                  <c:v>43601</c:v>
                </c:pt>
                <c:pt idx="5923">
                  <c:v>43602</c:v>
                </c:pt>
                <c:pt idx="5924">
                  <c:v>43603</c:v>
                </c:pt>
                <c:pt idx="5925">
                  <c:v>43604</c:v>
                </c:pt>
                <c:pt idx="5926">
                  <c:v>43605</c:v>
                </c:pt>
                <c:pt idx="5927">
                  <c:v>43606</c:v>
                </c:pt>
                <c:pt idx="5928">
                  <c:v>43607</c:v>
                </c:pt>
                <c:pt idx="5929">
                  <c:v>43608</c:v>
                </c:pt>
                <c:pt idx="5930">
                  <c:v>43609</c:v>
                </c:pt>
                <c:pt idx="5931">
                  <c:v>43610</c:v>
                </c:pt>
                <c:pt idx="5932">
                  <c:v>43611</c:v>
                </c:pt>
                <c:pt idx="5933">
                  <c:v>43612</c:v>
                </c:pt>
                <c:pt idx="5934">
                  <c:v>43613</c:v>
                </c:pt>
                <c:pt idx="5935">
                  <c:v>43614</c:v>
                </c:pt>
                <c:pt idx="5936">
                  <c:v>43615</c:v>
                </c:pt>
                <c:pt idx="5937">
                  <c:v>43616</c:v>
                </c:pt>
                <c:pt idx="5938">
                  <c:v>43617</c:v>
                </c:pt>
                <c:pt idx="5939">
                  <c:v>43618</c:v>
                </c:pt>
                <c:pt idx="5940">
                  <c:v>43619</c:v>
                </c:pt>
                <c:pt idx="5941">
                  <c:v>43620</c:v>
                </c:pt>
                <c:pt idx="5942">
                  <c:v>43621</c:v>
                </c:pt>
                <c:pt idx="5943">
                  <c:v>43622</c:v>
                </c:pt>
                <c:pt idx="5944">
                  <c:v>43623</c:v>
                </c:pt>
                <c:pt idx="5945">
                  <c:v>43624</c:v>
                </c:pt>
                <c:pt idx="5946">
                  <c:v>43625</c:v>
                </c:pt>
                <c:pt idx="5947">
                  <c:v>43626</c:v>
                </c:pt>
                <c:pt idx="5948">
                  <c:v>43627</c:v>
                </c:pt>
                <c:pt idx="5949">
                  <c:v>43628</c:v>
                </c:pt>
                <c:pt idx="5950">
                  <c:v>43629</c:v>
                </c:pt>
                <c:pt idx="5951">
                  <c:v>43630</c:v>
                </c:pt>
                <c:pt idx="5952">
                  <c:v>43631</c:v>
                </c:pt>
                <c:pt idx="5953">
                  <c:v>43632</c:v>
                </c:pt>
                <c:pt idx="5954">
                  <c:v>43633</c:v>
                </c:pt>
                <c:pt idx="5955">
                  <c:v>43634</c:v>
                </c:pt>
                <c:pt idx="5956">
                  <c:v>43635</c:v>
                </c:pt>
                <c:pt idx="5957">
                  <c:v>43636</c:v>
                </c:pt>
                <c:pt idx="5958">
                  <c:v>43637</c:v>
                </c:pt>
                <c:pt idx="5959">
                  <c:v>43638</c:v>
                </c:pt>
                <c:pt idx="5960">
                  <c:v>43639</c:v>
                </c:pt>
                <c:pt idx="5961">
                  <c:v>43640</c:v>
                </c:pt>
                <c:pt idx="5962">
                  <c:v>43641</c:v>
                </c:pt>
                <c:pt idx="5963">
                  <c:v>43642</c:v>
                </c:pt>
                <c:pt idx="5964">
                  <c:v>43643</c:v>
                </c:pt>
                <c:pt idx="5965">
                  <c:v>43644</c:v>
                </c:pt>
                <c:pt idx="5966">
                  <c:v>43645</c:v>
                </c:pt>
                <c:pt idx="5967">
                  <c:v>43646</c:v>
                </c:pt>
                <c:pt idx="5968">
                  <c:v>43647</c:v>
                </c:pt>
                <c:pt idx="5969">
                  <c:v>43648</c:v>
                </c:pt>
                <c:pt idx="5970">
                  <c:v>43649</c:v>
                </c:pt>
                <c:pt idx="5971">
                  <c:v>43650</c:v>
                </c:pt>
                <c:pt idx="5972">
                  <c:v>43651</c:v>
                </c:pt>
                <c:pt idx="5973">
                  <c:v>43652</c:v>
                </c:pt>
                <c:pt idx="5974">
                  <c:v>43653</c:v>
                </c:pt>
                <c:pt idx="5975">
                  <c:v>43654</c:v>
                </c:pt>
                <c:pt idx="5976">
                  <c:v>43655</c:v>
                </c:pt>
                <c:pt idx="5977">
                  <c:v>43656</c:v>
                </c:pt>
                <c:pt idx="5978">
                  <c:v>43657</c:v>
                </c:pt>
                <c:pt idx="5979">
                  <c:v>43658</c:v>
                </c:pt>
                <c:pt idx="5980">
                  <c:v>43659</c:v>
                </c:pt>
                <c:pt idx="5981">
                  <c:v>43660</c:v>
                </c:pt>
                <c:pt idx="5982">
                  <c:v>43661</c:v>
                </c:pt>
                <c:pt idx="5983">
                  <c:v>43662</c:v>
                </c:pt>
                <c:pt idx="5984">
                  <c:v>43663</c:v>
                </c:pt>
                <c:pt idx="5985">
                  <c:v>43664</c:v>
                </c:pt>
                <c:pt idx="5986">
                  <c:v>43665</c:v>
                </c:pt>
                <c:pt idx="5987">
                  <c:v>43666</c:v>
                </c:pt>
                <c:pt idx="5988">
                  <c:v>43667</c:v>
                </c:pt>
                <c:pt idx="5989">
                  <c:v>43668</c:v>
                </c:pt>
                <c:pt idx="5990">
                  <c:v>43669</c:v>
                </c:pt>
                <c:pt idx="5991">
                  <c:v>43670</c:v>
                </c:pt>
                <c:pt idx="5992">
                  <c:v>43671</c:v>
                </c:pt>
                <c:pt idx="5993">
                  <c:v>43672</c:v>
                </c:pt>
                <c:pt idx="5994">
                  <c:v>43673</c:v>
                </c:pt>
                <c:pt idx="5995">
                  <c:v>43674</c:v>
                </c:pt>
                <c:pt idx="5996">
                  <c:v>43675</c:v>
                </c:pt>
                <c:pt idx="5997">
                  <c:v>43676</c:v>
                </c:pt>
                <c:pt idx="5998">
                  <c:v>43677</c:v>
                </c:pt>
                <c:pt idx="5999">
                  <c:v>43678</c:v>
                </c:pt>
                <c:pt idx="6000">
                  <c:v>43679</c:v>
                </c:pt>
                <c:pt idx="6001">
                  <c:v>43680</c:v>
                </c:pt>
                <c:pt idx="6002">
                  <c:v>43681</c:v>
                </c:pt>
                <c:pt idx="6003">
                  <c:v>43682</c:v>
                </c:pt>
                <c:pt idx="6004">
                  <c:v>43683</c:v>
                </c:pt>
                <c:pt idx="6005">
                  <c:v>43684</c:v>
                </c:pt>
                <c:pt idx="6006">
                  <c:v>43685</c:v>
                </c:pt>
                <c:pt idx="6007">
                  <c:v>43686</c:v>
                </c:pt>
                <c:pt idx="6008">
                  <c:v>43687</c:v>
                </c:pt>
                <c:pt idx="6009">
                  <c:v>43688</c:v>
                </c:pt>
                <c:pt idx="6010">
                  <c:v>43689</c:v>
                </c:pt>
                <c:pt idx="6011">
                  <c:v>43690</c:v>
                </c:pt>
                <c:pt idx="6012">
                  <c:v>43691</c:v>
                </c:pt>
                <c:pt idx="6013">
                  <c:v>43692</c:v>
                </c:pt>
                <c:pt idx="6014">
                  <c:v>43693</c:v>
                </c:pt>
                <c:pt idx="6015">
                  <c:v>43694</c:v>
                </c:pt>
                <c:pt idx="6016">
                  <c:v>43695</c:v>
                </c:pt>
                <c:pt idx="6017">
                  <c:v>43696</c:v>
                </c:pt>
                <c:pt idx="6018">
                  <c:v>43697</c:v>
                </c:pt>
                <c:pt idx="6019">
                  <c:v>43698</c:v>
                </c:pt>
                <c:pt idx="6020">
                  <c:v>43699</c:v>
                </c:pt>
                <c:pt idx="6021">
                  <c:v>43700</c:v>
                </c:pt>
                <c:pt idx="6022">
                  <c:v>43701</c:v>
                </c:pt>
                <c:pt idx="6023">
                  <c:v>43702</c:v>
                </c:pt>
                <c:pt idx="6024">
                  <c:v>43703</c:v>
                </c:pt>
                <c:pt idx="6025">
                  <c:v>43704</c:v>
                </c:pt>
                <c:pt idx="6026">
                  <c:v>43705</c:v>
                </c:pt>
                <c:pt idx="6027">
                  <c:v>43706</c:v>
                </c:pt>
                <c:pt idx="6028">
                  <c:v>43707</c:v>
                </c:pt>
                <c:pt idx="6029">
                  <c:v>43708</c:v>
                </c:pt>
                <c:pt idx="6030">
                  <c:v>43709</c:v>
                </c:pt>
                <c:pt idx="6031">
                  <c:v>43710</c:v>
                </c:pt>
                <c:pt idx="6032">
                  <c:v>43711</c:v>
                </c:pt>
                <c:pt idx="6033">
                  <c:v>43712</c:v>
                </c:pt>
                <c:pt idx="6034">
                  <c:v>43713</c:v>
                </c:pt>
                <c:pt idx="6035">
                  <c:v>43714</c:v>
                </c:pt>
                <c:pt idx="6036">
                  <c:v>43715</c:v>
                </c:pt>
                <c:pt idx="6037">
                  <c:v>43716</c:v>
                </c:pt>
                <c:pt idx="6038">
                  <c:v>43717</c:v>
                </c:pt>
                <c:pt idx="6039">
                  <c:v>43718</c:v>
                </c:pt>
                <c:pt idx="6040">
                  <c:v>43719</c:v>
                </c:pt>
                <c:pt idx="6041">
                  <c:v>43720</c:v>
                </c:pt>
                <c:pt idx="6042">
                  <c:v>43721</c:v>
                </c:pt>
                <c:pt idx="6043">
                  <c:v>43722</c:v>
                </c:pt>
                <c:pt idx="6044">
                  <c:v>43723</c:v>
                </c:pt>
                <c:pt idx="6045">
                  <c:v>43724</c:v>
                </c:pt>
                <c:pt idx="6046">
                  <c:v>43725</c:v>
                </c:pt>
                <c:pt idx="6047">
                  <c:v>43726</c:v>
                </c:pt>
                <c:pt idx="6048">
                  <c:v>43727</c:v>
                </c:pt>
                <c:pt idx="6049">
                  <c:v>43728</c:v>
                </c:pt>
                <c:pt idx="6050">
                  <c:v>43729</c:v>
                </c:pt>
                <c:pt idx="6051">
                  <c:v>43730</c:v>
                </c:pt>
                <c:pt idx="6052">
                  <c:v>43731</c:v>
                </c:pt>
                <c:pt idx="6053">
                  <c:v>43732</c:v>
                </c:pt>
                <c:pt idx="6054">
                  <c:v>43733</c:v>
                </c:pt>
                <c:pt idx="6055">
                  <c:v>43734</c:v>
                </c:pt>
                <c:pt idx="6056">
                  <c:v>43735</c:v>
                </c:pt>
                <c:pt idx="6057">
                  <c:v>43736</c:v>
                </c:pt>
                <c:pt idx="6058">
                  <c:v>43737</c:v>
                </c:pt>
                <c:pt idx="6059">
                  <c:v>43738</c:v>
                </c:pt>
                <c:pt idx="6060">
                  <c:v>43739</c:v>
                </c:pt>
                <c:pt idx="6061">
                  <c:v>43740</c:v>
                </c:pt>
                <c:pt idx="6062">
                  <c:v>43741</c:v>
                </c:pt>
                <c:pt idx="6063">
                  <c:v>43742</c:v>
                </c:pt>
                <c:pt idx="6064">
                  <c:v>43743</c:v>
                </c:pt>
                <c:pt idx="6065">
                  <c:v>43744</c:v>
                </c:pt>
                <c:pt idx="6066">
                  <c:v>43745</c:v>
                </c:pt>
                <c:pt idx="6067">
                  <c:v>43746</c:v>
                </c:pt>
                <c:pt idx="6068">
                  <c:v>43747</c:v>
                </c:pt>
                <c:pt idx="6069">
                  <c:v>43748</c:v>
                </c:pt>
                <c:pt idx="6070">
                  <c:v>43749</c:v>
                </c:pt>
                <c:pt idx="6071">
                  <c:v>43750</c:v>
                </c:pt>
                <c:pt idx="6072">
                  <c:v>43751</c:v>
                </c:pt>
                <c:pt idx="6073">
                  <c:v>43752</c:v>
                </c:pt>
                <c:pt idx="6074">
                  <c:v>43753</c:v>
                </c:pt>
                <c:pt idx="6075">
                  <c:v>43754</c:v>
                </c:pt>
                <c:pt idx="6076">
                  <c:v>43755</c:v>
                </c:pt>
                <c:pt idx="6077">
                  <c:v>43756</c:v>
                </c:pt>
                <c:pt idx="6078">
                  <c:v>43757</c:v>
                </c:pt>
                <c:pt idx="6079">
                  <c:v>43758</c:v>
                </c:pt>
                <c:pt idx="6080">
                  <c:v>43759</c:v>
                </c:pt>
                <c:pt idx="6081">
                  <c:v>43760</c:v>
                </c:pt>
                <c:pt idx="6082">
                  <c:v>43761</c:v>
                </c:pt>
                <c:pt idx="6083">
                  <c:v>43762</c:v>
                </c:pt>
                <c:pt idx="6084">
                  <c:v>43763</c:v>
                </c:pt>
                <c:pt idx="6085">
                  <c:v>43764</c:v>
                </c:pt>
                <c:pt idx="6086">
                  <c:v>43765</c:v>
                </c:pt>
                <c:pt idx="6087">
                  <c:v>43766</c:v>
                </c:pt>
                <c:pt idx="6088">
                  <c:v>43767</c:v>
                </c:pt>
                <c:pt idx="6089">
                  <c:v>43768</c:v>
                </c:pt>
                <c:pt idx="6090">
                  <c:v>43769</c:v>
                </c:pt>
                <c:pt idx="6091">
                  <c:v>43770</c:v>
                </c:pt>
                <c:pt idx="6092">
                  <c:v>43771</c:v>
                </c:pt>
                <c:pt idx="6093">
                  <c:v>43772</c:v>
                </c:pt>
                <c:pt idx="6094">
                  <c:v>43773</c:v>
                </c:pt>
                <c:pt idx="6095">
                  <c:v>43774</c:v>
                </c:pt>
                <c:pt idx="6096">
                  <c:v>43775</c:v>
                </c:pt>
                <c:pt idx="6097">
                  <c:v>43776</c:v>
                </c:pt>
                <c:pt idx="6098">
                  <c:v>43777</c:v>
                </c:pt>
                <c:pt idx="6099">
                  <c:v>43778</c:v>
                </c:pt>
                <c:pt idx="6100">
                  <c:v>43779</c:v>
                </c:pt>
                <c:pt idx="6101">
                  <c:v>43780</c:v>
                </c:pt>
                <c:pt idx="6102">
                  <c:v>43781</c:v>
                </c:pt>
                <c:pt idx="6103">
                  <c:v>43782</c:v>
                </c:pt>
                <c:pt idx="6104">
                  <c:v>43783</c:v>
                </c:pt>
                <c:pt idx="6105">
                  <c:v>43784</c:v>
                </c:pt>
                <c:pt idx="6106">
                  <c:v>43785</c:v>
                </c:pt>
                <c:pt idx="6107">
                  <c:v>43786</c:v>
                </c:pt>
                <c:pt idx="6108">
                  <c:v>43787</c:v>
                </c:pt>
                <c:pt idx="6109">
                  <c:v>43788</c:v>
                </c:pt>
                <c:pt idx="6110">
                  <c:v>43789</c:v>
                </c:pt>
                <c:pt idx="6111">
                  <c:v>43790</c:v>
                </c:pt>
                <c:pt idx="6112">
                  <c:v>43791</c:v>
                </c:pt>
                <c:pt idx="6113">
                  <c:v>43792</c:v>
                </c:pt>
                <c:pt idx="6114">
                  <c:v>43793</c:v>
                </c:pt>
                <c:pt idx="6115">
                  <c:v>43794</c:v>
                </c:pt>
                <c:pt idx="6116">
                  <c:v>43795</c:v>
                </c:pt>
                <c:pt idx="6117">
                  <c:v>43796</c:v>
                </c:pt>
                <c:pt idx="6118">
                  <c:v>43797</c:v>
                </c:pt>
                <c:pt idx="6119">
                  <c:v>43798</c:v>
                </c:pt>
                <c:pt idx="6120">
                  <c:v>43799</c:v>
                </c:pt>
                <c:pt idx="6121">
                  <c:v>43800</c:v>
                </c:pt>
                <c:pt idx="6122">
                  <c:v>43801</c:v>
                </c:pt>
                <c:pt idx="6123">
                  <c:v>43802</c:v>
                </c:pt>
                <c:pt idx="6124">
                  <c:v>43803</c:v>
                </c:pt>
                <c:pt idx="6125">
                  <c:v>43804</c:v>
                </c:pt>
                <c:pt idx="6126">
                  <c:v>43805</c:v>
                </c:pt>
                <c:pt idx="6127">
                  <c:v>43806</c:v>
                </c:pt>
                <c:pt idx="6128">
                  <c:v>43807</c:v>
                </c:pt>
                <c:pt idx="6129">
                  <c:v>43808</c:v>
                </c:pt>
                <c:pt idx="6130">
                  <c:v>43809</c:v>
                </c:pt>
                <c:pt idx="6131">
                  <c:v>43810</c:v>
                </c:pt>
                <c:pt idx="6132">
                  <c:v>43811</c:v>
                </c:pt>
                <c:pt idx="6133">
                  <c:v>43812</c:v>
                </c:pt>
                <c:pt idx="6134">
                  <c:v>43813</c:v>
                </c:pt>
                <c:pt idx="6135">
                  <c:v>43814</c:v>
                </c:pt>
                <c:pt idx="6136">
                  <c:v>43815</c:v>
                </c:pt>
                <c:pt idx="6137">
                  <c:v>43816</c:v>
                </c:pt>
                <c:pt idx="6138">
                  <c:v>43817</c:v>
                </c:pt>
                <c:pt idx="6139">
                  <c:v>43818</c:v>
                </c:pt>
                <c:pt idx="6140">
                  <c:v>43819</c:v>
                </c:pt>
                <c:pt idx="6141">
                  <c:v>43820</c:v>
                </c:pt>
                <c:pt idx="6142">
                  <c:v>43821</c:v>
                </c:pt>
                <c:pt idx="6143">
                  <c:v>43822</c:v>
                </c:pt>
                <c:pt idx="6144">
                  <c:v>43823</c:v>
                </c:pt>
                <c:pt idx="6145">
                  <c:v>43824</c:v>
                </c:pt>
                <c:pt idx="6146">
                  <c:v>43825</c:v>
                </c:pt>
                <c:pt idx="6147">
                  <c:v>43826</c:v>
                </c:pt>
                <c:pt idx="6148">
                  <c:v>43827</c:v>
                </c:pt>
                <c:pt idx="6149">
                  <c:v>43828</c:v>
                </c:pt>
                <c:pt idx="6150">
                  <c:v>43829</c:v>
                </c:pt>
                <c:pt idx="6151">
                  <c:v>43830</c:v>
                </c:pt>
                <c:pt idx="6152">
                  <c:v>43831</c:v>
                </c:pt>
                <c:pt idx="6153">
                  <c:v>43832</c:v>
                </c:pt>
                <c:pt idx="6154">
                  <c:v>43833</c:v>
                </c:pt>
                <c:pt idx="6155">
                  <c:v>43834</c:v>
                </c:pt>
                <c:pt idx="6156">
                  <c:v>43835</c:v>
                </c:pt>
                <c:pt idx="6157">
                  <c:v>43836</c:v>
                </c:pt>
                <c:pt idx="6158">
                  <c:v>43837</c:v>
                </c:pt>
                <c:pt idx="6159">
                  <c:v>43838</c:v>
                </c:pt>
                <c:pt idx="6160">
                  <c:v>43839</c:v>
                </c:pt>
                <c:pt idx="6161">
                  <c:v>43841</c:v>
                </c:pt>
                <c:pt idx="6162">
                  <c:v>43842</c:v>
                </c:pt>
                <c:pt idx="6163">
                  <c:v>43843</c:v>
                </c:pt>
                <c:pt idx="6164">
                  <c:v>43844</c:v>
                </c:pt>
                <c:pt idx="6165">
                  <c:v>43845</c:v>
                </c:pt>
                <c:pt idx="6166">
                  <c:v>43846</c:v>
                </c:pt>
                <c:pt idx="6167">
                  <c:v>43847</c:v>
                </c:pt>
                <c:pt idx="6168">
                  <c:v>43848</c:v>
                </c:pt>
                <c:pt idx="6169">
                  <c:v>43849</c:v>
                </c:pt>
                <c:pt idx="6170">
                  <c:v>43850</c:v>
                </c:pt>
                <c:pt idx="6171">
                  <c:v>43851</c:v>
                </c:pt>
                <c:pt idx="6172">
                  <c:v>43852</c:v>
                </c:pt>
                <c:pt idx="6173">
                  <c:v>43853</c:v>
                </c:pt>
                <c:pt idx="6174">
                  <c:v>43854</c:v>
                </c:pt>
                <c:pt idx="6175">
                  <c:v>43855</c:v>
                </c:pt>
                <c:pt idx="6176">
                  <c:v>43856</c:v>
                </c:pt>
                <c:pt idx="6177">
                  <c:v>43857</c:v>
                </c:pt>
                <c:pt idx="6178">
                  <c:v>43858</c:v>
                </c:pt>
                <c:pt idx="6179">
                  <c:v>43859</c:v>
                </c:pt>
                <c:pt idx="6180">
                  <c:v>43860</c:v>
                </c:pt>
                <c:pt idx="6181">
                  <c:v>43861</c:v>
                </c:pt>
                <c:pt idx="6182">
                  <c:v>43862</c:v>
                </c:pt>
                <c:pt idx="6183">
                  <c:v>43863</c:v>
                </c:pt>
                <c:pt idx="6184">
                  <c:v>43864</c:v>
                </c:pt>
                <c:pt idx="6185">
                  <c:v>43865</c:v>
                </c:pt>
                <c:pt idx="6186">
                  <c:v>43866</c:v>
                </c:pt>
                <c:pt idx="6187">
                  <c:v>43867</c:v>
                </c:pt>
                <c:pt idx="6188">
                  <c:v>43868</c:v>
                </c:pt>
                <c:pt idx="6189">
                  <c:v>43869</c:v>
                </c:pt>
                <c:pt idx="6190">
                  <c:v>43870</c:v>
                </c:pt>
                <c:pt idx="6191">
                  <c:v>43871</c:v>
                </c:pt>
                <c:pt idx="6192">
                  <c:v>43872</c:v>
                </c:pt>
                <c:pt idx="6193">
                  <c:v>43873</c:v>
                </c:pt>
                <c:pt idx="6194">
                  <c:v>43874</c:v>
                </c:pt>
                <c:pt idx="6195">
                  <c:v>43875</c:v>
                </c:pt>
                <c:pt idx="6196">
                  <c:v>43876</c:v>
                </c:pt>
                <c:pt idx="6197">
                  <c:v>43877</c:v>
                </c:pt>
                <c:pt idx="6198">
                  <c:v>43878</c:v>
                </c:pt>
                <c:pt idx="6199">
                  <c:v>43879</c:v>
                </c:pt>
                <c:pt idx="6200">
                  <c:v>43880</c:v>
                </c:pt>
                <c:pt idx="6201">
                  <c:v>43881</c:v>
                </c:pt>
                <c:pt idx="6202">
                  <c:v>43882</c:v>
                </c:pt>
                <c:pt idx="6203">
                  <c:v>43883</c:v>
                </c:pt>
                <c:pt idx="6204">
                  <c:v>43884</c:v>
                </c:pt>
                <c:pt idx="6205">
                  <c:v>43885</c:v>
                </c:pt>
                <c:pt idx="6206">
                  <c:v>43886</c:v>
                </c:pt>
                <c:pt idx="6207">
                  <c:v>43887</c:v>
                </c:pt>
                <c:pt idx="6208">
                  <c:v>43888</c:v>
                </c:pt>
                <c:pt idx="6209">
                  <c:v>43889</c:v>
                </c:pt>
                <c:pt idx="6210">
                  <c:v>43890</c:v>
                </c:pt>
                <c:pt idx="6211">
                  <c:v>43891</c:v>
                </c:pt>
                <c:pt idx="6212">
                  <c:v>43892</c:v>
                </c:pt>
                <c:pt idx="6213">
                  <c:v>43893</c:v>
                </c:pt>
                <c:pt idx="6214">
                  <c:v>43894</c:v>
                </c:pt>
                <c:pt idx="6215">
                  <c:v>43895</c:v>
                </c:pt>
                <c:pt idx="6216">
                  <c:v>43896</c:v>
                </c:pt>
                <c:pt idx="6217">
                  <c:v>43897</c:v>
                </c:pt>
                <c:pt idx="6218">
                  <c:v>43898</c:v>
                </c:pt>
                <c:pt idx="6219">
                  <c:v>43899</c:v>
                </c:pt>
                <c:pt idx="6220">
                  <c:v>43900</c:v>
                </c:pt>
                <c:pt idx="6221">
                  <c:v>43901</c:v>
                </c:pt>
                <c:pt idx="6222">
                  <c:v>43902</c:v>
                </c:pt>
                <c:pt idx="6223">
                  <c:v>43903</c:v>
                </c:pt>
                <c:pt idx="6224">
                  <c:v>43904</c:v>
                </c:pt>
                <c:pt idx="6225">
                  <c:v>43905</c:v>
                </c:pt>
                <c:pt idx="6226">
                  <c:v>43906</c:v>
                </c:pt>
                <c:pt idx="6227">
                  <c:v>43907</c:v>
                </c:pt>
                <c:pt idx="6228">
                  <c:v>43908</c:v>
                </c:pt>
                <c:pt idx="6229">
                  <c:v>43909</c:v>
                </c:pt>
                <c:pt idx="6230">
                  <c:v>43910</c:v>
                </c:pt>
                <c:pt idx="6231">
                  <c:v>43911</c:v>
                </c:pt>
                <c:pt idx="6232">
                  <c:v>43912</c:v>
                </c:pt>
                <c:pt idx="6233">
                  <c:v>43913</c:v>
                </c:pt>
                <c:pt idx="6234">
                  <c:v>43914</c:v>
                </c:pt>
                <c:pt idx="6235">
                  <c:v>43915</c:v>
                </c:pt>
                <c:pt idx="6236">
                  <c:v>43916</c:v>
                </c:pt>
                <c:pt idx="6237">
                  <c:v>43917</c:v>
                </c:pt>
                <c:pt idx="6238">
                  <c:v>43918</c:v>
                </c:pt>
                <c:pt idx="6239">
                  <c:v>43919</c:v>
                </c:pt>
                <c:pt idx="6240">
                  <c:v>43920</c:v>
                </c:pt>
                <c:pt idx="6241">
                  <c:v>43921</c:v>
                </c:pt>
                <c:pt idx="6242">
                  <c:v>43922</c:v>
                </c:pt>
                <c:pt idx="6243">
                  <c:v>43923</c:v>
                </c:pt>
                <c:pt idx="6244">
                  <c:v>43924</c:v>
                </c:pt>
                <c:pt idx="6245">
                  <c:v>43925</c:v>
                </c:pt>
                <c:pt idx="6246">
                  <c:v>43926</c:v>
                </c:pt>
                <c:pt idx="6247">
                  <c:v>43927</c:v>
                </c:pt>
                <c:pt idx="6248">
                  <c:v>43928</c:v>
                </c:pt>
                <c:pt idx="6249">
                  <c:v>43929</c:v>
                </c:pt>
                <c:pt idx="6250">
                  <c:v>43930</c:v>
                </c:pt>
                <c:pt idx="6251">
                  <c:v>43931</c:v>
                </c:pt>
                <c:pt idx="6252">
                  <c:v>43932</c:v>
                </c:pt>
                <c:pt idx="6253">
                  <c:v>43933</c:v>
                </c:pt>
                <c:pt idx="6254">
                  <c:v>43934</c:v>
                </c:pt>
                <c:pt idx="6255">
                  <c:v>43935</c:v>
                </c:pt>
                <c:pt idx="6256">
                  <c:v>43936</c:v>
                </c:pt>
                <c:pt idx="6257">
                  <c:v>43937</c:v>
                </c:pt>
                <c:pt idx="6258">
                  <c:v>43938</c:v>
                </c:pt>
                <c:pt idx="6259">
                  <c:v>43939</c:v>
                </c:pt>
                <c:pt idx="6260">
                  <c:v>43940</c:v>
                </c:pt>
                <c:pt idx="6261">
                  <c:v>43941</c:v>
                </c:pt>
                <c:pt idx="6262">
                  <c:v>43942</c:v>
                </c:pt>
                <c:pt idx="6263">
                  <c:v>43943</c:v>
                </c:pt>
                <c:pt idx="6264">
                  <c:v>43944</c:v>
                </c:pt>
                <c:pt idx="6265">
                  <c:v>43945</c:v>
                </c:pt>
                <c:pt idx="6266">
                  <c:v>43946</c:v>
                </c:pt>
                <c:pt idx="6267">
                  <c:v>43947</c:v>
                </c:pt>
                <c:pt idx="6268">
                  <c:v>43948</c:v>
                </c:pt>
                <c:pt idx="6269">
                  <c:v>43949</c:v>
                </c:pt>
                <c:pt idx="6270">
                  <c:v>43950</c:v>
                </c:pt>
                <c:pt idx="6271">
                  <c:v>43951</c:v>
                </c:pt>
                <c:pt idx="6272">
                  <c:v>43952</c:v>
                </c:pt>
                <c:pt idx="6273">
                  <c:v>43953</c:v>
                </c:pt>
                <c:pt idx="6274">
                  <c:v>43954</c:v>
                </c:pt>
                <c:pt idx="6275">
                  <c:v>43955</c:v>
                </c:pt>
                <c:pt idx="6276">
                  <c:v>43956</c:v>
                </c:pt>
                <c:pt idx="6277">
                  <c:v>43957</c:v>
                </c:pt>
                <c:pt idx="6278">
                  <c:v>43958</c:v>
                </c:pt>
                <c:pt idx="6279">
                  <c:v>43959</c:v>
                </c:pt>
                <c:pt idx="6280">
                  <c:v>43960</c:v>
                </c:pt>
                <c:pt idx="6281">
                  <c:v>43961</c:v>
                </c:pt>
                <c:pt idx="6282">
                  <c:v>43962</c:v>
                </c:pt>
                <c:pt idx="6283">
                  <c:v>43963</c:v>
                </c:pt>
                <c:pt idx="6284">
                  <c:v>43964</c:v>
                </c:pt>
                <c:pt idx="6285">
                  <c:v>43965</c:v>
                </c:pt>
                <c:pt idx="6286">
                  <c:v>43966</c:v>
                </c:pt>
                <c:pt idx="6287">
                  <c:v>43967</c:v>
                </c:pt>
                <c:pt idx="6288">
                  <c:v>43968</c:v>
                </c:pt>
                <c:pt idx="6289">
                  <c:v>43969</c:v>
                </c:pt>
                <c:pt idx="6290">
                  <c:v>43970</c:v>
                </c:pt>
                <c:pt idx="6291">
                  <c:v>43971</c:v>
                </c:pt>
                <c:pt idx="6292">
                  <c:v>43972</c:v>
                </c:pt>
                <c:pt idx="6293">
                  <c:v>43973</c:v>
                </c:pt>
                <c:pt idx="6294">
                  <c:v>43974</c:v>
                </c:pt>
                <c:pt idx="6295">
                  <c:v>43975</c:v>
                </c:pt>
                <c:pt idx="6296">
                  <c:v>43976</c:v>
                </c:pt>
                <c:pt idx="6297">
                  <c:v>43977</c:v>
                </c:pt>
                <c:pt idx="6298">
                  <c:v>43978</c:v>
                </c:pt>
                <c:pt idx="6299">
                  <c:v>43979</c:v>
                </c:pt>
                <c:pt idx="6300">
                  <c:v>43980</c:v>
                </c:pt>
                <c:pt idx="6301">
                  <c:v>43981</c:v>
                </c:pt>
                <c:pt idx="6302">
                  <c:v>43982</c:v>
                </c:pt>
                <c:pt idx="6303">
                  <c:v>43983</c:v>
                </c:pt>
                <c:pt idx="6304">
                  <c:v>43984</c:v>
                </c:pt>
                <c:pt idx="6305">
                  <c:v>43985</c:v>
                </c:pt>
                <c:pt idx="6306">
                  <c:v>43986</c:v>
                </c:pt>
                <c:pt idx="6307">
                  <c:v>43987</c:v>
                </c:pt>
                <c:pt idx="6308">
                  <c:v>43988</c:v>
                </c:pt>
                <c:pt idx="6309">
                  <c:v>43989</c:v>
                </c:pt>
                <c:pt idx="6310">
                  <c:v>43990</c:v>
                </c:pt>
                <c:pt idx="6311">
                  <c:v>43991</c:v>
                </c:pt>
                <c:pt idx="6312">
                  <c:v>43992</c:v>
                </c:pt>
                <c:pt idx="6313">
                  <c:v>43993</c:v>
                </c:pt>
                <c:pt idx="6314">
                  <c:v>43994</c:v>
                </c:pt>
                <c:pt idx="6315">
                  <c:v>43995</c:v>
                </c:pt>
                <c:pt idx="6316">
                  <c:v>43996</c:v>
                </c:pt>
                <c:pt idx="6317">
                  <c:v>43997</c:v>
                </c:pt>
                <c:pt idx="6318">
                  <c:v>43998</c:v>
                </c:pt>
                <c:pt idx="6319">
                  <c:v>43999</c:v>
                </c:pt>
                <c:pt idx="6320">
                  <c:v>44000</c:v>
                </c:pt>
                <c:pt idx="6321">
                  <c:v>44001</c:v>
                </c:pt>
                <c:pt idx="6322">
                  <c:v>44002</c:v>
                </c:pt>
                <c:pt idx="6323">
                  <c:v>44003</c:v>
                </c:pt>
                <c:pt idx="6324">
                  <c:v>44004</c:v>
                </c:pt>
                <c:pt idx="6325">
                  <c:v>44005</c:v>
                </c:pt>
                <c:pt idx="6326">
                  <c:v>44006</c:v>
                </c:pt>
                <c:pt idx="6327">
                  <c:v>44007</c:v>
                </c:pt>
                <c:pt idx="6328">
                  <c:v>44008</c:v>
                </c:pt>
                <c:pt idx="6329">
                  <c:v>44009</c:v>
                </c:pt>
                <c:pt idx="6330">
                  <c:v>44010</c:v>
                </c:pt>
                <c:pt idx="6331">
                  <c:v>44011</c:v>
                </c:pt>
                <c:pt idx="6332">
                  <c:v>44012</c:v>
                </c:pt>
                <c:pt idx="6333">
                  <c:v>44013</c:v>
                </c:pt>
                <c:pt idx="6334">
                  <c:v>44014</c:v>
                </c:pt>
                <c:pt idx="6335">
                  <c:v>44015</c:v>
                </c:pt>
                <c:pt idx="6336">
                  <c:v>44016</c:v>
                </c:pt>
                <c:pt idx="6337">
                  <c:v>44017</c:v>
                </c:pt>
                <c:pt idx="6338">
                  <c:v>44018</c:v>
                </c:pt>
                <c:pt idx="6339">
                  <c:v>44019</c:v>
                </c:pt>
                <c:pt idx="6340">
                  <c:v>44020</c:v>
                </c:pt>
                <c:pt idx="6341">
                  <c:v>44021</c:v>
                </c:pt>
                <c:pt idx="6342">
                  <c:v>44022</c:v>
                </c:pt>
                <c:pt idx="6343">
                  <c:v>44023</c:v>
                </c:pt>
                <c:pt idx="6344">
                  <c:v>44024</c:v>
                </c:pt>
                <c:pt idx="6345">
                  <c:v>44025</c:v>
                </c:pt>
                <c:pt idx="6346">
                  <c:v>44026</c:v>
                </c:pt>
                <c:pt idx="6347">
                  <c:v>44027</c:v>
                </c:pt>
                <c:pt idx="6348">
                  <c:v>44028</c:v>
                </c:pt>
                <c:pt idx="6349">
                  <c:v>44029</c:v>
                </c:pt>
                <c:pt idx="6350">
                  <c:v>44030</c:v>
                </c:pt>
                <c:pt idx="6351">
                  <c:v>44031</c:v>
                </c:pt>
                <c:pt idx="6352">
                  <c:v>44032</c:v>
                </c:pt>
                <c:pt idx="6353">
                  <c:v>44033</c:v>
                </c:pt>
                <c:pt idx="6354">
                  <c:v>44034</c:v>
                </c:pt>
                <c:pt idx="6355">
                  <c:v>44035</c:v>
                </c:pt>
                <c:pt idx="6356">
                  <c:v>44036</c:v>
                </c:pt>
                <c:pt idx="6357">
                  <c:v>44037</c:v>
                </c:pt>
                <c:pt idx="6358">
                  <c:v>44038</c:v>
                </c:pt>
                <c:pt idx="6359">
                  <c:v>44039</c:v>
                </c:pt>
                <c:pt idx="6360">
                  <c:v>44040</c:v>
                </c:pt>
                <c:pt idx="6361">
                  <c:v>44041</c:v>
                </c:pt>
                <c:pt idx="6362">
                  <c:v>44042</c:v>
                </c:pt>
                <c:pt idx="6363">
                  <c:v>44043</c:v>
                </c:pt>
                <c:pt idx="6364">
                  <c:v>44044</c:v>
                </c:pt>
                <c:pt idx="6365">
                  <c:v>44045</c:v>
                </c:pt>
                <c:pt idx="6366">
                  <c:v>44046</c:v>
                </c:pt>
                <c:pt idx="6367">
                  <c:v>44047</c:v>
                </c:pt>
                <c:pt idx="6368">
                  <c:v>44048</c:v>
                </c:pt>
                <c:pt idx="6369">
                  <c:v>44049</c:v>
                </c:pt>
                <c:pt idx="6370">
                  <c:v>44050</c:v>
                </c:pt>
                <c:pt idx="6371">
                  <c:v>44051</c:v>
                </c:pt>
                <c:pt idx="6372">
                  <c:v>44052</c:v>
                </c:pt>
                <c:pt idx="6373">
                  <c:v>44053</c:v>
                </c:pt>
                <c:pt idx="6374">
                  <c:v>44054</c:v>
                </c:pt>
                <c:pt idx="6375">
                  <c:v>44055</c:v>
                </c:pt>
                <c:pt idx="6376">
                  <c:v>44056</c:v>
                </c:pt>
                <c:pt idx="6377">
                  <c:v>44057</c:v>
                </c:pt>
                <c:pt idx="6378">
                  <c:v>44058</c:v>
                </c:pt>
                <c:pt idx="6379">
                  <c:v>44059</c:v>
                </c:pt>
                <c:pt idx="6380">
                  <c:v>44060</c:v>
                </c:pt>
                <c:pt idx="6381">
                  <c:v>44061</c:v>
                </c:pt>
                <c:pt idx="6382">
                  <c:v>44062</c:v>
                </c:pt>
                <c:pt idx="6383">
                  <c:v>44063</c:v>
                </c:pt>
                <c:pt idx="6384">
                  <c:v>44064</c:v>
                </c:pt>
                <c:pt idx="6385">
                  <c:v>44065</c:v>
                </c:pt>
                <c:pt idx="6386">
                  <c:v>44066</c:v>
                </c:pt>
                <c:pt idx="6387">
                  <c:v>44067</c:v>
                </c:pt>
                <c:pt idx="6388">
                  <c:v>44068</c:v>
                </c:pt>
                <c:pt idx="6389">
                  <c:v>44069</c:v>
                </c:pt>
                <c:pt idx="6390">
                  <c:v>44070</c:v>
                </c:pt>
                <c:pt idx="6391">
                  <c:v>44071</c:v>
                </c:pt>
                <c:pt idx="6392">
                  <c:v>44072</c:v>
                </c:pt>
                <c:pt idx="6393">
                  <c:v>44073</c:v>
                </c:pt>
                <c:pt idx="6394">
                  <c:v>44074</c:v>
                </c:pt>
                <c:pt idx="6395">
                  <c:v>44075</c:v>
                </c:pt>
                <c:pt idx="6396">
                  <c:v>44076</c:v>
                </c:pt>
                <c:pt idx="6397">
                  <c:v>44077</c:v>
                </c:pt>
                <c:pt idx="6398">
                  <c:v>44078</c:v>
                </c:pt>
                <c:pt idx="6399">
                  <c:v>44079</c:v>
                </c:pt>
                <c:pt idx="6400">
                  <c:v>44080</c:v>
                </c:pt>
                <c:pt idx="6401">
                  <c:v>44081</c:v>
                </c:pt>
                <c:pt idx="6402">
                  <c:v>44082</c:v>
                </c:pt>
                <c:pt idx="6403">
                  <c:v>44083</c:v>
                </c:pt>
                <c:pt idx="6404">
                  <c:v>44084</c:v>
                </c:pt>
                <c:pt idx="6405">
                  <c:v>44085</c:v>
                </c:pt>
                <c:pt idx="6406">
                  <c:v>44086</c:v>
                </c:pt>
                <c:pt idx="6407">
                  <c:v>44087</c:v>
                </c:pt>
                <c:pt idx="6408">
                  <c:v>44088</c:v>
                </c:pt>
                <c:pt idx="6409">
                  <c:v>44089</c:v>
                </c:pt>
                <c:pt idx="6410">
                  <c:v>44090</c:v>
                </c:pt>
                <c:pt idx="6411">
                  <c:v>44091</c:v>
                </c:pt>
                <c:pt idx="6412">
                  <c:v>44092</c:v>
                </c:pt>
                <c:pt idx="6413">
                  <c:v>44093</c:v>
                </c:pt>
                <c:pt idx="6414">
                  <c:v>44094</c:v>
                </c:pt>
                <c:pt idx="6415">
                  <c:v>44095</c:v>
                </c:pt>
                <c:pt idx="6416">
                  <c:v>44096</c:v>
                </c:pt>
                <c:pt idx="6417">
                  <c:v>44097</c:v>
                </c:pt>
                <c:pt idx="6418">
                  <c:v>44098</c:v>
                </c:pt>
                <c:pt idx="6419">
                  <c:v>44099</c:v>
                </c:pt>
                <c:pt idx="6420">
                  <c:v>44100</c:v>
                </c:pt>
                <c:pt idx="6421">
                  <c:v>44101</c:v>
                </c:pt>
                <c:pt idx="6422">
                  <c:v>44102</c:v>
                </c:pt>
                <c:pt idx="6423">
                  <c:v>44103</c:v>
                </c:pt>
                <c:pt idx="6424">
                  <c:v>44104</c:v>
                </c:pt>
                <c:pt idx="6425">
                  <c:v>44105</c:v>
                </c:pt>
                <c:pt idx="6426">
                  <c:v>44106</c:v>
                </c:pt>
                <c:pt idx="6427">
                  <c:v>44107</c:v>
                </c:pt>
                <c:pt idx="6428">
                  <c:v>44108</c:v>
                </c:pt>
                <c:pt idx="6429">
                  <c:v>44109</c:v>
                </c:pt>
                <c:pt idx="6430">
                  <c:v>44110</c:v>
                </c:pt>
                <c:pt idx="6431">
                  <c:v>44111</c:v>
                </c:pt>
                <c:pt idx="6432">
                  <c:v>44112</c:v>
                </c:pt>
                <c:pt idx="6433">
                  <c:v>44113</c:v>
                </c:pt>
                <c:pt idx="6434">
                  <c:v>44114</c:v>
                </c:pt>
                <c:pt idx="6435">
                  <c:v>44115</c:v>
                </c:pt>
                <c:pt idx="6436">
                  <c:v>44116</c:v>
                </c:pt>
                <c:pt idx="6437">
                  <c:v>44117</c:v>
                </c:pt>
                <c:pt idx="6438">
                  <c:v>44118</c:v>
                </c:pt>
                <c:pt idx="6439">
                  <c:v>44119</c:v>
                </c:pt>
                <c:pt idx="6440">
                  <c:v>44120</c:v>
                </c:pt>
                <c:pt idx="6441">
                  <c:v>44121</c:v>
                </c:pt>
                <c:pt idx="6442">
                  <c:v>44122</c:v>
                </c:pt>
                <c:pt idx="6443">
                  <c:v>44123</c:v>
                </c:pt>
                <c:pt idx="6444">
                  <c:v>44124</c:v>
                </c:pt>
                <c:pt idx="6445">
                  <c:v>44125</c:v>
                </c:pt>
                <c:pt idx="6446">
                  <c:v>44126</c:v>
                </c:pt>
                <c:pt idx="6447">
                  <c:v>44127</c:v>
                </c:pt>
                <c:pt idx="6448">
                  <c:v>44128</c:v>
                </c:pt>
                <c:pt idx="6449">
                  <c:v>44129</c:v>
                </c:pt>
                <c:pt idx="6450">
                  <c:v>44130</c:v>
                </c:pt>
                <c:pt idx="6451">
                  <c:v>44131</c:v>
                </c:pt>
                <c:pt idx="6452">
                  <c:v>44132</c:v>
                </c:pt>
                <c:pt idx="6453">
                  <c:v>44133</c:v>
                </c:pt>
                <c:pt idx="6454">
                  <c:v>44134</c:v>
                </c:pt>
                <c:pt idx="6455">
                  <c:v>44135</c:v>
                </c:pt>
                <c:pt idx="6456">
                  <c:v>44136</c:v>
                </c:pt>
                <c:pt idx="6457">
                  <c:v>44137</c:v>
                </c:pt>
                <c:pt idx="6458">
                  <c:v>44138</c:v>
                </c:pt>
                <c:pt idx="6459">
                  <c:v>44139</c:v>
                </c:pt>
                <c:pt idx="6460">
                  <c:v>44140</c:v>
                </c:pt>
                <c:pt idx="6461">
                  <c:v>44141</c:v>
                </c:pt>
                <c:pt idx="6462">
                  <c:v>44142</c:v>
                </c:pt>
                <c:pt idx="6463">
                  <c:v>44143</c:v>
                </c:pt>
                <c:pt idx="6464">
                  <c:v>44144</c:v>
                </c:pt>
                <c:pt idx="6465">
                  <c:v>44145</c:v>
                </c:pt>
                <c:pt idx="6466">
                  <c:v>44146</c:v>
                </c:pt>
                <c:pt idx="6467">
                  <c:v>44147</c:v>
                </c:pt>
                <c:pt idx="6468">
                  <c:v>44148</c:v>
                </c:pt>
                <c:pt idx="6469">
                  <c:v>44149</c:v>
                </c:pt>
                <c:pt idx="6470">
                  <c:v>44150</c:v>
                </c:pt>
                <c:pt idx="6471">
                  <c:v>44151</c:v>
                </c:pt>
                <c:pt idx="6472">
                  <c:v>44152</c:v>
                </c:pt>
                <c:pt idx="6473">
                  <c:v>44153</c:v>
                </c:pt>
                <c:pt idx="6474">
                  <c:v>44154</c:v>
                </c:pt>
                <c:pt idx="6475">
                  <c:v>44155</c:v>
                </c:pt>
                <c:pt idx="6476">
                  <c:v>44156</c:v>
                </c:pt>
                <c:pt idx="6477">
                  <c:v>44157</c:v>
                </c:pt>
                <c:pt idx="6478">
                  <c:v>44158</c:v>
                </c:pt>
                <c:pt idx="6479">
                  <c:v>44159</c:v>
                </c:pt>
                <c:pt idx="6480">
                  <c:v>44160</c:v>
                </c:pt>
                <c:pt idx="6481">
                  <c:v>44161</c:v>
                </c:pt>
                <c:pt idx="6482">
                  <c:v>44162</c:v>
                </c:pt>
                <c:pt idx="6483">
                  <c:v>44163</c:v>
                </c:pt>
                <c:pt idx="6484">
                  <c:v>44164</c:v>
                </c:pt>
                <c:pt idx="6485">
                  <c:v>44165</c:v>
                </c:pt>
                <c:pt idx="6486">
                  <c:v>44166</c:v>
                </c:pt>
                <c:pt idx="6487">
                  <c:v>44167</c:v>
                </c:pt>
                <c:pt idx="6488">
                  <c:v>44168</c:v>
                </c:pt>
                <c:pt idx="6489">
                  <c:v>44169</c:v>
                </c:pt>
                <c:pt idx="6490">
                  <c:v>44170</c:v>
                </c:pt>
                <c:pt idx="6491">
                  <c:v>44171</c:v>
                </c:pt>
                <c:pt idx="6492">
                  <c:v>44172</c:v>
                </c:pt>
                <c:pt idx="6493">
                  <c:v>44173</c:v>
                </c:pt>
                <c:pt idx="6494">
                  <c:v>44174</c:v>
                </c:pt>
                <c:pt idx="6495">
                  <c:v>44175</c:v>
                </c:pt>
                <c:pt idx="6496">
                  <c:v>44176</c:v>
                </c:pt>
                <c:pt idx="6497">
                  <c:v>44177</c:v>
                </c:pt>
                <c:pt idx="6498">
                  <c:v>44178</c:v>
                </c:pt>
                <c:pt idx="6499">
                  <c:v>44179</c:v>
                </c:pt>
                <c:pt idx="6500">
                  <c:v>44180</c:v>
                </c:pt>
                <c:pt idx="6501">
                  <c:v>44181</c:v>
                </c:pt>
                <c:pt idx="6502">
                  <c:v>44182</c:v>
                </c:pt>
                <c:pt idx="6503">
                  <c:v>44183</c:v>
                </c:pt>
                <c:pt idx="6504">
                  <c:v>44184</c:v>
                </c:pt>
                <c:pt idx="6505">
                  <c:v>44185</c:v>
                </c:pt>
                <c:pt idx="6506">
                  <c:v>44186</c:v>
                </c:pt>
                <c:pt idx="6507">
                  <c:v>44187</c:v>
                </c:pt>
                <c:pt idx="6508">
                  <c:v>44188</c:v>
                </c:pt>
                <c:pt idx="6509">
                  <c:v>44189</c:v>
                </c:pt>
                <c:pt idx="6510">
                  <c:v>44190</c:v>
                </c:pt>
                <c:pt idx="6511">
                  <c:v>44191</c:v>
                </c:pt>
                <c:pt idx="6512">
                  <c:v>44192</c:v>
                </c:pt>
                <c:pt idx="6513">
                  <c:v>44193</c:v>
                </c:pt>
                <c:pt idx="6514">
                  <c:v>44194</c:v>
                </c:pt>
                <c:pt idx="6515">
                  <c:v>44195</c:v>
                </c:pt>
                <c:pt idx="6516">
                  <c:v>44196</c:v>
                </c:pt>
                <c:pt idx="6517">
                  <c:v>44197</c:v>
                </c:pt>
                <c:pt idx="6518">
                  <c:v>44198</c:v>
                </c:pt>
                <c:pt idx="6519">
                  <c:v>44199</c:v>
                </c:pt>
                <c:pt idx="6520">
                  <c:v>44200</c:v>
                </c:pt>
                <c:pt idx="6521">
                  <c:v>44201</c:v>
                </c:pt>
                <c:pt idx="6522">
                  <c:v>44202</c:v>
                </c:pt>
                <c:pt idx="6523">
                  <c:v>44203</c:v>
                </c:pt>
                <c:pt idx="6524">
                  <c:v>44204</c:v>
                </c:pt>
                <c:pt idx="6525">
                  <c:v>44205</c:v>
                </c:pt>
                <c:pt idx="6526">
                  <c:v>44206</c:v>
                </c:pt>
                <c:pt idx="6527">
                  <c:v>44207</c:v>
                </c:pt>
                <c:pt idx="6528">
                  <c:v>44208</c:v>
                </c:pt>
                <c:pt idx="6529">
                  <c:v>44209</c:v>
                </c:pt>
                <c:pt idx="6530">
                  <c:v>44210</c:v>
                </c:pt>
                <c:pt idx="6531">
                  <c:v>44211</c:v>
                </c:pt>
                <c:pt idx="6532">
                  <c:v>44212</c:v>
                </c:pt>
                <c:pt idx="6533">
                  <c:v>44213</c:v>
                </c:pt>
                <c:pt idx="6534">
                  <c:v>44214</c:v>
                </c:pt>
                <c:pt idx="6535">
                  <c:v>44215</c:v>
                </c:pt>
                <c:pt idx="6536">
                  <c:v>44216</c:v>
                </c:pt>
                <c:pt idx="6537">
                  <c:v>44217</c:v>
                </c:pt>
                <c:pt idx="6538">
                  <c:v>44218</c:v>
                </c:pt>
                <c:pt idx="6539">
                  <c:v>44219</c:v>
                </c:pt>
                <c:pt idx="6540">
                  <c:v>44220</c:v>
                </c:pt>
                <c:pt idx="6541">
                  <c:v>44221</c:v>
                </c:pt>
                <c:pt idx="6542">
                  <c:v>44222</c:v>
                </c:pt>
                <c:pt idx="6543">
                  <c:v>44223</c:v>
                </c:pt>
                <c:pt idx="6544">
                  <c:v>44224</c:v>
                </c:pt>
                <c:pt idx="6545">
                  <c:v>44225</c:v>
                </c:pt>
                <c:pt idx="6546">
                  <c:v>44226</c:v>
                </c:pt>
                <c:pt idx="6547">
                  <c:v>44227</c:v>
                </c:pt>
                <c:pt idx="6548">
                  <c:v>44228</c:v>
                </c:pt>
                <c:pt idx="6549">
                  <c:v>44229</c:v>
                </c:pt>
                <c:pt idx="6550">
                  <c:v>44230</c:v>
                </c:pt>
                <c:pt idx="6551">
                  <c:v>44231</c:v>
                </c:pt>
                <c:pt idx="6552">
                  <c:v>44232</c:v>
                </c:pt>
                <c:pt idx="6553">
                  <c:v>44233</c:v>
                </c:pt>
                <c:pt idx="6554">
                  <c:v>44234</c:v>
                </c:pt>
                <c:pt idx="6555">
                  <c:v>44235</c:v>
                </c:pt>
                <c:pt idx="6556">
                  <c:v>44236</c:v>
                </c:pt>
                <c:pt idx="6557">
                  <c:v>44237</c:v>
                </c:pt>
                <c:pt idx="6558">
                  <c:v>44238</c:v>
                </c:pt>
                <c:pt idx="6559">
                  <c:v>44239</c:v>
                </c:pt>
                <c:pt idx="6560">
                  <c:v>44240</c:v>
                </c:pt>
                <c:pt idx="6561">
                  <c:v>44241</c:v>
                </c:pt>
                <c:pt idx="6562">
                  <c:v>44242</c:v>
                </c:pt>
                <c:pt idx="6563">
                  <c:v>44243</c:v>
                </c:pt>
                <c:pt idx="6564">
                  <c:v>44244</c:v>
                </c:pt>
                <c:pt idx="6565">
                  <c:v>44245</c:v>
                </c:pt>
                <c:pt idx="6566">
                  <c:v>44246</c:v>
                </c:pt>
                <c:pt idx="6567">
                  <c:v>44247</c:v>
                </c:pt>
                <c:pt idx="6568">
                  <c:v>44248</c:v>
                </c:pt>
                <c:pt idx="6569">
                  <c:v>44249</c:v>
                </c:pt>
                <c:pt idx="6570">
                  <c:v>44250</c:v>
                </c:pt>
                <c:pt idx="6571">
                  <c:v>44251</c:v>
                </c:pt>
                <c:pt idx="6572">
                  <c:v>44252</c:v>
                </c:pt>
                <c:pt idx="6573">
                  <c:v>44253</c:v>
                </c:pt>
                <c:pt idx="6574">
                  <c:v>44254</c:v>
                </c:pt>
                <c:pt idx="6575">
                  <c:v>44255</c:v>
                </c:pt>
                <c:pt idx="6576">
                  <c:v>44256</c:v>
                </c:pt>
                <c:pt idx="6577">
                  <c:v>44257</c:v>
                </c:pt>
                <c:pt idx="6578">
                  <c:v>44258</c:v>
                </c:pt>
                <c:pt idx="6579">
                  <c:v>44259</c:v>
                </c:pt>
                <c:pt idx="6580">
                  <c:v>44260</c:v>
                </c:pt>
                <c:pt idx="6581">
                  <c:v>44261</c:v>
                </c:pt>
                <c:pt idx="6582">
                  <c:v>44262</c:v>
                </c:pt>
                <c:pt idx="6583">
                  <c:v>44263</c:v>
                </c:pt>
                <c:pt idx="6584">
                  <c:v>44264</c:v>
                </c:pt>
                <c:pt idx="6585">
                  <c:v>44265</c:v>
                </c:pt>
                <c:pt idx="6586">
                  <c:v>44266</c:v>
                </c:pt>
                <c:pt idx="6587">
                  <c:v>44267</c:v>
                </c:pt>
                <c:pt idx="6588">
                  <c:v>44268</c:v>
                </c:pt>
                <c:pt idx="6589">
                  <c:v>44269</c:v>
                </c:pt>
                <c:pt idx="6590">
                  <c:v>44270</c:v>
                </c:pt>
                <c:pt idx="6591">
                  <c:v>44271</c:v>
                </c:pt>
                <c:pt idx="6592">
                  <c:v>44272</c:v>
                </c:pt>
                <c:pt idx="6593">
                  <c:v>44273</c:v>
                </c:pt>
                <c:pt idx="6594">
                  <c:v>44274</c:v>
                </c:pt>
                <c:pt idx="6595">
                  <c:v>44275</c:v>
                </c:pt>
                <c:pt idx="6596">
                  <c:v>44276</c:v>
                </c:pt>
                <c:pt idx="6597">
                  <c:v>44277</c:v>
                </c:pt>
                <c:pt idx="6598">
                  <c:v>44278</c:v>
                </c:pt>
                <c:pt idx="6599">
                  <c:v>44279</c:v>
                </c:pt>
                <c:pt idx="6600">
                  <c:v>44280</c:v>
                </c:pt>
                <c:pt idx="6601">
                  <c:v>44281</c:v>
                </c:pt>
                <c:pt idx="6602">
                  <c:v>44282</c:v>
                </c:pt>
                <c:pt idx="6603">
                  <c:v>44283</c:v>
                </c:pt>
                <c:pt idx="6604">
                  <c:v>44284</c:v>
                </c:pt>
                <c:pt idx="6605">
                  <c:v>44285</c:v>
                </c:pt>
                <c:pt idx="6606">
                  <c:v>44286</c:v>
                </c:pt>
                <c:pt idx="6607">
                  <c:v>44287</c:v>
                </c:pt>
                <c:pt idx="6608">
                  <c:v>44288</c:v>
                </c:pt>
                <c:pt idx="6609">
                  <c:v>44289</c:v>
                </c:pt>
                <c:pt idx="6610">
                  <c:v>44290</c:v>
                </c:pt>
                <c:pt idx="6611">
                  <c:v>44291</c:v>
                </c:pt>
                <c:pt idx="6612">
                  <c:v>44292</c:v>
                </c:pt>
                <c:pt idx="6613">
                  <c:v>44293</c:v>
                </c:pt>
                <c:pt idx="6614">
                  <c:v>44294</c:v>
                </c:pt>
                <c:pt idx="6615">
                  <c:v>44295</c:v>
                </c:pt>
                <c:pt idx="6616">
                  <c:v>44296</c:v>
                </c:pt>
                <c:pt idx="6617">
                  <c:v>44297</c:v>
                </c:pt>
                <c:pt idx="6618">
                  <c:v>44298</c:v>
                </c:pt>
                <c:pt idx="6619">
                  <c:v>44299</c:v>
                </c:pt>
                <c:pt idx="6620">
                  <c:v>44300</c:v>
                </c:pt>
                <c:pt idx="6621">
                  <c:v>44301</c:v>
                </c:pt>
                <c:pt idx="6622">
                  <c:v>44302</c:v>
                </c:pt>
                <c:pt idx="6623">
                  <c:v>44303</c:v>
                </c:pt>
                <c:pt idx="6624">
                  <c:v>44304</c:v>
                </c:pt>
                <c:pt idx="6625">
                  <c:v>44305</c:v>
                </c:pt>
                <c:pt idx="6626">
                  <c:v>44306</c:v>
                </c:pt>
                <c:pt idx="6627">
                  <c:v>44307</c:v>
                </c:pt>
                <c:pt idx="6628">
                  <c:v>44308</c:v>
                </c:pt>
                <c:pt idx="6629">
                  <c:v>44309</c:v>
                </c:pt>
                <c:pt idx="6630">
                  <c:v>44310</c:v>
                </c:pt>
                <c:pt idx="6631">
                  <c:v>44311</c:v>
                </c:pt>
                <c:pt idx="6632">
                  <c:v>44312</c:v>
                </c:pt>
                <c:pt idx="6633">
                  <c:v>44313</c:v>
                </c:pt>
                <c:pt idx="6634">
                  <c:v>44314</c:v>
                </c:pt>
                <c:pt idx="6635">
                  <c:v>44315</c:v>
                </c:pt>
                <c:pt idx="6636">
                  <c:v>44316</c:v>
                </c:pt>
                <c:pt idx="6637">
                  <c:v>44317</c:v>
                </c:pt>
                <c:pt idx="6638">
                  <c:v>44318</c:v>
                </c:pt>
                <c:pt idx="6639">
                  <c:v>44319</c:v>
                </c:pt>
                <c:pt idx="6640">
                  <c:v>44320</c:v>
                </c:pt>
                <c:pt idx="6641">
                  <c:v>44321</c:v>
                </c:pt>
                <c:pt idx="6642">
                  <c:v>44322</c:v>
                </c:pt>
                <c:pt idx="6643">
                  <c:v>44323</c:v>
                </c:pt>
                <c:pt idx="6644">
                  <c:v>44324</c:v>
                </c:pt>
                <c:pt idx="6645">
                  <c:v>44325</c:v>
                </c:pt>
                <c:pt idx="6646">
                  <c:v>44326</c:v>
                </c:pt>
                <c:pt idx="6647">
                  <c:v>44327</c:v>
                </c:pt>
                <c:pt idx="6648">
                  <c:v>44328</c:v>
                </c:pt>
                <c:pt idx="6649">
                  <c:v>44329</c:v>
                </c:pt>
                <c:pt idx="6650">
                  <c:v>44330</c:v>
                </c:pt>
                <c:pt idx="6651">
                  <c:v>44331</c:v>
                </c:pt>
                <c:pt idx="6652">
                  <c:v>44332</c:v>
                </c:pt>
                <c:pt idx="6653">
                  <c:v>44333</c:v>
                </c:pt>
                <c:pt idx="6654">
                  <c:v>44334</c:v>
                </c:pt>
                <c:pt idx="6655">
                  <c:v>44335</c:v>
                </c:pt>
                <c:pt idx="6656">
                  <c:v>44336</c:v>
                </c:pt>
                <c:pt idx="6657">
                  <c:v>44337</c:v>
                </c:pt>
                <c:pt idx="6658">
                  <c:v>44338</c:v>
                </c:pt>
                <c:pt idx="6659">
                  <c:v>44339</c:v>
                </c:pt>
                <c:pt idx="6660">
                  <c:v>44340</c:v>
                </c:pt>
                <c:pt idx="6661">
                  <c:v>44341</c:v>
                </c:pt>
                <c:pt idx="6662">
                  <c:v>44342</c:v>
                </c:pt>
                <c:pt idx="6663">
                  <c:v>44343</c:v>
                </c:pt>
                <c:pt idx="6664">
                  <c:v>44344</c:v>
                </c:pt>
                <c:pt idx="6665">
                  <c:v>44345</c:v>
                </c:pt>
                <c:pt idx="6666">
                  <c:v>44346</c:v>
                </c:pt>
                <c:pt idx="6667">
                  <c:v>44347</c:v>
                </c:pt>
                <c:pt idx="6668">
                  <c:v>44348</c:v>
                </c:pt>
                <c:pt idx="6669">
                  <c:v>44349</c:v>
                </c:pt>
                <c:pt idx="6670">
                  <c:v>44350</c:v>
                </c:pt>
                <c:pt idx="6671">
                  <c:v>44351</c:v>
                </c:pt>
                <c:pt idx="6672">
                  <c:v>44352</c:v>
                </c:pt>
                <c:pt idx="6673">
                  <c:v>44353</c:v>
                </c:pt>
                <c:pt idx="6674">
                  <c:v>44354</c:v>
                </c:pt>
                <c:pt idx="6675">
                  <c:v>44355</c:v>
                </c:pt>
                <c:pt idx="6676">
                  <c:v>44356</c:v>
                </c:pt>
                <c:pt idx="6677">
                  <c:v>44357</c:v>
                </c:pt>
                <c:pt idx="6678">
                  <c:v>44358</c:v>
                </c:pt>
                <c:pt idx="6679">
                  <c:v>44359</c:v>
                </c:pt>
                <c:pt idx="6680">
                  <c:v>44360</c:v>
                </c:pt>
                <c:pt idx="6681">
                  <c:v>44361</c:v>
                </c:pt>
                <c:pt idx="6682">
                  <c:v>44362</c:v>
                </c:pt>
                <c:pt idx="6683">
                  <c:v>44363</c:v>
                </c:pt>
                <c:pt idx="6684">
                  <c:v>44364</c:v>
                </c:pt>
                <c:pt idx="6685">
                  <c:v>44365</c:v>
                </c:pt>
                <c:pt idx="6686">
                  <c:v>44366</c:v>
                </c:pt>
                <c:pt idx="6687">
                  <c:v>44367</c:v>
                </c:pt>
                <c:pt idx="6688">
                  <c:v>44368</c:v>
                </c:pt>
                <c:pt idx="6689">
                  <c:v>44369</c:v>
                </c:pt>
                <c:pt idx="6690">
                  <c:v>44370</c:v>
                </c:pt>
                <c:pt idx="6691">
                  <c:v>44371</c:v>
                </c:pt>
                <c:pt idx="6692">
                  <c:v>44372</c:v>
                </c:pt>
                <c:pt idx="6693">
                  <c:v>44373</c:v>
                </c:pt>
                <c:pt idx="6694">
                  <c:v>44374</c:v>
                </c:pt>
                <c:pt idx="6695">
                  <c:v>44375</c:v>
                </c:pt>
                <c:pt idx="6696">
                  <c:v>44376</c:v>
                </c:pt>
                <c:pt idx="6697">
                  <c:v>44377</c:v>
                </c:pt>
                <c:pt idx="6698">
                  <c:v>44378</c:v>
                </c:pt>
                <c:pt idx="6699">
                  <c:v>44379</c:v>
                </c:pt>
                <c:pt idx="6700">
                  <c:v>44380</c:v>
                </c:pt>
                <c:pt idx="6701">
                  <c:v>44381</c:v>
                </c:pt>
                <c:pt idx="6702">
                  <c:v>44382</c:v>
                </c:pt>
                <c:pt idx="6703">
                  <c:v>44383</c:v>
                </c:pt>
                <c:pt idx="6704">
                  <c:v>44384</c:v>
                </c:pt>
                <c:pt idx="6705">
                  <c:v>44385</c:v>
                </c:pt>
                <c:pt idx="6706">
                  <c:v>44386</c:v>
                </c:pt>
                <c:pt idx="6707">
                  <c:v>44387</c:v>
                </c:pt>
                <c:pt idx="6708">
                  <c:v>44388</c:v>
                </c:pt>
                <c:pt idx="6709">
                  <c:v>44389</c:v>
                </c:pt>
                <c:pt idx="6710">
                  <c:v>44390</c:v>
                </c:pt>
                <c:pt idx="6711">
                  <c:v>44391</c:v>
                </c:pt>
                <c:pt idx="6712">
                  <c:v>44392</c:v>
                </c:pt>
                <c:pt idx="6713">
                  <c:v>44393</c:v>
                </c:pt>
                <c:pt idx="6714">
                  <c:v>44394</c:v>
                </c:pt>
                <c:pt idx="6715">
                  <c:v>44395</c:v>
                </c:pt>
                <c:pt idx="6716">
                  <c:v>44396</c:v>
                </c:pt>
                <c:pt idx="6717">
                  <c:v>44397</c:v>
                </c:pt>
                <c:pt idx="6718">
                  <c:v>44398</c:v>
                </c:pt>
                <c:pt idx="6719">
                  <c:v>44399</c:v>
                </c:pt>
                <c:pt idx="6720">
                  <c:v>44400</c:v>
                </c:pt>
                <c:pt idx="6721">
                  <c:v>44401</c:v>
                </c:pt>
                <c:pt idx="6722">
                  <c:v>44402</c:v>
                </c:pt>
                <c:pt idx="6723">
                  <c:v>44403</c:v>
                </c:pt>
                <c:pt idx="6724">
                  <c:v>44404</c:v>
                </c:pt>
                <c:pt idx="6725">
                  <c:v>44405</c:v>
                </c:pt>
                <c:pt idx="6726">
                  <c:v>44406</c:v>
                </c:pt>
                <c:pt idx="6727">
                  <c:v>44407</c:v>
                </c:pt>
                <c:pt idx="6728">
                  <c:v>44408</c:v>
                </c:pt>
                <c:pt idx="6729">
                  <c:v>44409</c:v>
                </c:pt>
                <c:pt idx="6730">
                  <c:v>44410</c:v>
                </c:pt>
                <c:pt idx="6731">
                  <c:v>44411</c:v>
                </c:pt>
                <c:pt idx="6732">
                  <c:v>44412</c:v>
                </c:pt>
                <c:pt idx="6733">
                  <c:v>44413</c:v>
                </c:pt>
                <c:pt idx="6734">
                  <c:v>44414</c:v>
                </c:pt>
                <c:pt idx="6735">
                  <c:v>44415</c:v>
                </c:pt>
                <c:pt idx="6736">
                  <c:v>44416</c:v>
                </c:pt>
                <c:pt idx="6737">
                  <c:v>44417</c:v>
                </c:pt>
                <c:pt idx="6738">
                  <c:v>44418</c:v>
                </c:pt>
                <c:pt idx="6739">
                  <c:v>44419</c:v>
                </c:pt>
                <c:pt idx="6740">
                  <c:v>44420</c:v>
                </c:pt>
                <c:pt idx="6741">
                  <c:v>44421</c:v>
                </c:pt>
                <c:pt idx="6742">
                  <c:v>44422</c:v>
                </c:pt>
                <c:pt idx="6743">
                  <c:v>44423</c:v>
                </c:pt>
                <c:pt idx="6744">
                  <c:v>44424</c:v>
                </c:pt>
                <c:pt idx="6745">
                  <c:v>44425</c:v>
                </c:pt>
                <c:pt idx="6746">
                  <c:v>44426</c:v>
                </c:pt>
                <c:pt idx="6747">
                  <c:v>44427</c:v>
                </c:pt>
                <c:pt idx="6748">
                  <c:v>44428</c:v>
                </c:pt>
                <c:pt idx="6749">
                  <c:v>44429</c:v>
                </c:pt>
                <c:pt idx="6750">
                  <c:v>44430</c:v>
                </c:pt>
                <c:pt idx="6751">
                  <c:v>44431</c:v>
                </c:pt>
                <c:pt idx="6752">
                  <c:v>44432</c:v>
                </c:pt>
                <c:pt idx="6753">
                  <c:v>44433</c:v>
                </c:pt>
                <c:pt idx="6754">
                  <c:v>44434</c:v>
                </c:pt>
                <c:pt idx="6755">
                  <c:v>44435</c:v>
                </c:pt>
                <c:pt idx="6756">
                  <c:v>44436</c:v>
                </c:pt>
                <c:pt idx="6757">
                  <c:v>44437</c:v>
                </c:pt>
                <c:pt idx="6758">
                  <c:v>44438</c:v>
                </c:pt>
                <c:pt idx="6759">
                  <c:v>44439</c:v>
                </c:pt>
                <c:pt idx="6760">
                  <c:v>44440</c:v>
                </c:pt>
                <c:pt idx="6761">
                  <c:v>44441</c:v>
                </c:pt>
                <c:pt idx="6762">
                  <c:v>44442</c:v>
                </c:pt>
                <c:pt idx="6763">
                  <c:v>44443</c:v>
                </c:pt>
                <c:pt idx="6764">
                  <c:v>44444</c:v>
                </c:pt>
                <c:pt idx="6765">
                  <c:v>44445</c:v>
                </c:pt>
                <c:pt idx="6766">
                  <c:v>44446</c:v>
                </c:pt>
                <c:pt idx="6767">
                  <c:v>44447</c:v>
                </c:pt>
                <c:pt idx="6768">
                  <c:v>44448</c:v>
                </c:pt>
                <c:pt idx="6769">
                  <c:v>44449</c:v>
                </c:pt>
                <c:pt idx="6770">
                  <c:v>44450</c:v>
                </c:pt>
                <c:pt idx="6771">
                  <c:v>44451</c:v>
                </c:pt>
                <c:pt idx="6772">
                  <c:v>44452</c:v>
                </c:pt>
                <c:pt idx="6773">
                  <c:v>44453</c:v>
                </c:pt>
                <c:pt idx="6774">
                  <c:v>44454</c:v>
                </c:pt>
                <c:pt idx="6775">
                  <c:v>44455</c:v>
                </c:pt>
                <c:pt idx="6776">
                  <c:v>44456</c:v>
                </c:pt>
                <c:pt idx="6777">
                  <c:v>44457</c:v>
                </c:pt>
                <c:pt idx="6778">
                  <c:v>44458</c:v>
                </c:pt>
                <c:pt idx="6779">
                  <c:v>44459</c:v>
                </c:pt>
                <c:pt idx="6780">
                  <c:v>44460</c:v>
                </c:pt>
                <c:pt idx="6781">
                  <c:v>44461</c:v>
                </c:pt>
                <c:pt idx="6782">
                  <c:v>44462</c:v>
                </c:pt>
                <c:pt idx="6783">
                  <c:v>44463</c:v>
                </c:pt>
                <c:pt idx="6784">
                  <c:v>44464</c:v>
                </c:pt>
                <c:pt idx="6785">
                  <c:v>44465</c:v>
                </c:pt>
                <c:pt idx="6786">
                  <c:v>44466</c:v>
                </c:pt>
                <c:pt idx="6787">
                  <c:v>44467</c:v>
                </c:pt>
                <c:pt idx="6788">
                  <c:v>44468</c:v>
                </c:pt>
                <c:pt idx="6789">
                  <c:v>44469</c:v>
                </c:pt>
                <c:pt idx="6790">
                  <c:v>44470</c:v>
                </c:pt>
                <c:pt idx="6791">
                  <c:v>44471</c:v>
                </c:pt>
                <c:pt idx="6792">
                  <c:v>44472</c:v>
                </c:pt>
                <c:pt idx="6793">
                  <c:v>44473</c:v>
                </c:pt>
                <c:pt idx="6794">
                  <c:v>44474</c:v>
                </c:pt>
                <c:pt idx="6795">
                  <c:v>44475</c:v>
                </c:pt>
                <c:pt idx="6796">
                  <c:v>44476</c:v>
                </c:pt>
                <c:pt idx="6797">
                  <c:v>44477</c:v>
                </c:pt>
                <c:pt idx="6798">
                  <c:v>44478</c:v>
                </c:pt>
                <c:pt idx="6799">
                  <c:v>44479</c:v>
                </c:pt>
                <c:pt idx="6800">
                  <c:v>44480</c:v>
                </c:pt>
                <c:pt idx="6801">
                  <c:v>44481</c:v>
                </c:pt>
                <c:pt idx="6802">
                  <c:v>44482</c:v>
                </c:pt>
                <c:pt idx="6803">
                  <c:v>44483</c:v>
                </c:pt>
                <c:pt idx="6804">
                  <c:v>44484</c:v>
                </c:pt>
                <c:pt idx="6805">
                  <c:v>44485</c:v>
                </c:pt>
                <c:pt idx="6806">
                  <c:v>44486</c:v>
                </c:pt>
                <c:pt idx="6807">
                  <c:v>44487</c:v>
                </c:pt>
                <c:pt idx="6808">
                  <c:v>44488</c:v>
                </c:pt>
                <c:pt idx="6809">
                  <c:v>44489</c:v>
                </c:pt>
                <c:pt idx="6810">
                  <c:v>44490</c:v>
                </c:pt>
                <c:pt idx="6811">
                  <c:v>44491</c:v>
                </c:pt>
                <c:pt idx="6812">
                  <c:v>44492</c:v>
                </c:pt>
                <c:pt idx="6813">
                  <c:v>44493</c:v>
                </c:pt>
                <c:pt idx="6814">
                  <c:v>44494</c:v>
                </c:pt>
                <c:pt idx="6815">
                  <c:v>44495</c:v>
                </c:pt>
                <c:pt idx="6816">
                  <c:v>44496</c:v>
                </c:pt>
                <c:pt idx="6817">
                  <c:v>44497</c:v>
                </c:pt>
                <c:pt idx="6818">
                  <c:v>44498</c:v>
                </c:pt>
                <c:pt idx="6819">
                  <c:v>44499</c:v>
                </c:pt>
                <c:pt idx="6820">
                  <c:v>44500</c:v>
                </c:pt>
                <c:pt idx="6821">
                  <c:v>44501</c:v>
                </c:pt>
                <c:pt idx="6822">
                  <c:v>44502</c:v>
                </c:pt>
                <c:pt idx="6823">
                  <c:v>44503</c:v>
                </c:pt>
                <c:pt idx="6824">
                  <c:v>44504</c:v>
                </c:pt>
                <c:pt idx="6825">
                  <c:v>44505</c:v>
                </c:pt>
                <c:pt idx="6826">
                  <c:v>44506</c:v>
                </c:pt>
                <c:pt idx="6827">
                  <c:v>44507</c:v>
                </c:pt>
                <c:pt idx="6828">
                  <c:v>44508</c:v>
                </c:pt>
                <c:pt idx="6829">
                  <c:v>44509</c:v>
                </c:pt>
                <c:pt idx="6830">
                  <c:v>44510</c:v>
                </c:pt>
                <c:pt idx="6831">
                  <c:v>44511</c:v>
                </c:pt>
                <c:pt idx="6832">
                  <c:v>44512</c:v>
                </c:pt>
                <c:pt idx="6833">
                  <c:v>44513</c:v>
                </c:pt>
                <c:pt idx="6834">
                  <c:v>44514</c:v>
                </c:pt>
                <c:pt idx="6835">
                  <c:v>44515</c:v>
                </c:pt>
                <c:pt idx="6836">
                  <c:v>44516</c:v>
                </c:pt>
                <c:pt idx="6837">
                  <c:v>44517</c:v>
                </c:pt>
                <c:pt idx="6838">
                  <c:v>44518</c:v>
                </c:pt>
                <c:pt idx="6839">
                  <c:v>44519</c:v>
                </c:pt>
                <c:pt idx="6840">
                  <c:v>44520</c:v>
                </c:pt>
                <c:pt idx="6841">
                  <c:v>44521</c:v>
                </c:pt>
                <c:pt idx="6842">
                  <c:v>44522</c:v>
                </c:pt>
                <c:pt idx="6843">
                  <c:v>44523</c:v>
                </c:pt>
                <c:pt idx="6844">
                  <c:v>44524</c:v>
                </c:pt>
                <c:pt idx="6845">
                  <c:v>44525</c:v>
                </c:pt>
                <c:pt idx="6846">
                  <c:v>44526</c:v>
                </c:pt>
                <c:pt idx="6847">
                  <c:v>44527</c:v>
                </c:pt>
                <c:pt idx="6848">
                  <c:v>44528</c:v>
                </c:pt>
                <c:pt idx="6849">
                  <c:v>44529</c:v>
                </c:pt>
                <c:pt idx="6850">
                  <c:v>44530</c:v>
                </c:pt>
                <c:pt idx="6851">
                  <c:v>44531</c:v>
                </c:pt>
                <c:pt idx="6852">
                  <c:v>44532</c:v>
                </c:pt>
                <c:pt idx="6853">
                  <c:v>44533</c:v>
                </c:pt>
                <c:pt idx="6854">
                  <c:v>44534</c:v>
                </c:pt>
                <c:pt idx="6855">
                  <c:v>44535</c:v>
                </c:pt>
                <c:pt idx="6856">
                  <c:v>44536</c:v>
                </c:pt>
                <c:pt idx="6857">
                  <c:v>44537</c:v>
                </c:pt>
                <c:pt idx="6858">
                  <c:v>44538</c:v>
                </c:pt>
                <c:pt idx="6859">
                  <c:v>44539</c:v>
                </c:pt>
                <c:pt idx="6860">
                  <c:v>44540</c:v>
                </c:pt>
                <c:pt idx="6861">
                  <c:v>44541</c:v>
                </c:pt>
                <c:pt idx="6862">
                  <c:v>44542</c:v>
                </c:pt>
                <c:pt idx="6863">
                  <c:v>44543</c:v>
                </c:pt>
                <c:pt idx="6864">
                  <c:v>44544</c:v>
                </c:pt>
                <c:pt idx="6865">
                  <c:v>44545</c:v>
                </c:pt>
                <c:pt idx="6866">
                  <c:v>44546</c:v>
                </c:pt>
                <c:pt idx="6867">
                  <c:v>44547</c:v>
                </c:pt>
                <c:pt idx="6868">
                  <c:v>44548</c:v>
                </c:pt>
                <c:pt idx="6869">
                  <c:v>44549</c:v>
                </c:pt>
                <c:pt idx="6870">
                  <c:v>44550</c:v>
                </c:pt>
                <c:pt idx="6871">
                  <c:v>44551</c:v>
                </c:pt>
                <c:pt idx="6872">
                  <c:v>44552</c:v>
                </c:pt>
                <c:pt idx="6873">
                  <c:v>44553</c:v>
                </c:pt>
                <c:pt idx="6874">
                  <c:v>44554</c:v>
                </c:pt>
                <c:pt idx="6875">
                  <c:v>44555</c:v>
                </c:pt>
                <c:pt idx="6876">
                  <c:v>44556</c:v>
                </c:pt>
                <c:pt idx="6877">
                  <c:v>44557</c:v>
                </c:pt>
                <c:pt idx="6878">
                  <c:v>44558</c:v>
                </c:pt>
                <c:pt idx="6879">
                  <c:v>44559</c:v>
                </c:pt>
                <c:pt idx="6880">
                  <c:v>44560</c:v>
                </c:pt>
                <c:pt idx="6881">
                  <c:v>44561</c:v>
                </c:pt>
              </c:numCache>
            </c:numRef>
          </c:cat>
          <c:val>
            <c:numRef>
              <c:f>NewDF!$C$2:$C$6883</c:f>
              <c:numCache>
                <c:formatCode>General</c:formatCode>
                <c:ptCount val="6882"/>
                <c:pt idx="0">
                  <c:v>-0.14500000000000299</c:v>
                </c:pt>
                <c:pt idx="1">
                  <c:v>-5.0010000000000297E-3</c:v>
                </c:pt>
                <c:pt idx="2">
                  <c:v>-1.0000000000001501E-2</c:v>
                </c:pt>
                <c:pt idx="3">
                  <c:v>-1.0000000000001501E-2</c:v>
                </c:pt>
                <c:pt idx="4">
                  <c:v>-1.0000000000001501E-2</c:v>
                </c:pt>
                <c:pt idx="5">
                  <c:v>-0.35000000000000098</c:v>
                </c:pt>
                <c:pt idx="6">
                  <c:v>7.5001000000000304E-2</c:v>
                </c:pt>
                <c:pt idx="7">
                  <c:v>-1.4998999999999501E-2</c:v>
                </c:pt>
                <c:pt idx="8">
                  <c:v>0</c:v>
                </c:pt>
                <c:pt idx="9">
                  <c:v>0.24499900000000099</c:v>
                </c:pt>
                <c:pt idx="10">
                  <c:v>0.24499900000000099</c:v>
                </c:pt>
                <c:pt idx="11">
                  <c:v>0.24499900000000099</c:v>
                </c:pt>
                <c:pt idx="12">
                  <c:v>-5.4999999999999702E-2</c:v>
                </c:pt>
                <c:pt idx="13">
                  <c:v>-0.25</c:v>
                </c:pt>
                <c:pt idx="14">
                  <c:v>-3.0000999999998602E-2</c:v>
                </c:pt>
                <c:pt idx="15">
                  <c:v>0.14000000000000001</c:v>
                </c:pt>
                <c:pt idx="16">
                  <c:v>0.14499800000000099</c:v>
                </c:pt>
                <c:pt idx="17">
                  <c:v>0.14499800000000099</c:v>
                </c:pt>
                <c:pt idx="18">
                  <c:v>0.14499800000000099</c:v>
                </c:pt>
                <c:pt idx="19">
                  <c:v>-1.49999999999987E-2</c:v>
                </c:pt>
                <c:pt idx="20">
                  <c:v>0.125</c:v>
                </c:pt>
                <c:pt idx="21">
                  <c:v>6.4999999999999503E-2</c:v>
                </c:pt>
                <c:pt idx="22">
                  <c:v>0.51000000000000101</c:v>
                </c:pt>
                <c:pt idx="23">
                  <c:v>-6.0000000000000497E-2</c:v>
                </c:pt>
                <c:pt idx="24">
                  <c:v>-6.0000000000000497E-2</c:v>
                </c:pt>
                <c:pt idx="25">
                  <c:v>-6.0000000000000497E-2</c:v>
                </c:pt>
                <c:pt idx="26">
                  <c:v>0.63499999999999901</c:v>
                </c:pt>
                <c:pt idx="27">
                  <c:v>7.4998999999998206E-2</c:v>
                </c:pt>
                <c:pt idx="28">
                  <c:v>0.25</c:v>
                </c:pt>
                <c:pt idx="29">
                  <c:v>0.17000000000000101</c:v>
                </c:pt>
                <c:pt idx="30">
                  <c:v>9.5000999999999794E-2</c:v>
                </c:pt>
                <c:pt idx="31">
                  <c:v>9.5000999999999794E-2</c:v>
                </c:pt>
                <c:pt idx="32">
                  <c:v>9.5000999999999794E-2</c:v>
                </c:pt>
                <c:pt idx="33">
                  <c:v>-0.25499999999999901</c:v>
                </c:pt>
                <c:pt idx="34">
                  <c:v>0.35499999999999599</c:v>
                </c:pt>
                <c:pt idx="35">
                  <c:v>0.23500099999999999</c:v>
                </c:pt>
                <c:pt idx="36">
                  <c:v>5.0010000000000297E-3</c:v>
                </c:pt>
                <c:pt idx="37">
                  <c:v>0.12000100000000199</c:v>
                </c:pt>
                <c:pt idx="38">
                  <c:v>0.12000100000000199</c:v>
                </c:pt>
                <c:pt idx="39">
                  <c:v>0.12000100000000199</c:v>
                </c:pt>
                <c:pt idx="40">
                  <c:v>-6.9999000000002795E-2</c:v>
                </c:pt>
                <c:pt idx="41">
                  <c:v>0.32500099999999998</c:v>
                </c:pt>
                <c:pt idx="42">
                  <c:v>4.9998999999999599E-2</c:v>
                </c:pt>
                <c:pt idx="43">
                  <c:v>6.9998999999999201E-2</c:v>
                </c:pt>
                <c:pt idx="44">
                  <c:v>-0.110001</c:v>
                </c:pt>
                <c:pt idx="45">
                  <c:v>-0.110001</c:v>
                </c:pt>
                <c:pt idx="46">
                  <c:v>-0.110001</c:v>
                </c:pt>
                <c:pt idx="47">
                  <c:v>-7.9999999999998295E-2</c:v>
                </c:pt>
                <c:pt idx="48">
                  <c:v>1.0000999999999E-2</c:v>
                </c:pt>
                <c:pt idx="49">
                  <c:v>-0.25</c:v>
                </c:pt>
                <c:pt idx="50">
                  <c:v>-0.53999899999999801</c:v>
                </c:pt>
                <c:pt idx="51">
                  <c:v>-0.125</c:v>
                </c:pt>
                <c:pt idx="52">
                  <c:v>-0.125</c:v>
                </c:pt>
                <c:pt idx="53">
                  <c:v>-0.125</c:v>
                </c:pt>
                <c:pt idx="54">
                  <c:v>0.19500000000000001</c:v>
                </c:pt>
                <c:pt idx="55">
                  <c:v>-8.9999999999999802E-2</c:v>
                </c:pt>
                <c:pt idx="56">
                  <c:v>-0.27499999999999802</c:v>
                </c:pt>
                <c:pt idx="57">
                  <c:v>0.18000000000000299</c:v>
                </c:pt>
                <c:pt idx="58">
                  <c:v>0.18000000000000299</c:v>
                </c:pt>
                <c:pt idx="59">
                  <c:v>0.18000000000000299</c:v>
                </c:pt>
                <c:pt idx="60">
                  <c:v>0.18000000000000299</c:v>
                </c:pt>
                <c:pt idx="61">
                  <c:v>-8.4998999999999797E-2</c:v>
                </c:pt>
                <c:pt idx="62">
                  <c:v>0.814997999999999</c:v>
                </c:pt>
                <c:pt idx="63">
                  <c:v>0.69000099999999798</c:v>
                </c:pt>
                <c:pt idx="64">
                  <c:v>0.189999</c:v>
                </c:pt>
                <c:pt idx="65">
                  <c:v>-0.119998999999999</c:v>
                </c:pt>
                <c:pt idx="66">
                  <c:v>-0.119998999999999</c:v>
                </c:pt>
                <c:pt idx="67">
                  <c:v>-0.119998999999999</c:v>
                </c:pt>
                <c:pt idx="68">
                  <c:v>0.35499999999999998</c:v>
                </c:pt>
                <c:pt idx="69">
                  <c:v>1.9999999999999501E-2</c:v>
                </c:pt>
                <c:pt idx="70">
                  <c:v>0.26000000000000101</c:v>
                </c:pt>
                <c:pt idx="71">
                  <c:v>0.44500000000000001</c:v>
                </c:pt>
                <c:pt idx="72">
                  <c:v>0.529999</c:v>
                </c:pt>
                <c:pt idx="73">
                  <c:v>0.529999</c:v>
                </c:pt>
                <c:pt idx="74">
                  <c:v>0.529999</c:v>
                </c:pt>
                <c:pt idx="75">
                  <c:v>0.53500000000000003</c:v>
                </c:pt>
                <c:pt idx="76">
                  <c:v>-7.5001000000000304E-2</c:v>
                </c:pt>
                <c:pt idx="77">
                  <c:v>-0.42000000000000098</c:v>
                </c:pt>
                <c:pt idx="78">
                  <c:v>-4.9999000000003201E-2</c:v>
                </c:pt>
                <c:pt idx="79">
                  <c:v>0.24500000000000099</c:v>
                </c:pt>
                <c:pt idx="80">
                  <c:v>0.24500000000000099</c:v>
                </c:pt>
                <c:pt idx="81">
                  <c:v>0.24500000000000099</c:v>
                </c:pt>
                <c:pt idx="82">
                  <c:v>0.36500199999999999</c:v>
                </c:pt>
                <c:pt idx="83">
                  <c:v>0.14999900000000099</c:v>
                </c:pt>
                <c:pt idx="84">
                  <c:v>-0.22500099999999801</c:v>
                </c:pt>
                <c:pt idx="85">
                  <c:v>5.9999000000001197E-2</c:v>
                </c:pt>
                <c:pt idx="86">
                  <c:v>7.5001000000000304E-2</c:v>
                </c:pt>
                <c:pt idx="87">
                  <c:v>7.5001000000000304E-2</c:v>
                </c:pt>
                <c:pt idx="88">
                  <c:v>7.5001000000000304E-2</c:v>
                </c:pt>
                <c:pt idx="89">
                  <c:v>-0.85000000000000098</c:v>
                </c:pt>
                <c:pt idx="90">
                  <c:v>-8.5001000000001797E-2</c:v>
                </c:pt>
                <c:pt idx="91">
                  <c:v>6.4999000000000196E-2</c:v>
                </c:pt>
                <c:pt idx="92">
                  <c:v>0.52499999999999802</c:v>
                </c:pt>
                <c:pt idx="93">
                  <c:v>-1.5001999999999001E-2</c:v>
                </c:pt>
                <c:pt idx="94">
                  <c:v>-1.5001999999999001E-2</c:v>
                </c:pt>
                <c:pt idx="95">
                  <c:v>-1.5001999999999001E-2</c:v>
                </c:pt>
                <c:pt idx="96">
                  <c:v>-1.5001999999999001E-2</c:v>
                </c:pt>
                <c:pt idx="97">
                  <c:v>0.55500099999999697</c:v>
                </c:pt>
                <c:pt idx="98">
                  <c:v>-0.10000099999999799</c:v>
                </c:pt>
                <c:pt idx="99">
                  <c:v>5.4998000000001199E-2</c:v>
                </c:pt>
                <c:pt idx="100">
                  <c:v>2.0000999999997E-2</c:v>
                </c:pt>
                <c:pt idx="101">
                  <c:v>2.0000999999997E-2</c:v>
                </c:pt>
                <c:pt idx="102">
                  <c:v>2.0000999999997E-2</c:v>
                </c:pt>
                <c:pt idx="103">
                  <c:v>-0.120000999999998</c:v>
                </c:pt>
                <c:pt idx="104">
                  <c:v>0.23500099999999999</c:v>
                </c:pt>
                <c:pt idx="105">
                  <c:v>0.465001</c:v>
                </c:pt>
                <c:pt idx="106">
                  <c:v>0.89499999999999902</c:v>
                </c:pt>
                <c:pt idx="107">
                  <c:v>-0.14500099999999699</c:v>
                </c:pt>
                <c:pt idx="108">
                  <c:v>-0.14500099999999699</c:v>
                </c:pt>
                <c:pt idx="109">
                  <c:v>-0.14500099999999699</c:v>
                </c:pt>
                <c:pt idx="110">
                  <c:v>-5.0001000000001697E-2</c:v>
                </c:pt>
                <c:pt idx="111">
                  <c:v>-7.0000000000000201E-2</c:v>
                </c:pt>
                <c:pt idx="112">
                  <c:v>0.440000000000001</c:v>
                </c:pt>
                <c:pt idx="113">
                  <c:v>-5.0001000000001697E-2</c:v>
                </c:pt>
                <c:pt idx="114">
                  <c:v>-0.27000099999999699</c:v>
                </c:pt>
                <c:pt idx="115">
                  <c:v>-0.27000099999999699</c:v>
                </c:pt>
                <c:pt idx="116">
                  <c:v>-0.27000099999999699</c:v>
                </c:pt>
                <c:pt idx="117">
                  <c:v>0.17000000000000101</c:v>
                </c:pt>
                <c:pt idx="118">
                  <c:v>0.109998999999998</c:v>
                </c:pt>
                <c:pt idx="119">
                  <c:v>0.12999999999999901</c:v>
                </c:pt>
                <c:pt idx="120">
                  <c:v>-0.69499999999999995</c:v>
                </c:pt>
                <c:pt idx="121">
                  <c:v>-0.25</c:v>
                </c:pt>
                <c:pt idx="122">
                  <c:v>-0.25</c:v>
                </c:pt>
                <c:pt idx="123">
                  <c:v>-0.25</c:v>
                </c:pt>
                <c:pt idx="124">
                  <c:v>-0.14000199999999899</c:v>
                </c:pt>
                <c:pt idx="125">
                  <c:v>-2.4999999999998499E-2</c:v>
                </c:pt>
                <c:pt idx="126">
                  <c:v>-0.155000999999998</c:v>
                </c:pt>
                <c:pt idx="127">
                  <c:v>0.244998999999999</c:v>
                </c:pt>
                <c:pt idx="128">
                  <c:v>-0.190000999999998</c:v>
                </c:pt>
                <c:pt idx="129">
                  <c:v>-0.190000999999998</c:v>
                </c:pt>
                <c:pt idx="130">
                  <c:v>-0.190000999999998</c:v>
                </c:pt>
                <c:pt idx="131">
                  <c:v>-0.22500099999999801</c:v>
                </c:pt>
                <c:pt idx="132">
                  <c:v>3.0000999999998602E-2</c:v>
                </c:pt>
                <c:pt idx="133">
                  <c:v>0.19999899999999801</c:v>
                </c:pt>
                <c:pt idx="134">
                  <c:v>-8.9999999999999802E-2</c:v>
                </c:pt>
                <c:pt idx="135">
                  <c:v>-8.9999999999999802E-2</c:v>
                </c:pt>
                <c:pt idx="136">
                  <c:v>-8.9999999999999802E-2</c:v>
                </c:pt>
                <c:pt idx="137">
                  <c:v>-8.9999999999999802E-2</c:v>
                </c:pt>
                <c:pt idx="138">
                  <c:v>-0.25</c:v>
                </c:pt>
                <c:pt idx="139">
                  <c:v>0.20000100000000001</c:v>
                </c:pt>
                <c:pt idx="140">
                  <c:v>0.79000099999999995</c:v>
                </c:pt>
                <c:pt idx="141">
                  <c:v>9.4999000000001305E-2</c:v>
                </c:pt>
                <c:pt idx="142">
                  <c:v>0.189997999999999</c:v>
                </c:pt>
                <c:pt idx="143">
                  <c:v>0.189997999999999</c:v>
                </c:pt>
                <c:pt idx="144">
                  <c:v>0.189997999999999</c:v>
                </c:pt>
                <c:pt idx="145">
                  <c:v>0.11499999999999801</c:v>
                </c:pt>
                <c:pt idx="146">
                  <c:v>-0.375</c:v>
                </c:pt>
                <c:pt idx="147">
                  <c:v>-0.12999999999999901</c:v>
                </c:pt>
                <c:pt idx="148">
                  <c:v>5.4998000000001199E-2</c:v>
                </c:pt>
                <c:pt idx="149">
                  <c:v>3.0000999999998602E-2</c:v>
                </c:pt>
                <c:pt idx="150">
                  <c:v>3.0000999999998602E-2</c:v>
                </c:pt>
                <c:pt idx="151">
                  <c:v>3.0000999999998602E-2</c:v>
                </c:pt>
                <c:pt idx="152">
                  <c:v>-0.27499999999999802</c:v>
                </c:pt>
                <c:pt idx="153">
                  <c:v>-0.375</c:v>
                </c:pt>
                <c:pt idx="154">
                  <c:v>0.224997999999999</c:v>
                </c:pt>
                <c:pt idx="155">
                  <c:v>-6.5000000000001196E-2</c:v>
                </c:pt>
                <c:pt idx="156">
                  <c:v>0.14999900000000099</c:v>
                </c:pt>
                <c:pt idx="157">
                  <c:v>0.14999900000000099</c:v>
                </c:pt>
                <c:pt idx="158">
                  <c:v>0.14999900000000099</c:v>
                </c:pt>
                <c:pt idx="159">
                  <c:v>-0.13999999999999699</c:v>
                </c:pt>
                <c:pt idx="160">
                  <c:v>0.49500100000000202</c:v>
                </c:pt>
                <c:pt idx="161">
                  <c:v>0.17500100000000099</c:v>
                </c:pt>
                <c:pt idx="162">
                  <c:v>-0.109998</c:v>
                </c:pt>
                <c:pt idx="163">
                  <c:v>-0.375</c:v>
                </c:pt>
                <c:pt idx="164">
                  <c:v>-0.375</c:v>
                </c:pt>
                <c:pt idx="165">
                  <c:v>-0.375</c:v>
                </c:pt>
                <c:pt idx="166">
                  <c:v>-3.9998999999998099E-2</c:v>
                </c:pt>
                <c:pt idx="167">
                  <c:v>-7.5000000000002801E-2</c:v>
                </c:pt>
                <c:pt idx="168">
                  <c:v>-7.5000000000002801E-2</c:v>
                </c:pt>
                <c:pt idx="169">
                  <c:v>0.60000000000000098</c:v>
                </c:pt>
                <c:pt idx="170">
                  <c:v>4.5000000000001698E-2</c:v>
                </c:pt>
                <c:pt idx="171">
                  <c:v>4.5000000000001698E-2</c:v>
                </c:pt>
                <c:pt idx="172">
                  <c:v>4.5000000000001698E-2</c:v>
                </c:pt>
                <c:pt idx="173">
                  <c:v>0.119998999999999</c:v>
                </c:pt>
                <c:pt idx="174">
                  <c:v>0.150002</c:v>
                </c:pt>
                <c:pt idx="175">
                  <c:v>-0.190000999999998</c:v>
                </c:pt>
                <c:pt idx="176">
                  <c:v>0.225000000000001</c:v>
                </c:pt>
                <c:pt idx="177">
                  <c:v>-1.4999999999997E-2</c:v>
                </c:pt>
                <c:pt idx="178">
                  <c:v>-1.4999999999997E-2</c:v>
                </c:pt>
                <c:pt idx="179">
                  <c:v>-1.4999999999997E-2</c:v>
                </c:pt>
                <c:pt idx="180">
                  <c:v>-9.5000999999999794E-2</c:v>
                </c:pt>
                <c:pt idx="181">
                  <c:v>-7.9999999999998295E-2</c:v>
                </c:pt>
                <c:pt idx="182">
                  <c:v>0.104998999999999</c:v>
                </c:pt>
                <c:pt idx="183">
                  <c:v>-0.12000000000000099</c:v>
                </c:pt>
                <c:pt idx="184">
                  <c:v>-4.9999999999997102E-2</c:v>
                </c:pt>
                <c:pt idx="185">
                  <c:v>-4.9999999999997102E-2</c:v>
                </c:pt>
                <c:pt idx="186">
                  <c:v>-4.9999999999997102E-2</c:v>
                </c:pt>
                <c:pt idx="187">
                  <c:v>0.12999899999999701</c:v>
                </c:pt>
                <c:pt idx="188">
                  <c:v>0.35000000000000098</c:v>
                </c:pt>
                <c:pt idx="189">
                  <c:v>0.31999999999999601</c:v>
                </c:pt>
                <c:pt idx="190">
                  <c:v>0.120000999999998</c:v>
                </c:pt>
                <c:pt idx="191">
                  <c:v>-0.39499800000000101</c:v>
                </c:pt>
                <c:pt idx="192">
                  <c:v>-0.39499800000000101</c:v>
                </c:pt>
                <c:pt idx="193">
                  <c:v>-0.39499800000000101</c:v>
                </c:pt>
                <c:pt idx="194">
                  <c:v>-0.39499800000000101</c:v>
                </c:pt>
                <c:pt idx="195">
                  <c:v>-2.4999999999998499E-2</c:v>
                </c:pt>
                <c:pt idx="196">
                  <c:v>0.435002</c:v>
                </c:pt>
                <c:pt idx="197">
                  <c:v>0.14499999999999899</c:v>
                </c:pt>
                <c:pt idx="198">
                  <c:v>0.45999899999999899</c:v>
                </c:pt>
                <c:pt idx="199">
                  <c:v>0.45999899999999899</c:v>
                </c:pt>
                <c:pt idx="200">
                  <c:v>0.45999899999999899</c:v>
                </c:pt>
                <c:pt idx="201">
                  <c:v>0.104998999999999</c:v>
                </c:pt>
                <c:pt idx="202">
                  <c:v>-9.5000999999999794E-2</c:v>
                </c:pt>
                <c:pt idx="203">
                  <c:v>-7.0000000000000201E-2</c:v>
                </c:pt>
                <c:pt idx="204">
                  <c:v>-4.9998999999999599E-2</c:v>
                </c:pt>
                <c:pt idx="205">
                  <c:v>0.109999999999999</c:v>
                </c:pt>
                <c:pt idx="206">
                  <c:v>0.109999999999999</c:v>
                </c:pt>
                <c:pt idx="207">
                  <c:v>0.109999999999999</c:v>
                </c:pt>
                <c:pt idx="208">
                  <c:v>-0.25999999999999801</c:v>
                </c:pt>
                <c:pt idx="209">
                  <c:v>0.25</c:v>
                </c:pt>
                <c:pt idx="210">
                  <c:v>0.21000099999999799</c:v>
                </c:pt>
                <c:pt idx="211">
                  <c:v>0.100000000000001</c:v>
                </c:pt>
                <c:pt idx="212">
                  <c:v>-0.120000999999998</c:v>
                </c:pt>
                <c:pt idx="213">
                  <c:v>-0.120000999999998</c:v>
                </c:pt>
                <c:pt idx="214">
                  <c:v>-0.120000999999998</c:v>
                </c:pt>
                <c:pt idx="215">
                  <c:v>0.155000999999998</c:v>
                </c:pt>
                <c:pt idx="216">
                  <c:v>-8.5001000000001797E-2</c:v>
                </c:pt>
                <c:pt idx="217">
                  <c:v>-0.45499999999999802</c:v>
                </c:pt>
                <c:pt idx="218">
                  <c:v>-1.9999999999999501E-2</c:v>
                </c:pt>
                <c:pt idx="219">
                  <c:v>0.114999</c:v>
                </c:pt>
                <c:pt idx="220">
                  <c:v>0.114999</c:v>
                </c:pt>
                <c:pt idx="221">
                  <c:v>0.114999</c:v>
                </c:pt>
                <c:pt idx="222">
                  <c:v>-4.9998999999999599E-2</c:v>
                </c:pt>
                <c:pt idx="223">
                  <c:v>3.50000000000001E-2</c:v>
                </c:pt>
                <c:pt idx="224">
                  <c:v>0.375</c:v>
                </c:pt>
                <c:pt idx="225">
                  <c:v>1.8449990000000001</c:v>
                </c:pt>
                <c:pt idx="226">
                  <c:v>0.35499900000000201</c:v>
                </c:pt>
                <c:pt idx="227">
                  <c:v>0.35499900000000201</c:v>
                </c:pt>
                <c:pt idx="228">
                  <c:v>0.35499900000000201</c:v>
                </c:pt>
                <c:pt idx="229">
                  <c:v>-3.50000000000001E-2</c:v>
                </c:pt>
                <c:pt idx="230">
                  <c:v>0</c:v>
                </c:pt>
                <c:pt idx="231">
                  <c:v>-8.9999999999999802E-2</c:v>
                </c:pt>
                <c:pt idx="232">
                  <c:v>3.9998999999998099E-2</c:v>
                </c:pt>
                <c:pt idx="233">
                  <c:v>-9.9999999999980105E-3</c:v>
                </c:pt>
                <c:pt idx="234">
                  <c:v>-9.9999999999980105E-3</c:v>
                </c:pt>
                <c:pt idx="235">
                  <c:v>-9.9999999999980105E-3</c:v>
                </c:pt>
                <c:pt idx="236">
                  <c:v>3.50000000000001E-2</c:v>
                </c:pt>
                <c:pt idx="237">
                  <c:v>0.35500199999999799</c:v>
                </c:pt>
                <c:pt idx="238">
                  <c:v>-8.0000000000001806E-2</c:v>
                </c:pt>
                <c:pt idx="239">
                  <c:v>0.13500000000000101</c:v>
                </c:pt>
                <c:pt idx="240">
                  <c:v>0.19500000000000001</c:v>
                </c:pt>
                <c:pt idx="241">
                  <c:v>0.19500000000000001</c:v>
                </c:pt>
                <c:pt idx="242">
                  <c:v>0.19500000000000001</c:v>
                </c:pt>
                <c:pt idx="243">
                  <c:v>8.9999999999999802E-2</c:v>
                </c:pt>
                <c:pt idx="244">
                  <c:v>-0.219999000000001</c:v>
                </c:pt>
                <c:pt idx="245">
                  <c:v>-0.34500199999999698</c:v>
                </c:pt>
                <c:pt idx="246">
                  <c:v>0.20000100000000001</c:v>
                </c:pt>
                <c:pt idx="247">
                  <c:v>0.115000000000001</c:v>
                </c:pt>
                <c:pt idx="248">
                  <c:v>0.115000000000001</c:v>
                </c:pt>
                <c:pt idx="249">
                  <c:v>0.115000000000001</c:v>
                </c:pt>
                <c:pt idx="250">
                  <c:v>-3.4999000000002597E-2</c:v>
                </c:pt>
                <c:pt idx="251">
                  <c:v>0.39000199999999902</c:v>
                </c:pt>
                <c:pt idx="252">
                  <c:v>-0.189999</c:v>
                </c:pt>
                <c:pt idx="253">
                  <c:v>-0.45000099999999998</c:v>
                </c:pt>
                <c:pt idx="254">
                  <c:v>4.4999999999998097E-2</c:v>
                </c:pt>
                <c:pt idx="255">
                  <c:v>4.4999999999998097E-2</c:v>
                </c:pt>
                <c:pt idx="256">
                  <c:v>4.4999999999998097E-2</c:v>
                </c:pt>
                <c:pt idx="257">
                  <c:v>-0.42499899999999902</c:v>
                </c:pt>
                <c:pt idx="258">
                  <c:v>-0.469999000000001</c:v>
                </c:pt>
                <c:pt idx="259">
                  <c:v>-0.20000000000000201</c:v>
                </c:pt>
                <c:pt idx="260">
                  <c:v>-0.214999999999999</c:v>
                </c:pt>
                <c:pt idx="261">
                  <c:v>-0.64000100000000104</c:v>
                </c:pt>
                <c:pt idx="262">
                  <c:v>-0.64000100000000104</c:v>
                </c:pt>
                <c:pt idx="263">
                  <c:v>-0.64000100000000104</c:v>
                </c:pt>
                <c:pt idx="264">
                  <c:v>-0.20500000000000099</c:v>
                </c:pt>
                <c:pt idx="265">
                  <c:v>-2.0001000000000602E-2</c:v>
                </c:pt>
                <c:pt idx="266">
                  <c:v>0.14000100000000101</c:v>
                </c:pt>
                <c:pt idx="267">
                  <c:v>0.345000999999999</c:v>
                </c:pt>
                <c:pt idx="268">
                  <c:v>-0.11499999999999801</c:v>
                </c:pt>
                <c:pt idx="269">
                  <c:v>-0.11499999999999801</c:v>
                </c:pt>
                <c:pt idx="270">
                  <c:v>-0.11499999999999801</c:v>
                </c:pt>
                <c:pt idx="271">
                  <c:v>-0.14499999999999899</c:v>
                </c:pt>
                <c:pt idx="272">
                  <c:v>-0.16</c:v>
                </c:pt>
                <c:pt idx="273">
                  <c:v>-0.53500000000000003</c:v>
                </c:pt>
                <c:pt idx="274">
                  <c:v>-3.50000000000001E-2</c:v>
                </c:pt>
                <c:pt idx="275">
                  <c:v>1.5000000000000501E-2</c:v>
                </c:pt>
                <c:pt idx="276">
                  <c:v>1.5000000000000501E-2</c:v>
                </c:pt>
                <c:pt idx="277">
                  <c:v>1.5000000000000501E-2</c:v>
                </c:pt>
                <c:pt idx="278">
                  <c:v>0.315000000000001</c:v>
                </c:pt>
                <c:pt idx="279">
                  <c:v>-0.38000099999999998</c:v>
                </c:pt>
                <c:pt idx="280">
                  <c:v>0.155000999999998</c:v>
                </c:pt>
                <c:pt idx="281">
                  <c:v>0.155000999999998</c:v>
                </c:pt>
                <c:pt idx="282">
                  <c:v>-1.0000999999999E-2</c:v>
                </c:pt>
                <c:pt idx="283">
                  <c:v>-1.0000999999999E-2</c:v>
                </c:pt>
                <c:pt idx="284">
                  <c:v>-1.0000999999999E-2</c:v>
                </c:pt>
                <c:pt idx="285">
                  <c:v>0.309999999999998</c:v>
                </c:pt>
                <c:pt idx="286">
                  <c:v>-0.24500000000000099</c:v>
                </c:pt>
                <c:pt idx="287">
                  <c:v>3.0000000000001099E-2</c:v>
                </c:pt>
                <c:pt idx="288">
                  <c:v>-0.16999999999999801</c:v>
                </c:pt>
                <c:pt idx="289">
                  <c:v>0.26000000000000101</c:v>
                </c:pt>
                <c:pt idx="290">
                  <c:v>0.26000000000000101</c:v>
                </c:pt>
                <c:pt idx="291">
                  <c:v>0.26000000000000101</c:v>
                </c:pt>
                <c:pt idx="292">
                  <c:v>4.9999999999997102E-2</c:v>
                </c:pt>
                <c:pt idx="293">
                  <c:v>-0.29999999999999699</c:v>
                </c:pt>
                <c:pt idx="294">
                  <c:v>-0.17999800000000099</c:v>
                </c:pt>
                <c:pt idx="295">
                  <c:v>0.20499999999999799</c:v>
                </c:pt>
                <c:pt idx="296">
                  <c:v>-3.9998999999998099E-2</c:v>
                </c:pt>
                <c:pt idx="297">
                  <c:v>-3.9998999999998099E-2</c:v>
                </c:pt>
                <c:pt idx="298">
                  <c:v>-3.9998999999998099E-2</c:v>
                </c:pt>
                <c:pt idx="299">
                  <c:v>-0.24500100000000199</c:v>
                </c:pt>
                <c:pt idx="300">
                  <c:v>-6.5000999999998699E-2</c:v>
                </c:pt>
                <c:pt idx="301">
                  <c:v>-0.21499800000000099</c:v>
                </c:pt>
                <c:pt idx="302">
                  <c:v>0.29500000000000098</c:v>
                </c:pt>
                <c:pt idx="303">
                  <c:v>-0.149999999999998</c:v>
                </c:pt>
                <c:pt idx="304">
                  <c:v>-0.149999999999998</c:v>
                </c:pt>
                <c:pt idx="305">
                  <c:v>-0.149999999999998</c:v>
                </c:pt>
                <c:pt idx="306">
                  <c:v>0.23500099999999599</c:v>
                </c:pt>
                <c:pt idx="307">
                  <c:v>8.5001000000001797E-2</c:v>
                </c:pt>
                <c:pt idx="308">
                  <c:v>-3.0000999999998602E-2</c:v>
                </c:pt>
                <c:pt idx="309">
                  <c:v>-3.0000999999998602E-2</c:v>
                </c:pt>
                <c:pt idx="310">
                  <c:v>6.5000999999998699E-2</c:v>
                </c:pt>
                <c:pt idx="311">
                  <c:v>6.5000999999998699E-2</c:v>
                </c:pt>
                <c:pt idx="312">
                  <c:v>6.5000999999998699E-2</c:v>
                </c:pt>
                <c:pt idx="313">
                  <c:v>4.99900000000153E-3</c:v>
                </c:pt>
                <c:pt idx="314">
                  <c:v>-0.10000099999999799</c:v>
                </c:pt>
                <c:pt idx="315">
                  <c:v>-0.109998</c:v>
                </c:pt>
                <c:pt idx="316">
                  <c:v>-0.109998</c:v>
                </c:pt>
                <c:pt idx="317">
                  <c:v>4.9998999999999599E-2</c:v>
                </c:pt>
                <c:pt idx="318">
                  <c:v>4.9998999999999599E-2</c:v>
                </c:pt>
                <c:pt idx="319">
                  <c:v>4.9998999999999599E-2</c:v>
                </c:pt>
                <c:pt idx="320">
                  <c:v>-0.14499800000000099</c:v>
                </c:pt>
                <c:pt idx="321">
                  <c:v>-2.0000999999997E-2</c:v>
                </c:pt>
                <c:pt idx="322">
                  <c:v>0.14000199999999899</c:v>
                </c:pt>
                <c:pt idx="323">
                  <c:v>-0.104999999999996</c:v>
                </c:pt>
                <c:pt idx="324">
                  <c:v>4.9998999999999599E-2</c:v>
                </c:pt>
                <c:pt idx="325">
                  <c:v>4.9998999999999599E-2</c:v>
                </c:pt>
                <c:pt idx="326">
                  <c:v>4.9998999999999599E-2</c:v>
                </c:pt>
                <c:pt idx="327">
                  <c:v>-0.13500000000000101</c:v>
                </c:pt>
                <c:pt idx="328">
                  <c:v>-0.24500000000000099</c:v>
                </c:pt>
                <c:pt idx="329">
                  <c:v>9.9999999999980105E-3</c:v>
                </c:pt>
                <c:pt idx="330">
                  <c:v>-5.0000000000000697E-2</c:v>
                </c:pt>
                <c:pt idx="331">
                  <c:v>7.5001000000000304E-2</c:v>
                </c:pt>
                <c:pt idx="332">
                  <c:v>7.5001000000000304E-2</c:v>
                </c:pt>
                <c:pt idx="333">
                  <c:v>7.5001000000000304E-2</c:v>
                </c:pt>
                <c:pt idx="334">
                  <c:v>7.5001000000000304E-2</c:v>
                </c:pt>
                <c:pt idx="335">
                  <c:v>-0.13500000000000101</c:v>
                </c:pt>
                <c:pt idx="336">
                  <c:v>0.48500100000000002</c:v>
                </c:pt>
                <c:pt idx="337">
                  <c:v>-0.39999999999999802</c:v>
                </c:pt>
                <c:pt idx="338">
                  <c:v>-0.16</c:v>
                </c:pt>
                <c:pt idx="339">
                  <c:v>-0.16</c:v>
                </c:pt>
                <c:pt idx="340">
                  <c:v>-0.16</c:v>
                </c:pt>
                <c:pt idx="341">
                  <c:v>0.20000100000000001</c:v>
                </c:pt>
                <c:pt idx="342">
                  <c:v>-9.0000999999997305E-2</c:v>
                </c:pt>
                <c:pt idx="343">
                  <c:v>0.11499999999999801</c:v>
                </c:pt>
                <c:pt idx="344">
                  <c:v>0.185002</c:v>
                </c:pt>
                <c:pt idx="345">
                  <c:v>-7.4998999999998206E-2</c:v>
                </c:pt>
                <c:pt idx="346">
                  <c:v>-7.4998999999998206E-2</c:v>
                </c:pt>
                <c:pt idx="347">
                  <c:v>-7.4998999999998206E-2</c:v>
                </c:pt>
                <c:pt idx="348">
                  <c:v>0.20000100000000001</c:v>
                </c:pt>
                <c:pt idx="349">
                  <c:v>0</c:v>
                </c:pt>
                <c:pt idx="350">
                  <c:v>0.38999899999999899</c:v>
                </c:pt>
                <c:pt idx="351">
                  <c:v>-6.5000000000001196E-2</c:v>
                </c:pt>
                <c:pt idx="352">
                  <c:v>-0.17500099999999799</c:v>
                </c:pt>
                <c:pt idx="353">
                  <c:v>-0.17500099999999799</c:v>
                </c:pt>
                <c:pt idx="354">
                  <c:v>-0.17500099999999799</c:v>
                </c:pt>
                <c:pt idx="355">
                  <c:v>0.25499900000000097</c:v>
                </c:pt>
                <c:pt idx="356">
                  <c:v>0.125</c:v>
                </c:pt>
                <c:pt idx="357">
                  <c:v>0.22500099999999801</c:v>
                </c:pt>
                <c:pt idx="358">
                  <c:v>-3.0000999999998602E-2</c:v>
                </c:pt>
                <c:pt idx="359">
                  <c:v>-0.224997999999999</c:v>
                </c:pt>
                <c:pt idx="360">
                  <c:v>-0.224997999999999</c:v>
                </c:pt>
                <c:pt idx="361">
                  <c:v>-0.224997999999999</c:v>
                </c:pt>
                <c:pt idx="362">
                  <c:v>-0.224997999999999</c:v>
                </c:pt>
                <c:pt idx="363">
                  <c:v>-4.0001000000000099E-2</c:v>
                </c:pt>
                <c:pt idx="364">
                  <c:v>-0.27500199999999703</c:v>
                </c:pt>
                <c:pt idx="365">
                  <c:v>-5.0001000000001697E-2</c:v>
                </c:pt>
                <c:pt idx="366">
                  <c:v>-0.19500000000000001</c:v>
                </c:pt>
                <c:pt idx="367">
                  <c:v>-0.19500000000000001</c:v>
                </c:pt>
                <c:pt idx="368">
                  <c:v>-0.19500000000000001</c:v>
                </c:pt>
                <c:pt idx="369">
                  <c:v>-0.17500100000000099</c:v>
                </c:pt>
                <c:pt idx="370">
                  <c:v>0.125</c:v>
                </c:pt>
                <c:pt idx="371">
                  <c:v>-6.0002000000000701E-2</c:v>
                </c:pt>
                <c:pt idx="372">
                  <c:v>-5.9999000000001197E-2</c:v>
                </c:pt>
                <c:pt idx="373">
                  <c:v>0.189998000000002</c:v>
                </c:pt>
                <c:pt idx="374">
                  <c:v>0.189998000000002</c:v>
                </c:pt>
                <c:pt idx="375">
                  <c:v>0.189998000000002</c:v>
                </c:pt>
                <c:pt idx="376">
                  <c:v>0.28499999999999998</c:v>
                </c:pt>
                <c:pt idx="377">
                  <c:v>-0.19500000000000001</c:v>
                </c:pt>
                <c:pt idx="378">
                  <c:v>0.189997999999999</c:v>
                </c:pt>
                <c:pt idx="379">
                  <c:v>-5.9999000000001197E-2</c:v>
                </c:pt>
                <c:pt idx="380">
                  <c:v>0.23500099999999999</c:v>
                </c:pt>
                <c:pt idx="381">
                  <c:v>0.23500099999999999</c:v>
                </c:pt>
                <c:pt idx="382">
                  <c:v>0.23500099999999999</c:v>
                </c:pt>
                <c:pt idx="383">
                  <c:v>-0.220000999999999</c:v>
                </c:pt>
                <c:pt idx="384">
                  <c:v>0.20999899999999899</c:v>
                </c:pt>
                <c:pt idx="385">
                  <c:v>-0.470000999999999</c:v>
                </c:pt>
                <c:pt idx="386">
                  <c:v>-0.29499999999999799</c:v>
                </c:pt>
                <c:pt idx="387">
                  <c:v>-5.5000999999997101E-2</c:v>
                </c:pt>
                <c:pt idx="388">
                  <c:v>-5.5000999999997101E-2</c:v>
                </c:pt>
                <c:pt idx="389">
                  <c:v>-5.5000999999997101E-2</c:v>
                </c:pt>
                <c:pt idx="390">
                  <c:v>-5.4999999999999702E-2</c:v>
                </c:pt>
                <c:pt idx="391">
                  <c:v>-7.5001000000000304E-2</c:v>
                </c:pt>
                <c:pt idx="392">
                  <c:v>-0.11499999999999801</c:v>
                </c:pt>
                <c:pt idx="393">
                  <c:v>0</c:v>
                </c:pt>
                <c:pt idx="394">
                  <c:v>-0.35499900000000201</c:v>
                </c:pt>
                <c:pt idx="395">
                  <c:v>-0.35499900000000201</c:v>
                </c:pt>
                <c:pt idx="396">
                  <c:v>-0.35499900000000201</c:v>
                </c:pt>
                <c:pt idx="397">
                  <c:v>-6.9999000000002795E-2</c:v>
                </c:pt>
                <c:pt idx="398">
                  <c:v>-0.32000199999999801</c:v>
                </c:pt>
                <c:pt idx="399">
                  <c:v>-7.5001000000000304E-2</c:v>
                </c:pt>
                <c:pt idx="400">
                  <c:v>4.0001000000000099E-2</c:v>
                </c:pt>
                <c:pt idx="401">
                  <c:v>8.9999999999999802E-2</c:v>
                </c:pt>
                <c:pt idx="402">
                  <c:v>8.9999999999999802E-2</c:v>
                </c:pt>
                <c:pt idx="403">
                  <c:v>8.9999999999999802E-2</c:v>
                </c:pt>
                <c:pt idx="404">
                  <c:v>8.0000000000001806E-2</c:v>
                </c:pt>
                <c:pt idx="405">
                  <c:v>-7.9999999999998295E-2</c:v>
                </c:pt>
                <c:pt idx="406">
                  <c:v>3.50000000000001E-2</c:v>
                </c:pt>
                <c:pt idx="407">
                  <c:v>0.48500000000000298</c:v>
                </c:pt>
                <c:pt idx="408">
                  <c:v>-2.0000999999997E-2</c:v>
                </c:pt>
                <c:pt idx="409">
                  <c:v>-2.0000999999997E-2</c:v>
                </c:pt>
                <c:pt idx="410">
                  <c:v>-2.0000999999997E-2</c:v>
                </c:pt>
                <c:pt idx="411">
                  <c:v>0.22999900000000201</c:v>
                </c:pt>
                <c:pt idx="412">
                  <c:v>-6.4999000000000196E-2</c:v>
                </c:pt>
                <c:pt idx="413">
                  <c:v>7.0000000000000201E-2</c:v>
                </c:pt>
                <c:pt idx="414">
                  <c:v>-0.13999899999999901</c:v>
                </c:pt>
                <c:pt idx="415">
                  <c:v>-0.13999899999999901</c:v>
                </c:pt>
                <c:pt idx="416">
                  <c:v>-0.13999899999999901</c:v>
                </c:pt>
                <c:pt idx="417">
                  <c:v>-0.13999899999999901</c:v>
                </c:pt>
                <c:pt idx="418">
                  <c:v>2.0000999999997E-2</c:v>
                </c:pt>
                <c:pt idx="419">
                  <c:v>-9.5000999999999794E-2</c:v>
                </c:pt>
                <c:pt idx="420">
                  <c:v>0.110000999999996</c:v>
                </c:pt>
                <c:pt idx="421">
                  <c:v>0.37000099999999803</c:v>
                </c:pt>
                <c:pt idx="422">
                  <c:v>0.224997999999999</c:v>
                </c:pt>
                <c:pt idx="423">
                  <c:v>0.224997999999999</c:v>
                </c:pt>
                <c:pt idx="424">
                  <c:v>0.224997999999999</c:v>
                </c:pt>
                <c:pt idx="425">
                  <c:v>1.4998999999999501E-2</c:v>
                </c:pt>
                <c:pt idx="426">
                  <c:v>-0.13999999999999699</c:v>
                </c:pt>
                <c:pt idx="427">
                  <c:v>0.114999</c:v>
                </c:pt>
                <c:pt idx="428">
                  <c:v>0.43000099999999702</c:v>
                </c:pt>
                <c:pt idx="429">
                  <c:v>0.11499999999999801</c:v>
                </c:pt>
                <c:pt idx="430">
                  <c:v>0.11499999999999801</c:v>
                </c:pt>
                <c:pt idx="431">
                  <c:v>0.11499999999999801</c:v>
                </c:pt>
                <c:pt idx="432">
                  <c:v>0.20499899999999999</c:v>
                </c:pt>
                <c:pt idx="433">
                  <c:v>0.105001999999998</c:v>
                </c:pt>
                <c:pt idx="434">
                  <c:v>-1.4998999999999501E-2</c:v>
                </c:pt>
                <c:pt idx="435">
                  <c:v>0.79500000000000104</c:v>
                </c:pt>
                <c:pt idx="436">
                  <c:v>-5.0001000000001697E-2</c:v>
                </c:pt>
                <c:pt idx="437">
                  <c:v>-5.0001000000001697E-2</c:v>
                </c:pt>
                <c:pt idx="438">
                  <c:v>-5.0001000000001697E-2</c:v>
                </c:pt>
                <c:pt idx="439">
                  <c:v>5.4998000000001199E-2</c:v>
                </c:pt>
                <c:pt idx="440">
                  <c:v>0.154999</c:v>
                </c:pt>
                <c:pt idx="441">
                  <c:v>0.24500000000000099</c:v>
                </c:pt>
                <c:pt idx="442">
                  <c:v>-6.4999000000000196E-2</c:v>
                </c:pt>
                <c:pt idx="443">
                  <c:v>7.5001000000000304E-2</c:v>
                </c:pt>
                <c:pt idx="444">
                  <c:v>7.5001000000000304E-2</c:v>
                </c:pt>
                <c:pt idx="445">
                  <c:v>7.5001000000000304E-2</c:v>
                </c:pt>
                <c:pt idx="446">
                  <c:v>-0.155000999999998</c:v>
                </c:pt>
                <c:pt idx="447">
                  <c:v>0.110000000000002</c:v>
                </c:pt>
                <c:pt idx="448">
                  <c:v>0.20500000000000099</c:v>
                </c:pt>
                <c:pt idx="449">
                  <c:v>-4.5000000000001698E-2</c:v>
                </c:pt>
                <c:pt idx="450">
                  <c:v>-8.5000000000000797E-2</c:v>
                </c:pt>
                <c:pt idx="451">
                  <c:v>-8.5000000000000797E-2</c:v>
                </c:pt>
                <c:pt idx="452">
                  <c:v>-8.5000000000000797E-2</c:v>
                </c:pt>
                <c:pt idx="453">
                  <c:v>-0.19999999999999901</c:v>
                </c:pt>
                <c:pt idx="454">
                  <c:v>-6.9999000000002795E-2</c:v>
                </c:pt>
                <c:pt idx="455">
                  <c:v>-8.9998000000001299E-2</c:v>
                </c:pt>
                <c:pt idx="456">
                  <c:v>-7.5001000000000304E-2</c:v>
                </c:pt>
                <c:pt idx="457">
                  <c:v>-7.5001000000000304E-2</c:v>
                </c:pt>
                <c:pt idx="458">
                  <c:v>-7.5001000000000304E-2</c:v>
                </c:pt>
                <c:pt idx="459">
                  <c:v>-0.25</c:v>
                </c:pt>
                <c:pt idx="460">
                  <c:v>0.465000999999997</c:v>
                </c:pt>
                <c:pt idx="461">
                  <c:v>5.4998000000001199E-2</c:v>
                </c:pt>
                <c:pt idx="462">
                  <c:v>0.17499899999999899</c:v>
                </c:pt>
                <c:pt idx="463">
                  <c:v>-0.314997999999999</c:v>
                </c:pt>
                <c:pt idx="464">
                  <c:v>-0.314997999999999</c:v>
                </c:pt>
                <c:pt idx="465">
                  <c:v>-0.314997999999999</c:v>
                </c:pt>
                <c:pt idx="466">
                  <c:v>-0.314997999999999</c:v>
                </c:pt>
                <c:pt idx="467">
                  <c:v>0.23500099999999999</c:v>
                </c:pt>
                <c:pt idx="468">
                  <c:v>-0.409999000000002</c:v>
                </c:pt>
                <c:pt idx="469">
                  <c:v>8.0000000000001806E-2</c:v>
                </c:pt>
                <c:pt idx="470">
                  <c:v>0.23500099999999999</c:v>
                </c:pt>
                <c:pt idx="471">
                  <c:v>0.23500099999999999</c:v>
                </c:pt>
                <c:pt idx="472">
                  <c:v>0.23500099999999999</c:v>
                </c:pt>
                <c:pt idx="473">
                  <c:v>0.38500000000000101</c:v>
                </c:pt>
                <c:pt idx="474">
                  <c:v>7.5001000000000304E-2</c:v>
                </c:pt>
                <c:pt idx="475">
                  <c:v>-2.0000000000003099E-2</c:v>
                </c:pt>
                <c:pt idx="476">
                  <c:v>-1.0000999999999E-2</c:v>
                </c:pt>
                <c:pt idx="477">
                  <c:v>-1.0000999999999E-2</c:v>
                </c:pt>
                <c:pt idx="478">
                  <c:v>-1.0000999999999E-2</c:v>
                </c:pt>
                <c:pt idx="479">
                  <c:v>-1.0000999999999E-2</c:v>
                </c:pt>
                <c:pt idx="480">
                  <c:v>-0.17499899999999899</c:v>
                </c:pt>
                <c:pt idx="481">
                  <c:v>5.5001000000000702E-2</c:v>
                </c:pt>
                <c:pt idx="482">
                  <c:v>2.49990000000011E-2</c:v>
                </c:pt>
                <c:pt idx="483">
                  <c:v>3.9998999999998099E-2</c:v>
                </c:pt>
                <c:pt idx="484">
                  <c:v>-2.0001000000000602E-2</c:v>
                </c:pt>
                <c:pt idx="485">
                  <c:v>-2.0001000000000602E-2</c:v>
                </c:pt>
                <c:pt idx="486">
                  <c:v>-2.0001000000000602E-2</c:v>
                </c:pt>
                <c:pt idx="487">
                  <c:v>-0.125</c:v>
                </c:pt>
                <c:pt idx="488">
                  <c:v>-6.9999999999996704E-2</c:v>
                </c:pt>
                <c:pt idx="489">
                  <c:v>0.19999899999999801</c:v>
                </c:pt>
                <c:pt idx="490">
                  <c:v>-0.190000000000001</c:v>
                </c:pt>
                <c:pt idx="491">
                  <c:v>-5.0001000000001697E-2</c:v>
                </c:pt>
                <c:pt idx="492">
                  <c:v>-5.0001000000001697E-2</c:v>
                </c:pt>
                <c:pt idx="493">
                  <c:v>-5.0001000000001697E-2</c:v>
                </c:pt>
                <c:pt idx="494">
                  <c:v>-8.9999999999999802E-2</c:v>
                </c:pt>
                <c:pt idx="495">
                  <c:v>-9.4999000000001305E-2</c:v>
                </c:pt>
                <c:pt idx="496">
                  <c:v>-6.9998999999999201E-2</c:v>
                </c:pt>
                <c:pt idx="497">
                  <c:v>-0.23499900000000101</c:v>
                </c:pt>
                <c:pt idx="498">
                  <c:v>-5.9999000000001197E-2</c:v>
                </c:pt>
                <c:pt idx="499">
                  <c:v>-5.9999000000001197E-2</c:v>
                </c:pt>
                <c:pt idx="500">
                  <c:v>-5.9999000000001197E-2</c:v>
                </c:pt>
                <c:pt idx="501">
                  <c:v>-5.9999000000001197E-2</c:v>
                </c:pt>
                <c:pt idx="502">
                  <c:v>-0.119998999999999</c:v>
                </c:pt>
                <c:pt idx="503">
                  <c:v>-5.0001000000001697E-2</c:v>
                </c:pt>
                <c:pt idx="504">
                  <c:v>-0.23</c:v>
                </c:pt>
                <c:pt idx="505">
                  <c:v>-0.225000000000001</c:v>
                </c:pt>
                <c:pt idx="506">
                  <c:v>-0.225000000000001</c:v>
                </c:pt>
                <c:pt idx="507">
                  <c:v>-0.225000000000001</c:v>
                </c:pt>
                <c:pt idx="508">
                  <c:v>0.27000099999999999</c:v>
                </c:pt>
                <c:pt idx="509">
                  <c:v>4.9999999999997102E-2</c:v>
                </c:pt>
                <c:pt idx="510">
                  <c:v>-0.309999999999998</c:v>
                </c:pt>
                <c:pt idx="511">
                  <c:v>1.0000999999999E-2</c:v>
                </c:pt>
                <c:pt idx="512">
                  <c:v>-0.220000999999999</c:v>
                </c:pt>
                <c:pt idx="513">
                  <c:v>-0.220000999999999</c:v>
                </c:pt>
                <c:pt idx="514">
                  <c:v>-0.220000999999999</c:v>
                </c:pt>
                <c:pt idx="515">
                  <c:v>0.17499899999999899</c:v>
                </c:pt>
                <c:pt idx="516">
                  <c:v>0.13500099999999901</c:v>
                </c:pt>
                <c:pt idx="517">
                  <c:v>-0.155000999999998</c:v>
                </c:pt>
                <c:pt idx="518">
                  <c:v>0.19999900000000101</c:v>
                </c:pt>
                <c:pt idx="519">
                  <c:v>-0.20000000000000201</c:v>
                </c:pt>
                <c:pt idx="520">
                  <c:v>-0.20000000000000201</c:v>
                </c:pt>
                <c:pt idx="521">
                  <c:v>-0.20000000000000201</c:v>
                </c:pt>
                <c:pt idx="522">
                  <c:v>-5.9999000000001197E-2</c:v>
                </c:pt>
                <c:pt idx="523">
                  <c:v>-1.0000999999999E-2</c:v>
                </c:pt>
                <c:pt idx="524">
                  <c:v>0.16</c:v>
                </c:pt>
                <c:pt idx="525">
                  <c:v>0.185001999999997</c:v>
                </c:pt>
                <c:pt idx="526">
                  <c:v>-0.14000100000000101</c:v>
                </c:pt>
                <c:pt idx="527">
                  <c:v>-0.14000100000000101</c:v>
                </c:pt>
                <c:pt idx="528">
                  <c:v>-0.14000100000000101</c:v>
                </c:pt>
                <c:pt idx="529">
                  <c:v>7.49990000000018E-2</c:v>
                </c:pt>
                <c:pt idx="530">
                  <c:v>-6.5000000000001196E-2</c:v>
                </c:pt>
                <c:pt idx="531">
                  <c:v>0.32</c:v>
                </c:pt>
                <c:pt idx="532">
                  <c:v>-8.9999999999999802E-2</c:v>
                </c:pt>
                <c:pt idx="533">
                  <c:v>-3.9999000000001603E-2</c:v>
                </c:pt>
                <c:pt idx="534">
                  <c:v>-3.9999000000001603E-2</c:v>
                </c:pt>
                <c:pt idx="535">
                  <c:v>-3.9999000000001603E-2</c:v>
                </c:pt>
                <c:pt idx="536">
                  <c:v>5.0010000000000297E-3</c:v>
                </c:pt>
                <c:pt idx="537">
                  <c:v>0.16</c:v>
                </c:pt>
                <c:pt idx="538">
                  <c:v>0.154999</c:v>
                </c:pt>
                <c:pt idx="539">
                  <c:v>0.16500100000000001</c:v>
                </c:pt>
                <c:pt idx="540">
                  <c:v>-2.0000999999997E-2</c:v>
                </c:pt>
                <c:pt idx="541">
                  <c:v>-2.0000999999997E-2</c:v>
                </c:pt>
                <c:pt idx="542">
                  <c:v>-2.0000999999997E-2</c:v>
                </c:pt>
                <c:pt idx="543">
                  <c:v>0.25</c:v>
                </c:pt>
                <c:pt idx="544">
                  <c:v>-2.9999000000000099E-2</c:v>
                </c:pt>
                <c:pt idx="545">
                  <c:v>0.19500000000000001</c:v>
                </c:pt>
                <c:pt idx="546">
                  <c:v>-2.9998000000002599E-2</c:v>
                </c:pt>
                <c:pt idx="547">
                  <c:v>0.280000999999998</c:v>
                </c:pt>
                <c:pt idx="548">
                  <c:v>0.280000999999998</c:v>
                </c:pt>
                <c:pt idx="549">
                  <c:v>0.280000999999998</c:v>
                </c:pt>
                <c:pt idx="550">
                  <c:v>-0.17000000000000101</c:v>
                </c:pt>
                <c:pt idx="551">
                  <c:v>-8.9999999999999802E-2</c:v>
                </c:pt>
                <c:pt idx="552">
                  <c:v>0.125</c:v>
                </c:pt>
                <c:pt idx="553">
                  <c:v>0.16499899999999801</c:v>
                </c:pt>
                <c:pt idx="554">
                  <c:v>0.20499999999999799</c:v>
                </c:pt>
                <c:pt idx="555">
                  <c:v>0.20499999999999799</c:v>
                </c:pt>
                <c:pt idx="556">
                  <c:v>0.20499999999999799</c:v>
                </c:pt>
                <c:pt idx="557">
                  <c:v>-0.26000099999999898</c:v>
                </c:pt>
                <c:pt idx="558">
                  <c:v>0.114999</c:v>
                </c:pt>
                <c:pt idx="559">
                  <c:v>0.47000199999999698</c:v>
                </c:pt>
                <c:pt idx="560">
                  <c:v>9.5000999999999794E-2</c:v>
                </c:pt>
                <c:pt idx="561">
                  <c:v>9.5000999999999794E-2</c:v>
                </c:pt>
                <c:pt idx="562">
                  <c:v>9.5000999999999794E-2</c:v>
                </c:pt>
                <c:pt idx="563">
                  <c:v>9.5000999999999794E-2</c:v>
                </c:pt>
                <c:pt idx="564">
                  <c:v>-8.9999999999999802E-2</c:v>
                </c:pt>
                <c:pt idx="565">
                  <c:v>0.244998999999999</c:v>
                </c:pt>
                <c:pt idx="566">
                  <c:v>-0.51999800000000096</c:v>
                </c:pt>
                <c:pt idx="567">
                  <c:v>-0.35999900000000101</c:v>
                </c:pt>
                <c:pt idx="568">
                  <c:v>-0.35999900000000101</c:v>
                </c:pt>
                <c:pt idx="569">
                  <c:v>-0.35999900000000101</c:v>
                </c:pt>
                <c:pt idx="570">
                  <c:v>0.149999999999998</c:v>
                </c:pt>
                <c:pt idx="571">
                  <c:v>3.9998999999998099E-2</c:v>
                </c:pt>
                <c:pt idx="572">
                  <c:v>-3.0000000000001099E-2</c:v>
                </c:pt>
                <c:pt idx="573">
                  <c:v>4.99900000000153E-3</c:v>
                </c:pt>
                <c:pt idx="574">
                  <c:v>-0.110001</c:v>
                </c:pt>
                <c:pt idx="575">
                  <c:v>-0.110001</c:v>
                </c:pt>
                <c:pt idx="576">
                  <c:v>-0.110001</c:v>
                </c:pt>
                <c:pt idx="577">
                  <c:v>7.5000000000002801E-2</c:v>
                </c:pt>
                <c:pt idx="578">
                  <c:v>0.26999800000000101</c:v>
                </c:pt>
                <c:pt idx="579">
                  <c:v>-7.4998999999998206E-2</c:v>
                </c:pt>
                <c:pt idx="580">
                  <c:v>-0.20499899999999999</c:v>
                </c:pt>
                <c:pt idx="581">
                  <c:v>-2.9999000000000099E-2</c:v>
                </c:pt>
                <c:pt idx="582">
                  <c:v>-2.9999000000000099E-2</c:v>
                </c:pt>
                <c:pt idx="583">
                  <c:v>-2.9999000000000099E-2</c:v>
                </c:pt>
                <c:pt idx="584">
                  <c:v>-6.5000999999998699E-2</c:v>
                </c:pt>
                <c:pt idx="585">
                  <c:v>-5.4999999999999702E-2</c:v>
                </c:pt>
                <c:pt idx="586">
                  <c:v>-6.5000999999998699E-2</c:v>
                </c:pt>
                <c:pt idx="587">
                  <c:v>-2.9998000000002599E-2</c:v>
                </c:pt>
                <c:pt idx="588">
                  <c:v>-4.0001000000000099E-2</c:v>
                </c:pt>
                <c:pt idx="589">
                  <c:v>-4.0001000000000099E-2</c:v>
                </c:pt>
                <c:pt idx="590">
                  <c:v>-4.0001000000000099E-2</c:v>
                </c:pt>
                <c:pt idx="591">
                  <c:v>-0.120000999999998</c:v>
                </c:pt>
                <c:pt idx="592">
                  <c:v>-0.16999799999999901</c:v>
                </c:pt>
                <c:pt idx="593">
                  <c:v>1.5000000000000501E-2</c:v>
                </c:pt>
                <c:pt idx="594">
                  <c:v>0.154999</c:v>
                </c:pt>
                <c:pt idx="595">
                  <c:v>-0.16</c:v>
                </c:pt>
                <c:pt idx="596">
                  <c:v>-0.16</c:v>
                </c:pt>
                <c:pt idx="597">
                  <c:v>-0.16</c:v>
                </c:pt>
                <c:pt idx="598">
                  <c:v>0.13500000000000101</c:v>
                </c:pt>
                <c:pt idx="599">
                  <c:v>0.27499999999999802</c:v>
                </c:pt>
                <c:pt idx="600">
                  <c:v>-0.17000000000000101</c:v>
                </c:pt>
                <c:pt idx="601">
                  <c:v>-0.104998999999999</c:v>
                </c:pt>
                <c:pt idx="602">
                  <c:v>-5.9999000000001197E-2</c:v>
                </c:pt>
                <c:pt idx="603">
                  <c:v>-5.9999000000001197E-2</c:v>
                </c:pt>
                <c:pt idx="604">
                  <c:v>-5.9999000000001197E-2</c:v>
                </c:pt>
                <c:pt idx="605">
                  <c:v>0.214999999999999</c:v>
                </c:pt>
                <c:pt idx="606">
                  <c:v>-6.5000999999998699E-2</c:v>
                </c:pt>
                <c:pt idx="607">
                  <c:v>4.5000999999999097E-2</c:v>
                </c:pt>
                <c:pt idx="608">
                  <c:v>-0.26499899999999899</c:v>
                </c:pt>
                <c:pt idx="609">
                  <c:v>-0.26999800000000101</c:v>
                </c:pt>
                <c:pt idx="610">
                  <c:v>-0.26999800000000101</c:v>
                </c:pt>
                <c:pt idx="611">
                  <c:v>-0.26999800000000101</c:v>
                </c:pt>
                <c:pt idx="612">
                  <c:v>-0.189998000000002</c:v>
                </c:pt>
                <c:pt idx="613">
                  <c:v>0.11499999999999801</c:v>
                </c:pt>
                <c:pt idx="614">
                  <c:v>0.42499899999999902</c:v>
                </c:pt>
                <c:pt idx="615">
                  <c:v>6.0002000000000701E-2</c:v>
                </c:pt>
                <c:pt idx="616">
                  <c:v>0.17500100000000099</c:v>
                </c:pt>
                <c:pt idx="617">
                  <c:v>0.17500100000000099</c:v>
                </c:pt>
                <c:pt idx="618">
                  <c:v>0.17500100000000099</c:v>
                </c:pt>
                <c:pt idx="619">
                  <c:v>4.4999999999998097E-2</c:v>
                </c:pt>
                <c:pt idx="620">
                  <c:v>-8.4998999999999797E-2</c:v>
                </c:pt>
                <c:pt idx="621">
                  <c:v>-0.16</c:v>
                </c:pt>
                <c:pt idx="622">
                  <c:v>0.27499900000000099</c:v>
                </c:pt>
                <c:pt idx="623">
                  <c:v>0.20000100000000001</c:v>
                </c:pt>
                <c:pt idx="624">
                  <c:v>0.20000100000000001</c:v>
                </c:pt>
                <c:pt idx="625">
                  <c:v>0.20000100000000001</c:v>
                </c:pt>
                <c:pt idx="626">
                  <c:v>5.9999000000001197E-2</c:v>
                </c:pt>
                <c:pt idx="627">
                  <c:v>0.13499999999999801</c:v>
                </c:pt>
                <c:pt idx="628">
                  <c:v>-0.189998000000002</c:v>
                </c:pt>
                <c:pt idx="629">
                  <c:v>0.129999000000001</c:v>
                </c:pt>
                <c:pt idx="630">
                  <c:v>4.5000000000001698E-2</c:v>
                </c:pt>
                <c:pt idx="631">
                  <c:v>4.5000000000001698E-2</c:v>
                </c:pt>
                <c:pt idx="632">
                  <c:v>4.5000000000001698E-2</c:v>
                </c:pt>
                <c:pt idx="633">
                  <c:v>4.9998999999999599E-2</c:v>
                </c:pt>
                <c:pt idx="634">
                  <c:v>-9.4999000000001305E-2</c:v>
                </c:pt>
                <c:pt idx="635">
                  <c:v>0.115000000000001</c:v>
                </c:pt>
                <c:pt idx="636">
                  <c:v>-1.90500099999999</c:v>
                </c:pt>
                <c:pt idx="637">
                  <c:v>-0.64500100000000005</c:v>
                </c:pt>
                <c:pt idx="638">
                  <c:v>-0.64500100000000005</c:v>
                </c:pt>
                <c:pt idx="639">
                  <c:v>-0.64500100000000005</c:v>
                </c:pt>
                <c:pt idx="640">
                  <c:v>0.29999899999999902</c:v>
                </c:pt>
                <c:pt idx="641">
                  <c:v>-0.189999</c:v>
                </c:pt>
                <c:pt idx="642">
                  <c:v>-0.10000099999999799</c:v>
                </c:pt>
                <c:pt idx="643">
                  <c:v>-0.10000099999999799</c:v>
                </c:pt>
                <c:pt idx="644">
                  <c:v>0.16499899999999801</c:v>
                </c:pt>
                <c:pt idx="645">
                  <c:v>0.16499899999999801</c:v>
                </c:pt>
                <c:pt idx="646">
                  <c:v>0.16499899999999801</c:v>
                </c:pt>
                <c:pt idx="647">
                  <c:v>-7.0000000000000201E-2</c:v>
                </c:pt>
                <c:pt idx="648">
                  <c:v>-3.50000000000001E-2</c:v>
                </c:pt>
                <c:pt idx="649">
                  <c:v>7.0000000000000201E-2</c:v>
                </c:pt>
                <c:pt idx="650">
                  <c:v>0.105001999999998</c:v>
                </c:pt>
                <c:pt idx="651">
                  <c:v>-0.23500099999999999</c:v>
                </c:pt>
                <c:pt idx="652">
                  <c:v>-0.23500099999999999</c:v>
                </c:pt>
                <c:pt idx="653">
                  <c:v>-0.23500099999999999</c:v>
                </c:pt>
                <c:pt idx="654">
                  <c:v>3.0001000000002099E-2</c:v>
                </c:pt>
                <c:pt idx="655">
                  <c:v>-0.20000100000000001</c:v>
                </c:pt>
                <c:pt idx="656">
                  <c:v>5.99999999999987E-2</c:v>
                </c:pt>
                <c:pt idx="657">
                  <c:v>0.23499999999999899</c:v>
                </c:pt>
                <c:pt idx="658">
                  <c:v>-0.35499900000000201</c:v>
                </c:pt>
                <c:pt idx="659">
                  <c:v>-0.35499900000000201</c:v>
                </c:pt>
                <c:pt idx="660">
                  <c:v>-0.35499900000000201</c:v>
                </c:pt>
                <c:pt idx="661">
                  <c:v>5.5001000000000702E-2</c:v>
                </c:pt>
                <c:pt idx="662">
                  <c:v>0.21000100000000099</c:v>
                </c:pt>
                <c:pt idx="663">
                  <c:v>-0.110000999999996</c:v>
                </c:pt>
                <c:pt idx="664">
                  <c:v>0.184999999999998</c:v>
                </c:pt>
                <c:pt idx="665">
                  <c:v>0.19499899999999901</c:v>
                </c:pt>
                <c:pt idx="666">
                  <c:v>0.19499899999999901</c:v>
                </c:pt>
                <c:pt idx="667">
                  <c:v>0.19499899999999901</c:v>
                </c:pt>
                <c:pt idx="668">
                  <c:v>5.0010000000000297E-3</c:v>
                </c:pt>
                <c:pt idx="669">
                  <c:v>-2.5001999999996999E-2</c:v>
                </c:pt>
                <c:pt idx="670">
                  <c:v>-3.4999000000002597E-2</c:v>
                </c:pt>
                <c:pt idx="671">
                  <c:v>0.20500000000000099</c:v>
                </c:pt>
                <c:pt idx="672">
                  <c:v>0.20500000000000099</c:v>
                </c:pt>
                <c:pt idx="673">
                  <c:v>0.20500000000000099</c:v>
                </c:pt>
                <c:pt idx="674">
                  <c:v>0.20500000000000099</c:v>
                </c:pt>
                <c:pt idx="675">
                  <c:v>0.45999899999999899</c:v>
                </c:pt>
                <c:pt idx="676">
                  <c:v>-0.19500199999999801</c:v>
                </c:pt>
                <c:pt idx="677">
                  <c:v>0.120000999999998</c:v>
                </c:pt>
                <c:pt idx="678">
                  <c:v>0.12999999999999901</c:v>
                </c:pt>
                <c:pt idx="679">
                  <c:v>4.99900000000153E-3</c:v>
                </c:pt>
                <c:pt idx="680">
                  <c:v>4.99900000000153E-3</c:v>
                </c:pt>
                <c:pt idx="681">
                  <c:v>4.99900000000153E-3</c:v>
                </c:pt>
                <c:pt idx="682">
                  <c:v>-8.9999999999999802E-2</c:v>
                </c:pt>
                <c:pt idx="683">
                  <c:v>-8.9999999999999802E-2</c:v>
                </c:pt>
                <c:pt idx="684">
                  <c:v>-0.20999899999999899</c:v>
                </c:pt>
                <c:pt idx="685">
                  <c:v>-0.14000099999999799</c:v>
                </c:pt>
                <c:pt idx="686">
                  <c:v>-0.13999900000000301</c:v>
                </c:pt>
                <c:pt idx="687">
                  <c:v>-0.13999900000000301</c:v>
                </c:pt>
                <c:pt idx="688">
                  <c:v>-0.13999900000000301</c:v>
                </c:pt>
                <c:pt idx="689">
                  <c:v>0.16500100000000001</c:v>
                </c:pt>
                <c:pt idx="690">
                  <c:v>-0.19500199999999801</c:v>
                </c:pt>
                <c:pt idx="691">
                  <c:v>8.4998999999999797E-2</c:v>
                </c:pt>
                <c:pt idx="692">
                  <c:v>-0.22999900000000201</c:v>
                </c:pt>
                <c:pt idx="693">
                  <c:v>-0.125</c:v>
                </c:pt>
                <c:pt idx="694">
                  <c:v>-0.125</c:v>
                </c:pt>
                <c:pt idx="695">
                  <c:v>-0.125</c:v>
                </c:pt>
                <c:pt idx="696">
                  <c:v>-0.125</c:v>
                </c:pt>
                <c:pt idx="697">
                  <c:v>3.50000000000001E-2</c:v>
                </c:pt>
                <c:pt idx="698">
                  <c:v>-0.26000000000000101</c:v>
                </c:pt>
                <c:pt idx="699">
                  <c:v>-9.5000999999999794E-2</c:v>
                </c:pt>
                <c:pt idx="700">
                  <c:v>-2.4999999999998499E-2</c:v>
                </c:pt>
                <c:pt idx="701">
                  <c:v>-2.4999999999998499E-2</c:v>
                </c:pt>
                <c:pt idx="702">
                  <c:v>-2.4999999999998499E-2</c:v>
                </c:pt>
                <c:pt idx="703">
                  <c:v>-0.189997999999999</c:v>
                </c:pt>
                <c:pt idx="704">
                  <c:v>0.13000100000000001</c:v>
                </c:pt>
                <c:pt idx="705">
                  <c:v>0.13499999999999801</c:v>
                </c:pt>
                <c:pt idx="706">
                  <c:v>-0.105</c:v>
                </c:pt>
                <c:pt idx="707">
                  <c:v>-6.4997999999999195E-2</c:v>
                </c:pt>
                <c:pt idx="708">
                  <c:v>-6.4997999999999195E-2</c:v>
                </c:pt>
                <c:pt idx="709">
                  <c:v>-6.4997999999999195E-2</c:v>
                </c:pt>
                <c:pt idx="710">
                  <c:v>-0.150002</c:v>
                </c:pt>
                <c:pt idx="711">
                  <c:v>0.13000100000000001</c:v>
                </c:pt>
                <c:pt idx="712">
                  <c:v>0.105</c:v>
                </c:pt>
                <c:pt idx="713">
                  <c:v>-1.4998999999999501E-2</c:v>
                </c:pt>
                <c:pt idx="714">
                  <c:v>3.0000999999998602E-2</c:v>
                </c:pt>
                <c:pt idx="715">
                  <c:v>3.0000999999998602E-2</c:v>
                </c:pt>
                <c:pt idx="716">
                  <c:v>3.0000999999998602E-2</c:v>
                </c:pt>
                <c:pt idx="717">
                  <c:v>-9.5000999999999794E-2</c:v>
                </c:pt>
                <c:pt idx="718">
                  <c:v>3.50000000000001E-2</c:v>
                </c:pt>
                <c:pt idx="719">
                  <c:v>8.9999999999999802E-2</c:v>
                </c:pt>
                <c:pt idx="720">
                  <c:v>0.13500000000000101</c:v>
                </c:pt>
                <c:pt idx="721">
                  <c:v>0.24500000000000099</c:v>
                </c:pt>
                <c:pt idx="722">
                  <c:v>0.24500000000000099</c:v>
                </c:pt>
                <c:pt idx="723">
                  <c:v>0.24500000000000099</c:v>
                </c:pt>
                <c:pt idx="724">
                  <c:v>5.0000999999998103E-2</c:v>
                </c:pt>
                <c:pt idx="725">
                  <c:v>-0.17499999999999699</c:v>
                </c:pt>
                <c:pt idx="726">
                  <c:v>-3.50000000000001E-2</c:v>
                </c:pt>
                <c:pt idx="727">
                  <c:v>-0.13999900000000301</c:v>
                </c:pt>
                <c:pt idx="728">
                  <c:v>0.23500099999999599</c:v>
                </c:pt>
                <c:pt idx="729">
                  <c:v>0.23500099999999599</c:v>
                </c:pt>
                <c:pt idx="730">
                  <c:v>0.23500099999999599</c:v>
                </c:pt>
                <c:pt idx="731">
                  <c:v>0.23500099999999599</c:v>
                </c:pt>
                <c:pt idx="732">
                  <c:v>-0.12000100000000199</c:v>
                </c:pt>
                <c:pt idx="733">
                  <c:v>9.5000999999999794E-2</c:v>
                </c:pt>
                <c:pt idx="734">
                  <c:v>0.119998999999999</c:v>
                </c:pt>
                <c:pt idx="735">
                  <c:v>0.17500099999999799</c:v>
                </c:pt>
                <c:pt idx="736">
                  <c:v>0.17500099999999799</c:v>
                </c:pt>
                <c:pt idx="737">
                  <c:v>0.17500099999999799</c:v>
                </c:pt>
                <c:pt idx="738">
                  <c:v>9.9999999999980105E-3</c:v>
                </c:pt>
                <c:pt idx="739">
                  <c:v>5.5000000000003199E-2</c:v>
                </c:pt>
                <c:pt idx="740">
                  <c:v>0.154999</c:v>
                </c:pt>
                <c:pt idx="741">
                  <c:v>3.0001000000002099E-2</c:v>
                </c:pt>
                <c:pt idx="742">
                  <c:v>-0.114999</c:v>
                </c:pt>
                <c:pt idx="743">
                  <c:v>-0.114999</c:v>
                </c:pt>
                <c:pt idx="744">
                  <c:v>-0.114999</c:v>
                </c:pt>
                <c:pt idx="745">
                  <c:v>0.13500000000000101</c:v>
                </c:pt>
                <c:pt idx="746">
                  <c:v>-0.105001999999998</c:v>
                </c:pt>
                <c:pt idx="747">
                  <c:v>-8.9998000000001299E-2</c:v>
                </c:pt>
                <c:pt idx="748">
                  <c:v>-4.4999999999998097E-2</c:v>
                </c:pt>
                <c:pt idx="749">
                  <c:v>0.11999800000000201</c:v>
                </c:pt>
                <c:pt idx="750">
                  <c:v>0.11999800000000201</c:v>
                </c:pt>
                <c:pt idx="751">
                  <c:v>0.11999800000000201</c:v>
                </c:pt>
                <c:pt idx="752">
                  <c:v>7.5001000000000304E-2</c:v>
                </c:pt>
                <c:pt idx="753">
                  <c:v>-0.27499999999999802</c:v>
                </c:pt>
                <c:pt idx="754">
                  <c:v>-0.150002</c:v>
                </c:pt>
                <c:pt idx="755">
                  <c:v>-0.14999900000000099</c:v>
                </c:pt>
                <c:pt idx="756">
                  <c:v>-4.9998999999999599E-2</c:v>
                </c:pt>
                <c:pt idx="757">
                  <c:v>-4.9998999999999599E-2</c:v>
                </c:pt>
                <c:pt idx="758">
                  <c:v>-4.9998999999999599E-2</c:v>
                </c:pt>
                <c:pt idx="759">
                  <c:v>2.0001000000000602E-2</c:v>
                </c:pt>
                <c:pt idx="760">
                  <c:v>-8.5001000000001797E-2</c:v>
                </c:pt>
                <c:pt idx="761">
                  <c:v>-4.9998999999999599E-2</c:v>
                </c:pt>
                <c:pt idx="762">
                  <c:v>2.0001000000000602E-2</c:v>
                </c:pt>
                <c:pt idx="763">
                  <c:v>2.0001000000000602E-2</c:v>
                </c:pt>
                <c:pt idx="764">
                  <c:v>2.0001000000000602E-2</c:v>
                </c:pt>
                <c:pt idx="765">
                  <c:v>2.0001000000000602E-2</c:v>
                </c:pt>
                <c:pt idx="766">
                  <c:v>-0.14000199999999899</c:v>
                </c:pt>
                <c:pt idx="767">
                  <c:v>-0.280000999999998</c:v>
                </c:pt>
                <c:pt idx="768">
                  <c:v>0.11999800000000201</c:v>
                </c:pt>
                <c:pt idx="769">
                  <c:v>-0.13500099999999901</c:v>
                </c:pt>
                <c:pt idx="770">
                  <c:v>-0.185000999999999</c:v>
                </c:pt>
                <c:pt idx="771">
                  <c:v>-0.185000999999999</c:v>
                </c:pt>
                <c:pt idx="772">
                  <c:v>-0.185000999999999</c:v>
                </c:pt>
                <c:pt idx="773">
                  <c:v>0.104998999999999</c:v>
                </c:pt>
                <c:pt idx="774">
                  <c:v>0.19500000000000001</c:v>
                </c:pt>
                <c:pt idx="775">
                  <c:v>-2.50000000000021E-2</c:v>
                </c:pt>
                <c:pt idx="776">
                  <c:v>0.184999000000001</c:v>
                </c:pt>
                <c:pt idx="777">
                  <c:v>6.00009999999997E-2</c:v>
                </c:pt>
                <c:pt idx="778">
                  <c:v>6.00009999999997E-2</c:v>
                </c:pt>
                <c:pt idx="779">
                  <c:v>6.00009999999997E-2</c:v>
                </c:pt>
                <c:pt idx="780">
                  <c:v>5.4999999999999702E-2</c:v>
                </c:pt>
                <c:pt idx="781">
                  <c:v>0.26999999999999902</c:v>
                </c:pt>
                <c:pt idx="782">
                  <c:v>0.12999999999999901</c:v>
                </c:pt>
                <c:pt idx="783">
                  <c:v>0.13500099999999901</c:v>
                </c:pt>
                <c:pt idx="784">
                  <c:v>8.4998999999999797E-2</c:v>
                </c:pt>
                <c:pt idx="785">
                  <c:v>8.4998999999999797E-2</c:v>
                </c:pt>
                <c:pt idx="786">
                  <c:v>8.4998999999999797E-2</c:v>
                </c:pt>
                <c:pt idx="787">
                  <c:v>-2.0000999999997E-2</c:v>
                </c:pt>
                <c:pt idx="788">
                  <c:v>0.125</c:v>
                </c:pt>
                <c:pt idx="789">
                  <c:v>-8.4998999999999797E-2</c:v>
                </c:pt>
                <c:pt idx="790">
                  <c:v>5.99999999999987E-2</c:v>
                </c:pt>
                <c:pt idx="791">
                  <c:v>0</c:v>
                </c:pt>
                <c:pt idx="792">
                  <c:v>0</c:v>
                </c:pt>
                <c:pt idx="793">
                  <c:v>0</c:v>
                </c:pt>
                <c:pt idx="794">
                  <c:v>8.9999999999999802E-2</c:v>
                </c:pt>
                <c:pt idx="795">
                  <c:v>3.50000000000001E-2</c:v>
                </c:pt>
                <c:pt idx="796">
                  <c:v>0.17499999999999999</c:v>
                </c:pt>
                <c:pt idx="797">
                  <c:v>-0.25500099999999998</c:v>
                </c:pt>
                <c:pt idx="798">
                  <c:v>-6.5000999999998699E-2</c:v>
                </c:pt>
                <c:pt idx="799">
                  <c:v>-6.5000999999998699E-2</c:v>
                </c:pt>
                <c:pt idx="800">
                  <c:v>0.19999800000000001</c:v>
                </c:pt>
                <c:pt idx="801">
                  <c:v>0.14499800000000099</c:v>
                </c:pt>
                <c:pt idx="802">
                  <c:v>0.155000999999998</c:v>
                </c:pt>
                <c:pt idx="803">
                  <c:v>0.104998999999999</c:v>
                </c:pt>
                <c:pt idx="804">
                  <c:v>-8.9999999999999802E-2</c:v>
                </c:pt>
                <c:pt idx="805">
                  <c:v>-8.9999999999999802E-2</c:v>
                </c:pt>
                <c:pt idx="806">
                  <c:v>-8.9999999999999802E-2</c:v>
                </c:pt>
                <c:pt idx="807">
                  <c:v>0.219999000000001</c:v>
                </c:pt>
                <c:pt idx="808">
                  <c:v>1.0000000000001501E-2</c:v>
                </c:pt>
                <c:pt idx="809">
                  <c:v>5.99999999999987E-2</c:v>
                </c:pt>
                <c:pt idx="810">
                  <c:v>-0.125</c:v>
                </c:pt>
                <c:pt idx="811">
                  <c:v>8.50009999999983E-2</c:v>
                </c:pt>
                <c:pt idx="812">
                  <c:v>8.50009999999983E-2</c:v>
                </c:pt>
                <c:pt idx="813">
                  <c:v>8.50009999999983E-2</c:v>
                </c:pt>
                <c:pt idx="814">
                  <c:v>0.23999999999999799</c:v>
                </c:pt>
                <c:pt idx="815">
                  <c:v>0.110001</c:v>
                </c:pt>
                <c:pt idx="816">
                  <c:v>-4.9989999999979703E-3</c:v>
                </c:pt>
                <c:pt idx="817">
                  <c:v>-1.5000000000000501E-2</c:v>
                </c:pt>
                <c:pt idx="818">
                  <c:v>5.5000000000003199E-2</c:v>
                </c:pt>
                <c:pt idx="819">
                  <c:v>5.5000000000003199E-2</c:v>
                </c:pt>
                <c:pt idx="820">
                  <c:v>5.5000000000003199E-2</c:v>
                </c:pt>
                <c:pt idx="821">
                  <c:v>0.14500000000000299</c:v>
                </c:pt>
                <c:pt idx="822">
                  <c:v>-2.0000000000003099E-2</c:v>
                </c:pt>
                <c:pt idx="823">
                  <c:v>-0.105001999999998</c:v>
                </c:pt>
                <c:pt idx="824">
                  <c:v>8.0000000000001806E-2</c:v>
                </c:pt>
                <c:pt idx="825">
                  <c:v>-2.0000999999997E-2</c:v>
                </c:pt>
                <c:pt idx="826">
                  <c:v>-2.0000999999997E-2</c:v>
                </c:pt>
                <c:pt idx="827">
                  <c:v>-2.0000999999997E-2</c:v>
                </c:pt>
                <c:pt idx="828">
                  <c:v>-2.0000999999997E-2</c:v>
                </c:pt>
                <c:pt idx="829">
                  <c:v>-0.25</c:v>
                </c:pt>
                <c:pt idx="830">
                  <c:v>0.16500100000000001</c:v>
                </c:pt>
                <c:pt idx="831">
                  <c:v>6.5000000000001196E-2</c:v>
                </c:pt>
                <c:pt idx="832">
                  <c:v>-0.13499799999999901</c:v>
                </c:pt>
                <c:pt idx="833">
                  <c:v>-0.13499799999999901</c:v>
                </c:pt>
                <c:pt idx="834">
                  <c:v>-0.13499799999999901</c:v>
                </c:pt>
                <c:pt idx="835">
                  <c:v>5.99999999999987E-2</c:v>
                </c:pt>
                <c:pt idx="836">
                  <c:v>5.4998000000001199E-2</c:v>
                </c:pt>
                <c:pt idx="837">
                  <c:v>-0.30000100000000102</c:v>
                </c:pt>
                <c:pt idx="838">
                  <c:v>2.4999999999998499E-2</c:v>
                </c:pt>
                <c:pt idx="839">
                  <c:v>-0.32</c:v>
                </c:pt>
                <c:pt idx="840">
                  <c:v>-0.32</c:v>
                </c:pt>
                <c:pt idx="841">
                  <c:v>-0.32</c:v>
                </c:pt>
                <c:pt idx="842">
                  <c:v>2.50000000000021E-2</c:v>
                </c:pt>
                <c:pt idx="843">
                  <c:v>-5.9999000000001197E-2</c:v>
                </c:pt>
                <c:pt idx="844">
                  <c:v>3.4999000000002597E-2</c:v>
                </c:pt>
                <c:pt idx="845">
                  <c:v>-8.0000000000001806E-2</c:v>
                </c:pt>
                <c:pt idx="846">
                  <c:v>9.4999000000001305E-2</c:v>
                </c:pt>
                <c:pt idx="847">
                  <c:v>9.4999000000001305E-2</c:v>
                </c:pt>
                <c:pt idx="848">
                  <c:v>9.4999000000001305E-2</c:v>
                </c:pt>
                <c:pt idx="849">
                  <c:v>0.114999</c:v>
                </c:pt>
                <c:pt idx="850">
                  <c:v>6.5000000000001196E-2</c:v>
                </c:pt>
                <c:pt idx="851">
                  <c:v>-7.4999999999999206E-2</c:v>
                </c:pt>
                <c:pt idx="852">
                  <c:v>-0.17500100000000099</c:v>
                </c:pt>
                <c:pt idx="853">
                  <c:v>-4.4999999999998097E-2</c:v>
                </c:pt>
                <c:pt idx="854">
                  <c:v>-4.4999999999998097E-2</c:v>
                </c:pt>
                <c:pt idx="855">
                  <c:v>-4.4999999999998097E-2</c:v>
                </c:pt>
                <c:pt idx="856">
                  <c:v>-3.50000000000001E-2</c:v>
                </c:pt>
                <c:pt idx="857">
                  <c:v>9.5001999999997297E-2</c:v>
                </c:pt>
                <c:pt idx="858">
                  <c:v>0.14500000000000299</c:v>
                </c:pt>
                <c:pt idx="859">
                  <c:v>-0.105001999999998</c:v>
                </c:pt>
                <c:pt idx="860">
                  <c:v>-0.194999000000002</c:v>
                </c:pt>
                <c:pt idx="861">
                  <c:v>-0.194999000000002</c:v>
                </c:pt>
                <c:pt idx="862">
                  <c:v>-0.194999000000002</c:v>
                </c:pt>
                <c:pt idx="863">
                  <c:v>-0.194999000000002</c:v>
                </c:pt>
                <c:pt idx="864">
                  <c:v>4.4999999999998097E-2</c:v>
                </c:pt>
                <c:pt idx="865">
                  <c:v>-0.17500100000000099</c:v>
                </c:pt>
                <c:pt idx="866">
                  <c:v>0.83999999999999897</c:v>
                </c:pt>
                <c:pt idx="867">
                  <c:v>0.16</c:v>
                </c:pt>
                <c:pt idx="868">
                  <c:v>0.16</c:v>
                </c:pt>
                <c:pt idx="869">
                  <c:v>0.16</c:v>
                </c:pt>
                <c:pt idx="870">
                  <c:v>0.13999899999999901</c:v>
                </c:pt>
                <c:pt idx="871">
                  <c:v>3.9998999999998099E-2</c:v>
                </c:pt>
                <c:pt idx="872">
                  <c:v>0.110000999999996</c:v>
                </c:pt>
                <c:pt idx="873">
                  <c:v>1.9998000000001001E-2</c:v>
                </c:pt>
                <c:pt idx="874">
                  <c:v>9.5000999999999794E-2</c:v>
                </c:pt>
                <c:pt idx="875">
                  <c:v>9.5000999999999794E-2</c:v>
                </c:pt>
                <c:pt idx="876">
                  <c:v>9.5000999999999794E-2</c:v>
                </c:pt>
                <c:pt idx="877">
                  <c:v>-2.49990000000011E-2</c:v>
                </c:pt>
                <c:pt idx="878">
                  <c:v>0.110001</c:v>
                </c:pt>
                <c:pt idx="879">
                  <c:v>7.49990000000018E-2</c:v>
                </c:pt>
                <c:pt idx="880">
                  <c:v>0.21500000000000299</c:v>
                </c:pt>
                <c:pt idx="881">
                  <c:v>-2.49990000000011E-2</c:v>
                </c:pt>
                <c:pt idx="882">
                  <c:v>-2.49990000000011E-2</c:v>
                </c:pt>
                <c:pt idx="883">
                  <c:v>-2.49990000000011E-2</c:v>
                </c:pt>
                <c:pt idx="884">
                  <c:v>1.4999000000003E-2</c:v>
                </c:pt>
                <c:pt idx="885">
                  <c:v>-4.5000000000001698E-2</c:v>
                </c:pt>
                <c:pt idx="886">
                  <c:v>0.47500000000000098</c:v>
                </c:pt>
                <c:pt idx="887">
                  <c:v>0.36999899999999902</c:v>
                </c:pt>
                <c:pt idx="888">
                  <c:v>1.9998000000001001E-2</c:v>
                </c:pt>
                <c:pt idx="889">
                  <c:v>1.9998000000001001E-2</c:v>
                </c:pt>
                <c:pt idx="890">
                  <c:v>1.9998000000001001E-2</c:v>
                </c:pt>
                <c:pt idx="891">
                  <c:v>9.5000999999999794E-2</c:v>
                </c:pt>
                <c:pt idx="892">
                  <c:v>-5.99999999999987E-2</c:v>
                </c:pt>
                <c:pt idx="893">
                  <c:v>3.0000999999998602E-2</c:v>
                </c:pt>
                <c:pt idx="894">
                  <c:v>-8.9999999999999802E-2</c:v>
                </c:pt>
                <c:pt idx="895">
                  <c:v>-0.16</c:v>
                </c:pt>
                <c:pt idx="896">
                  <c:v>-0.16</c:v>
                </c:pt>
                <c:pt idx="897">
                  <c:v>-0.16</c:v>
                </c:pt>
                <c:pt idx="898">
                  <c:v>-0.14500000000000299</c:v>
                </c:pt>
                <c:pt idx="899">
                  <c:v>0.20499899999999999</c:v>
                </c:pt>
                <c:pt idx="900">
                  <c:v>-7.0000000000000201E-2</c:v>
                </c:pt>
                <c:pt idx="901">
                  <c:v>0.194999000000002</c:v>
                </c:pt>
                <c:pt idx="902">
                  <c:v>-7.0000000000000201E-2</c:v>
                </c:pt>
                <c:pt idx="903">
                  <c:v>-7.0000000000000201E-2</c:v>
                </c:pt>
                <c:pt idx="904">
                  <c:v>-7.0000000000000201E-2</c:v>
                </c:pt>
                <c:pt idx="905">
                  <c:v>0.12999899999999701</c:v>
                </c:pt>
                <c:pt idx="906">
                  <c:v>2.4999999999998499E-2</c:v>
                </c:pt>
                <c:pt idx="907">
                  <c:v>-5.5000999999997101E-2</c:v>
                </c:pt>
                <c:pt idx="908">
                  <c:v>-3.50000000000001E-2</c:v>
                </c:pt>
                <c:pt idx="909">
                  <c:v>-0.13500000000000101</c:v>
                </c:pt>
                <c:pt idx="910">
                  <c:v>-0.13500000000000101</c:v>
                </c:pt>
                <c:pt idx="911">
                  <c:v>-0.13500000000000101</c:v>
                </c:pt>
                <c:pt idx="912">
                  <c:v>-7.5001000000000304E-2</c:v>
                </c:pt>
                <c:pt idx="913">
                  <c:v>-7.49990000000018E-2</c:v>
                </c:pt>
                <c:pt idx="914">
                  <c:v>-0.21000100000000099</c:v>
                </c:pt>
                <c:pt idx="915">
                  <c:v>4.5000000000001698E-2</c:v>
                </c:pt>
                <c:pt idx="916">
                  <c:v>-0.13500000000000101</c:v>
                </c:pt>
                <c:pt idx="917">
                  <c:v>-0.13500000000000101</c:v>
                </c:pt>
                <c:pt idx="918">
                  <c:v>-0.13500000000000101</c:v>
                </c:pt>
                <c:pt idx="919">
                  <c:v>0.155000000000001</c:v>
                </c:pt>
                <c:pt idx="920">
                  <c:v>6.4998000000002706E-2</c:v>
                </c:pt>
                <c:pt idx="921">
                  <c:v>0.344999000000001</c:v>
                </c:pt>
                <c:pt idx="922">
                  <c:v>0.27000099999999999</c:v>
                </c:pt>
                <c:pt idx="923">
                  <c:v>0.16</c:v>
                </c:pt>
                <c:pt idx="924">
                  <c:v>0.16</c:v>
                </c:pt>
                <c:pt idx="925">
                  <c:v>0.16</c:v>
                </c:pt>
                <c:pt idx="926">
                  <c:v>0.16</c:v>
                </c:pt>
                <c:pt idx="927">
                  <c:v>-0.180000999999997</c:v>
                </c:pt>
                <c:pt idx="928">
                  <c:v>0.14999900000000099</c:v>
                </c:pt>
                <c:pt idx="929">
                  <c:v>-0.26500199999999902</c:v>
                </c:pt>
                <c:pt idx="930">
                  <c:v>0.190000999999998</c:v>
                </c:pt>
                <c:pt idx="931">
                  <c:v>0.190000999999998</c:v>
                </c:pt>
                <c:pt idx="932">
                  <c:v>0.190000999999998</c:v>
                </c:pt>
                <c:pt idx="933">
                  <c:v>-0.110000000000002</c:v>
                </c:pt>
                <c:pt idx="934">
                  <c:v>7.5001000000000304E-2</c:v>
                </c:pt>
                <c:pt idx="935">
                  <c:v>-0.125</c:v>
                </c:pt>
                <c:pt idx="936">
                  <c:v>-4.9989999999979703E-3</c:v>
                </c:pt>
                <c:pt idx="937">
                  <c:v>-1.0000000000001501E-2</c:v>
                </c:pt>
                <c:pt idx="938">
                  <c:v>-1.0000000000001501E-2</c:v>
                </c:pt>
                <c:pt idx="939">
                  <c:v>-1.0000000000001501E-2</c:v>
                </c:pt>
                <c:pt idx="940">
                  <c:v>-1.5001000000001499E-2</c:v>
                </c:pt>
                <c:pt idx="941">
                  <c:v>-0.155001000000002</c:v>
                </c:pt>
                <c:pt idx="942">
                  <c:v>-0.16499899999999801</c:v>
                </c:pt>
                <c:pt idx="943">
                  <c:v>-2.0001000000000602E-2</c:v>
                </c:pt>
                <c:pt idx="944">
                  <c:v>-4.5000000000001698E-2</c:v>
                </c:pt>
                <c:pt idx="945">
                  <c:v>-4.5000000000001698E-2</c:v>
                </c:pt>
                <c:pt idx="946">
                  <c:v>-4.5000000000001698E-2</c:v>
                </c:pt>
                <c:pt idx="947">
                  <c:v>9.4999000000001305E-2</c:v>
                </c:pt>
                <c:pt idx="948">
                  <c:v>-6.9999000000002795E-2</c:v>
                </c:pt>
                <c:pt idx="949">
                  <c:v>0.120000999999998</c:v>
                </c:pt>
                <c:pt idx="950">
                  <c:v>-8.50009999999983E-2</c:v>
                </c:pt>
                <c:pt idx="951">
                  <c:v>8.4998999999999797E-2</c:v>
                </c:pt>
                <c:pt idx="952">
                  <c:v>8.4998999999999797E-2</c:v>
                </c:pt>
                <c:pt idx="953">
                  <c:v>8.4998999999999797E-2</c:v>
                </c:pt>
                <c:pt idx="954">
                  <c:v>-3.0000999999998602E-2</c:v>
                </c:pt>
                <c:pt idx="955">
                  <c:v>-0.115000000000001</c:v>
                </c:pt>
                <c:pt idx="956">
                  <c:v>-6.5000999999998699E-2</c:v>
                </c:pt>
                <c:pt idx="957">
                  <c:v>-0.120000999999998</c:v>
                </c:pt>
                <c:pt idx="958">
                  <c:v>4.5000000000001698E-2</c:v>
                </c:pt>
                <c:pt idx="959">
                  <c:v>4.5000000000001698E-2</c:v>
                </c:pt>
                <c:pt idx="960">
                  <c:v>4.5000000000001698E-2</c:v>
                </c:pt>
                <c:pt idx="961">
                  <c:v>-0.14500000000000299</c:v>
                </c:pt>
                <c:pt idx="962">
                  <c:v>-0.20499999999999799</c:v>
                </c:pt>
                <c:pt idx="963">
                  <c:v>-0.36000100000000002</c:v>
                </c:pt>
                <c:pt idx="964">
                  <c:v>4.9998999999999599E-2</c:v>
                </c:pt>
                <c:pt idx="965">
                  <c:v>0.28500199999999798</c:v>
                </c:pt>
                <c:pt idx="966">
                  <c:v>0.28500199999999798</c:v>
                </c:pt>
                <c:pt idx="967">
                  <c:v>0.28500199999999798</c:v>
                </c:pt>
                <c:pt idx="968">
                  <c:v>-0.17000000000000101</c:v>
                </c:pt>
                <c:pt idx="969">
                  <c:v>0.22500099999999801</c:v>
                </c:pt>
                <c:pt idx="970">
                  <c:v>0.25500099999999998</c:v>
                </c:pt>
                <c:pt idx="971">
                  <c:v>-5.0010000000000297E-3</c:v>
                </c:pt>
                <c:pt idx="972">
                  <c:v>-0.29999899999999902</c:v>
                </c:pt>
                <c:pt idx="973">
                  <c:v>-0.29999899999999902</c:v>
                </c:pt>
                <c:pt idx="974">
                  <c:v>-0.29999899999999902</c:v>
                </c:pt>
                <c:pt idx="975">
                  <c:v>0.125</c:v>
                </c:pt>
                <c:pt idx="976">
                  <c:v>-0.105001999999998</c:v>
                </c:pt>
                <c:pt idx="977">
                  <c:v>-8.5001000000001797E-2</c:v>
                </c:pt>
                <c:pt idx="978">
                  <c:v>-0.309999999999998</c:v>
                </c:pt>
                <c:pt idx="979">
                  <c:v>2.49990000000011E-2</c:v>
                </c:pt>
                <c:pt idx="980">
                  <c:v>2.49990000000011E-2</c:v>
                </c:pt>
                <c:pt idx="981">
                  <c:v>2.49990000000011E-2</c:v>
                </c:pt>
                <c:pt idx="982">
                  <c:v>5.5001000000000702E-2</c:v>
                </c:pt>
                <c:pt idx="983">
                  <c:v>5.5001000000000702E-2</c:v>
                </c:pt>
                <c:pt idx="984">
                  <c:v>0.225000000000001</c:v>
                </c:pt>
                <c:pt idx="985">
                  <c:v>5.4998000000001199E-2</c:v>
                </c:pt>
                <c:pt idx="986">
                  <c:v>-0.125</c:v>
                </c:pt>
                <c:pt idx="987">
                  <c:v>-0.125</c:v>
                </c:pt>
                <c:pt idx="988">
                  <c:v>-0.125</c:v>
                </c:pt>
                <c:pt idx="989">
                  <c:v>3.0000999999998602E-2</c:v>
                </c:pt>
                <c:pt idx="990">
                  <c:v>-7.4999999999999206E-2</c:v>
                </c:pt>
                <c:pt idx="991">
                  <c:v>-5.4999999999999702E-2</c:v>
                </c:pt>
                <c:pt idx="992">
                  <c:v>-4.0001000000000099E-2</c:v>
                </c:pt>
                <c:pt idx="993">
                  <c:v>0.16000199999999801</c:v>
                </c:pt>
                <c:pt idx="994">
                  <c:v>0.16000199999999801</c:v>
                </c:pt>
                <c:pt idx="995">
                  <c:v>0.16000199999999801</c:v>
                </c:pt>
                <c:pt idx="996">
                  <c:v>-0.14000100000000101</c:v>
                </c:pt>
                <c:pt idx="997">
                  <c:v>0</c:v>
                </c:pt>
                <c:pt idx="998">
                  <c:v>-4.9989999999979703E-3</c:v>
                </c:pt>
                <c:pt idx="999">
                  <c:v>8.9999999999999802E-2</c:v>
                </c:pt>
                <c:pt idx="1000">
                  <c:v>-4.4999999999998097E-2</c:v>
                </c:pt>
                <c:pt idx="1001">
                  <c:v>-4.4999999999998097E-2</c:v>
                </c:pt>
                <c:pt idx="1002">
                  <c:v>-4.4999999999998097E-2</c:v>
                </c:pt>
                <c:pt idx="1003">
                  <c:v>-6.9998999999999201E-2</c:v>
                </c:pt>
                <c:pt idx="1004">
                  <c:v>9.4999000000001305E-2</c:v>
                </c:pt>
                <c:pt idx="1005">
                  <c:v>0.11500199999999999</c:v>
                </c:pt>
                <c:pt idx="1006">
                  <c:v>0.11500199999999999</c:v>
                </c:pt>
                <c:pt idx="1007">
                  <c:v>-0.13999899999999901</c:v>
                </c:pt>
                <c:pt idx="1008">
                  <c:v>-0.13999899999999901</c:v>
                </c:pt>
                <c:pt idx="1009">
                  <c:v>-0.13999899999999901</c:v>
                </c:pt>
                <c:pt idx="1010">
                  <c:v>4.4997999999999601E-2</c:v>
                </c:pt>
                <c:pt idx="1011">
                  <c:v>-3.50000000000001E-2</c:v>
                </c:pt>
                <c:pt idx="1012">
                  <c:v>-0.12000000000000099</c:v>
                </c:pt>
                <c:pt idx="1013">
                  <c:v>0.19499899999999901</c:v>
                </c:pt>
                <c:pt idx="1014">
                  <c:v>0.105001999999998</c:v>
                </c:pt>
                <c:pt idx="1015">
                  <c:v>0.105001999999998</c:v>
                </c:pt>
                <c:pt idx="1016">
                  <c:v>0.105001999999998</c:v>
                </c:pt>
                <c:pt idx="1017">
                  <c:v>-9.9999999999980105E-3</c:v>
                </c:pt>
                <c:pt idx="1018">
                  <c:v>4.5000000000001698E-2</c:v>
                </c:pt>
                <c:pt idx="1019">
                  <c:v>-8.9999999999999802E-2</c:v>
                </c:pt>
                <c:pt idx="1020">
                  <c:v>0.20500000000000099</c:v>
                </c:pt>
                <c:pt idx="1021">
                  <c:v>-4.9999999999997102E-2</c:v>
                </c:pt>
                <c:pt idx="1022">
                  <c:v>-4.9999999999997102E-2</c:v>
                </c:pt>
                <c:pt idx="1023">
                  <c:v>-4.9999999999997102E-2</c:v>
                </c:pt>
                <c:pt idx="1024">
                  <c:v>2.0001000000000602E-2</c:v>
                </c:pt>
                <c:pt idx="1025">
                  <c:v>9.5000999999999794E-2</c:v>
                </c:pt>
                <c:pt idx="1026">
                  <c:v>4.4999999999998097E-2</c:v>
                </c:pt>
                <c:pt idx="1027">
                  <c:v>-0.280000999999998</c:v>
                </c:pt>
                <c:pt idx="1028">
                  <c:v>-0.20000100000000001</c:v>
                </c:pt>
                <c:pt idx="1029">
                  <c:v>-0.20000100000000001</c:v>
                </c:pt>
                <c:pt idx="1030">
                  <c:v>-0.20000100000000001</c:v>
                </c:pt>
                <c:pt idx="1031">
                  <c:v>-0.280000999999998</c:v>
                </c:pt>
                <c:pt idx="1032">
                  <c:v>-0.120000999999998</c:v>
                </c:pt>
                <c:pt idx="1033">
                  <c:v>-0.25500099999999998</c:v>
                </c:pt>
                <c:pt idx="1034">
                  <c:v>2.0001000000000602E-2</c:v>
                </c:pt>
                <c:pt idx="1035">
                  <c:v>0.189997999999999</c:v>
                </c:pt>
                <c:pt idx="1036">
                  <c:v>0.189997999999999</c:v>
                </c:pt>
                <c:pt idx="1037">
                  <c:v>0.189997999999999</c:v>
                </c:pt>
                <c:pt idx="1038">
                  <c:v>0.189997999999999</c:v>
                </c:pt>
                <c:pt idx="1039">
                  <c:v>-0.184999000000001</c:v>
                </c:pt>
                <c:pt idx="1040">
                  <c:v>-0.11500199999999999</c:v>
                </c:pt>
                <c:pt idx="1041">
                  <c:v>6.5000999999998699E-2</c:v>
                </c:pt>
                <c:pt idx="1042">
                  <c:v>-8.5001000000001797E-2</c:v>
                </c:pt>
                <c:pt idx="1043">
                  <c:v>-8.5001000000001797E-2</c:v>
                </c:pt>
                <c:pt idx="1044">
                  <c:v>-8.5001000000001797E-2</c:v>
                </c:pt>
                <c:pt idx="1045">
                  <c:v>-8.5001000000001797E-2</c:v>
                </c:pt>
                <c:pt idx="1046">
                  <c:v>0.35000099999999801</c:v>
                </c:pt>
                <c:pt idx="1047">
                  <c:v>0.22999999999999601</c:v>
                </c:pt>
                <c:pt idx="1048">
                  <c:v>-9.0001000000000803E-2</c:v>
                </c:pt>
                <c:pt idx="1049">
                  <c:v>0.19500000000000001</c:v>
                </c:pt>
                <c:pt idx="1050">
                  <c:v>0.19500000000000001</c:v>
                </c:pt>
                <c:pt idx="1051">
                  <c:v>0.19500000000000001</c:v>
                </c:pt>
                <c:pt idx="1052">
                  <c:v>-7.0001999999998704E-2</c:v>
                </c:pt>
                <c:pt idx="1053">
                  <c:v>-5.9999000000001197E-2</c:v>
                </c:pt>
                <c:pt idx="1054">
                  <c:v>0.120000999999998</c:v>
                </c:pt>
                <c:pt idx="1055">
                  <c:v>-0.16</c:v>
                </c:pt>
                <c:pt idx="1056">
                  <c:v>-3.9999000000001603E-2</c:v>
                </c:pt>
                <c:pt idx="1057">
                  <c:v>-3.9999000000001603E-2</c:v>
                </c:pt>
                <c:pt idx="1058">
                  <c:v>-3.9999000000001603E-2</c:v>
                </c:pt>
                <c:pt idx="1059">
                  <c:v>-3.9999000000001603E-2</c:v>
                </c:pt>
                <c:pt idx="1060">
                  <c:v>9.4999000000001305E-2</c:v>
                </c:pt>
                <c:pt idx="1061">
                  <c:v>-0.17999999999999899</c:v>
                </c:pt>
                <c:pt idx="1062">
                  <c:v>-6.9999999999996704E-2</c:v>
                </c:pt>
                <c:pt idx="1063">
                  <c:v>-0.35499900000000201</c:v>
                </c:pt>
                <c:pt idx="1064">
                  <c:v>-0.35499900000000201</c:v>
                </c:pt>
                <c:pt idx="1065">
                  <c:v>-0.35499900000000201</c:v>
                </c:pt>
                <c:pt idx="1066">
                  <c:v>-0.12000100000000199</c:v>
                </c:pt>
                <c:pt idx="1067">
                  <c:v>-0.20499999999999799</c:v>
                </c:pt>
                <c:pt idx="1068">
                  <c:v>5.9999000000001197E-2</c:v>
                </c:pt>
                <c:pt idx="1069">
                  <c:v>6.9998999999999201E-2</c:v>
                </c:pt>
                <c:pt idx="1070">
                  <c:v>-1.0000000000001501E-2</c:v>
                </c:pt>
                <c:pt idx="1071">
                  <c:v>-1.0000000000001501E-2</c:v>
                </c:pt>
                <c:pt idx="1072">
                  <c:v>-1.0000000000001501E-2</c:v>
                </c:pt>
                <c:pt idx="1073">
                  <c:v>3.0000999999998602E-2</c:v>
                </c:pt>
                <c:pt idx="1074">
                  <c:v>0.26500000000000001</c:v>
                </c:pt>
                <c:pt idx="1075">
                  <c:v>0.154999</c:v>
                </c:pt>
                <c:pt idx="1076">
                  <c:v>-0.125</c:v>
                </c:pt>
                <c:pt idx="1077">
                  <c:v>3.9998999999998099E-2</c:v>
                </c:pt>
                <c:pt idx="1078">
                  <c:v>3.9998999999998099E-2</c:v>
                </c:pt>
                <c:pt idx="1079">
                  <c:v>3.9998999999998099E-2</c:v>
                </c:pt>
                <c:pt idx="1080">
                  <c:v>-0.25499999999999901</c:v>
                </c:pt>
                <c:pt idx="1081">
                  <c:v>-2.49990000000011E-2</c:v>
                </c:pt>
                <c:pt idx="1082">
                  <c:v>5.0010000000000297E-3</c:v>
                </c:pt>
                <c:pt idx="1083">
                  <c:v>8.9999999999999802E-2</c:v>
                </c:pt>
                <c:pt idx="1084">
                  <c:v>-6.9999000000002795E-2</c:v>
                </c:pt>
                <c:pt idx="1085">
                  <c:v>-6.9999000000002795E-2</c:v>
                </c:pt>
                <c:pt idx="1086">
                  <c:v>-6.9999000000002795E-2</c:v>
                </c:pt>
                <c:pt idx="1087">
                  <c:v>1.0000000000001501E-2</c:v>
                </c:pt>
                <c:pt idx="1088">
                  <c:v>0.284999000000002</c:v>
                </c:pt>
                <c:pt idx="1089">
                  <c:v>-5.0000000000000697E-2</c:v>
                </c:pt>
                <c:pt idx="1090">
                  <c:v>0.224997999999999</c:v>
                </c:pt>
                <c:pt idx="1091">
                  <c:v>8.4998999999999797E-2</c:v>
                </c:pt>
                <c:pt idx="1092">
                  <c:v>8.4998999999999797E-2</c:v>
                </c:pt>
                <c:pt idx="1093">
                  <c:v>8.4998999999999797E-2</c:v>
                </c:pt>
                <c:pt idx="1094">
                  <c:v>8.4998999999999797E-2</c:v>
                </c:pt>
                <c:pt idx="1095">
                  <c:v>-0.20999899999999899</c:v>
                </c:pt>
                <c:pt idx="1096">
                  <c:v>0.23500000000000201</c:v>
                </c:pt>
                <c:pt idx="1097">
                  <c:v>8.50009999999983E-2</c:v>
                </c:pt>
                <c:pt idx="1098">
                  <c:v>0.105</c:v>
                </c:pt>
                <c:pt idx="1099">
                  <c:v>0.105</c:v>
                </c:pt>
                <c:pt idx="1100">
                  <c:v>0.105</c:v>
                </c:pt>
                <c:pt idx="1101">
                  <c:v>8.0002000000000295E-2</c:v>
                </c:pt>
                <c:pt idx="1102">
                  <c:v>9.4999000000001305E-2</c:v>
                </c:pt>
                <c:pt idx="1103">
                  <c:v>-4.4999999999998097E-2</c:v>
                </c:pt>
                <c:pt idx="1104">
                  <c:v>0.11500199999999999</c:v>
                </c:pt>
                <c:pt idx="1105">
                  <c:v>0.19999899999999801</c:v>
                </c:pt>
                <c:pt idx="1106">
                  <c:v>0.19999899999999801</c:v>
                </c:pt>
                <c:pt idx="1107">
                  <c:v>0.19999899999999801</c:v>
                </c:pt>
                <c:pt idx="1108">
                  <c:v>-0.114999</c:v>
                </c:pt>
                <c:pt idx="1109">
                  <c:v>-2.50020000000006E-2</c:v>
                </c:pt>
                <c:pt idx="1110">
                  <c:v>0.16999999999999801</c:v>
                </c:pt>
                <c:pt idx="1111">
                  <c:v>0.13500000000000101</c:v>
                </c:pt>
                <c:pt idx="1112">
                  <c:v>0.19999899999999801</c:v>
                </c:pt>
                <c:pt idx="1113">
                  <c:v>0.19999899999999801</c:v>
                </c:pt>
                <c:pt idx="1114">
                  <c:v>0.19999899999999801</c:v>
                </c:pt>
                <c:pt idx="1115">
                  <c:v>-4.0001000000000099E-2</c:v>
                </c:pt>
                <c:pt idx="1116">
                  <c:v>-9.5000999999999794E-2</c:v>
                </c:pt>
                <c:pt idx="1117">
                  <c:v>-0.309999999999998</c:v>
                </c:pt>
                <c:pt idx="1118">
                  <c:v>0.280000999999998</c:v>
                </c:pt>
                <c:pt idx="1119">
                  <c:v>-3.50000000000001E-2</c:v>
                </c:pt>
                <c:pt idx="1120">
                  <c:v>-3.50000000000001E-2</c:v>
                </c:pt>
                <c:pt idx="1121">
                  <c:v>-3.50000000000001E-2</c:v>
                </c:pt>
                <c:pt idx="1122">
                  <c:v>0.220000999999999</c:v>
                </c:pt>
                <c:pt idx="1123">
                  <c:v>-0.13000100000000001</c:v>
                </c:pt>
                <c:pt idx="1124">
                  <c:v>-0.190000999999998</c:v>
                </c:pt>
                <c:pt idx="1125">
                  <c:v>-0.214999999999999</c:v>
                </c:pt>
                <c:pt idx="1126">
                  <c:v>0.25999999999999801</c:v>
                </c:pt>
                <c:pt idx="1127">
                  <c:v>0.25999999999999801</c:v>
                </c:pt>
                <c:pt idx="1128">
                  <c:v>0.25999999999999801</c:v>
                </c:pt>
                <c:pt idx="1129">
                  <c:v>-0.37000099999999803</c:v>
                </c:pt>
                <c:pt idx="1130">
                  <c:v>-5.5000999999997101E-2</c:v>
                </c:pt>
                <c:pt idx="1131">
                  <c:v>5.0001000000001697E-2</c:v>
                </c:pt>
                <c:pt idx="1132">
                  <c:v>5.4998000000001199E-2</c:v>
                </c:pt>
                <c:pt idx="1133">
                  <c:v>-0.100000000000001</c:v>
                </c:pt>
                <c:pt idx="1134">
                  <c:v>-0.100000000000001</c:v>
                </c:pt>
                <c:pt idx="1135">
                  <c:v>-0.100000000000001</c:v>
                </c:pt>
                <c:pt idx="1136">
                  <c:v>8.50009999999983E-2</c:v>
                </c:pt>
                <c:pt idx="1137">
                  <c:v>0.105</c:v>
                </c:pt>
                <c:pt idx="1138">
                  <c:v>0.20499999999999799</c:v>
                </c:pt>
                <c:pt idx="1139">
                  <c:v>1.5001999999999001E-2</c:v>
                </c:pt>
                <c:pt idx="1140">
                  <c:v>-0.184999000000001</c:v>
                </c:pt>
                <c:pt idx="1141">
                  <c:v>-0.184999000000001</c:v>
                </c:pt>
                <c:pt idx="1142">
                  <c:v>-0.184999000000001</c:v>
                </c:pt>
                <c:pt idx="1143">
                  <c:v>-0.13499999999999801</c:v>
                </c:pt>
                <c:pt idx="1144">
                  <c:v>-3.50000000000001E-2</c:v>
                </c:pt>
                <c:pt idx="1145">
                  <c:v>-1.0000000000001501E-2</c:v>
                </c:pt>
                <c:pt idx="1146">
                  <c:v>0.105</c:v>
                </c:pt>
                <c:pt idx="1147">
                  <c:v>0.105</c:v>
                </c:pt>
                <c:pt idx="1148">
                  <c:v>0.105</c:v>
                </c:pt>
                <c:pt idx="1149">
                  <c:v>0.105</c:v>
                </c:pt>
                <c:pt idx="1150">
                  <c:v>0.284999000000002</c:v>
                </c:pt>
                <c:pt idx="1151">
                  <c:v>8.50009999999983E-2</c:v>
                </c:pt>
                <c:pt idx="1152">
                  <c:v>0.38999899999999899</c:v>
                </c:pt>
                <c:pt idx="1153">
                  <c:v>0.155000999999998</c:v>
                </c:pt>
                <c:pt idx="1154">
                  <c:v>0.36500000000000199</c:v>
                </c:pt>
                <c:pt idx="1155">
                  <c:v>0.36500000000000199</c:v>
                </c:pt>
                <c:pt idx="1156">
                  <c:v>0.36500000000000199</c:v>
                </c:pt>
                <c:pt idx="1157">
                  <c:v>0.125</c:v>
                </c:pt>
                <c:pt idx="1158">
                  <c:v>-6.9998999999999201E-2</c:v>
                </c:pt>
                <c:pt idx="1159">
                  <c:v>0.11499999999999801</c:v>
                </c:pt>
                <c:pt idx="1160">
                  <c:v>0.19999900000000101</c:v>
                </c:pt>
                <c:pt idx="1161">
                  <c:v>0.280000999999998</c:v>
                </c:pt>
                <c:pt idx="1162">
                  <c:v>0.280000999999998</c:v>
                </c:pt>
                <c:pt idx="1163">
                  <c:v>0.280000999999998</c:v>
                </c:pt>
                <c:pt idx="1164">
                  <c:v>-0.564997999999999</c:v>
                </c:pt>
                <c:pt idx="1165">
                  <c:v>0.25</c:v>
                </c:pt>
                <c:pt idx="1166">
                  <c:v>-7.9999999999998295E-2</c:v>
                </c:pt>
                <c:pt idx="1167">
                  <c:v>0.18000000000000299</c:v>
                </c:pt>
                <c:pt idx="1168">
                  <c:v>1.4998999999999501E-2</c:v>
                </c:pt>
                <c:pt idx="1169">
                  <c:v>1.4998999999999501E-2</c:v>
                </c:pt>
                <c:pt idx="1170">
                  <c:v>1.4998999999999501E-2</c:v>
                </c:pt>
                <c:pt idx="1171">
                  <c:v>4.9998999999999599E-2</c:v>
                </c:pt>
                <c:pt idx="1172">
                  <c:v>3.9999000000001603E-2</c:v>
                </c:pt>
                <c:pt idx="1173">
                  <c:v>-0.13999899999999901</c:v>
                </c:pt>
                <c:pt idx="1174">
                  <c:v>-0.14499999999999899</c:v>
                </c:pt>
                <c:pt idx="1175">
                  <c:v>-0.25</c:v>
                </c:pt>
                <c:pt idx="1176">
                  <c:v>-0.25</c:v>
                </c:pt>
                <c:pt idx="1177">
                  <c:v>-0.25</c:v>
                </c:pt>
                <c:pt idx="1178">
                  <c:v>0.100000000000001</c:v>
                </c:pt>
                <c:pt idx="1179">
                  <c:v>0.22500099999999801</c:v>
                </c:pt>
                <c:pt idx="1180">
                  <c:v>-0.5</c:v>
                </c:pt>
                <c:pt idx="1181">
                  <c:v>-8.0000000000001806E-2</c:v>
                </c:pt>
                <c:pt idx="1182">
                  <c:v>0.13500000000000101</c:v>
                </c:pt>
                <c:pt idx="1183">
                  <c:v>0.13500000000000101</c:v>
                </c:pt>
                <c:pt idx="1184">
                  <c:v>0.13500000000000101</c:v>
                </c:pt>
                <c:pt idx="1185">
                  <c:v>0.22999899999999901</c:v>
                </c:pt>
                <c:pt idx="1186">
                  <c:v>8.0000000000001806E-2</c:v>
                </c:pt>
                <c:pt idx="1187">
                  <c:v>-0.125</c:v>
                </c:pt>
                <c:pt idx="1188">
                  <c:v>3.50000000000001E-2</c:v>
                </c:pt>
                <c:pt idx="1189">
                  <c:v>0.194999000000002</c:v>
                </c:pt>
                <c:pt idx="1190">
                  <c:v>0.194999000000002</c:v>
                </c:pt>
                <c:pt idx="1191">
                  <c:v>0.194999000000002</c:v>
                </c:pt>
                <c:pt idx="1192">
                  <c:v>0.194999000000002</c:v>
                </c:pt>
                <c:pt idx="1193">
                  <c:v>-0.32999999999999802</c:v>
                </c:pt>
                <c:pt idx="1194">
                  <c:v>0.214999999999999</c:v>
                </c:pt>
                <c:pt idx="1195">
                  <c:v>0.55500099999999997</c:v>
                </c:pt>
                <c:pt idx="1196">
                  <c:v>0.125</c:v>
                </c:pt>
                <c:pt idx="1197">
                  <c:v>0.125</c:v>
                </c:pt>
                <c:pt idx="1198">
                  <c:v>0.125</c:v>
                </c:pt>
                <c:pt idx="1199">
                  <c:v>-0.32500099999999998</c:v>
                </c:pt>
                <c:pt idx="1200">
                  <c:v>-6.00009999999997E-2</c:v>
                </c:pt>
                <c:pt idx="1201">
                  <c:v>-2.50000000000021E-2</c:v>
                </c:pt>
                <c:pt idx="1202">
                  <c:v>-0.104998999999999</c:v>
                </c:pt>
                <c:pt idx="1203">
                  <c:v>-8.0000000000001806E-2</c:v>
                </c:pt>
                <c:pt idx="1204">
                  <c:v>-8.0000000000001806E-2</c:v>
                </c:pt>
                <c:pt idx="1205">
                  <c:v>-8.0000000000001806E-2</c:v>
                </c:pt>
                <c:pt idx="1206">
                  <c:v>-0.125</c:v>
                </c:pt>
                <c:pt idx="1207">
                  <c:v>2.4999999999998499E-2</c:v>
                </c:pt>
                <c:pt idx="1208">
                  <c:v>-0.25</c:v>
                </c:pt>
                <c:pt idx="1209">
                  <c:v>0.439997999999999</c:v>
                </c:pt>
                <c:pt idx="1210">
                  <c:v>-0.114999</c:v>
                </c:pt>
                <c:pt idx="1211">
                  <c:v>-0.114999</c:v>
                </c:pt>
                <c:pt idx="1212">
                  <c:v>-0.114999</c:v>
                </c:pt>
                <c:pt idx="1213">
                  <c:v>-9.5001999999997297E-2</c:v>
                </c:pt>
                <c:pt idx="1214">
                  <c:v>0.125</c:v>
                </c:pt>
                <c:pt idx="1215">
                  <c:v>8.4998999999999797E-2</c:v>
                </c:pt>
                <c:pt idx="1216">
                  <c:v>-0.190000999999998</c:v>
                </c:pt>
                <c:pt idx="1217">
                  <c:v>4.4999999999998097E-2</c:v>
                </c:pt>
                <c:pt idx="1218">
                  <c:v>4.4999999999998097E-2</c:v>
                </c:pt>
                <c:pt idx="1219">
                  <c:v>4.4999999999998097E-2</c:v>
                </c:pt>
                <c:pt idx="1220">
                  <c:v>-0.32499900000000098</c:v>
                </c:pt>
                <c:pt idx="1221">
                  <c:v>0.159999000000002</c:v>
                </c:pt>
                <c:pt idx="1222">
                  <c:v>0.72999900000000295</c:v>
                </c:pt>
                <c:pt idx="1223">
                  <c:v>-0.100000000000001</c:v>
                </c:pt>
                <c:pt idx="1224">
                  <c:v>-0.100000000000001</c:v>
                </c:pt>
                <c:pt idx="1225">
                  <c:v>-0.100000000000001</c:v>
                </c:pt>
                <c:pt idx="1226">
                  <c:v>3.50000000000001E-2</c:v>
                </c:pt>
                <c:pt idx="1227">
                  <c:v>3.50000000000001E-2</c:v>
                </c:pt>
                <c:pt idx="1228">
                  <c:v>0.25</c:v>
                </c:pt>
                <c:pt idx="1229">
                  <c:v>0.17000099999999899</c:v>
                </c:pt>
                <c:pt idx="1230">
                  <c:v>3.0000999999998602E-2</c:v>
                </c:pt>
                <c:pt idx="1231">
                  <c:v>3.0000999999998602E-2</c:v>
                </c:pt>
                <c:pt idx="1232">
                  <c:v>3.0000999999998602E-2</c:v>
                </c:pt>
                <c:pt idx="1233">
                  <c:v>0.190000000000001</c:v>
                </c:pt>
                <c:pt idx="1234">
                  <c:v>0.25999799999999901</c:v>
                </c:pt>
                <c:pt idx="1235">
                  <c:v>-7.5001000000000304E-2</c:v>
                </c:pt>
                <c:pt idx="1236">
                  <c:v>-0.125</c:v>
                </c:pt>
                <c:pt idx="1237">
                  <c:v>-0.16499900000000101</c:v>
                </c:pt>
                <c:pt idx="1238">
                  <c:v>-0.16499900000000101</c:v>
                </c:pt>
                <c:pt idx="1239">
                  <c:v>-0.16499900000000101</c:v>
                </c:pt>
                <c:pt idx="1240">
                  <c:v>-5.0010000000000297E-3</c:v>
                </c:pt>
                <c:pt idx="1241">
                  <c:v>7.5001000000000304E-2</c:v>
                </c:pt>
                <c:pt idx="1242">
                  <c:v>0.96499999999999897</c:v>
                </c:pt>
                <c:pt idx="1243">
                  <c:v>-0.19499999999999601</c:v>
                </c:pt>
                <c:pt idx="1244">
                  <c:v>4.0001000000000099E-2</c:v>
                </c:pt>
                <c:pt idx="1245">
                  <c:v>4.0001000000000099E-2</c:v>
                </c:pt>
                <c:pt idx="1246">
                  <c:v>4.0001000000000099E-2</c:v>
                </c:pt>
                <c:pt idx="1247">
                  <c:v>8.4998999999999797E-2</c:v>
                </c:pt>
                <c:pt idx="1248">
                  <c:v>7.0000000000000201E-2</c:v>
                </c:pt>
                <c:pt idx="1249">
                  <c:v>0.56999999999999995</c:v>
                </c:pt>
                <c:pt idx="1250">
                  <c:v>0.45499999999999802</c:v>
                </c:pt>
                <c:pt idx="1251">
                  <c:v>0.14499800000000099</c:v>
                </c:pt>
                <c:pt idx="1252">
                  <c:v>0.14499800000000099</c:v>
                </c:pt>
                <c:pt idx="1253">
                  <c:v>0.14499800000000099</c:v>
                </c:pt>
                <c:pt idx="1254">
                  <c:v>-0.17500199999999899</c:v>
                </c:pt>
                <c:pt idx="1255">
                  <c:v>-0.26500199999999902</c:v>
                </c:pt>
                <c:pt idx="1256">
                  <c:v>0.155000999999998</c:v>
                </c:pt>
                <c:pt idx="1257">
                  <c:v>8.0000000000001806E-2</c:v>
                </c:pt>
                <c:pt idx="1258">
                  <c:v>0.215000999999997</c:v>
                </c:pt>
                <c:pt idx="1259">
                  <c:v>0.215000999999997</c:v>
                </c:pt>
                <c:pt idx="1260">
                  <c:v>0.215000999999997</c:v>
                </c:pt>
                <c:pt idx="1261">
                  <c:v>-0.32999999999999802</c:v>
                </c:pt>
                <c:pt idx="1262">
                  <c:v>-6.9999000000002795E-2</c:v>
                </c:pt>
                <c:pt idx="1263">
                  <c:v>-9.9997999999999296E-2</c:v>
                </c:pt>
                <c:pt idx="1264">
                  <c:v>0.32500099999999998</c:v>
                </c:pt>
                <c:pt idx="1265">
                  <c:v>-7.9999999999998295E-2</c:v>
                </c:pt>
                <c:pt idx="1266">
                  <c:v>-7.9999999999998295E-2</c:v>
                </c:pt>
                <c:pt idx="1267">
                  <c:v>-7.9999999999998295E-2</c:v>
                </c:pt>
                <c:pt idx="1268">
                  <c:v>4.9999000000003201E-2</c:v>
                </c:pt>
                <c:pt idx="1269">
                  <c:v>0.16500100000000001</c:v>
                </c:pt>
                <c:pt idx="1270">
                  <c:v>7.5000000000002801E-2</c:v>
                </c:pt>
                <c:pt idx="1271">
                  <c:v>-0.10000099999999799</c:v>
                </c:pt>
                <c:pt idx="1272">
                  <c:v>0.30000099999999802</c:v>
                </c:pt>
                <c:pt idx="1273">
                  <c:v>0.30000099999999802</c:v>
                </c:pt>
                <c:pt idx="1274">
                  <c:v>0.30000099999999802</c:v>
                </c:pt>
                <c:pt idx="1275">
                  <c:v>-5.5000000000003199E-2</c:v>
                </c:pt>
                <c:pt idx="1276">
                  <c:v>6.5000999999998699E-2</c:v>
                </c:pt>
                <c:pt idx="1277">
                  <c:v>-3.50000000000001E-2</c:v>
                </c:pt>
                <c:pt idx="1278">
                  <c:v>-0.13499999999999801</c:v>
                </c:pt>
                <c:pt idx="1279">
                  <c:v>0.18000099999999999</c:v>
                </c:pt>
                <c:pt idx="1280">
                  <c:v>0.18000099999999999</c:v>
                </c:pt>
                <c:pt idx="1281">
                  <c:v>0.18000099999999999</c:v>
                </c:pt>
                <c:pt idx="1282">
                  <c:v>0.16</c:v>
                </c:pt>
                <c:pt idx="1283">
                  <c:v>0.159997999999998</c:v>
                </c:pt>
                <c:pt idx="1284">
                  <c:v>0.154998999999996</c:v>
                </c:pt>
                <c:pt idx="1285">
                  <c:v>0.150002</c:v>
                </c:pt>
                <c:pt idx="1286">
                  <c:v>0.119998999999999</c:v>
                </c:pt>
                <c:pt idx="1287">
                  <c:v>0.119998999999999</c:v>
                </c:pt>
                <c:pt idx="1288">
                  <c:v>0.119998999999999</c:v>
                </c:pt>
                <c:pt idx="1289">
                  <c:v>0.119998999999999</c:v>
                </c:pt>
                <c:pt idx="1290">
                  <c:v>-6.4998000000002706E-2</c:v>
                </c:pt>
                <c:pt idx="1291">
                  <c:v>-0.11499999999999801</c:v>
                </c:pt>
                <c:pt idx="1292">
                  <c:v>-0.225000000000001</c:v>
                </c:pt>
                <c:pt idx="1293">
                  <c:v>-8.9999999999999802E-2</c:v>
                </c:pt>
                <c:pt idx="1294">
                  <c:v>-8.9999999999999802E-2</c:v>
                </c:pt>
                <c:pt idx="1295">
                  <c:v>-8.9999999999999802E-2</c:v>
                </c:pt>
                <c:pt idx="1296">
                  <c:v>0.17000099999999899</c:v>
                </c:pt>
                <c:pt idx="1297">
                  <c:v>0.23500099999999999</c:v>
                </c:pt>
                <c:pt idx="1298">
                  <c:v>0</c:v>
                </c:pt>
                <c:pt idx="1299">
                  <c:v>6.5000999999998699E-2</c:v>
                </c:pt>
                <c:pt idx="1300">
                  <c:v>-0.184999000000001</c:v>
                </c:pt>
                <c:pt idx="1301">
                  <c:v>-0.184999000000001</c:v>
                </c:pt>
                <c:pt idx="1302">
                  <c:v>-0.184999000000001</c:v>
                </c:pt>
                <c:pt idx="1303">
                  <c:v>0.23499999999999899</c:v>
                </c:pt>
                <c:pt idx="1304">
                  <c:v>-8.4998999999999797E-2</c:v>
                </c:pt>
                <c:pt idx="1305">
                  <c:v>0.39000199999999902</c:v>
                </c:pt>
                <c:pt idx="1306">
                  <c:v>-0.125</c:v>
                </c:pt>
                <c:pt idx="1307">
                  <c:v>-2.0000999999997E-2</c:v>
                </c:pt>
                <c:pt idx="1308">
                  <c:v>-2.0000999999997E-2</c:v>
                </c:pt>
                <c:pt idx="1309">
                  <c:v>-2.0000999999997E-2</c:v>
                </c:pt>
                <c:pt idx="1310">
                  <c:v>3.50000000000001E-2</c:v>
                </c:pt>
                <c:pt idx="1311">
                  <c:v>0.13000100000000001</c:v>
                </c:pt>
                <c:pt idx="1312">
                  <c:v>0.17000000000000101</c:v>
                </c:pt>
                <c:pt idx="1313">
                  <c:v>-9.4999000000001305E-2</c:v>
                </c:pt>
                <c:pt idx="1314">
                  <c:v>3.50000000000001E-2</c:v>
                </c:pt>
                <c:pt idx="1315">
                  <c:v>3.50000000000001E-2</c:v>
                </c:pt>
                <c:pt idx="1316">
                  <c:v>3.50000000000001E-2</c:v>
                </c:pt>
                <c:pt idx="1317">
                  <c:v>-4.99900000000153E-3</c:v>
                </c:pt>
                <c:pt idx="1318">
                  <c:v>0.26000000000000101</c:v>
                </c:pt>
                <c:pt idx="1319">
                  <c:v>0.36500199999999999</c:v>
                </c:pt>
                <c:pt idx="1320">
                  <c:v>6.5000999999998699E-2</c:v>
                </c:pt>
                <c:pt idx="1321">
                  <c:v>-0.184999000000001</c:v>
                </c:pt>
                <c:pt idx="1322">
                  <c:v>-0.184999000000001</c:v>
                </c:pt>
                <c:pt idx="1323">
                  <c:v>-0.184999000000001</c:v>
                </c:pt>
                <c:pt idx="1324">
                  <c:v>0.28499999999999998</c:v>
                </c:pt>
                <c:pt idx="1325">
                  <c:v>-0.16</c:v>
                </c:pt>
                <c:pt idx="1326">
                  <c:v>6.5000999999998699E-2</c:v>
                </c:pt>
                <c:pt idx="1327">
                  <c:v>0.26000000000000101</c:v>
                </c:pt>
                <c:pt idx="1328">
                  <c:v>-7.0000000000000201E-2</c:v>
                </c:pt>
                <c:pt idx="1329">
                  <c:v>-7.0000000000000201E-2</c:v>
                </c:pt>
                <c:pt idx="1330">
                  <c:v>-7.0000000000000201E-2</c:v>
                </c:pt>
                <c:pt idx="1331">
                  <c:v>9.0001000000000803E-2</c:v>
                </c:pt>
                <c:pt idx="1332">
                  <c:v>-9.99800000000306E-3</c:v>
                </c:pt>
                <c:pt idx="1333">
                  <c:v>0.11500199999999999</c:v>
                </c:pt>
                <c:pt idx="1334">
                  <c:v>0.21500000000000299</c:v>
                </c:pt>
                <c:pt idx="1335">
                  <c:v>0.21999700000000599</c:v>
                </c:pt>
                <c:pt idx="1336">
                  <c:v>0.21999700000000599</c:v>
                </c:pt>
                <c:pt idx="1337">
                  <c:v>0.21999700000000599</c:v>
                </c:pt>
                <c:pt idx="1338">
                  <c:v>-5.9997000000002701E-2</c:v>
                </c:pt>
                <c:pt idx="1339">
                  <c:v>-7.5000000000002801E-2</c:v>
                </c:pt>
                <c:pt idx="1340">
                  <c:v>0.25</c:v>
                </c:pt>
                <c:pt idx="1341">
                  <c:v>-1.0000000000001501E-2</c:v>
                </c:pt>
                <c:pt idx="1342">
                  <c:v>-0.27500000000000202</c:v>
                </c:pt>
                <c:pt idx="1343">
                  <c:v>-0.27500000000000202</c:v>
                </c:pt>
                <c:pt idx="1344">
                  <c:v>-0.27500000000000202</c:v>
                </c:pt>
                <c:pt idx="1345">
                  <c:v>-0.149999999999998</c:v>
                </c:pt>
                <c:pt idx="1346">
                  <c:v>-0.110001</c:v>
                </c:pt>
                <c:pt idx="1347">
                  <c:v>0.17499900000000301</c:v>
                </c:pt>
                <c:pt idx="1348">
                  <c:v>-0.18000099999999999</c:v>
                </c:pt>
                <c:pt idx="1349">
                  <c:v>-0.18000099999999999</c:v>
                </c:pt>
                <c:pt idx="1350">
                  <c:v>-0.18000099999999999</c:v>
                </c:pt>
                <c:pt idx="1351">
                  <c:v>0.16500100000000001</c:v>
                </c:pt>
                <c:pt idx="1352">
                  <c:v>-4.9998999999999599E-2</c:v>
                </c:pt>
                <c:pt idx="1353">
                  <c:v>-0.27499999999999802</c:v>
                </c:pt>
                <c:pt idx="1354">
                  <c:v>-0.314997999999999</c:v>
                </c:pt>
                <c:pt idx="1355">
                  <c:v>-0.100000000000001</c:v>
                </c:pt>
                <c:pt idx="1356">
                  <c:v>-0.100000000000001</c:v>
                </c:pt>
                <c:pt idx="1357">
                  <c:v>-0.100000000000001</c:v>
                </c:pt>
                <c:pt idx="1358">
                  <c:v>-3.9998999999998099E-2</c:v>
                </c:pt>
                <c:pt idx="1359">
                  <c:v>8.5000000000000797E-2</c:v>
                </c:pt>
                <c:pt idx="1360">
                  <c:v>8.4998999999999797E-2</c:v>
                </c:pt>
                <c:pt idx="1361">
                  <c:v>4.9998999999999599E-2</c:v>
                </c:pt>
                <c:pt idx="1362">
                  <c:v>-9.9979999999995003E-3</c:v>
                </c:pt>
                <c:pt idx="1363">
                  <c:v>-9.9979999999995003E-3</c:v>
                </c:pt>
                <c:pt idx="1364">
                  <c:v>-9.9979999999995003E-3</c:v>
                </c:pt>
                <c:pt idx="1365">
                  <c:v>9.9998000000002904E-2</c:v>
                </c:pt>
                <c:pt idx="1366">
                  <c:v>9.9999999999980105E-3</c:v>
                </c:pt>
                <c:pt idx="1367">
                  <c:v>-7.5000000000002801E-2</c:v>
                </c:pt>
                <c:pt idx="1368">
                  <c:v>-7.5000000000002801E-2</c:v>
                </c:pt>
                <c:pt idx="1369">
                  <c:v>-0.13499999999999801</c:v>
                </c:pt>
                <c:pt idx="1370">
                  <c:v>-0.13499999999999801</c:v>
                </c:pt>
                <c:pt idx="1371">
                  <c:v>-0.13499999999999801</c:v>
                </c:pt>
                <c:pt idx="1372">
                  <c:v>-0.48499900000000101</c:v>
                </c:pt>
                <c:pt idx="1373">
                  <c:v>-0.125</c:v>
                </c:pt>
                <c:pt idx="1374">
                  <c:v>-6.4998000000002706E-2</c:v>
                </c:pt>
                <c:pt idx="1375">
                  <c:v>-0.225000000000001</c:v>
                </c:pt>
                <c:pt idx="1376">
                  <c:v>-0.10499900000000199</c:v>
                </c:pt>
                <c:pt idx="1377">
                  <c:v>-0.10499900000000199</c:v>
                </c:pt>
                <c:pt idx="1378">
                  <c:v>-0.10499900000000199</c:v>
                </c:pt>
                <c:pt idx="1379">
                  <c:v>0.119998999999999</c:v>
                </c:pt>
                <c:pt idx="1380">
                  <c:v>-8.0000000000001806E-2</c:v>
                </c:pt>
                <c:pt idx="1381">
                  <c:v>5.0010000000000297E-3</c:v>
                </c:pt>
                <c:pt idx="1382">
                  <c:v>-4.9998999999999599E-2</c:v>
                </c:pt>
                <c:pt idx="1383">
                  <c:v>-7.49990000000018E-2</c:v>
                </c:pt>
                <c:pt idx="1384">
                  <c:v>-7.49990000000018E-2</c:v>
                </c:pt>
                <c:pt idx="1385">
                  <c:v>-7.49990000000018E-2</c:v>
                </c:pt>
                <c:pt idx="1386">
                  <c:v>0.125</c:v>
                </c:pt>
                <c:pt idx="1387">
                  <c:v>0.214999999999999</c:v>
                </c:pt>
                <c:pt idx="1388">
                  <c:v>-7.5000000000002801E-2</c:v>
                </c:pt>
                <c:pt idx="1389">
                  <c:v>-5.0000999999998103E-2</c:v>
                </c:pt>
                <c:pt idx="1390">
                  <c:v>-0.225000000000001</c:v>
                </c:pt>
                <c:pt idx="1391">
                  <c:v>-0.225000000000001</c:v>
                </c:pt>
                <c:pt idx="1392">
                  <c:v>-0.225000000000001</c:v>
                </c:pt>
                <c:pt idx="1393">
                  <c:v>-0.44500000000000001</c:v>
                </c:pt>
                <c:pt idx="1394">
                  <c:v>-0.95000099999999998</c:v>
                </c:pt>
                <c:pt idx="1395">
                  <c:v>2.9999000000000099E-2</c:v>
                </c:pt>
                <c:pt idx="1396">
                  <c:v>4.4999999999998097E-2</c:v>
                </c:pt>
                <c:pt idx="1397">
                  <c:v>3.0000999999998602E-2</c:v>
                </c:pt>
                <c:pt idx="1398">
                  <c:v>3.0000999999998602E-2</c:v>
                </c:pt>
                <c:pt idx="1399">
                  <c:v>3.0000999999998602E-2</c:v>
                </c:pt>
                <c:pt idx="1400">
                  <c:v>3.0000999999998602E-2</c:v>
                </c:pt>
                <c:pt idx="1401">
                  <c:v>0.155000999999998</c:v>
                </c:pt>
                <c:pt idx="1402">
                  <c:v>-3.50000000000001E-2</c:v>
                </c:pt>
                <c:pt idx="1403">
                  <c:v>2.0000999999997E-2</c:v>
                </c:pt>
                <c:pt idx="1404">
                  <c:v>-4.5000000000001698E-2</c:v>
                </c:pt>
                <c:pt idx="1405">
                  <c:v>-4.5000000000001698E-2</c:v>
                </c:pt>
                <c:pt idx="1406">
                  <c:v>-4.5000000000001698E-2</c:v>
                </c:pt>
                <c:pt idx="1407">
                  <c:v>-4.5000000000001698E-2</c:v>
                </c:pt>
                <c:pt idx="1408">
                  <c:v>-4.5000000000001698E-2</c:v>
                </c:pt>
                <c:pt idx="1409">
                  <c:v>-0.17500099999999799</c:v>
                </c:pt>
                <c:pt idx="1410">
                  <c:v>0.20499899999999999</c:v>
                </c:pt>
                <c:pt idx="1411">
                  <c:v>-3.0001000000002099E-2</c:v>
                </c:pt>
                <c:pt idx="1412">
                  <c:v>-3.0001000000002099E-2</c:v>
                </c:pt>
                <c:pt idx="1413">
                  <c:v>-3.0001000000002099E-2</c:v>
                </c:pt>
                <c:pt idx="1414">
                  <c:v>-0.27000099999999999</c:v>
                </c:pt>
                <c:pt idx="1415">
                  <c:v>-0.190000000000001</c:v>
                </c:pt>
                <c:pt idx="1416">
                  <c:v>-7.5001000000000304E-2</c:v>
                </c:pt>
                <c:pt idx="1417">
                  <c:v>0.13500000000000101</c:v>
                </c:pt>
                <c:pt idx="1418">
                  <c:v>5.9999000000001197E-2</c:v>
                </c:pt>
                <c:pt idx="1419">
                  <c:v>5.9999000000001197E-2</c:v>
                </c:pt>
                <c:pt idx="1420">
                  <c:v>5.9999000000001197E-2</c:v>
                </c:pt>
                <c:pt idx="1421">
                  <c:v>5.9999000000001197E-2</c:v>
                </c:pt>
                <c:pt idx="1422">
                  <c:v>-2.9999000000000099E-2</c:v>
                </c:pt>
                <c:pt idx="1423">
                  <c:v>-0.184999000000001</c:v>
                </c:pt>
                <c:pt idx="1424">
                  <c:v>-0.25</c:v>
                </c:pt>
                <c:pt idx="1425">
                  <c:v>0.13999899999999901</c:v>
                </c:pt>
                <c:pt idx="1426">
                  <c:v>0.13999899999999901</c:v>
                </c:pt>
                <c:pt idx="1427">
                  <c:v>0.13999899999999901</c:v>
                </c:pt>
                <c:pt idx="1428">
                  <c:v>-0.21499800000000099</c:v>
                </c:pt>
                <c:pt idx="1429">
                  <c:v>-2.49990000000011E-2</c:v>
                </c:pt>
                <c:pt idx="1430">
                  <c:v>0.105001999999998</c:v>
                </c:pt>
                <c:pt idx="1431">
                  <c:v>-0.35999799999999998</c:v>
                </c:pt>
                <c:pt idx="1432">
                  <c:v>-0.16999999999999801</c:v>
                </c:pt>
                <c:pt idx="1433">
                  <c:v>-0.16999999999999801</c:v>
                </c:pt>
                <c:pt idx="1434">
                  <c:v>-0.16999999999999801</c:v>
                </c:pt>
                <c:pt idx="1435">
                  <c:v>-1.0000000000001501E-2</c:v>
                </c:pt>
                <c:pt idx="1436">
                  <c:v>-0.13500000000000101</c:v>
                </c:pt>
                <c:pt idx="1437">
                  <c:v>0.27000000000000302</c:v>
                </c:pt>
                <c:pt idx="1438">
                  <c:v>-9.9997999999999296E-2</c:v>
                </c:pt>
                <c:pt idx="1439">
                  <c:v>-0.184999999999998</c:v>
                </c:pt>
                <c:pt idx="1440">
                  <c:v>-0.184999999999998</c:v>
                </c:pt>
                <c:pt idx="1441">
                  <c:v>-0.184999999999998</c:v>
                </c:pt>
                <c:pt idx="1442">
                  <c:v>0.14499800000000099</c:v>
                </c:pt>
                <c:pt idx="1443">
                  <c:v>5.9999000000001197E-2</c:v>
                </c:pt>
                <c:pt idx="1444">
                  <c:v>0.100000000000001</c:v>
                </c:pt>
                <c:pt idx="1445">
                  <c:v>-3.49989999999991E-2</c:v>
                </c:pt>
                <c:pt idx="1446">
                  <c:v>-0.14999900000000099</c:v>
                </c:pt>
                <c:pt idx="1447">
                  <c:v>-0.14999900000000099</c:v>
                </c:pt>
                <c:pt idx="1448">
                  <c:v>-0.14999900000000099</c:v>
                </c:pt>
                <c:pt idx="1449">
                  <c:v>1.5000999999998E-2</c:v>
                </c:pt>
                <c:pt idx="1450">
                  <c:v>-3.9999000000001603E-2</c:v>
                </c:pt>
                <c:pt idx="1451">
                  <c:v>4.5000000000001698E-2</c:v>
                </c:pt>
                <c:pt idx="1452">
                  <c:v>-0.100000000000001</c:v>
                </c:pt>
                <c:pt idx="1453">
                  <c:v>4.5000000000001698E-2</c:v>
                </c:pt>
                <c:pt idx="1454">
                  <c:v>4.5000000000001698E-2</c:v>
                </c:pt>
                <c:pt idx="1455">
                  <c:v>4.5000000000001698E-2</c:v>
                </c:pt>
                <c:pt idx="1456">
                  <c:v>4.5000000000001698E-2</c:v>
                </c:pt>
                <c:pt idx="1457">
                  <c:v>3.50000000000001E-2</c:v>
                </c:pt>
                <c:pt idx="1458">
                  <c:v>4.5000000000001698E-2</c:v>
                </c:pt>
                <c:pt idx="1459">
                  <c:v>-0.129999000000001</c:v>
                </c:pt>
                <c:pt idx="1460">
                  <c:v>0.14499800000000099</c:v>
                </c:pt>
                <c:pt idx="1461">
                  <c:v>0.14499800000000099</c:v>
                </c:pt>
                <c:pt idx="1462">
                  <c:v>0.14499800000000099</c:v>
                </c:pt>
                <c:pt idx="1463">
                  <c:v>-6.5000000000001196E-2</c:v>
                </c:pt>
                <c:pt idx="1464">
                  <c:v>-0.52499999999999802</c:v>
                </c:pt>
                <c:pt idx="1465">
                  <c:v>-0.214999999999999</c:v>
                </c:pt>
                <c:pt idx="1466">
                  <c:v>8.9999999999999802E-2</c:v>
                </c:pt>
                <c:pt idx="1467">
                  <c:v>-0.30499999999999899</c:v>
                </c:pt>
                <c:pt idx="1468">
                  <c:v>-0.30499999999999899</c:v>
                </c:pt>
                <c:pt idx="1469">
                  <c:v>-0.30499999999999899</c:v>
                </c:pt>
                <c:pt idx="1470">
                  <c:v>-9.5002000000000905E-2</c:v>
                </c:pt>
                <c:pt idx="1471">
                  <c:v>0.16999999999999801</c:v>
                </c:pt>
                <c:pt idx="1472">
                  <c:v>0.16499900000000101</c:v>
                </c:pt>
                <c:pt idx="1473">
                  <c:v>0</c:v>
                </c:pt>
                <c:pt idx="1474">
                  <c:v>-0.16499899999999801</c:v>
                </c:pt>
                <c:pt idx="1475">
                  <c:v>-0.16499899999999801</c:v>
                </c:pt>
                <c:pt idx="1476">
                  <c:v>-0.16499899999999801</c:v>
                </c:pt>
                <c:pt idx="1477">
                  <c:v>0.10000099999999799</c:v>
                </c:pt>
                <c:pt idx="1478">
                  <c:v>-0.279999</c:v>
                </c:pt>
                <c:pt idx="1479">
                  <c:v>-5.5000999999997101E-2</c:v>
                </c:pt>
                <c:pt idx="1480">
                  <c:v>0.155000999999998</c:v>
                </c:pt>
                <c:pt idx="1481">
                  <c:v>-0.36499999999999799</c:v>
                </c:pt>
                <c:pt idx="1482">
                  <c:v>-0.36499999999999799</c:v>
                </c:pt>
                <c:pt idx="1483">
                  <c:v>-0.36499999999999799</c:v>
                </c:pt>
                <c:pt idx="1484">
                  <c:v>0.26000099999999898</c:v>
                </c:pt>
                <c:pt idx="1485">
                  <c:v>0.28499999999999998</c:v>
                </c:pt>
                <c:pt idx="1486">
                  <c:v>0.38500000000000101</c:v>
                </c:pt>
                <c:pt idx="1487">
                  <c:v>-0.340000999999997</c:v>
                </c:pt>
                <c:pt idx="1488">
                  <c:v>-0.149999999999998</c:v>
                </c:pt>
                <c:pt idx="1489">
                  <c:v>-0.149999999999998</c:v>
                </c:pt>
                <c:pt idx="1490">
                  <c:v>-0.149999999999998</c:v>
                </c:pt>
                <c:pt idx="1491">
                  <c:v>1.4999999999997E-2</c:v>
                </c:pt>
                <c:pt idx="1492">
                  <c:v>-0.109999000000001</c:v>
                </c:pt>
                <c:pt idx="1493">
                  <c:v>-0.25499900000000097</c:v>
                </c:pt>
                <c:pt idx="1494">
                  <c:v>0.13000100000000001</c:v>
                </c:pt>
                <c:pt idx="1495">
                  <c:v>-4.4999999999998097E-2</c:v>
                </c:pt>
                <c:pt idx="1496">
                  <c:v>-4.4999999999998097E-2</c:v>
                </c:pt>
                <c:pt idx="1497">
                  <c:v>-4.4999999999998097E-2</c:v>
                </c:pt>
                <c:pt idx="1498">
                  <c:v>-4.4999999999998097E-2</c:v>
                </c:pt>
                <c:pt idx="1499">
                  <c:v>-0.184999999999998</c:v>
                </c:pt>
                <c:pt idx="1500">
                  <c:v>0.10000099999999799</c:v>
                </c:pt>
                <c:pt idx="1501">
                  <c:v>0.13999900000000301</c:v>
                </c:pt>
                <c:pt idx="1502">
                  <c:v>0.13999900000000301</c:v>
                </c:pt>
                <c:pt idx="1503">
                  <c:v>0.13999900000000301</c:v>
                </c:pt>
                <c:pt idx="1504">
                  <c:v>0.13999900000000301</c:v>
                </c:pt>
                <c:pt idx="1505">
                  <c:v>0.150002</c:v>
                </c:pt>
                <c:pt idx="1506">
                  <c:v>1.4998999999999501E-2</c:v>
                </c:pt>
                <c:pt idx="1507">
                  <c:v>-7.5001000000000304E-2</c:v>
                </c:pt>
                <c:pt idx="1508">
                  <c:v>0.125</c:v>
                </c:pt>
                <c:pt idx="1509">
                  <c:v>-2.9997999999999001E-2</c:v>
                </c:pt>
                <c:pt idx="1510">
                  <c:v>-2.9997999999999001E-2</c:v>
                </c:pt>
                <c:pt idx="1511">
                  <c:v>-2.9997999999999001E-2</c:v>
                </c:pt>
                <c:pt idx="1512">
                  <c:v>-2.4999999999998499E-2</c:v>
                </c:pt>
                <c:pt idx="1513">
                  <c:v>4.5000000000001698E-2</c:v>
                </c:pt>
                <c:pt idx="1514">
                  <c:v>-0.220000999999999</c:v>
                </c:pt>
                <c:pt idx="1515">
                  <c:v>1.9998000000001001E-2</c:v>
                </c:pt>
                <c:pt idx="1516">
                  <c:v>-0.13500099999999901</c:v>
                </c:pt>
                <c:pt idx="1517">
                  <c:v>-0.13500099999999901</c:v>
                </c:pt>
                <c:pt idx="1518">
                  <c:v>-0.13500099999999901</c:v>
                </c:pt>
                <c:pt idx="1519">
                  <c:v>-0.30999900000000102</c:v>
                </c:pt>
                <c:pt idx="1520">
                  <c:v>-0.20499899999999999</c:v>
                </c:pt>
                <c:pt idx="1521">
                  <c:v>7.5001000000000304E-2</c:v>
                </c:pt>
                <c:pt idx="1522">
                  <c:v>-0.180000999999997</c:v>
                </c:pt>
                <c:pt idx="1523">
                  <c:v>0.17000000000000101</c:v>
                </c:pt>
                <c:pt idx="1524">
                  <c:v>0.17000000000000101</c:v>
                </c:pt>
                <c:pt idx="1525">
                  <c:v>0.17000000000000101</c:v>
                </c:pt>
                <c:pt idx="1526">
                  <c:v>-0.32499900000000098</c:v>
                </c:pt>
                <c:pt idx="1527">
                  <c:v>-0.110001</c:v>
                </c:pt>
                <c:pt idx="1528">
                  <c:v>0.30499999999999899</c:v>
                </c:pt>
                <c:pt idx="1529">
                  <c:v>-0.105001999999998</c:v>
                </c:pt>
                <c:pt idx="1530">
                  <c:v>0.14000000000000001</c:v>
                </c:pt>
                <c:pt idx="1531">
                  <c:v>0.14000000000000001</c:v>
                </c:pt>
                <c:pt idx="1532">
                  <c:v>0.14000000000000001</c:v>
                </c:pt>
                <c:pt idx="1533">
                  <c:v>-0.16</c:v>
                </c:pt>
                <c:pt idx="1534">
                  <c:v>0.32999999999999802</c:v>
                </c:pt>
                <c:pt idx="1535">
                  <c:v>3.9998999999998099E-2</c:v>
                </c:pt>
                <c:pt idx="1536">
                  <c:v>-8.5001000000001797E-2</c:v>
                </c:pt>
                <c:pt idx="1537">
                  <c:v>-4.9989999999979703E-3</c:v>
                </c:pt>
                <c:pt idx="1538">
                  <c:v>-4.9989999999979703E-3</c:v>
                </c:pt>
                <c:pt idx="1539">
                  <c:v>-4.9989999999979703E-3</c:v>
                </c:pt>
                <c:pt idx="1540">
                  <c:v>-1.0000000000001501E-2</c:v>
                </c:pt>
                <c:pt idx="1541">
                  <c:v>0.11499999999999801</c:v>
                </c:pt>
                <c:pt idx="1542">
                  <c:v>4.9999000000003201E-2</c:v>
                </c:pt>
                <c:pt idx="1543">
                  <c:v>4.0001000000000099E-2</c:v>
                </c:pt>
                <c:pt idx="1544">
                  <c:v>0</c:v>
                </c:pt>
                <c:pt idx="1545">
                  <c:v>0</c:v>
                </c:pt>
                <c:pt idx="1546">
                  <c:v>0</c:v>
                </c:pt>
                <c:pt idx="1547">
                  <c:v>-0.14499800000000099</c:v>
                </c:pt>
                <c:pt idx="1548">
                  <c:v>6.9998999999999201E-2</c:v>
                </c:pt>
                <c:pt idx="1549">
                  <c:v>-0.16500100000000001</c:v>
                </c:pt>
                <c:pt idx="1550">
                  <c:v>-8.4998999999999797E-2</c:v>
                </c:pt>
                <c:pt idx="1551">
                  <c:v>4.9998999999999599E-2</c:v>
                </c:pt>
                <c:pt idx="1552">
                  <c:v>4.9998999999999599E-2</c:v>
                </c:pt>
                <c:pt idx="1553">
                  <c:v>4.9998999999999599E-2</c:v>
                </c:pt>
                <c:pt idx="1554">
                  <c:v>4.9998999999999599E-2</c:v>
                </c:pt>
                <c:pt idx="1555">
                  <c:v>4.5000000000001698E-2</c:v>
                </c:pt>
                <c:pt idx="1556">
                  <c:v>0.25</c:v>
                </c:pt>
                <c:pt idx="1557">
                  <c:v>1.9999999999999501E-2</c:v>
                </c:pt>
                <c:pt idx="1558">
                  <c:v>0.13999900000000301</c:v>
                </c:pt>
                <c:pt idx="1559">
                  <c:v>0.13999900000000301</c:v>
                </c:pt>
                <c:pt idx="1560">
                  <c:v>0.13999900000000301</c:v>
                </c:pt>
                <c:pt idx="1561">
                  <c:v>0.18000000000000299</c:v>
                </c:pt>
                <c:pt idx="1562">
                  <c:v>-0.125</c:v>
                </c:pt>
                <c:pt idx="1563">
                  <c:v>-0.110001</c:v>
                </c:pt>
                <c:pt idx="1564">
                  <c:v>-0.155000999999998</c:v>
                </c:pt>
                <c:pt idx="1565">
                  <c:v>0.20000100000000001</c:v>
                </c:pt>
                <c:pt idx="1566">
                  <c:v>0.20000100000000001</c:v>
                </c:pt>
                <c:pt idx="1567">
                  <c:v>0.20000100000000001</c:v>
                </c:pt>
                <c:pt idx="1568">
                  <c:v>0.25499899999999798</c:v>
                </c:pt>
                <c:pt idx="1569">
                  <c:v>-0.219999000000001</c:v>
                </c:pt>
                <c:pt idx="1570">
                  <c:v>0.110001</c:v>
                </c:pt>
                <c:pt idx="1571">
                  <c:v>0.18000099999999999</c:v>
                </c:pt>
                <c:pt idx="1572">
                  <c:v>-1.9998000000001001E-2</c:v>
                </c:pt>
                <c:pt idx="1573">
                  <c:v>-1.9998000000001001E-2</c:v>
                </c:pt>
                <c:pt idx="1574">
                  <c:v>-7.4998999999998206E-2</c:v>
                </c:pt>
                <c:pt idx="1575">
                  <c:v>-2.4999999999998499E-2</c:v>
                </c:pt>
                <c:pt idx="1576">
                  <c:v>-0.225000000000001</c:v>
                </c:pt>
                <c:pt idx="1577">
                  <c:v>6.5000999999998699E-2</c:v>
                </c:pt>
                <c:pt idx="1578">
                  <c:v>2.4999999999998499E-2</c:v>
                </c:pt>
                <c:pt idx="1579">
                  <c:v>2.4999999999998499E-2</c:v>
                </c:pt>
                <c:pt idx="1580">
                  <c:v>2.4999999999998499E-2</c:v>
                </c:pt>
                <c:pt idx="1581">
                  <c:v>-0.155000999999998</c:v>
                </c:pt>
                <c:pt idx="1582">
                  <c:v>1.0000999999999E-2</c:v>
                </c:pt>
                <c:pt idx="1583">
                  <c:v>0.13500099999999901</c:v>
                </c:pt>
                <c:pt idx="1584">
                  <c:v>-3.50000000000001E-2</c:v>
                </c:pt>
                <c:pt idx="1585">
                  <c:v>7.9999999999998295E-2</c:v>
                </c:pt>
                <c:pt idx="1586">
                  <c:v>7.9999999999998295E-2</c:v>
                </c:pt>
                <c:pt idx="1587">
                  <c:v>7.9999999999998295E-2</c:v>
                </c:pt>
                <c:pt idx="1588">
                  <c:v>-0.11500199999999999</c:v>
                </c:pt>
                <c:pt idx="1589">
                  <c:v>0.189999</c:v>
                </c:pt>
                <c:pt idx="1590">
                  <c:v>0.189999</c:v>
                </c:pt>
                <c:pt idx="1591">
                  <c:v>-0.20500000000000099</c:v>
                </c:pt>
                <c:pt idx="1592">
                  <c:v>9.9979999999995003E-3</c:v>
                </c:pt>
                <c:pt idx="1593">
                  <c:v>9.9979999999995003E-3</c:v>
                </c:pt>
                <c:pt idx="1594">
                  <c:v>9.9979999999995003E-3</c:v>
                </c:pt>
                <c:pt idx="1595">
                  <c:v>-0.16</c:v>
                </c:pt>
                <c:pt idx="1596">
                  <c:v>-4.5000000000001698E-2</c:v>
                </c:pt>
                <c:pt idx="1597">
                  <c:v>-1.9998000000001001E-2</c:v>
                </c:pt>
                <c:pt idx="1598">
                  <c:v>0.214999999999999</c:v>
                </c:pt>
                <c:pt idx="1599">
                  <c:v>-5.99999999999987E-2</c:v>
                </c:pt>
                <c:pt idx="1600">
                  <c:v>-5.99999999999987E-2</c:v>
                </c:pt>
                <c:pt idx="1601">
                  <c:v>-5.99999999999987E-2</c:v>
                </c:pt>
                <c:pt idx="1602">
                  <c:v>-3.0001000000002099E-2</c:v>
                </c:pt>
                <c:pt idx="1603">
                  <c:v>-8.9999999999999802E-2</c:v>
                </c:pt>
                <c:pt idx="1604">
                  <c:v>-0.155000999999998</c:v>
                </c:pt>
                <c:pt idx="1605">
                  <c:v>-9.9998000000002904E-2</c:v>
                </c:pt>
                <c:pt idx="1606">
                  <c:v>-0.25</c:v>
                </c:pt>
                <c:pt idx="1607">
                  <c:v>-0.25</c:v>
                </c:pt>
                <c:pt idx="1608">
                  <c:v>-0.25</c:v>
                </c:pt>
                <c:pt idx="1609">
                  <c:v>-4.5000000000001698E-2</c:v>
                </c:pt>
                <c:pt idx="1610">
                  <c:v>-0.25</c:v>
                </c:pt>
                <c:pt idx="1611">
                  <c:v>-0.29500000000000098</c:v>
                </c:pt>
                <c:pt idx="1612">
                  <c:v>-1.024999</c:v>
                </c:pt>
                <c:pt idx="1613">
                  <c:v>-0.38499999999999801</c:v>
                </c:pt>
                <c:pt idx="1614">
                  <c:v>-0.38499999999999801</c:v>
                </c:pt>
                <c:pt idx="1615">
                  <c:v>-0.38499999999999801</c:v>
                </c:pt>
                <c:pt idx="1616">
                  <c:v>-0.25500099999999998</c:v>
                </c:pt>
                <c:pt idx="1617">
                  <c:v>8.0002000000000295E-2</c:v>
                </c:pt>
                <c:pt idx="1618">
                  <c:v>0.20499999999999799</c:v>
                </c:pt>
                <c:pt idx="1619">
                  <c:v>4.4999999999998097E-2</c:v>
                </c:pt>
                <c:pt idx="1620">
                  <c:v>-0.38999899999999899</c:v>
                </c:pt>
                <c:pt idx="1621">
                  <c:v>-0.38999899999999899</c:v>
                </c:pt>
                <c:pt idx="1622">
                  <c:v>-0.38999899999999899</c:v>
                </c:pt>
                <c:pt idx="1623">
                  <c:v>-4.0001000000000099E-2</c:v>
                </c:pt>
                <c:pt idx="1624">
                  <c:v>2.4999999999998499E-2</c:v>
                </c:pt>
                <c:pt idx="1625">
                  <c:v>0.114999</c:v>
                </c:pt>
                <c:pt idx="1626">
                  <c:v>0.38000099999999998</c:v>
                </c:pt>
                <c:pt idx="1627">
                  <c:v>-0.42500099999999802</c:v>
                </c:pt>
                <c:pt idx="1628">
                  <c:v>-0.42500099999999802</c:v>
                </c:pt>
                <c:pt idx="1629">
                  <c:v>-0.42500099999999802</c:v>
                </c:pt>
                <c:pt idx="1630">
                  <c:v>-0.11499999999999801</c:v>
                </c:pt>
                <c:pt idx="1631">
                  <c:v>-0.16499899999999801</c:v>
                </c:pt>
                <c:pt idx="1632">
                  <c:v>-3.9999000000001603E-2</c:v>
                </c:pt>
                <c:pt idx="1633">
                  <c:v>0.185001999999997</c:v>
                </c:pt>
                <c:pt idx="1634">
                  <c:v>-4.9998999999999599E-2</c:v>
                </c:pt>
                <c:pt idx="1635">
                  <c:v>-4.9998999999999599E-2</c:v>
                </c:pt>
                <c:pt idx="1636">
                  <c:v>-4.9998999999999599E-2</c:v>
                </c:pt>
                <c:pt idx="1637">
                  <c:v>-4.5000000000001698E-2</c:v>
                </c:pt>
                <c:pt idx="1638">
                  <c:v>0.13500000000000101</c:v>
                </c:pt>
                <c:pt idx="1639">
                  <c:v>0.25999999999999801</c:v>
                </c:pt>
                <c:pt idx="1640">
                  <c:v>-0.14999900000000099</c:v>
                </c:pt>
                <c:pt idx="1641">
                  <c:v>0.17500199999999899</c:v>
                </c:pt>
                <c:pt idx="1642">
                  <c:v>0.17500199999999899</c:v>
                </c:pt>
                <c:pt idx="1643">
                  <c:v>0.17500199999999899</c:v>
                </c:pt>
                <c:pt idx="1644">
                  <c:v>-5.0001000000001697E-2</c:v>
                </c:pt>
                <c:pt idx="1645">
                  <c:v>-0.35500199999999799</c:v>
                </c:pt>
                <c:pt idx="1646">
                  <c:v>0.28500199999999798</c:v>
                </c:pt>
                <c:pt idx="1647">
                  <c:v>0.31999900000000198</c:v>
                </c:pt>
                <c:pt idx="1648">
                  <c:v>3.4999000000002597E-2</c:v>
                </c:pt>
                <c:pt idx="1649">
                  <c:v>3.4999000000002597E-2</c:v>
                </c:pt>
                <c:pt idx="1650">
                  <c:v>3.4999000000002597E-2</c:v>
                </c:pt>
                <c:pt idx="1651">
                  <c:v>3.4999000000002597E-2</c:v>
                </c:pt>
                <c:pt idx="1652">
                  <c:v>0.279999</c:v>
                </c:pt>
                <c:pt idx="1653">
                  <c:v>-7.4998999999998206E-2</c:v>
                </c:pt>
                <c:pt idx="1654">
                  <c:v>5.5000999999997101E-2</c:v>
                </c:pt>
                <c:pt idx="1655">
                  <c:v>-0.340001</c:v>
                </c:pt>
                <c:pt idx="1656">
                  <c:v>-0.340001</c:v>
                </c:pt>
                <c:pt idx="1657">
                  <c:v>-0.340001</c:v>
                </c:pt>
                <c:pt idx="1658">
                  <c:v>-0.23499800000000001</c:v>
                </c:pt>
                <c:pt idx="1659">
                  <c:v>0.314998000000002</c:v>
                </c:pt>
                <c:pt idx="1660">
                  <c:v>4.5000999999999097E-2</c:v>
                </c:pt>
                <c:pt idx="1661">
                  <c:v>-5.4999999999999702E-2</c:v>
                </c:pt>
                <c:pt idx="1662">
                  <c:v>0.13500000000000101</c:v>
                </c:pt>
                <c:pt idx="1663">
                  <c:v>0.13500000000000101</c:v>
                </c:pt>
                <c:pt idx="1664">
                  <c:v>0.13500000000000101</c:v>
                </c:pt>
                <c:pt idx="1665">
                  <c:v>-7.49990000000018E-2</c:v>
                </c:pt>
                <c:pt idx="1666">
                  <c:v>0.41</c:v>
                </c:pt>
                <c:pt idx="1667">
                  <c:v>5.5001000000000702E-2</c:v>
                </c:pt>
                <c:pt idx="1668">
                  <c:v>-5.5000999999997101E-2</c:v>
                </c:pt>
                <c:pt idx="1669">
                  <c:v>-3.4999000000002597E-2</c:v>
                </c:pt>
                <c:pt idx="1670">
                  <c:v>-3.4999000000002597E-2</c:v>
                </c:pt>
                <c:pt idx="1671">
                  <c:v>-3.4999000000002597E-2</c:v>
                </c:pt>
                <c:pt idx="1672">
                  <c:v>-0.18000099999999999</c:v>
                </c:pt>
                <c:pt idx="1673">
                  <c:v>-5.0010000000000297E-3</c:v>
                </c:pt>
                <c:pt idx="1674">
                  <c:v>-7.9999999999998295E-2</c:v>
                </c:pt>
                <c:pt idx="1675">
                  <c:v>-0.125</c:v>
                </c:pt>
                <c:pt idx="1676">
                  <c:v>0.280000999999998</c:v>
                </c:pt>
                <c:pt idx="1677">
                  <c:v>0.280000999999998</c:v>
                </c:pt>
                <c:pt idx="1678">
                  <c:v>0.280000999999998</c:v>
                </c:pt>
                <c:pt idx="1679">
                  <c:v>9.4999000000001305E-2</c:v>
                </c:pt>
                <c:pt idx="1680">
                  <c:v>-0.10000099999999799</c:v>
                </c:pt>
                <c:pt idx="1681">
                  <c:v>-0.155000999999998</c:v>
                </c:pt>
                <c:pt idx="1682">
                  <c:v>5.99999999999987E-2</c:v>
                </c:pt>
                <c:pt idx="1683">
                  <c:v>2.49990000000011E-2</c:v>
                </c:pt>
                <c:pt idx="1684">
                  <c:v>2.49990000000011E-2</c:v>
                </c:pt>
                <c:pt idx="1685">
                  <c:v>2.49990000000011E-2</c:v>
                </c:pt>
                <c:pt idx="1686">
                  <c:v>4.5000000000001698E-2</c:v>
                </c:pt>
                <c:pt idx="1687">
                  <c:v>0.27499999999999802</c:v>
                </c:pt>
                <c:pt idx="1688">
                  <c:v>5.9999000000001197E-2</c:v>
                </c:pt>
                <c:pt idx="1689">
                  <c:v>-0.22500099999999801</c:v>
                </c:pt>
                <c:pt idx="1690">
                  <c:v>0.10000099999999799</c:v>
                </c:pt>
                <c:pt idx="1691">
                  <c:v>0.10000099999999799</c:v>
                </c:pt>
                <c:pt idx="1692">
                  <c:v>0.10000099999999799</c:v>
                </c:pt>
                <c:pt idx="1693">
                  <c:v>-0.23999999999999799</c:v>
                </c:pt>
                <c:pt idx="1694">
                  <c:v>-4.9998999999999599E-2</c:v>
                </c:pt>
                <c:pt idx="1695">
                  <c:v>-0.12999899999999701</c:v>
                </c:pt>
                <c:pt idx="1696">
                  <c:v>-0.17000000000000101</c:v>
                </c:pt>
                <c:pt idx="1697">
                  <c:v>-0.19500000000000001</c:v>
                </c:pt>
                <c:pt idx="1698">
                  <c:v>-0.19500000000000001</c:v>
                </c:pt>
                <c:pt idx="1699">
                  <c:v>-0.19500000000000001</c:v>
                </c:pt>
                <c:pt idx="1700">
                  <c:v>0.17000000000000101</c:v>
                </c:pt>
                <c:pt idx="1701">
                  <c:v>1.0000000000001501E-2</c:v>
                </c:pt>
                <c:pt idx="1702">
                  <c:v>0.35499899999999901</c:v>
                </c:pt>
                <c:pt idx="1703">
                  <c:v>-1.0000999999999E-2</c:v>
                </c:pt>
                <c:pt idx="1704">
                  <c:v>-7.5001000000000304E-2</c:v>
                </c:pt>
                <c:pt idx="1705">
                  <c:v>-7.5001000000000304E-2</c:v>
                </c:pt>
                <c:pt idx="1706">
                  <c:v>-7.5001000000000304E-2</c:v>
                </c:pt>
                <c:pt idx="1707">
                  <c:v>9.4998999999997794E-2</c:v>
                </c:pt>
                <c:pt idx="1708">
                  <c:v>0.184999000000001</c:v>
                </c:pt>
                <c:pt idx="1709">
                  <c:v>0.14499800000000099</c:v>
                </c:pt>
                <c:pt idx="1710">
                  <c:v>-0.155000000000001</c:v>
                </c:pt>
                <c:pt idx="1711">
                  <c:v>-0.25500099999999998</c:v>
                </c:pt>
                <c:pt idx="1712">
                  <c:v>-0.25500099999999998</c:v>
                </c:pt>
                <c:pt idx="1713">
                  <c:v>6.4997999999999195E-2</c:v>
                </c:pt>
                <c:pt idx="1714">
                  <c:v>-5.4998000000001199E-2</c:v>
                </c:pt>
                <c:pt idx="1715">
                  <c:v>-0.345000999999999</c:v>
                </c:pt>
                <c:pt idx="1716">
                  <c:v>-3.50000000000001E-2</c:v>
                </c:pt>
                <c:pt idx="1717">
                  <c:v>-6.9998999999999201E-2</c:v>
                </c:pt>
                <c:pt idx="1718">
                  <c:v>-6.9998999999999201E-2</c:v>
                </c:pt>
                <c:pt idx="1719">
                  <c:v>-6.9998999999999201E-2</c:v>
                </c:pt>
                <c:pt idx="1720">
                  <c:v>-5.4999999999999702E-2</c:v>
                </c:pt>
                <c:pt idx="1721">
                  <c:v>-0.14499999999999899</c:v>
                </c:pt>
                <c:pt idx="1722">
                  <c:v>-0.20500000000000099</c:v>
                </c:pt>
                <c:pt idx="1723">
                  <c:v>-8.4998999999999797E-2</c:v>
                </c:pt>
                <c:pt idx="1724">
                  <c:v>-7.9999999999998295E-2</c:v>
                </c:pt>
                <c:pt idx="1725">
                  <c:v>-7.9999999999998295E-2</c:v>
                </c:pt>
                <c:pt idx="1726">
                  <c:v>-7.9999999999998295E-2</c:v>
                </c:pt>
                <c:pt idx="1727">
                  <c:v>-0.13000100000000001</c:v>
                </c:pt>
                <c:pt idx="1728">
                  <c:v>5.9999000000001197E-2</c:v>
                </c:pt>
                <c:pt idx="1729">
                  <c:v>-0.36500000000000199</c:v>
                </c:pt>
                <c:pt idx="1730">
                  <c:v>-0.36500000000000199</c:v>
                </c:pt>
                <c:pt idx="1731">
                  <c:v>-0.20499999999999799</c:v>
                </c:pt>
                <c:pt idx="1732">
                  <c:v>-0.20499999999999799</c:v>
                </c:pt>
                <c:pt idx="1733">
                  <c:v>-0.20499999999999799</c:v>
                </c:pt>
                <c:pt idx="1734">
                  <c:v>-0.58999999999999897</c:v>
                </c:pt>
                <c:pt idx="1735">
                  <c:v>0.149999999999998</c:v>
                </c:pt>
                <c:pt idx="1736">
                  <c:v>0.215001</c:v>
                </c:pt>
                <c:pt idx="1737">
                  <c:v>5.4999999999999702E-2</c:v>
                </c:pt>
                <c:pt idx="1738">
                  <c:v>0.13500099999999901</c:v>
                </c:pt>
                <c:pt idx="1739">
                  <c:v>0.13500099999999901</c:v>
                </c:pt>
                <c:pt idx="1740">
                  <c:v>0.13500099999999901</c:v>
                </c:pt>
                <c:pt idx="1741">
                  <c:v>-0.19999999999999901</c:v>
                </c:pt>
                <c:pt idx="1742">
                  <c:v>-0.32</c:v>
                </c:pt>
                <c:pt idx="1743">
                  <c:v>0.125</c:v>
                </c:pt>
                <c:pt idx="1744">
                  <c:v>0.31000099999999903</c:v>
                </c:pt>
                <c:pt idx="1745">
                  <c:v>9.4999000000001305E-2</c:v>
                </c:pt>
                <c:pt idx="1746">
                  <c:v>9.4999000000001305E-2</c:v>
                </c:pt>
                <c:pt idx="1747">
                  <c:v>9.4999000000001305E-2</c:v>
                </c:pt>
                <c:pt idx="1748">
                  <c:v>3.0000000000001099E-2</c:v>
                </c:pt>
                <c:pt idx="1749">
                  <c:v>-0.46500000000000302</c:v>
                </c:pt>
                <c:pt idx="1750">
                  <c:v>-9.9997999999999296E-2</c:v>
                </c:pt>
                <c:pt idx="1751">
                  <c:v>-0.11499999999999801</c:v>
                </c:pt>
                <c:pt idx="1752">
                  <c:v>-0.25</c:v>
                </c:pt>
                <c:pt idx="1753">
                  <c:v>-0.25</c:v>
                </c:pt>
                <c:pt idx="1754">
                  <c:v>-0.25</c:v>
                </c:pt>
                <c:pt idx="1755">
                  <c:v>-0.119998999999999</c:v>
                </c:pt>
                <c:pt idx="1756">
                  <c:v>-0.20499999999999799</c:v>
                </c:pt>
                <c:pt idx="1757">
                  <c:v>-0.13000100000000001</c:v>
                </c:pt>
                <c:pt idx="1758">
                  <c:v>-0.16</c:v>
                </c:pt>
                <c:pt idx="1759">
                  <c:v>6.5000999999998699E-2</c:v>
                </c:pt>
                <c:pt idx="1760">
                  <c:v>6.5000999999998699E-2</c:v>
                </c:pt>
                <c:pt idx="1761">
                  <c:v>6.5000999999998699E-2</c:v>
                </c:pt>
                <c:pt idx="1762">
                  <c:v>-3.9999000000001603E-2</c:v>
                </c:pt>
                <c:pt idx="1763">
                  <c:v>-3.9999000000001603E-2</c:v>
                </c:pt>
                <c:pt idx="1764">
                  <c:v>-2.49990000000011E-2</c:v>
                </c:pt>
                <c:pt idx="1765">
                  <c:v>-5.4999999999999702E-2</c:v>
                </c:pt>
                <c:pt idx="1766">
                  <c:v>-0.110001</c:v>
                </c:pt>
                <c:pt idx="1767">
                  <c:v>-0.110001</c:v>
                </c:pt>
                <c:pt idx="1768">
                  <c:v>-0.110001</c:v>
                </c:pt>
                <c:pt idx="1769">
                  <c:v>-8.9999999999999802E-2</c:v>
                </c:pt>
                <c:pt idx="1770">
                  <c:v>-8.9999999999999802E-2</c:v>
                </c:pt>
                <c:pt idx="1771">
                  <c:v>-0.219999000000001</c:v>
                </c:pt>
                <c:pt idx="1772">
                  <c:v>5.9999000000001197E-2</c:v>
                </c:pt>
                <c:pt idx="1773">
                  <c:v>-0.29999899999999902</c:v>
                </c:pt>
                <c:pt idx="1774">
                  <c:v>-0.29999899999999902</c:v>
                </c:pt>
                <c:pt idx="1775">
                  <c:v>-0.29999899999999902</c:v>
                </c:pt>
                <c:pt idx="1776">
                  <c:v>0.214999999999999</c:v>
                </c:pt>
                <c:pt idx="1777">
                  <c:v>-0.35999999999999899</c:v>
                </c:pt>
                <c:pt idx="1778">
                  <c:v>7.0000000000000201E-2</c:v>
                </c:pt>
                <c:pt idx="1779">
                  <c:v>3.9999000000001603E-2</c:v>
                </c:pt>
                <c:pt idx="1780">
                  <c:v>-0.13499799999999901</c:v>
                </c:pt>
                <c:pt idx="1781">
                  <c:v>-0.13499799999999901</c:v>
                </c:pt>
                <c:pt idx="1782">
                  <c:v>-0.13499799999999901</c:v>
                </c:pt>
                <c:pt idx="1783">
                  <c:v>-0.13499799999999901</c:v>
                </c:pt>
                <c:pt idx="1784">
                  <c:v>-0.13500000000000101</c:v>
                </c:pt>
                <c:pt idx="1785">
                  <c:v>-0.125</c:v>
                </c:pt>
                <c:pt idx="1786">
                  <c:v>-0.50499900000000097</c:v>
                </c:pt>
                <c:pt idx="1787">
                  <c:v>-0.35499999999999599</c:v>
                </c:pt>
                <c:pt idx="1788">
                  <c:v>-0.35499999999999599</c:v>
                </c:pt>
                <c:pt idx="1789">
                  <c:v>-0.35499999999999599</c:v>
                </c:pt>
                <c:pt idx="1790">
                  <c:v>-0.35499999999999599</c:v>
                </c:pt>
                <c:pt idx="1791">
                  <c:v>0.58000000000000096</c:v>
                </c:pt>
                <c:pt idx="1792">
                  <c:v>0.48</c:v>
                </c:pt>
                <c:pt idx="1793">
                  <c:v>0.37999900000000097</c:v>
                </c:pt>
                <c:pt idx="1794">
                  <c:v>-0.56999899999999903</c:v>
                </c:pt>
                <c:pt idx="1795">
                  <c:v>-0.56999899999999903</c:v>
                </c:pt>
                <c:pt idx="1796">
                  <c:v>-0.56999899999999903</c:v>
                </c:pt>
                <c:pt idx="1797">
                  <c:v>0.184999000000001</c:v>
                </c:pt>
                <c:pt idx="1798">
                  <c:v>2.5001999999996999E-2</c:v>
                </c:pt>
                <c:pt idx="1799">
                  <c:v>-8.4998999999999797E-2</c:v>
                </c:pt>
                <c:pt idx="1800">
                  <c:v>0.57499900000000104</c:v>
                </c:pt>
                <c:pt idx="1801">
                  <c:v>0.184999000000001</c:v>
                </c:pt>
                <c:pt idx="1802">
                  <c:v>0.184999000000001</c:v>
                </c:pt>
                <c:pt idx="1803">
                  <c:v>0.184999000000001</c:v>
                </c:pt>
                <c:pt idx="1804">
                  <c:v>0.21000099999999799</c:v>
                </c:pt>
                <c:pt idx="1805">
                  <c:v>-0.26000000000000101</c:v>
                </c:pt>
                <c:pt idx="1806">
                  <c:v>2.0001000000000602E-2</c:v>
                </c:pt>
                <c:pt idx="1807">
                  <c:v>0.155001000000002</c:v>
                </c:pt>
                <c:pt idx="1808">
                  <c:v>0.125</c:v>
                </c:pt>
                <c:pt idx="1809">
                  <c:v>0.125</c:v>
                </c:pt>
                <c:pt idx="1810">
                  <c:v>0.125</c:v>
                </c:pt>
                <c:pt idx="1811">
                  <c:v>0.129999000000001</c:v>
                </c:pt>
                <c:pt idx="1812">
                  <c:v>0.36500000000000199</c:v>
                </c:pt>
                <c:pt idx="1813">
                  <c:v>0.17000000000000101</c:v>
                </c:pt>
                <c:pt idx="1814">
                  <c:v>-0.26500099999999799</c:v>
                </c:pt>
                <c:pt idx="1815">
                  <c:v>0.13999900000000301</c:v>
                </c:pt>
                <c:pt idx="1816">
                  <c:v>0.13999900000000301</c:v>
                </c:pt>
                <c:pt idx="1817">
                  <c:v>0.13999900000000301</c:v>
                </c:pt>
                <c:pt idx="1818">
                  <c:v>0.13999900000000301</c:v>
                </c:pt>
                <c:pt idx="1819">
                  <c:v>-7.9999999999998295E-2</c:v>
                </c:pt>
                <c:pt idx="1820">
                  <c:v>0.109999999999999</c:v>
                </c:pt>
                <c:pt idx="1821">
                  <c:v>-1.0000000000001501E-2</c:v>
                </c:pt>
                <c:pt idx="1822">
                  <c:v>0</c:v>
                </c:pt>
                <c:pt idx="1823">
                  <c:v>0</c:v>
                </c:pt>
                <c:pt idx="1824">
                  <c:v>0</c:v>
                </c:pt>
                <c:pt idx="1825">
                  <c:v>6.5000999999998699E-2</c:v>
                </c:pt>
                <c:pt idx="1826">
                  <c:v>0.219998999999997</c:v>
                </c:pt>
                <c:pt idx="1827">
                  <c:v>8.0000000000001806E-2</c:v>
                </c:pt>
                <c:pt idx="1828">
                  <c:v>-0.110001</c:v>
                </c:pt>
                <c:pt idx="1829">
                  <c:v>-0.284999000000002</c:v>
                </c:pt>
                <c:pt idx="1830">
                  <c:v>-0.284999000000002</c:v>
                </c:pt>
                <c:pt idx="1831">
                  <c:v>-0.284999000000002</c:v>
                </c:pt>
                <c:pt idx="1832">
                  <c:v>-6.5000999999998699E-2</c:v>
                </c:pt>
                <c:pt idx="1833">
                  <c:v>0</c:v>
                </c:pt>
                <c:pt idx="1834">
                  <c:v>0.125</c:v>
                </c:pt>
                <c:pt idx="1835">
                  <c:v>-0.20000100000000001</c:v>
                </c:pt>
                <c:pt idx="1836">
                  <c:v>0.194999000000002</c:v>
                </c:pt>
                <c:pt idx="1837">
                  <c:v>0.194999000000002</c:v>
                </c:pt>
                <c:pt idx="1838">
                  <c:v>0.194999000000002</c:v>
                </c:pt>
                <c:pt idx="1839">
                  <c:v>-0.21000100000000099</c:v>
                </c:pt>
                <c:pt idx="1840">
                  <c:v>0.14499800000000099</c:v>
                </c:pt>
                <c:pt idx="1841">
                  <c:v>0.225000000000001</c:v>
                </c:pt>
                <c:pt idx="1842">
                  <c:v>-0.225000000000001</c:v>
                </c:pt>
                <c:pt idx="1843">
                  <c:v>-0.42499899999999902</c:v>
                </c:pt>
                <c:pt idx="1844">
                  <c:v>-0.42499899999999902</c:v>
                </c:pt>
                <c:pt idx="1845">
                  <c:v>-0.42499899999999902</c:v>
                </c:pt>
                <c:pt idx="1846">
                  <c:v>0.214999999999999</c:v>
                </c:pt>
                <c:pt idx="1847">
                  <c:v>0.125</c:v>
                </c:pt>
                <c:pt idx="1848">
                  <c:v>-0.26499899999999899</c:v>
                </c:pt>
                <c:pt idx="1849">
                  <c:v>0.11499999999999801</c:v>
                </c:pt>
                <c:pt idx="1850">
                  <c:v>0.11499999999999801</c:v>
                </c:pt>
                <c:pt idx="1851">
                  <c:v>0.11499999999999801</c:v>
                </c:pt>
                <c:pt idx="1852">
                  <c:v>0.11499999999999801</c:v>
                </c:pt>
                <c:pt idx="1853">
                  <c:v>0.129999000000001</c:v>
                </c:pt>
                <c:pt idx="1854">
                  <c:v>0.23999999999999799</c:v>
                </c:pt>
                <c:pt idx="1855">
                  <c:v>-0.17500100000000099</c:v>
                </c:pt>
                <c:pt idx="1856">
                  <c:v>-0.22500099999999801</c:v>
                </c:pt>
                <c:pt idx="1857">
                  <c:v>-0.34499999999999797</c:v>
                </c:pt>
                <c:pt idx="1858">
                  <c:v>-0.34499999999999797</c:v>
                </c:pt>
                <c:pt idx="1859">
                  <c:v>-0.34499999999999797</c:v>
                </c:pt>
                <c:pt idx="1860">
                  <c:v>0.32000199999999801</c:v>
                </c:pt>
                <c:pt idx="1861">
                  <c:v>0.60499899999999895</c:v>
                </c:pt>
                <c:pt idx="1862">
                  <c:v>9.9999999999980105E-3</c:v>
                </c:pt>
                <c:pt idx="1863">
                  <c:v>-4.99900000000153E-3</c:v>
                </c:pt>
                <c:pt idx="1864">
                  <c:v>-2.4999999999998499E-2</c:v>
                </c:pt>
                <c:pt idx="1865">
                  <c:v>-2.4999999999998499E-2</c:v>
                </c:pt>
                <c:pt idx="1866">
                  <c:v>-2.4999999999998499E-2</c:v>
                </c:pt>
                <c:pt idx="1867">
                  <c:v>-3.50000000000001E-2</c:v>
                </c:pt>
                <c:pt idx="1868">
                  <c:v>4.9989999999979703E-3</c:v>
                </c:pt>
                <c:pt idx="1869">
                  <c:v>-0.17999800000000099</c:v>
                </c:pt>
                <c:pt idx="1870">
                  <c:v>0.104998999999999</c:v>
                </c:pt>
                <c:pt idx="1871">
                  <c:v>-0.27000099999999999</c:v>
                </c:pt>
                <c:pt idx="1872">
                  <c:v>-0.27000099999999999</c:v>
                </c:pt>
                <c:pt idx="1873">
                  <c:v>-0.27000099999999999</c:v>
                </c:pt>
                <c:pt idx="1874">
                  <c:v>4.99900000000153E-3</c:v>
                </c:pt>
                <c:pt idx="1875">
                  <c:v>-0.119998999999999</c:v>
                </c:pt>
                <c:pt idx="1876">
                  <c:v>-7.0000000000000201E-2</c:v>
                </c:pt>
                <c:pt idx="1877">
                  <c:v>1.0000000000001501E-2</c:v>
                </c:pt>
                <c:pt idx="1878">
                  <c:v>3.4999000000002597E-2</c:v>
                </c:pt>
                <c:pt idx="1879">
                  <c:v>3.4999000000002597E-2</c:v>
                </c:pt>
                <c:pt idx="1880">
                  <c:v>3.4999000000002597E-2</c:v>
                </c:pt>
                <c:pt idx="1881">
                  <c:v>-0.32500000000000201</c:v>
                </c:pt>
                <c:pt idx="1882">
                  <c:v>-0.32499800000000001</c:v>
                </c:pt>
                <c:pt idx="1883">
                  <c:v>0.14000100000000101</c:v>
                </c:pt>
                <c:pt idx="1884">
                  <c:v>0.25500099999999998</c:v>
                </c:pt>
                <c:pt idx="1885">
                  <c:v>5.5000999999997101E-2</c:v>
                </c:pt>
                <c:pt idx="1886">
                  <c:v>5.5000999999997101E-2</c:v>
                </c:pt>
                <c:pt idx="1887">
                  <c:v>5.5000999999997101E-2</c:v>
                </c:pt>
                <c:pt idx="1888">
                  <c:v>-0.24000000000000199</c:v>
                </c:pt>
                <c:pt idx="1889">
                  <c:v>-8.9999999999999802E-2</c:v>
                </c:pt>
                <c:pt idx="1890">
                  <c:v>-4.0001000000000099E-2</c:v>
                </c:pt>
                <c:pt idx="1891">
                  <c:v>0.28999899999999801</c:v>
                </c:pt>
                <c:pt idx="1892">
                  <c:v>-0.184999999999998</c:v>
                </c:pt>
                <c:pt idx="1893">
                  <c:v>-0.184999999999998</c:v>
                </c:pt>
                <c:pt idx="1894">
                  <c:v>-0.184999999999998</c:v>
                </c:pt>
                <c:pt idx="1895">
                  <c:v>-6.9999999999996704E-2</c:v>
                </c:pt>
                <c:pt idx="1896">
                  <c:v>0.12000100000000199</c:v>
                </c:pt>
                <c:pt idx="1897">
                  <c:v>-0.155000000000001</c:v>
                </c:pt>
                <c:pt idx="1898">
                  <c:v>5.0010000000000297E-3</c:v>
                </c:pt>
                <c:pt idx="1899">
                  <c:v>2.4999999999998499E-2</c:v>
                </c:pt>
                <c:pt idx="1900">
                  <c:v>2.4999999999998499E-2</c:v>
                </c:pt>
                <c:pt idx="1901">
                  <c:v>2.4999999999998499E-2</c:v>
                </c:pt>
                <c:pt idx="1902">
                  <c:v>5.4999999999999702E-2</c:v>
                </c:pt>
                <c:pt idx="1903">
                  <c:v>-8.9999999999999802E-2</c:v>
                </c:pt>
                <c:pt idx="1904">
                  <c:v>1.4998999999999501E-2</c:v>
                </c:pt>
                <c:pt idx="1905">
                  <c:v>0.17999999999999899</c:v>
                </c:pt>
                <c:pt idx="1906">
                  <c:v>6.5000999999998699E-2</c:v>
                </c:pt>
                <c:pt idx="1907">
                  <c:v>6.5000999999998699E-2</c:v>
                </c:pt>
                <c:pt idx="1908">
                  <c:v>6.5000999999998699E-2</c:v>
                </c:pt>
                <c:pt idx="1909">
                  <c:v>-0.11499999999999801</c:v>
                </c:pt>
                <c:pt idx="1910">
                  <c:v>-0.344999000000001</c:v>
                </c:pt>
                <c:pt idx="1911">
                  <c:v>-0.17000000000000101</c:v>
                </c:pt>
                <c:pt idx="1912">
                  <c:v>-0.110000999999996</c:v>
                </c:pt>
                <c:pt idx="1913">
                  <c:v>-0.32000199999999801</c:v>
                </c:pt>
                <c:pt idx="1914">
                  <c:v>-0.32000199999999801</c:v>
                </c:pt>
                <c:pt idx="1915">
                  <c:v>-0.32000199999999801</c:v>
                </c:pt>
                <c:pt idx="1916">
                  <c:v>-0.32000199999999801</c:v>
                </c:pt>
                <c:pt idx="1917">
                  <c:v>8.5001000000001797E-2</c:v>
                </c:pt>
                <c:pt idx="1918">
                  <c:v>3.0000999999998602E-2</c:v>
                </c:pt>
                <c:pt idx="1919">
                  <c:v>0.25</c:v>
                </c:pt>
                <c:pt idx="1920">
                  <c:v>-0.180000999999997</c:v>
                </c:pt>
                <c:pt idx="1921">
                  <c:v>-0.180000999999997</c:v>
                </c:pt>
                <c:pt idx="1922">
                  <c:v>-0.180000999999997</c:v>
                </c:pt>
                <c:pt idx="1923">
                  <c:v>-0.19500000000000001</c:v>
                </c:pt>
                <c:pt idx="1924">
                  <c:v>-0.125</c:v>
                </c:pt>
                <c:pt idx="1925">
                  <c:v>-2.4999999999998499E-2</c:v>
                </c:pt>
                <c:pt idx="1926">
                  <c:v>0.13500000000000101</c:v>
                </c:pt>
                <c:pt idx="1927">
                  <c:v>-0.31500099999999798</c:v>
                </c:pt>
                <c:pt idx="1928">
                  <c:v>-0.31500099999999798</c:v>
                </c:pt>
                <c:pt idx="1929">
                  <c:v>-0.31500099999999798</c:v>
                </c:pt>
                <c:pt idx="1930">
                  <c:v>-0.38999900000000298</c:v>
                </c:pt>
                <c:pt idx="1931">
                  <c:v>0</c:v>
                </c:pt>
                <c:pt idx="1932">
                  <c:v>-0.23999999999999799</c:v>
                </c:pt>
                <c:pt idx="1933">
                  <c:v>-7.9999999999998295E-2</c:v>
                </c:pt>
                <c:pt idx="1934">
                  <c:v>0.109998</c:v>
                </c:pt>
                <c:pt idx="1935">
                  <c:v>0.109998</c:v>
                </c:pt>
                <c:pt idx="1936">
                  <c:v>0.109998</c:v>
                </c:pt>
                <c:pt idx="1937">
                  <c:v>0.10000099999999799</c:v>
                </c:pt>
                <c:pt idx="1938">
                  <c:v>-0.21000100000000099</c:v>
                </c:pt>
                <c:pt idx="1939">
                  <c:v>-0.17499899999999899</c:v>
                </c:pt>
                <c:pt idx="1940">
                  <c:v>-0.100000000000001</c:v>
                </c:pt>
                <c:pt idx="1941">
                  <c:v>-0.315000000000001</c:v>
                </c:pt>
                <c:pt idx="1942">
                  <c:v>-0.315000000000001</c:v>
                </c:pt>
                <c:pt idx="1943">
                  <c:v>-0.315000000000001</c:v>
                </c:pt>
                <c:pt idx="1944">
                  <c:v>0.13500099999999901</c:v>
                </c:pt>
                <c:pt idx="1945">
                  <c:v>4.99900000000153E-3</c:v>
                </c:pt>
                <c:pt idx="1946">
                  <c:v>0.13500000000000101</c:v>
                </c:pt>
                <c:pt idx="1947">
                  <c:v>-0.45000099999999998</c:v>
                </c:pt>
                <c:pt idx="1948">
                  <c:v>-0.13999899999999901</c:v>
                </c:pt>
                <c:pt idx="1949">
                  <c:v>-0.13999899999999901</c:v>
                </c:pt>
                <c:pt idx="1950">
                  <c:v>-0.13999899999999901</c:v>
                </c:pt>
                <c:pt idx="1951">
                  <c:v>0.154997999999999</c:v>
                </c:pt>
                <c:pt idx="1952">
                  <c:v>0.69999899999999804</c:v>
                </c:pt>
                <c:pt idx="1953">
                  <c:v>-0.25</c:v>
                </c:pt>
                <c:pt idx="1954">
                  <c:v>-0.10499900000000199</c:v>
                </c:pt>
                <c:pt idx="1955">
                  <c:v>-0.10499900000000199</c:v>
                </c:pt>
                <c:pt idx="1956">
                  <c:v>-0.10499900000000199</c:v>
                </c:pt>
                <c:pt idx="1957">
                  <c:v>-0.10499900000000199</c:v>
                </c:pt>
                <c:pt idx="1958">
                  <c:v>-0.190000999999998</c:v>
                </c:pt>
                <c:pt idx="1959">
                  <c:v>0.26000099999999898</c:v>
                </c:pt>
                <c:pt idx="1960">
                  <c:v>-0.14999900000000099</c:v>
                </c:pt>
                <c:pt idx="1961">
                  <c:v>-0.17999999999999899</c:v>
                </c:pt>
                <c:pt idx="1962">
                  <c:v>-0.17000000000000101</c:v>
                </c:pt>
                <c:pt idx="1963">
                  <c:v>-0.17000000000000101</c:v>
                </c:pt>
                <c:pt idx="1964">
                  <c:v>-0.17000000000000101</c:v>
                </c:pt>
                <c:pt idx="1965">
                  <c:v>-0.224998000000002</c:v>
                </c:pt>
                <c:pt idx="1966">
                  <c:v>-9.4999000000001305E-2</c:v>
                </c:pt>
                <c:pt idx="1967">
                  <c:v>0.190000999999998</c:v>
                </c:pt>
                <c:pt idx="1968">
                  <c:v>0.25</c:v>
                </c:pt>
                <c:pt idx="1969">
                  <c:v>-0.13999900000000301</c:v>
                </c:pt>
                <c:pt idx="1970">
                  <c:v>-0.13999900000000301</c:v>
                </c:pt>
                <c:pt idx="1971">
                  <c:v>-0.13999900000000301</c:v>
                </c:pt>
                <c:pt idx="1972">
                  <c:v>0.59499900000000105</c:v>
                </c:pt>
                <c:pt idx="1973">
                  <c:v>0.33499899999999899</c:v>
                </c:pt>
                <c:pt idx="1974">
                  <c:v>0.125</c:v>
                </c:pt>
                <c:pt idx="1975">
                  <c:v>6.5000000000001196E-2</c:v>
                </c:pt>
                <c:pt idx="1976">
                  <c:v>-0.13500000000000101</c:v>
                </c:pt>
                <c:pt idx="1977">
                  <c:v>-0.13500000000000101</c:v>
                </c:pt>
                <c:pt idx="1978">
                  <c:v>-0.13500000000000101</c:v>
                </c:pt>
                <c:pt idx="1979">
                  <c:v>-0.44500000000000001</c:v>
                </c:pt>
                <c:pt idx="1980">
                  <c:v>0.149999999999998</c:v>
                </c:pt>
                <c:pt idx="1981">
                  <c:v>-0.30000199999999899</c:v>
                </c:pt>
                <c:pt idx="1982">
                  <c:v>-0.16500100000000001</c:v>
                </c:pt>
                <c:pt idx="1983">
                  <c:v>-0.44999899999999798</c:v>
                </c:pt>
                <c:pt idx="1984">
                  <c:v>-0.44999899999999798</c:v>
                </c:pt>
                <c:pt idx="1985">
                  <c:v>-0.44999899999999798</c:v>
                </c:pt>
                <c:pt idx="1986">
                  <c:v>4.5000000000001698E-2</c:v>
                </c:pt>
                <c:pt idx="1987">
                  <c:v>6.4997999999999195E-2</c:v>
                </c:pt>
                <c:pt idx="1988">
                  <c:v>5.00019999999992E-2</c:v>
                </c:pt>
                <c:pt idx="1989">
                  <c:v>-0.26500000000000001</c:v>
                </c:pt>
                <c:pt idx="1990">
                  <c:v>0.30499999999999899</c:v>
                </c:pt>
                <c:pt idx="1991">
                  <c:v>0.30499999999999899</c:v>
                </c:pt>
                <c:pt idx="1992">
                  <c:v>0.30499999999999899</c:v>
                </c:pt>
                <c:pt idx="1993">
                  <c:v>-0.110000000000002</c:v>
                </c:pt>
                <c:pt idx="1994">
                  <c:v>-0.155000999999998</c:v>
                </c:pt>
                <c:pt idx="1995">
                  <c:v>1.0000000000001501E-2</c:v>
                </c:pt>
                <c:pt idx="1996">
                  <c:v>9.9999999999997799E-2</c:v>
                </c:pt>
                <c:pt idx="1997">
                  <c:v>-6.9998999999999201E-2</c:v>
                </c:pt>
                <c:pt idx="1998">
                  <c:v>-6.9998999999999201E-2</c:v>
                </c:pt>
                <c:pt idx="1999">
                  <c:v>-6.9998999999999201E-2</c:v>
                </c:pt>
                <c:pt idx="2000">
                  <c:v>-0.19500000000000001</c:v>
                </c:pt>
                <c:pt idx="2001">
                  <c:v>7.5001000000000304E-2</c:v>
                </c:pt>
                <c:pt idx="2002">
                  <c:v>-0.13000100000000001</c:v>
                </c:pt>
                <c:pt idx="2003">
                  <c:v>0.23999999999999799</c:v>
                </c:pt>
                <c:pt idx="2004">
                  <c:v>0.225000000000001</c:v>
                </c:pt>
                <c:pt idx="2005">
                  <c:v>0.225000000000001</c:v>
                </c:pt>
                <c:pt idx="2006">
                  <c:v>0.225000000000001</c:v>
                </c:pt>
                <c:pt idx="2007">
                  <c:v>-0.20999899999999899</c:v>
                </c:pt>
                <c:pt idx="2008">
                  <c:v>0.26500199999999902</c:v>
                </c:pt>
                <c:pt idx="2009">
                  <c:v>0.11499999999999801</c:v>
                </c:pt>
                <c:pt idx="2010">
                  <c:v>-4.99900000000153E-3</c:v>
                </c:pt>
                <c:pt idx="2011">
                  <c:v>-0.184999999999998</c:v>
                </c:pt>
                <c:pt idx="2012">
                  <c:v>-0.184999999999998</c:v>
                </c:pt>
                <c:pt idx="2013">
                  <c:v>-0.184999999999998</c:v>
                </c:pt>
                <c:pt idx="2014">
                  <c:v>-0.184999999999998</c:v>
                </c:pt>
                <c:pt idx="2015">
                  <c:v>-0.22999999999999601</c:v>
                </c:pt>
                <c:pt idx="2016">
                  <c:v>-0.10499900000000199</c:v>
                </c:pt>
                <c:pt idx="2017">
                  <c:v>-0.49500100000000202</c:v>
                </c:pt>
                <c:pt idx="2018">
                  <c:v>0</c:v>
                </c:pt>
                <c:pt idx="2019">
                  <c:v>0</c:v>
                </c:pt>
                <c:pt idx="2020">
                  <c:v>0</c:v>
                </c:pt>
                <c:pt idx="2021">
                  <c:v>-0.16999999999999801</c:v>
                </c:pt>
                <c:pt idx="2022">
                  <c:v>-0.280000999999998</c:v>
                </c:pt>
                <c:pt idx="2023">
                  <c:v>-6.0001999999997203E-2</c:v>
                </c:pt>
                <c:pt idx="2024">
                  <c:v>0.36999899999999902</c:v>
                </c:pt>
                <c:pt idx="2025">
                  <c:v>0.52000099999999705</c:v>
                </c:pt>
                <c:pt idx="2026">
                  <c:v>0.52000099999999705</c:v>
                </c:pt>
                <c:pt idx="2027">
                  <c:v>0.52000099999999705</c:v>
                </c:pt>
                <c:pt idx="2028">
                  <c:v>0.20500000000000099</c:v>
                </c:pt>
                <c:pt idx="2029">
                  <c:v>0.17499899999999899</c:v>
                </c:pt>
                <c:pt idx="2030">
                  <c:v>-4.4999999999998097E-2</c:v>
                </c:pt>
                <c:pt idx="2031">
                  <c:v>0.61000099999999602</c:v>
                </c:pt>
                <c:pt idx="2032">
                  <c:v>8.0000000000001806E-2</c:v>
                </c:pt>
                <c:pt idx="2033">
                  <c:v>8.0000000000001806E-2</c:v>
                </c:pt>
                <c:pt idx="2034">
                  <c:v>8.0000000000001806E-2</c:v>
                </c:pt>
                <c:pt idx="2035">
                  <c:v>-0.17500100000000099</c:v>
                </c:pt>
                <c:pt idx="2036">
                  <c:v>-0.16499900000000101</c:v>
                </c:pt>
                <c:pt idx="2037">
                  <c:v>-0.345000999999999</c:v>
                </c:pt>
                <c:pt idx="2038">
                  <c:v>4.0001000000000099E-2</c:v>
                </c:pt>
                <c:pt idx="2039">
                  <c:v>-2.0000999999997E-2</c:v>
                </c:pt>
                <c:pt idx="2040">
                  <c:v>-2.0000999999997E-2</c:v>
                </c:pt>
                <c:pt idx="2041">
                  <c:v>-0.58000000000000096</c:v>
                </c:pt>
                <c:pt idx="2042">
                  <c:v>-0.23499800000000001</c:v>
                </c:pt>
                <c:pt idx="2043">
                  <c:v>4.5000000000001698E-2</c:v>
                </c:pt>
                <c:pt idx="2044">
                  <c:v>-0.38499799999999901</c:v>
                </c:pt>
                <c:pt idx="2045">
                  <c:v>-0.23999999999999799</c:v>
                </c:pt>
                <c:pt idx="2046">
                  <c:v>-0.23999999999999799</c:v>
                </c:pt>
                <c:pt idx="2047">
                  <c:v>-0.23999999999999799</c:v>
                </c:pt>
                <c:pt idx="2048">
                  <c:v>-0.50999799999999895</c:v>
                </c:pt>
                <c:pt idx="2049">
                  <c:v>-1.3349989999999901</c:v>
                </c:pt>
                <c:pt idx="2050">
                  <c:v>-0.47999899999999901</c:v>
                </c:pt>
                <c:pt idx="2051">
                  <c:v>-1.3549990000000001</c:v>
                </c:pt>
                <c:pt idx="2052">
                  <c:v>0.13500000000000101</c:v>
                </c:pt>
                <c:pt idx="2053">
                  <c:v>0.13500000000000101</c:v>
                </c:pt>
                <c:pt idx="2054">
                  <c:v>0.13500000000000101</c:v>
                </c:pt>
                <c:pt idx="2055">
                  <c:v>1.2050019999999999</c:v>
                </c:pt>
                <c:pt idx="2056">
                  <c:v>0.23</c:v>
                </c:pt>
                <c:pt idx="2057">
                  <c:v>-1.2800009999999999</c:v>
                </c:pt>
                <c:pt idx="2058">
                  <c:v>0.70999899999999905</c:v>
                </c:pt>
                <c:pt idx="2059">
                  <c:v>0.50499900000000097</c:v>
                </c:pt>
                <c:pt idx="2060">
                  <c:v>0.50499900000000097</c:v>
                </c:pt>
                <c:pt idx="2061">
                  <c:v>0.50499900000000097</c:v>
                </c:pt>
                <c:pt idx="2062">
                  <c:v>0.69499899999999903</c:v>
                </c:pt>
                <c:pt idx="2063">
                  <c:v>-0.27500199999999703</c:v>
                </c:pt>
                <c:pt idx="2064">
                  <c:v>-0.13499999999999801</c:v>
                </c:pt>
                <c:pt idx="2065">
                  <c:v>-2.49990000000011E-2</c:v>
                </c:pt>
                <c:pt idx="2066">
                  <c:v>0.58499899999999905</c:v>
                </c:pt>
                <c:pt idx="2067">
                  <c:v>0.58499899999999905</c:v>
                </c:pt>
                <c:pt idx="2068">
                  <c:v>0.58499899999999905</c:v>
                </c:pt>
                <c:pt idx="2069">
                  <c:v>0.61999800000000205</c:v>
                </c:pt>
                <c:pt idx="2070">
                  <c:v>0.88499999999999801</c:v>
                </c:pt>
                <c:pt idx="2071">
                  <c:v>0.71000099999999799</c:v>
                </c:pt>
                <c:pt idx="2072">
                  <c:v>0.35500199999999799</c:v>
                </c:pt>
                <c:pt idx="2073">
                  <c:v>0.14000000000000001</c:v>
                </c:pt>
                <c:pt idx="2074">
                  <c:v>0.14000000000000001</c:v>
                </c:pt>
                <c:pt idx="2075">
                  <c:v>0.14000000000000001</c:v>
                </c:pt>
                <c:pt idx="2076">
                  <c:v>0.12999999999999901</c:v>
                </c:pt>
                <c:pt idx="2077">
                  <c:v>0.60000099999999801</c:v>
                </c:pt>
                <c:pt idx="2078">
                  <c:v>-0.54500000000000104</c:v>
                </c:pt>
                <c:pt idx="2079">
                  <c:v>-0.70000099999999998</c:v>
                </c:pt>
                <c:pt idx="2080">
                  <c:v>0.53500000000000003</c:v>
                </c:pt>
                <c:pt idx="2081">
                  <c:v>0.53500000000000003</c:v>
                </c:pt>
                <c:pt idx="2082">
                  <c:v>0.53500000000000003</c:v>
                </c:pt>
                <c:pt idx="2083">
                  <c:v>-0.100000000000001</c:v>
                </c:pt>
                <c:pt idx="2084">
                  <c:v>4.99900000000153E-3</c:v>
                </c:pt>
                <c:pt idx="2085">
                  <c:v>-0.48999999999999799</c:v>
                </c:pt>
                <c:pt idx="2086">
                  <c:v>1.1949989999999899</c:v>
                </c:pt>
                <c:pt idx="2087">
                  <c:v>-0.26499999999999702</c:v>
                </c:pt>
                <c:pt idx="2088">
                  <c:v>-0.26499999999999702</c:v>
                </c:pt>
                <c:pt idx="2089">
                  <c:v>-0.26499999999999702</c:v>
                </c:pt>
                <c:pt idx="2090">
                  <c:v>-0.51500100000000104</c:v>
                </c:pt>
                <c:pt idx="2091">
                  <c:v>-9.9999999999980105E-3</c:v>
                </c:pt>
                <c:pt idx="2092">
                  <c:v>-1.75999999999999</c:v>
                </c:pt>
                <c:pt idx="2093">
                  <c:v>-1.08</c:v>
                </c:pt>
                <c:pt idx="2094">
                  <c:v>-0.44000099999999798</c:v>
                </c:pt>
                <c:pt idx="2095">
                  <c:v>-0.44000099999999798</c:v>
                </c:pt>
                <c:pt idx="2096">
                  <c:v>-0.44000099999999798</c:v>
                </c:pt>
                <c:pt idx="2097">
                  <c:v>0.86000100000000002</c:v>
                </c:pt>
                <c:pt idx="2098">
                  <c:v>0.17499899999999899</c:v>
                </c:pt>
                <c:pt idx="2099">
                  <c:v>0.27000099999999999</c:v>
                </c:pt>
                <c:pt idx="2100">
                  <c:v>0.27000099999999999</c:v>
                </c:pt>
                <c:pt idx="2101">
                  <c:v>0.48999999999999799</c:v>
                </c:pt>
                <c:pt idx="2102">
                  <c:v>0.48999999999999799</c:v>
                </c:pt>
                <c:pt idx="2103">
                  <c:v>0.48999999999999799</c:v>
                </c:pt>
                <c:pt idx="2104">
                  <c:v>-0.88999900000000298</c:v>
                </c:pt>
                <c:pt idx="2105">
                  <c:v>0.23499800000000001</c:v>
                </c:pt>
                <c:pt idx="2106">
                  <c:v>0.56500000000000095</c:v>
                </c:pt>
                <c:pt idx="2107">
                  <c:v>0.12000000000000099</c:v>
                </c:pt>
                <c:pt idx="2108">
                  <c:v>0.47999899999999901</c:v>
                </c:pt>
                <c:pt idx="2109">
                  <c:v>0.47999899999999901</c:v>
                </c:pt>
                <c:pt idx="2110">
                  <c:v>0.47999899999999901</c:v>
                </c:pt>
                <c:pt idx="2111">
                  <c:v>-4.4999999999998097E-2</c:v>
                </c:pt>
                <c:pt idx="2112">
                  <c:v>7.0000000000000201E-2</c:v>
                </c:pt>
                <c:pt idx="2113">
                  <c:v>-0.26000099999999898</c:v>
                </c:pt>
                <c:pt idx="2114">
                  <c:v>0</c:v>
                </c:pt>
                <c:pt idx="2115">
                  <c:v>0.14999900000000099</c:v>
                </c:pt>
                <c:pt idx="2116">
                  <c:v>0.14999900000000099</c:v>
                </c:pt>
                <c:pt idx="2117">
                  <c:v>0.14999900000000099</c:v>
                </c:pt>
                <c:pt idx="2118">
                  <c:v>-0.20500000000000099</c:v>
                </c:pt>
                <c:pt idx="2119">
                  <c:v>0.89999900000000099</c:v>
                </c:pt>
                <c:pt idx="2120">
                  <c:v>0.45500000000000101</c:v>
                </c:pt>
                <c:pt idx="2121">
                  <c:v>-0.21000100000000099</c:v>
                </c:pt>
                <c:pt idx="2122">
                  <c:v>-7.9999000000000806E-2</c:v>
                </c:pt>
                <c:pt idx="2123">
                  <c:v>-7.9999000000000806E-2</c:v>
                </c:pt>
                <c:pt idx="2124">
                  <c:v>-7.9999000000000806E-2</c:v>
                </c:pt>
                <c:pt idx="2125">
                  <c:v>0.13500099999999901</c:v>
                </c:pt>
                <c:pt idx="2126">
                  <c:v>-0.30499999999999899</c:v>
                </c:pt>
                <c:pt idx="2127">
                  <c:v>9.5000999999999794E-2</c:v>
                </c:pt>
                <c:pt idx="2128">
                  <c:v>9.5000999999999794E-2</c:v>
                </c:pt>
                <c:pt idx="2129">
                  <c:v>0.92499899999999902</c:v>
                </c:pt>
                <c:pt idx="2130">
                  <c:v>0.92499899999999902</c:v>
                </c:pt>
                <c:pt idx="2131">
                  <c:v>0.92499899999999902</c:v>
                </c:pt>
                <c:pt idx="2132">
                  <c:v>-0.13999900000000301</c:v>
                </c:pt>
                <c:pt idx="2133">
                  <c:v>6.9998999999999201E-2</c:v>
                </c:pt>
                <c:pt idx="2134">
                  <c:v>0.159998999999999</c:v>
                </c:pt>
                <c:pt idx="2135">
                  <c:v>0.159998999999999</c:v>
                </c:pt>
                <c:pt idx="2136">
                  <c:v>0.18000000000000299</c:v>
                </c:pt>
                <c:pt idx="2137">
                  <c:v>0.18000000000000299</c:v>
                </c:pt>
                <c:pt idx="2138">
                  <c:v>0.18000000000000299</c:v>
                </c:pt>
                <c:pt idx="2139">
                  <c:v>0.10000099999999799</c:v>
                </c:pt>
                <c:pt idx="2140">
                  <c:v>0.63999899999999899</c:v>
                </c:pt>
                <c:pt idx="2141">
                  <c:v>-0.13999900000000301</c:v>
                </c:pt>
                <c:pt idx="2142">
                  <c:v>0.125</c:v>
                </c:pt>
                <c:pt idx="2143">
                  <c:v>-0.20999899999999899</c:v>
                </c:pt>
                <c:pt idx="2144">
                  <c:v>-0.20999899999999899</c:v>
                </c:pt>
                <c:pt idx="2145">
                  <c:v>-0.20999899999999899</c:v>
                </c:pt>
                <c:pt idx="2146">
                  <c:v>7.9999000000000806E-2</c:v>
                </c:pt>
                <c:pt idx="2147">
                  <c:v>0.25</c:v>
                </c:pt>
                <c:pt idx="2148">
                  <c:v>0.190000000000001</c:v>
                </c:pt>
                <c:pt idx="2149">
                  <c:v>0.27500200000000002</c:v>
                </c:pt>
                <c:pt idx="2150">
                  <c:v>-0.23500000000000201</c:v>
                </c:pt>
                <c:pt idx="2151">
                  <c:v>-0.23500000000000201</c:v>
                </c:pt>
                <c:pt idx="2152">
                  <c:v>-0.23500000000000201</c:v>
                </c:pt>
                <c:pt idx="2153">
                  <c:v>-0.23500000000000201</c:v>
                </c:pt>
                <c:pt idx="2154">
                  <c:v>-0.36999899999999902</c:v>
                </c:pt>
                <c:pt idx="2155">
                  <c:v>0.38500099999999898</c:v>
                </c:pt>
                <c:pt idx="2156">
                  <c:v>0.25</c:v>
                </c:pt>
                <c:pt idx="2157">
                  <c:v>0.33000000000000101</c:v>
                </c:pt>
                <c:pt idx="2158">
                  <c:v>0.33000000000000101</c:v>
                </c:pt>
                <c:pt idx="2159">
                  <c:v>0.33000000000000101</c:v>
                </c:pt>
                <c:pt idx="2160">
                  <c:v>8.4998999999999797E-2</c:v>
                </c:pt>
                <c:pt idx="2161">
                  <c:v>-0.16</c:v>
                </c:pt>
                <c:pt idx="2162">
                  <c:v>-5.4998000000001199E-2</c:v>
                </c:pt>
                <c:pt idx="2163">
                  <c:v>-0.16499900000000101</c:v>
                </c:pt>
                <c:pt idx="2164">
                  <c:v>2.9997999999999001E-2</c:v>
                </c:pt>
                <c:pt idx="2165">
                  <c:v>2.9997999999999001E-2</c:v>
                </c:pt>
                <c:pt idx="2166">
                  <c:v>2.9997999999999001E-2</c:v>
                </c:pt>
                <c:pt idx="2167">
                  <c:v>0.48999900000000002</c:v>
                </c:pt>
                <c:pt idx="2168">
                  <c:v>0.38999899999999899</c:v>
                </c:pt>
                <c:pt idx="2169">
                  <c:v>-0.33999999999999903</c:v>
                </c:pt>
                <c:pt idx="2170">
                  <c:v>0.25499900000000097</c:v>
                </c:pt>
                <c:pt idx="2171">
                  <c:v>0.47500099999999801</c:v>
                </c:pt>
                <c:pt idx="2172">
                  <c:v>0.47500099999999801</c:v>
                </c:pt>
                <c:pt idx="2173">
                  <c:v>0.47500099999999801</c:v>
                </c:pt>
                <c:pt idx="2174">
                  <c:v>5.0010000000000297E-3</c:v>
                </c:pt>
                <c:pt idx="2175">
                  <c:v>-0.375</c:v>
                </c:pt>
                <c:pt idx="2176">
                  <c:v>0.17499999999999699</c:v>
                </c:pt>
                <c:pt idx="2177">
                  <c:v>0.35000000000000098</c:v>
                </c:pt>
                <c:pt idx="2178">
                  <c:v>-0.25499900000000097</c:v>
                </c:pt>
                <c:pt idx="2179">
                  <c:v>-0.25499900000000097</c:v>
                </c:pt>
                <c:pt idx="2180">
                  <c:v>-0.25499900000000097</c:v>
                </c:pt>
                <c:pt idx="2181">
                  <c:v>-0.25499900000000097</c:v>
                </c:pt>
                <c:pt idx="2182">
                  <c:v>-0.184999000000001</c:v>
                </c:pt>
                <c:pt idx="2183">
                  <c:v>1.4999000000003E-2</c:v>
                </c:pt>
                <c:pt idx="2184">
                  <c:v>-0.16</c:v>
                </c:pt>
                <c:pt idx="2185">
                  <c:v>0.26999800000000101</c:v>
                </c:pt>
                <c:pt idx="2186">
                  <c:v>0.26999800000000101</c:v>
                </c:pt>
                <c:pt idx="2187">
                  <c:v>0.26999800000000101</c:v>
                </c:pt>
                <c:pt idx="2188">
                  <c:v>-0.58499899999999905</c:v>
                </c:pt>
                <c:pt idx="2189">
                  <c:v>8.5001000000001797E-2</c:v>
                </c:pt>
                <c:pt idx="2190">
                  <c:v>-0.41499899999999801</c:v>
                </c:pt>
                <c:pt idx="2191">
                  <c:v>-0.55499999999999905</c:v>
                </c:pt>
                <c:pt idx="2192">
                  <c:v>-0.125</c:v>
                </c:pt>
                <c:pt idx="2193">
                  <c:v>-0.125</c:v>
                </c:pt>
                <c:pt idx="2194">
                  <c:v>-0.125</c:v>
                </c:pt>
                <c:pt idx="2195">
                  <c:v>-0.37999999999999901</c:v>
                </c:pt>
                <c:pt idx="2196">
                  <c:v>-0.435000000000002</c:v>
                </c:pt>
                <c:pt idx="2197">
                  <c:v>-4.5000000000001698E-2</c:v>
                </c:pt>
                <c:pt idx="2198">
                  <c:v>-0.34499999999999997</c:v>
                </c:pt>
                <c:pt idx="2199">
                  <c:v>-3.0000000000001099E-2</c:v>
                </c:pt>
                <c:pt idx="2200">
                  <c:v>-3.0000000000001099E-2</c:v>
                </c:pt>
                <c:pt idx="2201">
                  <c:v>-3.0000000000001099E-2</c:v>
                </c:pt>
                <c:pt idx="2202">
                  <c:v>8.4999999999999007E-2</c:v>
                </c:pt>
                <c:pt idx="2203">
                  <c:v>0.59000000000000097</c:v>
                </c:pt>
                <c:pt idx="2204">
                  <c:v>-0.119999999999999</c:v>
                </c:pt>
                <c:pt idx="2205">
                  <c:v>0.48999900000000002</c:v>
                </c:pt>
                <c:pt idx="2206">
                  <c:v>0.11499999999999801</c:v>
                </c:pt>
                <c:pt idx="2207">
                  <c:v>0.11499999999999801</c:v>
                </c:pt>
                <c:pt idx="2208">
                  <c:v>0.11499999999999801</c:v>
                </c:pt>
                <c:pt idx="2209">
                  <c:v>-2.9998000000002599E-2</c:v>
                </c:pt>
                <c:pt idx="2210">
                  <c:v>0.31999899999999898</c:v>
                </c:pt>
                <c:pt idx="2211">
                  <c:v>3.4999000000002597E-2</c:v>
                </c:pt>
                <c:pt idx="2212">
                  <c:v>-0.29500099999999901</c:v>
                </c:pt>
                <c:pt idx="2213">
                  <c:v>-0.109999999999999</c:v>
                </c:pt>
                <c:pt idx="2214">
                  <c:v>-0.109999999999999</c:v>
                </c:pt>
                <c:pt idx="2215">
                  <c:v>-0.109999999999999</c:v>
                </c:pt>
                <c:pt idx="2216">
                  <c:v>0.375</c:v>
                </c:pt>
                <c:pt idx="2217">
                  <c:v>-0.14999900000000099</c:v>
                </c:pt>
                <c:pt idx="2218">
                  <c:v>0.189998000000002</c:v>
                </c:pt>
                <c:pt idx="2219">
                  <c:v>0</c:v>
                </c:pt>
                <c:pt idx="2220">
                  <c:v>-0.114999</c:v>
                </c:pt>
                <c:pt idx="2221">
                  <c:v>-0.114999</c:v>
                </c:pt>
                <c:pt idx="2222">
                  <c:v>-0.114999</c:v>
                </c:pt>
                <c:pt idx="2223">
                  <c:v>0.85499999999999998</c:v>
                </c:pt>
                <c:pt idx="2224">
                  <c:v>0.35000000000000098</c:v>
                </c:pt>
                <c:pt idx="2225">
                  <c:v>0.65500099999999795</c:v>
                </c:pt>
                <c:pt idx="2226">
                  <c:v>-0.14499999999999899</c:v>
                </c:pt>
                <c:pt idx="2227">
                  <c:v>-0.33500099999999799</c:v>
                </c:pt>
                <c:pt idx="2228">
                  <c:v>-0.33500099999999799</c:v>
                </c:pt>
                <c:pt idx="2229">
                  <c:v>-0.33500099999999799</c:v>
                </c:pt>
                <c:pt idx="2230">
                  <c:v>8.4998999999999797E-2</c:v>
                </c:pt>
                <c:pt idx="2231">
                  <c:v>-0.29500000000000098</c:v>
                </c:pt>
                <c:pt idx="2232">
                  <c:v>0</c:v>
                </c:pt>
                <c:pt idx="2233">
                  <c:v>-0.13499799999999901</c:v>
                </c:pt>
                <c:pt idx="2234">
                  <c:v>-0.13499799999999901</c:v>
                </c:pt>
                <c:pt idx="2235">
                  <c:v>-0.13499799999999901</c:v>
                </c:pt>
                <c:pt idx="2236">
                  <c:v>-0.13499799999999901</c:v>
                </c:pt>
                <c:pt idx="2237">
                  <c:v>0.29500000000000098</c:v>
                </c:pt>
                <c:pt idx="2238">
                  <c:v>0.14999900000000099</c:v>
                </c:pt>
                <c:pt idx="2239">
                  <c:v>5.4999999999999702E-2</c:v>
                </c:pt>
                <c:pt idx="2240">
                  <c:v>0.41499899999999801</c:v>
                </c:pt>
                <c:pt idx="2241">
                  <c:v>-0.16999999999999801</c:v>
                </c:pt>
                <c:pt idx="2242">
                  <c:v>-0.16999999999999801</c:v>
                </c:pt>
                <c:pt idx="2243">
                  <c:v>-0.16999999999999801</c:v>
                </c:pt>
                <c:pt idx="2244">
                  <c:v>-0.16500100000000001</c:v>
                </c:pt>
                <c:pt idx="2245">
                  <c:v>0.33999999999999903</c:v>
                </c:pt>
                <c:pt idx="2246">
                  <c:v>0.11500199999999999</c:v>
                </c:pt>
                <c:pt idx="2247">
                  <c:v>0.29499999999999799</c:v>
                </c:pt>
                <c:pt idx="2248">
                  <c:v>-1.4998999999999501E-2</c:v>
                </c:pt>
                <c:pt idx="2249">
                  <c:v>-1.4998999999999501E-2</c:v>
                </c:pt>
                <c:pt idx="2250">
                  <c:v>-1.4998999999999501E-2</c:v>
                </c:pt>
                <c:pt idx="2251">
                  <c:v>-1.0000999999999E-2</c:v>
                </c:pt>
                <c:pt idx="2252">
                  <c:v>-0.184999999999998</c:v>
                </c:pt>
                <c:pt idx="2253">
                  <c:v>0.33499899999999899</c:v>
                </c:pt>
                <c:pt idx="2254">
                  <c:v>-0.94999800000000001</c:v>
                </c:pt>
                <c:pt idx="2255">
                  <c:v>0.28999899999999801</c:v>
                </c:pt>
                <c:pt idx="2256">
                  <c:v>0.28999899999999801</c:v>
                </c:pt>
                <c:pt idx="2257">
                  <c:v>0.28999899999999801</c:v>
                </c:pt>
                <c:pt idx="2258">
                  <c:v>-8.0000000000001806E-2</c:v>
                </c:pt>
                <c:pt idx="2259">
                  <c:v>-0.10499900000000199</c:v>
                </c:pt>
                <c:pt idx="2260">
                  <c:v>-0.20499999999999799</c:v>
                </c:pt>
                <c:pt idx="2261">
                  <c:v>-0.17999800000000099</c:v>
                </c:pt>
                <c:pt idx="2262">
                  <c:v>2.9999000000000099E-2</c:v>
                </c:pt>
                <c:pt idx="2263">
                  <c:v>2.9999000000000099E-2</c:v>
                </c:pt>
                <c:pt idx="2264">
                  <c:v>2.9999000000000099E-2</c:v>
                </c:pt>
                <c:pt idx="2265">
                  <c:v>-4.9989999999979703E-3</c:v>
                </c:pt>
                <c:pt idx="2266">
                  <c:v>-0.20499999999999799</c:v>
                </c:pt>
                <c:pt idx="2267">
                  <c:v>-0.45500000000000101</c:v>
                </c:pt>
                <c:pt idx="2268">
                  <c:v>1.4999000000003E-2</c:v>
                </c:pt>
                <c:pt idx="2269">
                  <c:v>-0.125</c:v>
                </c:pt>
                <c:pt idx="2270">
                  <c:v>-0.125</c:v>
                </c:pt>
                <c:pt idx="2271">
                  <c:v>-0.125</c:v>
                </c:pt>
                <c:pt idx="2272">
                  <c:v>0.25</c:v>
                </c:pt>
                <c:pt idx="2273">
                  <c:v>0.13999999999999699</c:v>
                </c:pt>
                <c:pt idx="2274">
                  <c:v>6.4998000000002706E-2</c:v>
                </c:pt>
                <c:pt idx="2275">
                  <c:v>0.13499799999999901</c:v>
                </c:pt>
                <c:pt idx="2276">
                  <c:v>3.0000000000001099E-2</c:v>
                </c:pt>
                <c:pt idx="2277">
                  <c:v>3.0000000000001099E-2</c:v>
                </c:pt>
                <c:pt idx="2278">
                  <c:v>3.0000000000001099E-2</c:v>
                </c:pt>
                <c:pt idx="2279">
                  <c:v>3.0000000000001099E-2</c:v>
                </c:pt>
                <c:pt idx="2280">
                  <c:v>0.36999899999999902</c:v>
                </c:pt>
                <c:pt idx="2281">
                  <c:v>-0.33999999999999903</c:v>
                </c:pt>
                <c:pt idx="2282">
                  <c:v>-8.0002000000000295E-2</c:v>
                </c:pt>
                <c:pt idx="2283">
                  <c:v>0.10000099999999799</c:v>
                </c:pt>
                <c:pt idx="2284">
                  <c:v>0.10000099999999799</c:v>
                </c:pt>
                <c:pt idx="2285">
                  <c:v>0.10000099999999799</c:v>
                </c:pt>
                <c:pt idx="2286">
                  <c:v>3.50000000000001E-2</c:v>
                </c:pt>
                <c:pt idx="2287">
                  <c:v>0.180000999999997</c:v>
                </c:pt>
                <c:pt idx="2288">
                  <c:v>-9.4998999999997794E-2</c:v>
                </c:pt>
                <c:pt idx="2289">
                  <c:v>-3.0000999999998602E-2</c:v>
                </c:pt>
                <c:pt idx="2290">
                  <c:v>-0.10000099999999799</c:v>
                </c:pt>
                <c:pt idx="2291">
                  <c:v>-0.10000099999999799</c:v>
                </c:pt>
                <c:pt idx="2292">
                  <c:v>-0.10000099999999799</c:v>
                </c:pt>
                <c:pt idx="2293">
                  <c:v>0.190000999999998</c:v>
                </c:pt>
                <c:pt idx="2294">
                  <c:v>-2.49990000000011E-2</c:v>
                </c:pt>
                <c:pt idx="2295">
                  <c:v>-0.25499999999999901</c:v>
                </c:pt>
                <c:pt idx="2296">
                  <c:v>0.219999999999998</c:v>
                </c:pt>
                <c:pt idx="2297">
                  <c:v>0.280001000000002</c:v>
                </c:pt>
                <c:pt idx="2298">
                  <c:v>0.280001000000002</c:v>
                </c:pt>
                <c:pt idx="2299">
                  <c:v>0.280001000000002</c:v>
                </c:pt>
                <c:pt idx="2300">
                  <c:v>-0.280000999999998</c:v>
                </c:pt>
                <c:pt idx="2301">
                  <c:v>-0.27500200000000002</c:v>
                </c:pt>
                <c:pt idx="2302">
                  <c:v>4.0001000000000099E-2</c:v>
                </c:pt>
                <c:pt idx="2303">
                  <c:v>8.9999999999999802E-2</c:v>
                </c:pt>
                <c:pt idx="2304">
                  <c:v>-0.25</c:v>
                </c:pt>
                <c:pt idx="2305">
                  <c:v>-0.25</c:v>
                </c:pt>
                <c:pt idx="2306">
                  <c:v>-0.25</c:v>
                </c:pt>
                <c:pt idx="2307">
                  <c:v>-0.24000000000000199</c:v>
                </c:pt>
                <c:pt idx="2308">
                  <c:v>5.4998000000001199E-2</c:v>
                </c:pt>
                <c:pt idx="2309">
                  <c:v>-0.20499899999999999</c:v>
                </c:pt>
                <c:pt idx="2310">
                  <c:v>0.439998000000002</c:v>
                </c:pt>
                <c:pt idx="2311">
                  <c:v>-6.4998000000002706E-2</c:v>
                </c:pt>
                <c:pt idx="2312">
                  <c:v>-6.4998000000002706E-2</c:v>
                </c:pt>
                <c:pt idx="2313">
                  <c:v>-6.4998000000002706E-2</c:v>
                </c:pt>
                <c:pt idx="2314">
                  <c:v>0.17000000000000101</c:v>
                </c:pt>
                <c:pt idx="2315">
                  <c:v>-0.16500100000000001</c:v>
                </c:pt>
                <c:pt idx="2316">
                  <c:v>9.5001999999997297E-2</c:v>
                </c:pt>
                <c:pt idx="2317">
                  <c:v>-5.4999999999999702E-2</c:v>
                </c:pt>
                <c:pt idx="2318">
                  <c:v>-5.4999999999999702E-2</c:v>
                </c:pt>
                <c:pt idx="2319">
                  <c:v>-5.4999999999999702E-2</c:v>
                </c:pt>
                <c:pt idx="2320">
                  <c:v>-5.4999999999999702E-2</c:v>
                </c:pt>
                <c:pt idx="2321">
                  <c:v>0.41500100000000001</c:v>
                </c:pt>
                <c:pt idx="2322">
                  <c:v>-0.21000100000000099</c:v>
                </c:pt>
                <c:pt idx="2323">
                  <c:v>-8.9999999999999802E-2</c:v>
                </c:pt>
                <c:pt idx="2324">
                  <c:v>-1.4998999999999501E-2</c:v>
                </c:pt>
                <c:pt idx="2325">
                  <c:v>7.0000000000000201E-2</c:v>
                </c:pt>
                <c:pt idx="2326">
                  <c:v>7.0000000000000201E-2</c:v>
                </c:pt>
                <c:pt idx="2327">
                  <c:v>7.0000000000000201E-2</c:v>
                </c:pt>
                <c:pt idx="2328">
                  <c:v>0.344999000000001</c:v>
                </c:pt>
                <c:pt idx="2329">
                  <c:v>1.0000000000001501E-2</c:v>
                </c:pt>
                <c:pt idx="2330">
                  <c:v>7.9999999999998295E-2</c:v>
                </c:pt>
                <c:pt idx="2331">
                  <c:v>0.219999000000001</c:v>
                </c:pt>
                <c:pt idx="2332">
                  <c:v>0.110001</c:v>
                </c:pt>
                <c:pt idx="2333">
                  <c:v>0.110001</c:v>
                </c:pt>
                <c:pt idx="2334">
                  <c:v>0.110001</c:v>
                </c:pt>
                <c:pt idx="2335">
                  <c:v>0.125</c:v>
                </c:pt>
                <c:pt idx="2336">
                  <c:v>0.10499900000000199</c:v>
                </c:pt>
                <c:pt idx="2337">
                  <c:v>6.00009999999997E-2</c:v>
                </c:pt>
                <c:pt idx="2338">
                  <c:v>0.50999799999999895</c:v>
                </c:pt>
                <c:pt idx="2339">
                  <c:v>9.9999999999997799E-2</c:v>
                </c:pt>
                <c:pt idx="2340">
                  <c:v>9.9999999999997799E-2</c:v>
                </c:pt>
                <c:pt idx="2341">
                  <c:v>9.9999999999997799E-2</c:v>
                </c:pt>
                <c:pt idx="2342">
                  <c:v>5.4998000000001199E-2</c:v>
                </c:pt>
                <c:pt idx="2343">
                  <c:v>4.999999999999E-3</c:v>
                </c:pt>
                <c:pt idx="2344">
                  <c:v>-0.100000000000001</c:v>
                </c:pt>
                <c:pt idx="2345">
                  <c:v>-0.35500199999999799</c:v>
                </c:pt>
                <c:pt idx="2346">
                  <c:v>-0.16</c:v>
                </c:pt>
                <c:pt idx="2347">
                  <c:v>-0.16</c:v>
                </c:pt>
                <c:pt idx="2348">
                  <c:v>-0.16</c:v>
                </c:pt>
                <c:pt idx="2349">
                  <c:v>3.50000000000001E-2</c:v>
                </c:pt>
                <c:pt idx="2350">
                  <c:v>-1.0000000000001501E-2</c:v>
                </c:pt>
                <c:pt idx="2351">
                  <c:v>-0.224998000000002</c:v>
                </c:pt>
                <c:pt idx="2352">
                  <c:v>-0.28499999999999998</c:v>
                </c:pt>
                <c:pt idx="2353">
                  <c:v>5.4999999999999702E-2</c:v>
                </c:pt>
                <c:pt idx="2354">
                  <c:v>5.4999999999999702E-2</c:v>
                </c:pt>
                <c:pt idx="2355">
                  <c:v>5.4999999999999702E-2</c:v>
                </c:pt>
                <c:pt idx="2356">
                  <c:v>-0.114999</c:v>
                </c:pt>
                <c:pt idx="2357">
                  <c:v>1.9999999999999501E-2</c:v>
                </c:pt>
                <c:pt idx="2358">
                  <c:v>3.9999000000001603E-2</c:v>
                </c:pt>
                <c:pt idx="2359">
                  <c:v>-4.5000000000001698E-2</c:v>
                </c:pt>
                <c:pt idx="2360">
                  <c:v>-2.49990000000011E-2</c:v>
                </c:pt>
                <c:pt idx="2361">
                  <c:v>-2.49990000000011E-2</c:v>
                </c:pt>
                <c:pt idx="2362">
                  <c:v>-2.49990000000011E-2</c:v>
                </c:pt>
                <c:pt idx="2363">
                  <c:v>7.5000999999996695E-2</c:v>
                </c:pt>
                <c:pt idx="2364">
                  <c:v>0.20499999999999799</c:v>
                </c:pt>
                <c:pt idx="2365">
                  <c:v>0.189998000000002</c:v>
                </c:pt>
                <c:pt idx="2366">
                  <c:v>0.129999000000001</c:v>
                </c:pt>
                <c:pt idx="2367">
                  <c:v>-9.5000999999999794E-2</c:v>
                </c:pt>
                <c:pt idx="2368">
                  <c:v>-9.5000999999999794E-2</c:v>
                </c:pt>
                <c:pt idx="2369">
                  <c:v>-9.5000999999999794E-2</c:v>
                </c:pt>
                <c:pt idx="2370">
                  <c:v>-9.0000000000003397E-2</c:v>
                </c:pt>
                <c:pt idx="2371">
                  <c:v>-0.184999999999998</c:v>
                </c:pt>
                <c:pt idx="2372">
                  <c:v>5.5000000000003199E-2</c:v>
                </c:pt>
                <c:pt idx="2373">
                  <c:v>0.155000000000001</c:v>
                </c:pt>
                <c:pt idx="2374">
                  <c:v>-0.42000000000000098</c:v>
                </c:pt>
                <c:pt idx="2375">
                  <c:v>-0.42000000000000098</c:v>
                </c:pt>
                <c:pt idx="2376">
                  <c:v>-0.42000000000000098</c:v>
                </c:pt>
                <c:pt idx="2377">
                  <c:v>-5.9999000000001197E-2</c:v>
                </c:pt>
                <c:pt idx="2378">
                  <c:v>-0.280000999999998</c:v>
                </c:pt>
                <c:pt idx="2379">
                  <c:v>5.99999999999987E-2</c:v>
                </c:pt>
                <c:pt idx="2380">
                  <c:v>-0.17000000000000101</c:v>
                </c:pt>
                <c:pt idx="2381">
                  <c:v>0.17000000000000101</c:v>
                </c:pt>
                <c:pt idx="2382">
                  <c:v>0.17000000000000101</c:v>
                </c:pt>
                <c:pt idx="2383">
                  <c:v>0.17000000000000101</c:v>
                </c:pt>
                <c:pt idx="2384">
                  <c:v>0.17000000000000101</c:v>
                </c:pt>
                <c:pt idx="2385">
                  <c:v>-0.14500099999999699</c:v>
                </c:pt>
                <c:pt idx="2386">
                  <c:v>-0.125</c:v>
                </c:pt>
                <c:pt idx="2387">
                  <c:v>-0.29499999999999799</c:v>
                </c:pt>
                <c:pt idx="2388">
                  <c:v>-0.28499999999999998</c:v>
                </c:pt>
                <c:pt idx="2389">
                  <c:v>-0.28499999999999998</c:v>
                </c:pt>
                <c:pt idx="2390">
                  <c:v>-0.28499999999999998</c:v>
                </c:pt>
                <c:pt idx="2391">
                  <c:v>7.5001000000000304E-2</c:v>
                </c:pt>
                <c:pt idx="2392">
                  <c:v>-4.9989999999979703E-3</c:v>
                </c:pt>
                <c:pt idx="2393">
                  <c:v>-2.0000999999997E-2</c:v>
                </c:pt>
                <c:pt idx="2394">
                  <c:v>-0.259998000000003</c:v>
                </c:pt>
                <c:pt idx="2395">
                  <c:v>-0.29499999999999799</c:v>
                </c:pt>
                <c:pt idx="2396">
                  <c:v>-0.29499999999999799</c:v>
                </c:pt>
                <c:pt idx="2397">
                  <c:v>-0.29499999999999799</c:v>
                </c:pt>
                <c:pt idx="2398">
                  <c:v>7.0000000000000201E-2</c:v>
                </c:pt>
                <c:pt idx="2399">
                  <c:v>-0.23999899999999999</c:v>
                </c:pt>
                <c:pt idx="2400">
                  <c:v>-0.36999899999999902</c:v>
                </c:pt>
                <c:pt idx="2401">
                  <c:v>-0.29500000000000098</c:v>
                </c:pt>
                <c:pt idx="2402">
                  <c:v>-0.129999000000001</c:v>
                </c:pt>
                <c:pt idx="2403">
                  <c:v>-0.129999000000001</c:v>
                </c:pt>
                <c:pt idx="2404">
                  <c:v>-0.129999000000001</c:v>
                </c:pt>
                <c:pt idx="2405">
                  <c:v>-0.110000999999996</c:v>
                </c:pt>
                <c:pt idx="2406">
                  <c:v>-0.120000999999998</c:v>
                </c:pt>
                <c:pt idx="2407">
                  <c:v>-0.22500099999999801</c:v>
                </c:pt>
                <c:pt idx="2408">
                  <c:v>-0.41999999999999799</c:v>
                </c:pt>
                <c:pt idx="2409">
                  <c:v>7.49990000000018E-2</c:v>
                </c:pt>
                <c:pt idx="2410">
                  <c:v>7.49990000000018E-2</c:v>
                </c:pt>
                <c:pt idx="2411">
                  <c:v>7.49990000000018E-2</c:v>
                </c:pt>
                <c:pt idx="2412">
                  <c:v>0.105</c:v>
                </c:pt>
                <c:pt idx="2413">
                  <c:v>2.49990000000011E-2</c:v>
                </c:pt>
                <c:pt idx="2414">
                  <c:v>1.9998000000001001E-2</c:v>
                </c:pt>
                <c:pt idx="2415">
                  <c:v>-2.9999000000000099E-2</c:v>
                </c:pt>
                <c:pt idx="2416">
                  <c:v>2.49990000000011E-2</c:v>
                </c:pt>
                <c:pt idx="2417">
                  <c:v>2.49990000000011E-2</c:v>
                </c:pt>
                <c:pt idx="2418">
                  <c:v>2.49990000000011E-2</c:v>
                </c:pt>
                <c:pt idx="2419">
                  <c:v>-0.100000000000001</c:v>
                </c:pt>
                <c:pt idx="2420">
                  <c:v>-0.189997999999999</c:v>
                </c:pt>
                <c:pt idx="2421">
                  <c:v>-3.9998999999998099E-2</c:v>
                </c:pt>
                <c:pt idx="2422">
                  <c:v>3.50000000000001E-2</c:v>
                </c:pt>
                <c:pt idx="2423">
                  <c:v>5.5001000000000702E-2</c:v>
                </c:pt>
                <c:pt idx="2424">
                  <c:v>5.5001000000000702E-2</c:v>
                </c:pt>
                <c:pt idx="2425">
                  <c:v>5.5001000000000702E-2</c:v>
                </c:pt>
                <c:pt idx="2426">
                  <c:v>0.19500000000000001</c:v>
                </c:pt>
                <c:pt idx="2427">
                  <c:v>-0.344999000000001</c:v>
                </c:pt>
                <c:pt idx="2428">
                  <c:v>-0.13499799999999901</c:v>
                </c:pt>
                <c:pt idx="2429">
                  <c:v>0.100000000000001</c:v>
                </c:pt>
                <c:pt idx="2430">
                  <c:v>-0.27499999999999802</c:v>
                </c:pt>
                <c:pt idx="2431">
                  <c:v>-0.27499999999999802</c:v>
                </c:pt>
                <c:pt idx="2432">
                  <c:v>-0.27499999999999802</c:v>
                </c:pt>
                <c:pt idx="2433">
                  <c:v>-7.4998999999998206E-2</c:v>
                </c:pt>
                <c:pt idx="2434">
                  <c:v>5.9999000000001197E-2</c:v>
                </c:pt>
                <c:pt idx="2435">
                  <c:v>-0.26000000000000101</c:v>
                </c:pt>
                <c:pt idx="2436">
                  <c:v>0.29000100000000001</c:v>
                </c:pt>
                <c:pt idx="2437">
                  <c:v>-0.16500100000000001</c:v>
                </c:pt>
                <c:pt idx="2438">
                  <c:v>-0.16500100000000001</c:v>
                </c:pt>
                <c:pt idx="2439">
                  <c:v>-0.16500100000000001</c:v>
                </c:pt>
                <c:pt idx="2440">
                  <c:v>5.4999999999999702E-2</c:v>
                </c:pt>
                <c:pt idx="2441">
                  <c:v>0.17499900000000301</c:v>
                </c:pt>
                <c:pt idx="2442">
                  <c:v>0.17499999999999699</c:v>
                </c:pt>
                <c:pt idx="2443">
                  <c:v>8.9999999999999802E-2</c:v>
                </c:pt>
                <c:pt idx="2444">
                  <c:v>0.35000099999999801</c:v>
                </c:pt>
                <c:pt idx="2445">
                  <c:v>0.35000099999999801</c:v>
                </c:pt>
                <c:pt idx="2446">
                  <c:v>0.35000099999999801</c:v>
                </c:pt>
                <c:pt idx="2447">
                  <c:v>9.4999000000001305E-2</c:v>
                </c:pt>
                <c:pt idx="2448">
                  <c:v>0.28999899999999801</c:v>
                </c:pt>
                <c:pt idx="2449">
                  <c:v>-8.50009999999983E-2</c:v>
                </c:pt>
                <c:pt idx="2450">
                  <c:v>4.9998999999999599E-2</c:v>
                </c:pt>
                <c:pt idx="2451">
                  <c:v>-1.0000999999999E-2</c:v>
                </c:pt>
                <c:pt idx="2452">
                  <c:v>-1.0000999999999E-2</c:v>
                </c:pt>
                <c:pt idx="2453">
                  <c:v>-1.0000999999999E-2</c:v>
                </c:pt>
                <c:pt idx="2454">
                  <c:v>0.14000100000000101</c:v>
                </c:pt>
                <c:pt idx="2455">
                  <c:v>1.5000000000000501E-2</c:v>
                </c:pt>
                <c:pt idx="2456">
                  <c:v>-7.9999999999998295E-2</c:v>
                </c:pt>
                <c:pt idx="2457">
                  <c:v>-7.9999999999998295E-2</c:v>
                </c:pt>
                <c:pt idx="2458">
                  <c:v>0.219999000000001</c:v>
                </c:pt>
                <c:pt idx="2459">
                  <c:v>0.219999000000001</c:v>
                </c:pt>
                <c:pt idx="2460">
                  <c:v>0.219999000000001</c:v>
                </c:pt>
                <c:pt idx="2461">
                  <c:v>-2.49990000000011E-2</c:v>
                </c:pt>
                <c:pt idx="2462">
                  <c:v>-5.4999999999999702E-2</c:v>
                </c:pt>
                <c:pt idx="2463">
                  <c:v>3.50000000000001E-2</c:v>
                </c:pt>
                <c:pt idx="2464">
                  <c:v>3.50000000000001E-2</c:v>
                </c:pt>
                <c:pt idx="2465">
                  <c:v>0.33500099999999799</c:v>
                </c:pt>
                <c:pt idx="2466">
                  <c:v>0.33500099999999799</c:v>
                </c:pt>
                <c:pt idx="2467">
                  <c:v>0.33500099999999799</c:v>
                </c:pt>
                <c:pt idx="2468">
                  <c:v>6.5000999999998699E-2</c:v>
                </c:pt>
                <c:pt idx="2469">
                  <c:v>0.16000199999999801</c:v>
                </c:pt>
                <c:pt idx="2470">
                  <c:v>-5.99999999999987E-2</c:v>
                </c:pt>
                <c:pt idx="2471">
                  <c:v>-0.25</c:v>
                </c:pt>
                <c:pt idx="2472">
                  <c:v>-0.33000000000000101</c:v>
                </c:pt>
                <c:pt idx="2473">
                  <c:v>-0.33000000000000101</c:v>
                </c:pt>
                <c:pt idx="2474">
                  <c:v>-0.33000000000000101</c:v>
                </c:pt>
                <c:pt idx="2475">
                  <c:v>-7.9999000000000806E-2</c:v>
                </c:pt>
                <c:pt idx="2476">
                  <c:v>6.9999000000002795E-2</c:v>
                </c:pt>
                <c:pt idx="2477">
                  <c:v>-7.0001999999998704E-2</c:v>
                </c:pt>
                <c:pt idx="2478">
                  <c:v>-0.16500100000000001</c:v>
                </c:pt>
                <c:pt idx="2479">
                  <c:v>3.0000999999998602E-2</c:v>
                </c:pt>
                <c:pt idx="2480">
                  <c:v>3.0000999999998602E-2</c:v>
                </c:pt>
                <c:pt idx="2481">
                  <c:v>3.0000999999998602E-2</c:v>
                </c:pt>
                <c:pt idx="2482">
                  <c:v>-6.0002000000000701E-2</c:v>
                </c:pt>
                <c:pt idx="2483">
                  <c:v>0.224997999999999</c:v>
                </c:pt>
                <c:pt idx="2484">
                  <c:v>-0.13499799999999901</c:v>
                </c:pt>
                <c:pt idx="2485">
                  <c:v>-0.190000999999998</c:v>
                </c:pt>
                <c:pt idx="2486">
                  <c:v>-5.5001000000000702E-2</c:v>
                </c:pt>
                <c:pt idx="2487">
                  <c:v>-5.5001000000000702E-2</c:v>
                </c:pt>
                <c:pt idx="2488">
                  <c:v>-5.5001000000000702E-2</c:v>
                </c:pt>
                <c:pt idx="2489">
                  <c:v>-9.0000000000003397E-2</c:v>
                </c:pt>
                <c:pt idx="2490">
                  <c:v>-9.4999000000001305E-2</c:v>
                </c:pt>
                <c:pt idx="2491">
                  <c:v>-0.17499899999999899</c:v>
                </c:pt>
                <c:pt idx="2492">
                  <c:v>4.0001000000000099E-2</c:v>
                </c:pt>
                <c:pt idx="2493">
                  <c:v>4.0001000000000099E-2</c:v>
                </c:pt>
                <c:pt idx="2494">
                  <c:v>4.0001000000000099E-2</c:v>
                </c:pt>
                <c:pt idx="2495">
                  <c:v>4.0001000000000099E-2</c:v>
                </c:pt>
                <c:pt idx="2496">
                  <c:v>-8.50009999999983E-2</c:v>
                </c:pt>
                <c:pt idx="2497">
                  <c:v>-9.0000999999997305E-2</c:v>
                </c:pt>
                <c:pt idx="2498">
                  <c:v>0.17999999999999899</c:v>
                </c:pt>
                <c:pt idx="2499">
                  <c:v>-7.5001000000000304E-2</c:v>
                </c:pt>
                <c:pt idx="2500">
                  <c:v>-7.5001000000000304E-2</c:v>
                </c:pt>
                <c:pt idx="2501">
                  <c:v>-7.5001000000000304E-2</c:v>
                </c:pt>
                <c:pt idx="2502">
                  <c:v>-7.5001000000000304E-2</c:v>
                </c:pt>
                <c:pt idx="2503">
                  <c:v>-4.99900000000153E-3</c:v>
                </c:pt>
                <c:pt idx="2504">
                  <c:v>-0.20999899999999899</c:v>
                </c:pt>
                <c:pt idx="2505">
                  <c:v>0.125</c:v>
                </c:pt>
                <c:pt idx="2506">
                  <c:v>4.0001000000000099E-2</c:v>
                </c:pt>
                <c:pt idx="2507">
                  <c:v>0.119998999999999</c:v>
                </c:pt>
                <c:pt idx="2508">
                  <c:v>0.119998999999999</c:v>
                </c:pt>
                <c:pt idx="2509">
                  <c:v>0.119998999999999</c:v>
                </c:pt>
                <c:pt idx="2510">
                  <c:v>7.9999000000000806E-2</c:v>
                </c:pt>
                <c:pt idx="2511">
                  <c:v>7.5001000000000304E-2</c:v>
                </c:pt>
                <c:pt idx="2512">
                  <c:v>0.10499900000000199</c:v>
                </c:pt>
                <c:pt idx="2513">
                  <c:v>5.99999999999987E-2</c:v>
                </c:pt>
                <c:pt idx="2514">
                  <c:v>-0.12000100000000199</c:v>
                </c:pt>
                <c:pt idx="2515">
                  <c:v>-0.12000100000000199</c:v>
                </c:pt>
                <c:pt idx="2516">
                  <c:v>-0.12000100000000199</c:v>
                </c:pt>
                <c:pt idx="2517">
                  <c:v>-0.12000100000000199</c:v>
                </c:pt>
                <c:pt idx="2518">
                  <c:v>0.405000999999998</c:v>
                </c:pt>
                <c:pt idx="2519">
                  <c:v>0</c:v>
                </c:pt>
                <c:pt idx="2520">
                  <c:v>-0.55000199999999899</c:v>
                </c:pt>
                <c:pt idx="2521">
                  <c:v>-0.245000999999998</c:v>
                </c:pt>
                <c:pt idx="2522">
                  <c:v>-0.245000999999998</c:v>
                </c:pt>
                <c:pt idx="2523">
                  <c:v>-0.245000999999998</c:v>
                </c:pt>
                <c:pt idx="2524">
                  <c:v>9.4999999999998794E-2</c:v>
                </c:pt>
                <c:pt idx="2525">
                  <c:v>0.27000099999999999</c:v>
                </c:pt>
                <c:pt idx="2526">
                  <c:v>0.14500099999999999</c:v>
                </c:pt>
                <c:pt idx="2527">
                  <c:v>-0.32499999999999901</c:v>
                </c:pt>
                <c:pt idx="2528">
                  <c:v>-0.16</c:v>
                </c:pt>
                <c:pt idx="2529">
                  <c:v>-0.16</c:v>
                </c:pt>
                <c:pt idx="2530">
                  <c:v>-0.16</c:v>
                </c:pt>
                <c:pt idx="2531">
                  <c:v>0.110001</c:v>
                </c:pt>
                <c:pt idx="2532">
                  <c:v>9.4999000000001305E-2</c:v>
                </c:pt>
                <c:pt idx="2533">
                  <c:v>-0.194999000000002</c:v>
                </c:pt>
                <c:pt idx="2534">
                  <c:v>-0.31499899999999997</c:v>
                </c:pt>
                <c:pt idx="2535">
                  <c:v>-1.5001000000001499E-2</c:v>
                </c:pt>
                <c:pt idx="2536">
                  <c:v>-1.5001000000001499E-2</c:v>
                </c:pt>
                <c:pt idx="2537">
                  <c:v>-1.5001000000001499E-2</c:v>
                </c:pt>
                <c:pt idx="2538">
                  <c:v>-6.9999000000002795E-2</c:v>
                </c:pt>
                <c:pt idx="2539">
                  <c:v>-8.0000000000001806E-2</c:v>
                </c:pt>
                <c:pt idx="2540">
                  <c:v>-2.0000000000003099E-2</c:v>
                </c:pt>
                <c:pt idx="2541">
                  <c:v>3.9998999999998099E-2</c:v>
                </c:pt>
                <c:pt idx="2542">
                  <c:v>8.0000000000001806E-2</c:v>
                </c:pt>
                <c:pt idx="2543">
                  <c:v>8.0000000000001806E-2</c:v>
                </c:pt>
                <c:pt idx="2544">
                  <c:v>8.0000000000001806E-2</c:v>
                </c:pt>
                <c:pt idx="2545">
                  <c:v>8.0000000000001806E-2</c:v>
                </c:pt>
                <c:pt idx="2546">
                  <c:v>0.184999000000001</c:v>
                </c:pt>
                <c:pt idx="2547">
                  <c:v>-2.0001000000000602E-2</c:v>
                </c:pt>
                <c:pt idx="2548">
                  <c:v>0.110000999999996</c:v>
                </c:pt>
                <c:pt idx="2549">
                  <c:v>8.0000000000001806E-2</c:v>
                </c:pt>
                <c:pt idx="2550">
                  <c:v>8.0000000000001806E-2</c:v>
                </c:pt>
                <c:pt idx="2551">
                  <c:v>8.0000000000001806E-2</c:v>
                </c:pt>
                <c:pt idx="2552">
                  <c:v>-0.159999000000002</c:v>
                </c:pt>
                <c:pt idx="2553">
                  <c:v>-0.17999999999999899</c:v>
                </c:pt>
                <c:pt idx="2554">
                  <c:v>4.0001000000000099E-2</c:v>
                </c:pt>
                <c:pt idx="2555">
                  <c:v>0</c:v>
                </c:pt>
                <c:pt idx="2556">
                  <c:v>0.129999000000001</c:v>
                </c:pt>
                <c:pt idx="2557">
                  <c:v>0.129999000000001</c:v>
                </c:pt>
                <c:pt idx="2558">
                  <c:v>0.129999000000001</c:v>
                </c:pt>
                <c:pt idx="2559">
                  <c:v>2.0000999999997E-2</c:v>
                </c:pt>
                <c:pt idx="2560">
                  <c:v>3.50000000000001E-2</c:v>
                </c:pt>
                <c:pt idx="2561">
                  <c:v>0.125</c:v>
                </c:pt>
                <c:pt idx="2562">
                  <c:v>-0.13500000000000101</c:v>
                </c:pt>
                <c:pt idx="2563">
                  <c:v>0.29500099999999901</c:v>
                </c:pt>
                <c:pt idx="2564">
                  <c:v>0.29500099999999901</c:v>
                </c:pt>
                <c:pt idx="2565">
                  <c:v>0.29500099999999901</c:v>
                </c:pt>
                <c:pt idx="2566">
                  <c:v>-2.49990000000011E-2</c:v>
                </c:pt>
                <c:pt idx="2567">
                  <c:v>0.104999999999996</c:v>
                </c:pt>
                <c:pt idx="2568">
                  <c:v>0.17500199999999899</c:v>
                </c:pt>
                <c:pt idx="2569">
                  <c:v>0</c:v>
                </c:pt>
                <c:pt idx="2570">
                  <c:v>0</c:v>
                </c:pt>
                <c:pt idx="2571">
                  <c:v>0</c:v>
                </c:pt>
                <c:pt idx="2572">
                  <c:v>0</c:v>
                </c:pt>
                <c:pt idx="2573">
                  <c:v>0.120000999999998</c:v>
                </c:pt>
                <c:pt idx="2574">
                  <c:v>8.4998999999999797E-2</c:v>
                </c:pt>
                <c:pt idx="2575">
                  <c:v>3.9999000000001603E-2</c:v>
                </c:pt>
                <c:pt idx="2576">
                  <c:v>9.9999999999980105E-3</c:v>
                </c:pt>
                <c:pt idx="2577">
                  <c:v>0</c:v>
                </c:pt>
                <c:pt idx="2578">
                  <c:v>0</c:v>
                </c:pt>
                <c:pt idx="2579">
                  <c:v>0</c:v>
                </c:pt>
                <c:pt idx="2580">
                  <c:v>0.155000999999998</c:v>
                </c:pt>
                <c:pt idx="2581">
                  <c:v>0.14000199999999899</c:v>
                </c:pt>
                <c:pt idx="2582">
                  <c:v>-7.9999999999998295E-2</c:v>
                </c:pt>
                <c:pt idx="2583">
                  <c:v>-0.22999899999999901</c:v>
                </c:pt>
                <c:pt idx="2584">
                  <c:v>4.0001000000000099E-2</c:v>
                </c:pt>
                <c:pt idx="2585">
                  <c:v>4.0001000000000099E-2</c:v>
                </c:pt>
                <c:pt idx="2586">
                  <c:v>4.0001000000000099E-2</c:v>
                </c:pt>
                <c:pt idx="2587">
                  <c:v>8.0000000000001806E-2</c:v>
                </c:pt>
                <c:pt idx="2588">
                  <c:v>-0.105</c:v>
                </c:pt>
                <c:pt idx="2589">
                  <c:v>0.125</c:v>
                </c:pt>
                <c:pt idx="2590">
                  <c:v>3.0000000000001099E-2</c:v>
                </c:pt>
                <c:pt idx="2591">
                  <c:v>3.0000000000001099E-2</c:v>
                </c:pt>
                <c:pt idx="2592">
                  <c:v>3.0000000000001099E-2</c:v>
                </c:pt>
                <c:pt idx="2593">
                  <c:v>3.0000000000001099E-2</c:v>
                </c:pt>
                <c:pt idx="2594">
                  <c:v>-3.50000000000001E-2</c:v>
                </c:pt>
                <c:pt idx="2595">
                  <c:v>9.0000999999997305E-2</c:v>
                </c:pt>
                <c:pt idx="2596">
                  <c:v>8.4998999999999797E-2</c:v>
                </c:pt>
                <c:pt idx="2597">
                  <c:v>-4.9989999999979703E-3</c:v>
                </c:pt>
                <c:pt idx="2598">
                  <c:v>9.5001999999997297E-2</c:v>
                </c:pt>
                <c:pt idx="2599">
                  <c:v>9.5001999999997297E-2</c:v>
                </c:pt>
                <c:pt idx="2600">
                  <c:v>9.5001999999997297E-2</c:v>
                </c:pt>
                <c:pt idx="2601">
                  <c:v>5.4999999999999702E-2</c:v>
                </c:pt>
                <c:pt idx="2602">
                  <c:v>-8.5001000000001797E-2</c:v>
                </c:pt>
                <c:pt idx="2603">
                  <c:v>-4.999999999999E-3</c:v>
                </c:pt>
                <c:pt idx="2604">
                  <c:v>0.25500099999999998</c:v>
                </c:pt>
                <c:pt idx="2605">
                  <c:v>3.0000999999998602E-2</c:v>
                </c:pt>
                <c:pt idx="2606">
                  <c:v>3.0000999999998602E-2</c:v>
                </c:pt>
                <c:pt idx="2607">
                  <c:v>3.0000999999998602E-2</c:v>
                </c:pt>
                <c:pt idx="2608">
                  <c:v>0.16999999999999801</c:v>
                </c:pt>
                <c:pt idx="2609">
                  <c:v>3.0000999999998602E-2</c:v>
                </c:pt>
                <c:pt idx="2610">
                  <c:v>-7.4998999999998206E-2</c:v>
                </c:pt>
                <c:pt idx="2611">
                  <c:v>-3.4999000000002597E-2</c:v>
                </c:pt>
                <c:pt idx="2612">
                  <c:v>0.280000999999998</c:v>
                </c:pt>
                <c:pt idx="2613">
                  <c:v>0.280000999999998</c:v>
                </c:pt>
                <c:pt idx="2614">
                  <c:v>0.280000999999998</c:v>
                </c:pt>
                <c:pt idx="2615">
                  <c:v>-9.0000000000003397E-2</c:v>
                </c:pt>
                <c:pt idx="2616">
                  <c:v>-0.16999799999999901</c:v>
                </c:pt>
                <c:pt idx="2617">
                  <c:v>0.100000000000001</c:v>
                </c:pt>
                <c:pt idx="2618">
                  <c:v>-3.0000999999998602E-2</c:v>
                </c:pt>
                <c:pt idx="2619">
                  <c:v>-0.20000100000000001</c:v>
                </c:pt>
                <c:pt idx="2620">
                  <c:v>-0.20000100000000001</c:v>
                </c:pt>
                <c:pt idx="2621">
                  <c:v>-0.20000100000000001</c:v>
                </c:pt>
                <c:pt idx="2622">
                  <c:v>1.4999000000003E-2</c:v>
                </c:pt>
                <c:pt idx="2623">
                  <c:v>-6.5000999999998699E-2</c:v>
                </c:pt>
                <c:pt idx="2624">
                  <c:v>3.50000000000001E-2</c:v>
                </c:pt>
                <c:pt idx="2625">
                  <c:v>-0.52000100000000005</c:v>
                </c:pt>
                <c:pt idx="2626">
                  <c:v>-0.125</c:v>
                </c:pt>
                <c:pt idx="2627">
                  <c:v>-0.125</c:v>
                </c:pt>
                <c:pt idx="2628">
                  <c:v>-0.125</c:v>
                </c:pt>
                <c:pt idx="2629">
                  <c:v>4.999999999999E-3</c:v>
                </c:pt>
                <c:pt idx="2630">
                  <c:v>0.30500099999999702</c:v>
                </c:pt>
                <c:pt idx="2631">
                  <c:v>0.375</c:v>
                </c:pt>
                <c:pt idx="2632">
                  <c:v>6.5000999999998699E-2</c:v>
                </c:pt>
                <c:pt idx="2633">
                  <c:v>-0.26500100000000099</c:v>
                </c:pt>
                <c:pt idx="2634">
                  <c:v>-0.26500100000000099</c:v>
                </c:pt>
                <c:pt idx="2635">
                  <c:v>-0.26500100000000099</c:v>
                </c:pt>
                <c:pt idx="2636">
                  <c:v>0.25</c:v>
                </c:pt>
                <c:pt idx="2637">
                  <c:v>-0.104999999999996</c:v>
                </c:pt>
                <c:pt idx="2638">
                  <c:v>0.22500099999999801</c:v>
                </c:pt>
                <c:pt idx="2639">
                  <c:v>-0.16000199999999801</c:v>
                </c:pt>
                <c:pt idx="2640">
                  <c:v>0.48</c:v>
                </c:pt>
                <c:pt idx="2641">
                  <c:v>0.48</c:v>
                </c:pt>
                <c:pt idx="2642">
                  <c:v>0.48</c:v>
                </c:pt>
                <c:pt idx="2643">
                  <c:v>-9.9979999999995003E-3</c:v>
                </c:pt>
                <c:pt idx="2644">
                  <c:v>0.29999900000000301</c:v>
                </c:pt>
                <c:pt idx="2645">
                  <c:v>8.9999999999999802E-2</c:v>
                </c:pt>
                <c:pt idx="2646">
                  <c:v>0.30499800000000099</c:v>
                </c:pt>
                <c:pt idx="2647">
                  <c:v>-2.4999999999998499E-2</c:v>
                </c:pt>
                <c:pt idx="2648">
                  <c:v>-2.4999999999998499E-2</c:v>
                </c:pt>
                <c:pt idx="2649">
                  <c:v>-2.4999999999998499E-2</c:v>
                </c:pt>
                <c:pt idx="2650">
                  <c:v>-2.4999999999998499E-2</c:v>
                </c:pt>
                <c:pt idx="2651">
                  <c:v>-4.99900000000153E-3</c:v>
                </c:pt>
                <c:pt idx="2652">
                  <c:v>0.29500000000000098</c:v>
                </c:pt>
                <c:pt idx="2653">
                  <c:v>-0.13999999999999699</c:v>
                </c:pt>
                <c:pt idx="2654">
                  <c:v>-0.344998999999997</c:v>
                </c:pt>
                <c:pt idx="2655">
                  <c:v>-0.344998999999997</c:v>
                </c:pt>
                <c:pt idx="2656">
                  <c:v>-0.344998999999997</c:v>
                </c:pt>
                <c:pt idx="2657">
                  <c:v>-0.20999899999999899</c:v>
                </c:pt>
                <c:pt idx="2658">
                  <c:v>0.154998000000002</c:v>
                </c:pt>
                <c:pt idx="2659">
                  <c:v>-1.0000000000001501E-2</c:v>
                </c:pt>
                <c:pt idx="2660">
                  <c:v>0.279999</c:v>
                </c:pt>
                <c:pt idx="2661">
                  <c:v>0.55000100000000096</c:v>
                </c:pt>
                <c:pt idx="2662">
                  <c:v>0.55000100000000096</c:v>
                </c:pt>
                <c:pt idx="2663">
                  <c:v>0.55000100000000096</c:v>
                </c:pt>
                <c:pt idx="2664">
                  <c:v>-8.5001000000001797E-2</c:v>
                </c:pt>
                <c:pt idx="2665">
                  <c:v>0.189999</c:v>
                </c:pt>
                <c:pt idx="2666">
                  <c:v>9.4998999999997794E-2</c:v>
                </c:pt>
                <c:pt idx="2667">
                  <c:v>8.50009999999983E-2</c:v>
                </c:pt>
                <c:pt idx="2668">
                  <c:v>1.5000999999998E-2</c:v>
                </c:pt>
                <c:pt idx="2669">
                  <c:v>1.5000999999998E-2</c:v>
                </c:pt>
                <c:pt idx="2670">
                  <c:v>1.5000999999998E-2</c:v>
                </c:pt>
                <c:pt idx="2671">
                  <c:v>-0.245000999999998</c:v>
                </c:pt>
                <c:pt idx="2672">
                  <c:v>-5.5000000000003199E-2</c:v>
                </c:pt>
                <c:pt idx="2673">
                  <c:v>-2.9999000000000099E-2</c:v>
                </c:pt>
                <c:pt idx="2674">
                  <c:v>5.99999999999987E-2</c:v>
                </c:pt>
                <c:pt idx="2675">
                  <c:v>0.14000000000000001</c:v>
                </c:pt>
                <c:pt idx="2676">
                  <c:v>0.14000000000000001</c:v>
                </c:pt>
                <c:pt idx="2677">
                  <c:v>0.14000000000000001</c:v>
                </c:pt>
                <c:pt idx="2678">
                  <c:v>9.5002000000000905E-2</c:v>
                </c:pt>
                <c:pt idx="2679">
                  <c:v>1.9350019999999899</c:v>
                </c:pt>
                <c:pt idx="2680">
                  <c:v>-0.219999000000001</c:v>
                </c:pt>
                <c:pt idx="2681">
                  <c:v>-9.5000999999999794E-2</c:v>
                </c:pt>
                <c:pt idx="2682">
                  <c:v>0.149999999999998</c:v>
                </c:pt>
                <c:pt idx="2683">
                  <c:v>0.149999999999998</c:v>
                </c:pt>
                <c:pt idx="2684">
                  <c:v>0.149999999999998</c:v>
                </c:pt>
                <c:pt idx="2685">
                  <c:v>0.149999999999998</c:v>
                </c:pt>
                <c:pt idx="2686">
                  <c:v>0.16</c:v>
                </c:pt>
                <c:pt idx="2687">
                  <c:v>0.42999999999999899</c:v>
                </c:pt>
                <c:pt idx="2688">
                  <c:v>0.39500000000000302</c:v>
                </c:pt>
                <c:pt idx="2689">
                  <c:v>0.16</c:v>
                </c:pt>
                <c:pt idx="2690">
                  <c:v>0.16</c:v>
                </c:pt>
                <c:pt idx="2691">
                  <c:v>0.16</c:v>
                </c:pt>
                <c:pt idx="2692">
                  <c:v>3.9999000000001603E-2</c:v>
                </c:pt>
                <c:pt idx="2693">
                  <c:v>1.4998999999999501E-2</c:v>
                </c:pt>
                <c:pt idx="2694">
                  <c:v>6.0002000000000701E-2</c:v>
                </c:pt>
                <c:pt idx="2695">
                  <c:v>7.0001999999998704E-2</c:v>
                </c:pt>
                <c:pt idx="2696">
                  <c:v>-0.43999899999999997</c:v>
                </c:pt>
                <c:pt idx="2697">
                  <c:v>-0.43999899999999997</c:v>
                </c:pt>
                <c:pt idx="2698">
                  <c:v>-0.43999899999999997</c:v>
                </c:pt>
                <c:pt idx="2699">
                  <c:v>-0.13500000000000101</c:v>
                </c:pt>
                <c:pt idx="2700">
                  <c:v>0.36500199999999999</c:v>
                </c:pt>
                <c:pt idx="2701">
                  <c:v>-0.214999999999999</c:v>
                </c:pt>
                <c:pt idx="2702">
                  <c:v>2.9999000000000099E-2</c:v>
                </c:pt>
                <c:pt idx="2703">
                  <c:v>-3.0000999999998602E-2</c:v>
                </c:pt>
                <c:pt idx="2704">
                  <c:v>-3.0000999999998602E-2</c:v>
                </c:pt>
                <c:pt idx="2705">
                  <c:v>-3.0000999999998602E-2</c:v>
                </c:pt>
                <c:pt idx="2706">
                  <c:v>1.125</c:v>
                </c:pt>
                <c:pt idx="2707">
                  <c:v>-2.4999999999998499E-2</c:v>
                </c:pt>
                <c:pt idx="2708">
                  <c:v>0.60499900000000295</c:v>
                </c:pt>
                <c:pt idx="2709">
                  <c:v>-0.78500000000000003</c:v>
                </c:pt>
                <c:pt idx="2710">
                  <c:v>-0.155000999999998</c:v>
                </c:pt>
                <c:pt idx="2711">
                  <c:v>-0.155000999999998</c:v>
                </c:pt>
                <c:pt idx="2712">
                  <c:v>-0.155000999999998</c:v>
                </c:pt>
                <c:pt idx="2713">
                  <c:v>8.5001000000001797E-2</c:v>
                </c:pt>
                <c:pt idx="2714">
                  <c:v>0.16</c:v>
                </c:pt>
                <c:pt idx="2715">
                  <c:v>-9.9997999999999296E-2</c:v>
                </c:pt>
                <c:pt idx="2716">
                  <c:v>0.21000099999999799</c:v>
                </c:pt>
                <c:pt idx="2717">
                  <c:v>0.16</c:v>
                </c:pt>
                <c:pt idx="2718">
                  <c:v>0.16</c:v>
                </c:pt>
                <c:pt idx="2719">
                  <c:v>0.16</c:v>
                </c:pt>
                <c:pt idx="2720">
                  <c:v>1.9999999999999501E-2</c:v>
                </c:pt>
                <c:pt idx="2721">
                  <c:v>0.309999999999998</c:v>
                </c:pt>
                <c:pt idx="2722">
                  <c:v>-0.26500199999999902</c:v>
                </c:pt>
                <c:pt idx="2723">
                  <c:v>0</c:v>
                </c:pt>
                <c:pt idx="2724">
                  <c:v>5.0000000000000697E-2</c:v>
                </c:pt>
                <c:pt idx="2725">
                  <c:v>5.0000000000000697E-2</c:v>
                </c:pt>
                <c:pt idx="2726">
                  <c:v>5.0000000000000697E-2</c:v>
                </c:pt>
                <c:pt idx="2727">
                  <c:v>0.22000199999999701</c:v>
                </c:pt>
                <c:pt idx="2728">
                  <c:v>-3.9998999999998099E-2</c:v>
                </c:pt>
                <c:pt idx="2729">
                  <c:v>-0.110001</c:v>
                </c:pt>
                <c:pt idx="2730">
                  <c:v>-0.215001</c:v>
                </c:pt>
                <c:pt idx="2731">
                  <c:v>7.9999999999998295E-2</c:v>
                </c:pt>
                <c:pt idx="2732">
                  <c:v>7.9999999999998295E-2</c:v>
                </c:pt>
                <c:pt idx="2733">
                  <c:v>7.9999999999998295E-2</c:v>
                </c:pt>
                <c:pt idx="2734">
                  <c:v>-3.9998999999998099E-2</c:v>
                </c:pt>
                <c:pt idx="2735">
                  <c:v>-0.10000099999999799</c:v>
                </c:pt>
                <c:pt idx="2736">
                  <c:v>0.220000999999999</c:v>
                </c:pt>
                <c:pt idx="2737">
                  <c:v>-9.0001000000000803E-2</c:v>
                </c:pt>
                <c:pt idx="2738">
                  <c:v>4.4999999999998097E-2</c:v>
                </c:pt>
                <c:pt idx="2739">
                  <c:v>4.4999999999998097E-2</c:v>
                </c:pt>
                <c:pt idx="2740">
                  <c:v>4.4999999999998097E-2</c:v>
                </c:pt>
                <c:pt idx="2741">
                  <c:v>-0.17499899999999899</c:v>
                </c:pt>
                <c:pt idx="2742">
                  <c:v>-3.50000000000001E-2</c:v>
                </c:pt>
                <c:pt idx="2743">
                  <c:v>-5.9999000000001197E-2</c:v>
                </c:pt>
                <c:pt idx="2744">
                  <c:v>9.9999999999997799E-2</c:v>
                </c:pt>
                <c:pt idx="2745">
                  <c:v>2.0000999999997E-2</c:v>
                </c:pt>
                <c:pt idx="2746">
                  <c:v>2.0000999999997E-2</c:v>
                </c:pt>
                <c:pt idx="2747">
                  <c:v>2.0000999999997E-2</c:v>
                </c:pt>
                <c:pt idx="2748">
                  <c:v>2.0000999999997E-2</c:v>
                </c:pt>
                <c:pt idx="2749">
                  <c:v>-7.0001999999998704E-2</c:v>
                </c:pt>
                <c:pt idx="2750">
                  <c:v>-0.13500099999999901</c:v>
                </c:pt>
                <c:pt idx="2751">
                  <c:v>-4.5000000000001698E-2</c:v>
                </c:pt>
                <c:pt idx="2752">
                  <c:v>-9.0001000000000803E-2</c:v>
                </c:pt>
                <c:pt idx="2753">
                  <c:v>-9.0001000000000803E-2</c:v>
                </c:pt>
                <c:pt idx="2754">
                  <c:v>-9.0001000000000803E-2</c:v>
                </c:pt>
                <c:pt idx="2755">
                  <c:v>-9.4998999999997794E-2</c:v>
                </c:pt>
                <c:pt idx="2756">
                  <c:v>0.155000999999998</c:v>
                </c:pt>
                <c:pt idx="2757">
                  <c:v>0.23500099999999999</c:v>
                </c:pt>
                <c:pt idx="2758">
                  <c:v>1.0000000000001501E-2</c:v>
                </c:pt>
                <c:pt idx="2759">
                  <c:v>-0.17000000000000101</c:v>
                </c:pt>
                <c:pt idx="2760">
                  <c:v>-0.17000000000000101</c:v>
                </c:pt>
                <c:pt idx="2761">
                  <c:v>-0.17000000000000101</c:v>
                </c:pt>
                <c:pt idx="2762">
                  <c:v>0.22999899999999901</c:v>
                </c:pt>
                <c:pt idx="2763">
                  <c:v>0.11499999999999801</c:v>
                </c:pt>
                <c:pt idx="2764">
                  <c:v>-5.0019999999974998E-3</c:v>
                </c:pt>
                <c:pt idx="2765">
                  <c:v>8.5000000000000797E-2</c:v>
                </c:pt>
                <c:pt idx="2766">
                  <c:v>0.114999</c:v>
                </c:pt>
                <c:pt idx="2767">
                  <c:v>0.114999</c:v>
                </c:pt>
                <c:pt idx="2768">
                  <c:v>0.114999</c:v>
                </c:pt>
                <c:pt idx="2769">
                  <c:v>-5.99999999999987E-2</c:v>
                </c:pt>
                <c:pt idx="2770">
                  <c:v>8.0000000000001806E-2</c:v>
                </c:pt>
                <c:pt idx="2771">
                  <c:v>-3.9998999999998099E-2</c:v>
                </c:pt>
                <c:pt idx="2772">
                  <c:v>-0.39999999999999802</c:v>
                </c:pt>
                <c:pt idx="2773">
                  <c:v>-8.0000000000001806E-2</c:v>
                </c:pt>
                <c:pt idx="2774">
                  <c:v>-8.0000000000001806E-2</c:v>
                </c:pt>
                <c:pt idx="2775">
                  <c:v>-8.0000000000001806E-2</c:v>
                </c:pt>
                <c:pt idx="2776">
                  <c:v>9.9999999999980105E-3</c:v>
                </c:pt>
                <c:pt idx="2777">
                  <c:v>0.14500099999999999</c:v>
                </c:pt>
                <c:pt idx="2778">
                  <c:v>0.16999999999999801</c:v>
                </c:pt>
                <c:pt idx="2779">
                  <c:v>-0.154999</c:v>
                </c:pt>
                <c:pt idx="2780">
                  <c:v>0.10000099999999799</c:v>
                </c:pt>
                <c:pt idx="2781">
                  <c:v>0.10000099999999799</c:v>
                </c:pt>
                <c:pt idx="2782">
                  <c:v>0.10000099999999799</c:v>
                </c:pt>
                <c:pt idx="2783">
                  <c:v>-8.4998999999999797E-2</c:v>
                </c:pt>
                <c:pt idx="2784">
                  <c:v>0.16</c:v>
                </c:pt>
                <c:pt idx="2785">
                  <c:v>4.99900000000153E-3</c:v>
                </c:pt>
                <c:pt idx="2786">
                  <c:v>5.9999000000001197E-2</c:v>
                </c:pt>
                <c:pt idx="2787">
                  <c:v>-0.110000999999996</c:v>
                </c:pt>
                <c:pt idx="2788">
                  <c:v>-0.110000999999996</c:v>
                </c:pt>
                <c:pt idx="2789">
                  <c:v>-0.110000999999996</c:v>
                </c:pt>
                <c:pt idx="2790">
                  <c:v>0.13500000000000101</c:v>
                </c:pt>
                <c:pt idx="2791">
                  <c:v>-0.17000000000000101</c:v>
                </c:pt>
                <c:pt idx="2792">
                  <c:v>0.35000000000000098</c:v>
                </c:pt>
                <c:pt idx="2793">
                  <c:v>-8.0000000000001806E-2</c:v>
                </c:pt>
                <c:pt idx="2794">
                  <c:v>0.284999000000002</c:v>
                </c:pt>
                <c:pt idx="2795">
                  <c:v>0.284999000000002</c:v>
                </c:pt>
                <c:pt idx="2796">
                  <c:v>0.284999000000002</c:v>
                </c:pt>
                <c:pt idx="2797">
                  <c:v>0</c:v>
                </c:pt>
                <c:pt idx="2798">
                  <c:v>0.14500099999999699</c:v>
                </c:pt>
                <c:pt idx="2799">
                  <c:v>-0.31500099999999798</c:v>
                </c:pt>
                <c:pt idx="2800">
                  <c:v>0.14499999999999899</c:v>
                </c:pt>
                <c:pt idx="2801">
                  <c:v>0.16</c:v>
                </c:pt>
                <c:pt idx="2802">
                  <c:v>0.16</c:v>
                </c:pt>
                <c:pt idx="2803">
                  <c:v>0.16</c:v>
                </c:pt>
                <c:pt idx="2804">
                  <c:v>0</c:v>
                </c:pt>
                <c:pt idx="2805">
                  <c:v>-4.9998999999999599E-2</c:v>
                </c:pt>
                <c:pt idx="2806">
                  <c:v>7.5001000000000304E-2</c:v>
                </c:pt>
                <c:pt idx="2807">
                  <c:v>-0.23999899999999999</c:v>
                </c:pt>
                <c:pt idx="2808">
                  <c:v>-0.10000099999999799</c:v>
                </c:pt>
                <c:pt idx="2809">
                  <c:v>-0.10000099999999799</c:v>
                </c:pt>
                <c:pt idx="2810">
                  <c:v>-0.10000099999999799</c:v>
                </c:pt>
                <c:pt idx="2811">
                  <c:v>-5.0000999999998103E-2</c:v>
                </c:pt>
                <c:pt idx="2812">
                  <c:v>-0.26499900000000298</c:v>
                </c:pt>
                <c:pt idx="2813">
                  <c:v>6.00009999999997E-2</c:v>
                </c:pt>
                <c:pt idx="2814">
                  <c:v>-5.4999999999999702E-2</c:v>
                </c:pt>
                <c:pt idx="2815">
                  <c:v>0</c:v>
                </c:pt>
                <c:pt idx="2816">
                  <c:v>0</c:v>
                </c:pt>
                <c:pt idx="2817">
                  <c:v>0</c:v>
                </c:pt>
                <c:pt idx="2818">
                  <c:v>-5.5000999999997101E-2</c:v>
                </c:pt>
                <c:pt idx="2819">
                  <c:v>-0.26500000000000001</c:v>
                </c:pt>
                <c:pt idx="2820">
                  <c:v>-0.155000999999998</c:v>
                </c:pt>
                <c:pt idx="2821">
                  <c:v>0.21000100000000099</c:v>
                </c:pt>
                <c:pt idx="2822">
                  <c:v>-3.9998999999998099E-2</c:v>
                </c:pt>
                <c:pt idx="2823">
                  <c:v>-3.9998999999998099E-2</c:v>
                </c:pt>
                <c:pt idx="2824">
                  <c:v>-3.9998999999998099E-2</c:v>
                </c:pt>
                <c:pt idx="2825">
                  <c:v>3.0000999999998602E-2</c:v>
                </c:pt>
                <c:pt idx="2826">
                  <c:v>-0.16999999999999801</c:v>
                </c:pt>
                <c:pt idx="2827">
                  <c:v>0.20499999999999799</c:v>
                </c:pt>
                <c:pt idx="2828">
                  <c:v>0.20499999999999799</c:v>
                </c:pt>
                <c:pt idx="2829">
                  <c:v>7.0000000000000201E-2</c:v>
                </c:pt>
                <c:pt idx="2830">
                  <c:v>7.0000000000000201E-2</c:v>
                </c:pt>
                <c:pt idx="2831">
                  <c:v>7.0000000000000201E-2</c:v>
                </c:pt>
                <c:pt idx="2832">
                  <c:v>0.12999899999999701</c:v>
                </c:pt>
                <c:pt idx="2833">
                  <c:v>0.155000999999998</c:v>
                </c:pt>
                <c:pt idx="2834">
                  <c:v>7.0000000000000201E-2</c:v>
                </c:pt>
                <c:pt idx="2835">
                  <c:v>0.38000099999999998</c:v>
                </c:pt>
                <c:pt idx="2836">
                  <c:v>0.184999999999998</c:v>
                </c:pt>
                <c:pt idx="2837">
                  <c:v>0.184999999999998</c:v>
                </c:pt>
                <c:pt idx="2838">
                  <c:v>0.184999999999998</c:v>
                </c:pt>
                <c:pt idx="2839">
                  <c:v>-1.9999999999999501E-2</c:v>
                </c:pt>
                <c:pt idx="2840">
                  <c:v>-0.185001999999997</c:v>
                </c:pt>
                <c:pt idx="2841">
                  <c:v>5.00019999999992E-2</c:v>
                </c:pt>
                <c:pt idx="2842">
                  <c:v>-0.100000000000001</c:v>
                </c:pt>
                <c:pt idx="2843">
                  <c:v>2.49990000000011E-2</c:v>
                </c:pt>
                <c:pt idx="2844">
                  <c:v>2.49990000000011E-2</c:v>
                </c:pt>
                <c:pt idx="2845">
                  <c:v>2.49990000000011E-2</c:v>
                </c:pt>
                <c:pt idx="2846">
                  <c:v>0.33499899999999899</c:v>
                </c:pt>
                <c:pt idx="2847">
                  <c:v>0.190000999999998</c:v>
                </c:pt>
                <c:pt idx="2848">
                  <c:v>0.17999999999999899</c:v>
                </c:pt>
                <c:pt idx="2849">
                  <c:v>-8.5001000000001797E-2</c:v>
                </c:pt>
                <c:pt idx="2850">
                  <c:v>-9.4999000000001305E-2</c:v>
                </c:pt>
                <c:pt idx="2851">
                  <c:v>-9.4999000000001305E-2</c:v>
                </c:pt>
                <c:pt idx="2852">
                  <c:v>-9.4999000000001305E-2</c:v>
                </c:pt>
                <c:pt idx="2853">
                  <c:v>-5.5000999999997101E-2</c:v>
                </c:pt>
                <c:pt idx="2854">
                  <c:v>3.50000000000001E-2</c:v>
                </c:pt>
                <c:pt idx="2855">
                  <c:v>6.5000999999998699E-2</c:v>
                </c:pt>
                <c:pt idx="2856">
                  <c:v>3.9998999999998099E-2</c:v>
                </c:pt>
                <c:pt idx="2857">
                  <c:v>3.9998999999998099E-2</c:v>
                </c:pt>
                <c:pt idx="2858">
                  <c:v>3.9998999999998099E-2</c:v>
                </c:pt>
                <c:pt idx="2859">
                  <c:v>3.9998999999998099E-2</c:v>
                </c:pt>
                <c:pt idx="2860">
                  <c:v>4.9989999999979703E-3</c:v>
                </c:pt>
                <c:pt idx="2861">
                  <c:v>-4.4999999999998097E-2</c:v>
                </c:pt>
                <c:pt idx="2862">
                  <c:v>0.13000100000000001</c:v>
                </c:pt>
                <c:pt idx="2863">
                  <c:v>0</c:v>
                </c:pt>
                <c:pt idx="2864">
                  <c:v>8.9999999999999802E-2</c:v>
                </c:pt>
                <c:pt idx="2865">
                  <c:v>8.9999999999999802E-2</c:v>
                </c:pt>
                <c:pt idx="2866">
                  <c:v>8.9999999999999802E-2</c:v>
                </c:pt>
                <c:pt idx="2867">
                  <c:v>-3.9999000000001603E-2</c:v>
                </c:pt>
                <c:pt idx="2868">
                  <c:v>1.0000000000001501E-2</c:v>
                </c:pt>
                <c:pt idx="2869">
                  <c:v>0.344998999999997</c:v>
                </c:pt>
                <c:pt idx="2870">
                  <c:v>1.5000999999998E-2</c:v>
                </c:pt>
                <c:pt idx="2871">
                  <c:v>5.0010000000000297E-3</c:v>
                </c:pt>
                <c:pt idx="2872">
                  <c:v>5.0010000000000297E-3</c:v>
                </c:pt>
                <c:pt idx="2873">
                  <c:v>5.0010000000000297E-3</c:v>
                </c:pt>
                <c:pt idx="2874">
                  <c:v>-3.9999000000001603E-2</c:v>
                </c:pt>
                <c:pt idx="2875">
                  <c:v>5.00019999999992E-2</c:v>
                </c:pt>
                <c:pt idx="2876">
                  <c:v>0.119998999999999</c:v>
                </c:pt>
                <c:pt idx="2877">
                  <c:v>-0.10000099999999799</c:v>
                </c:pt>
                <c:pt idx="2878">
                  <c:v>5.5000000000003199E-2</c:v>
                </c:pt>
                <c:pt idx="2879">
                  <c:v>5.5000000000003199E-2</c:v>
                </c:pt>
                <c:pt idx="2880">
                  <c:v>5.5000000000003199E-2</c:v>
                </c:pt>
                <c:pt idx="2881">
                  <c:v>5.5000000000003199E-2</c:v>
                </c:pt>
                <c:pt idx="2882">
                  <c:v>0.16</c:v>
                </c:pt>
                <c:pt idx="2883">
                  <c:v>-0.19500199999999801</c:v>
                </c:pt>
                <c:pt idx="2884">
                  <c:v>-0.100000000000001</c:v>
                </c:pt>
                <c:pt idx="2885">
                  <c:v>0.29999899999999902</c:v>
                </c:pt>
                <c:pt idx="2886">
                  <c:v>0.29999899999999902</c:v>
                </c:pt>
                <c:pt idx="2887">
                  <c:v>0.29999899999999902</c:v>
                </c:pt>
                <c:pt idx="2888">
                  <c:v>0.25999999999999801</c:v>
                </c:pt>
                <c:pt idx="2889">
                  <c:v>8.5001000000001797E-2</c:v>
                </c:pt>
                <c:pt idx="2890">
                  <c:v>-0.120000999999998</c:v>
                </c:pt>
                <c:pt idx="2891">
                  <c:v>-0.55000100000000096</c:v>
                </c:pt>
                <c:pt idx="2892">
                  <c:v>-0.19500199999999801</c:v>
                </c:pt>
                <c:pt idx="2893">
                  <c:v>-0.19500199999999801</c:v>
                </c:pt>
                <c:pt idx="2894">
                  <c:v>-0.19500199999999801</c:v>
                </c:pt>
                <c:pt idx="2895">
                  <c:v>0.21000100000000099</c:v>
                </c:pt>
                <c:pt idx="2896">
                  <c:v>0.105001999999998</c:v>
                </c:pt>
                <c:pt idx="2897">
                  <c:v>-3.49989999999991E-2</c:v>
                </c:pt>
                <c:pt idx="2898">
                  <c:v>-8.50009999999983E-2</c:v>
                </c:pt>
                <c:pt idx="2899">
                  <c:v>6.0001999999997203E-2</c:v>
                </c:pt>
                <c:pt idx="2900">
                  <c:v>6.0001999999997203E-2</c:v>
                </c:pt>
                <c:pt idx="2901">
                  <c:v>6.0001999999997203E-2</c:v>
                </c:pt>
                <c:pt idx="2902">
                  <c:v>0.20499999999999799</c:v>
                </c:pt>
                <c:pt idx="2903">
                  <c:v>0.154999</c:v>
                </c:pt>
                <c:pt idx="2904">
                  <c:v>3.50000000000001E-2</c:v>
                </c:pt>
                <c:pt idx="2905">
                  <c:v>0.184999000000001</c:v>
                </c:pt>
                <c:pt idx="2906">
                  <c:v>3.0001000000002099E-2</c:v>
                </c:pt>
                <c:pt idx="2907">
                  <c:v>3.0001000000002099E-2</c:v>
                </c:pt>
                <c:pt idx="2908">
                  <c:v>3.0001000000002099E-2</c:v>
                </c:pt>
                <c:pt idx="2909">
                  <c:v>1.4998999999999501E-2</c:v>
                </c:pt>
                <c:pt idx="2910">
                  <c:v>0.15000000000000199</c:v>
                </c:pt>
                <c:pt idx="2911">
                  <c:v>0.17999800000000099</c:v>
                </c:pt>
                <c:pt idx="2912">
                  <c:v>0.17500199999999899</c:v>
                </c:pt>
                <c:pt idx="2913">
                  <c:v>6.0001999999997203E-2</c:v>
                </c:pt>
                <c:pt idx="2914">
                  <c:v>6.0001999999997203E-2</c:v>
                </c:pt>
                <c:pt idx="2915">
                  <c:v>6.0001999999997203E-2</c:v>
                </c:pt>
                <c:pt idx="2916">
                  <c:v>6.0001999999997203E-2</c:v>
                </c:pt>
                <c:pt idx="2917">
                  <c:v>-0.11999800000000201</c:v>
                </c:pt>
                <c:pt idx="2918">
                  <c:v>-0.10499900000000199</c:v>
                </c:pt>
                <c:pt idx="2919">
                  <c:v>0.110000999999996</c:v>
                </c:pt>
                <c:pt idx="2920">
                  <c:v>0.190000000000001</c:v>
                </c:pt>
                <c:pt idx="2921">
                  <c:v>0.190000000000001</c:v>
                </c:pt>
                <c:pt idx="2922">
                  <c:v>0.190000000000001</c:v>
                </c:pt>
                <c:pt idx="2923">
                  <c:v>0.23499899999999799</c:v>
                </c:pt>
                <c:pt idx="2924">
                  <c:v>-0.17000000000000101</c:v>
                </c:pt>
                <c:pt idx="2925">
                  <c:v>0.17999800000000099</c:v>
                </c:pt>
                <c:pt idx="2926">
                  <c:v>7.0000000000000201E-2</c:v>
                </c:pt>
                <c:pt idx="2927">
                  <c:v>-3.50000000000001E-2</c:v>
                </c:pt>
                <c:pt idx="2928">
                  <c:v>-3.50000000000001E-2</c:v>
                </c:pt>
                <c:pt idx="2929">
                  <c:v>-3.50000000000001E-2</c:v>
                </c:pt>
                <c:pt idx="2930">
                  <c:v>-0.28499999999999998</c:v>
                </c:pt>
                <c:pt idx="2931">
                  <c:v>2.0001000000000602E-2</c:v>
                </c:pt>
                <c:pt idx="2932">
                  <c:v>-4.0001000000000099E-2</c:v>
                </c:pt>
                <c:pt idx="2933">
                  <c:v>-3.50000000000001E-2</c:v>
                </c:pt>
                <c:pt idx="2934">
                  <c:v>0.184999999999998</c:v>
                </c:pt>
                <c:pt idx="2935">
                  <c:v>0.184999999999998</c:v>
                </c:pt>
                <c:pt idx="2936">
                  <c:v>0.184999999999998</c:v>
                </c:pt>
                <c:pt idx="2937">
                  <c:v>-3.9999000000001603E-2</c:v>
                </c:pt>
                <c:pt idx="2938">
                  <c:v>0.37000099999999803</c:v>
                </c:pt>
                <c:pt idx="2939">
                  <c:v>-0.16</c:v>
                </c:pt>
                <c:pt idx="2940">
                  <c:v>0.16500100000000001</c:v>
                </c:pt>
                <c:pt idx="2941">
                  <c:v>-5.9999000000001197E-2</c:v>
                </c:pt>
                <c:pt idx="2942">
                  <c:v>-5.9999000000001197E-2</c:v>
                </c:pt>
                <c:pt idx="2943">
                  <c:v>-5.9999000000001197E-2</c:v>
                </c:pt>
                <c:pt idx="2944">
                  <c:v>6.4999000000000196E-2</c:v>
                </c:pt>
                <c:pt idx="2945">
                  <c:v>-0.119998999999999</c:v>
                </c:pt>
                <c:pt idx="2946">
                  <c:v>5.00019999999992E-2</c:v>
                </c:pt>
                <c:pt idx="2947">
                  <c:v>0.109998999999998</c:v>
                </c:pt>
                <c:pt idx="2948">
                  <c:v>5.99999999999987E-2</c:v>
                </c:pt>
                <c:pt idx="2949">
                  <c:v>5.99999999999987E-2</c:v>
                </c:pt>
                <c:pt idx="2950">
                  <c:v>5.99999999999987E-2</c:v>
                </c:pt>
                <c:pt idx="2951">
                  <c:v>-0.23500099999999599</c:v>
                </c:pt>
                <c:pt idx="2952">
                  <c:v>0.14999900000000099</c:v>
                </c:pt>
                <c:pt idx="2953">
                  <c:v>0.14000100000000101</c:v>
                </c:pt>
                <c:pt idx="2954">
                  <c:v>-0.25</c:v>
                </c:pt>
                <c:pt idx="2955">
                  <c:v>0.14499800000000099</c:v>
                </c:pt>
                <c:pt idx="2956">
                  <c:v>0.14499800000000099</c:v>
                </c:pt>
                <c:pt idx="2957">
                  <c:v>0.14499800000000099</c:v>
                </c:pt>
                <c:pt idx="2958">
                  <c:v>-3.9998999999998099E-2</c:v>
                </c:pt>
                <c:pt idx="2959">
                  <c:v>0.18000099999999999</c:v>
                </c:pt>
                <c:pt idx="2960">
                  <c:v>3.0000999999998602E-2</c:v>
                </c:pt>
                <c:pt idx="2961">
                  <c:v>-7.0000000000000201E-2</c:v>
                </c:pt>
                <c:pt idx="2962">
                  <c:v>-0.14000099999999799</c:v>
                </c:pt>
                <c:pt idx="2963">
                  <c:v>-0.14000099999999799</c:v>
                </c:pt>
                <c:pt idx="2964">
                  <c:v>-0.14000099999999799</c:v>
                </c:pt>
                <c:pt idx="2965">
                  <c:v>9.9979999999995003E-3</c:v>
                </c:pt>
                <c:pt idx="2966">
                  <c:v>-0.16500100000000001</c:v>
                </c:pt>
                <c:pt idx="2967">
                  <c:v>0</c:v>
                </c:pt>
                <c:pt idx="2968">
                  <c:v>5.4999999999999702E-2</c:v>
                </c:pt>
                <c:pt idx="2969">
                  <c:v>-9.9999999999980105E-3</c:v>
                </c:pt>
                <c:pt idx="2970">
                  <c:v>-9.9999999999980105E-3</c:v>
                </c:pt>
                <c:pt idx="2971">
                  <c:v>-9.9999999999980105E-3</c:v>
                </c:pt>
                <c:pt idx="2972">
                  <c:v>-0.129999000000001</c:v>
                </c:pt>
                <c:pt idx="2973">
                  <c:v>0.105</c:v>
                </c:pt>
                <c:pt idx="2974">
                  <c:v>-8.4998999999999797E-2</c:v>
                </c:pt>
                <c:pt idx="2975">
                  <c:v>-0.13500000000000101</c:v>
                </c:pt>
                <c:pt idx="2976">
                  <c:v>-0.13500000000000101</c:v>
                </c:pt>
                <c:pt idx="2977">
                  <c:v>-0.13500000000000101</c:v>
                </c:pt>
                <c:pt idx="2978">
                  <c:v>-0.13500000000000101</c:v>
                </c:pt>
                <c:pt idx="2979">
                  <c:v>0</c:v>
                </c:pt>
                <c:pt idx="2980">
                  <c:v>0.22000199999999701</c:v>
                </c:pt>
                <c:pt idx="2981">
                  <c:v>0.23999899999999999</c:v>
                </c:pt>
                <c:pt idx="2982">
                  <c:v>0</c:v>
                </c:pt>
                <c:pt idx="2983">
                  <c:v>8.9999999999999802E-2</c:v>
                </c:pt>
                <c:pt idx="2984">
                  <c:v>8.9999999999999802E-2</c:v>
                </c:pt>
                <c:pt idx="2985">
                  <c:v>8.9999999999999802E-2</c:v>
                </c:pt>
                <c:pt idx="2986">
                  <c:v>0.13500000000000101</c:v>
                </c:pt>
                <c:pt idx="2987">
                  <c:v>0</c:v>
                </c:pt>
                <c:pt idx="2988">
                  <c:v>-0.14000199999999899</c:v>
                </c:pt>
                <c:pt idx="2989">
                  <c:v>-6.5000999999998699E-2</c:v>
                </c:pt>
                <c:pt idx="2990">
                  <c:v>-0.13500000000000101</c:v>
                </c:pt>
                <c:pt idx="2991">
                  <c:v>-0.13500000000000101</c:v>
                </c:pt>
                <c:pt idx="2992">
                  <c:v>-0.13500000000000101</c:v>
                </c:pt>
                <c:pt idx="2993">
                  <c:v>0.18000099999999999</c:v>
                </c:pt>
                <c:pt idx="2994">
                  <c:v>7.9999999999998295E-2</c:v>
                </c:pt>
                <c:pt idx="2995">
                  <c:v>0.13500099999999901</c:v>
                </c:pt>
                <c:pt idx="2996">
                  <c:v>0.19999800000000001</c:v>
                </c:pt>
                <c:pt idx="2997">
                  <c:v>-0.14000100000000101</c:v>
                </c:pt>
                <c:pt idx="2998">
                  <c:v>-0.14000100000000101</c:v>
                </c:pt>
                <c:pt idx="2999">
                  <c:v>-0.14000100000000101</c:v>
                </c:pt>
                <c:pt idx="3000">
                  <c:v>4.0001000000000099E-2</c:v>
                </c:pt>
                <c:pt idx="3001">
                  <c:v>3.5001999999998597E-2</c:v>
                </c:pt>
                <c:pt idx="3002">
                  <c:v>0.16</c:v>
                </c:pt>
                <c:pt idx="3003">
                  <c:v>0.16999999999999801</c:v>
                </c:pt>
                <c:pt idx="3004">
                  <c:v>-0.114999</c:v>
                </c:pt>
                <c:pt idx="3005">
                  <c:v>-0.114999</c:v>
                </c:pt>
                <c:pt idx="3006">
                  <c:v>-0.114999</c:v>
                </c:pt>
                <c:pt idx="3007">
                  <c:v>-0.110001</c:v>
                </c:pt>
                <c:pt idx="3008">
                  <c:v>7.5001000000000304E-2</c:v>
                </c:pt>
                <c:pt idx="3009">
                  <c:v>0.25</c:v>
                </c:pt>
                <c:pt idx="3010">
                  <c:v>7.4998999999998206E-2</c:v>
                </c:pt>
                <c:pt idx="3011">
                  <c:v>-2.50020000000006E-2</c:v>
                </c:pt>
                <c:pt idx="3012">
                  <c:v>-2.50020000000006E-2</c:v>
                </c:pt>
                <c:pt idx="3013">
                  <c:v>-2.50020000000006E-2</c:v>
                </c:pt>
                <c:pt idx="3014">
                  <c:v>-2.50020000000006E-2</c:v>
                </c:pt>
                <c:pt idx="3015">
                  <c:v>-4.9989999999979703E-3</c:v>
                </c:pt>
                <c:pt idx="3016">
                  <c:v>-0.39499800000000101</c:v>
                </c:pt>
                <c:pt idx="3017">
                  <c:v>-0.13999900000000301</c:v>
                </c:pt>
                <c:pt idx="3018">
                  <c:v>0.14500099999999699</c:v>
                </c:pt>
                <c:pt idx="3019">
                  <c:v>0.14500099999999699</c:v>
                </c:pt>
                <c:pt idx="3020">
                  <c:v>0.14500099999999699</c:v>
                </c:pt>
                <c:pt idx="3021">
                  <c:v>-0.119998999999999</c:v>
                </c:pt>
                <c:pt idx="3022">
                  <c:v>-1.0000999999999E-2</c:v>
                </c:pt>
                <c:pt idx="3023">
                  <c:v>-0.26000000000000101</c:v>
                </c:pt>
                <c:pt idx="3024">
                  <c:v>-1.0000999999999E-2</c:v>
                </c:pt>
                <c:pt idx="3025">
                  <c:v>-0.40000200000000002</c:v>
                </c:pt>
                <c:pt idx="3026">
                  <c:v>-0.40000200000000002</c:v>
                </c:pt>
                <c:pt idx="3027">
                  <c:v>-0.40000200000000002</c:v>
                </c:pt>
                <c:pt idx="3028">
                  <c:v>0</c:v>
                </c:pt>
                <c:pt idx="3029">
                  <c:v>3.4999000000002597E-2</c:v>
                </c:pt>
                <c:pt idx="3030">
                  <c:v>-0.214999999999999</c:v>
                </c:pt>
                <c:pt idx="3031">
                  <c:v>3.0000999999998602E-2</c:v>
                </c:pt>
                <c:pt idx="3032">
                  <c:v>-6.9999999999996704E-2</c:v>
                </c:pt>
                <c:pt idx="3033">
                  <c:v>-6.9999999999996704E-2</c:v>
                </c:pt>
                <c:pt idx="3034">
                  <c:v>-6.9999999999996704E-2</c:v>
                </c:pt>
                <c:pt idx="3035">
                  <c:v>2.49990000000011E-2</c:v>
                </c:pt>
                <c:pt idx="3036">
                  <c:v>2.4999999999998499E-2</c:v>
                </c:pt>
                <c:pt idx="3037">
                  <c:v>7.49990000000018E-2</c:v>
                </c:pt>
                <c:pt idx="3038">
                  <c:v>0.16</c:v>
                </c:pt>
                <c:pt idx="3039">
                  <c:v>-7.0000000000000201E-2</c:v>
                </c:pt>
                <c:pt idx="3040">
                  <c:v>-7.0000000000000201E-2</c:v>
                </c:pt>
                <c:pt idx="3041">
                  <c:v>-7.0000000000000201E-2</c:v>
                </c:pt>
                <c:pt idx="3042">
                  <c:v>0.19500199999999801</c:v>
                </c:pt>
                <c:pt idx="3043">
                  <c:v>0.17999999999999899</c:v>
                </c:pt>
                <c:pt idx="3044">
                  <c:v>-4.0001000000000099E-2</c:v>
                </c:pt>
                <c:pt idx="3045">
                  <c:v>0.30499999999999899</c:v>
                </c:pt>
                <c:pt idx="3046">
                  <c:v>0.27000000000000302</c:v>
                </c:pt>
                <c:pt idx="3047">
                  <c:v>0.27000000000000302</c:v>
                </c:pt>
                <c:pt idx="3048">
                  <c:v>0.27000000000000302</c:v>
                </c:pt>
                <c:pt idx="3049">
                  <c:v>0.27000000000000302</c:v>
                </c:pt>
                <c:pt idx="3050">
                  <c:v>8.0002000000000295E-2</c:v>
                </c:pt>
                <c:pt idx="3051">
                  <c:v>0</c:v>
                </c:pt>
                <c:pt idx="3052">
                  <c:v>-1.4999000000003E-2</c:v>
                </c:pt>
                <c:pt idx="3053">
                  <c:v>2.4999999999998499E-2</c:v>
                </c:pt>
                <c:pt idx="3054">
                  <c:v>2.4999999999998499E-2</c:v>
                </c:pt>
                <c:pt idx="3055">
                  <c:v>2.4999999999998499E-2</c:v>
                </c:pt>
                <c:pt idx="3056">
                  <c:v>2.0001000000000602E-2</c:v>
                </c:pt>
                <c:pt idx="3057">
                  <c:v>0.115000000000001</c:v>
                </c:pt>
                <c:pt idx="3058">
                  <c:v>0.24000199999999999</c:v>
                </c:pt>
                <c:pt idx="3059">
                  <c:v>-6.5000999999998699E-2</c:v>
                </c:pt>
                <c:pt idx="3060">
                  <c:v>0.13500099999999901</c:v>
                </c:pt>
                <c:pt idx="3061">
                  <c:v>0.13500099999999901</c:v>
                </c:pt>
                <c:pt idx="3062">
                  <c:v>0.13500099999999901</c:v>
                </c:pt>
                <c:pt idx="3063">
                  <c:v>-0.13500000000000101</c:v>
                </c:pt>
                <c:pt idx="3064">
                  <c:v>-8.5001000000001797E-2</c:v>
                </c:pt>
                <c:pt idx="3065">
                  <c:v>0.54000099999999995</c:v>
                </c:pt>
                <c:pt idx="3066">
                  <c:v>-0.155000000000001</c:v>
                </c:pt>
                <c:pt idx="3067">
                  <c:v>-0.13000100000000001</c:v>
                </c:pt>
                <c:pt idx="3068">
                  <c:v>-0.13000100000000001</c:v>
                </c:pt>
                <c:pt idx="3069">
                  <c:v>-0.13000100000000001</c:v>
                </c:pt>
                <c:pt idx="3070">
                  <c:v>1.4998999999999501E-2</c:v>
                </c:pt>
                <c:pt idx="3071">
                  <c:v>-2.49990000000011E-2</c:v>
                </c:pt>
                <c:pt idx="3072">
                  <c:v>-0.5</c:v>
                </c:pt>
                <c:pt idx="3073">
                  <c:v>0.12000100000000199</c:v>
                </c:pt>
                <c:pt idx="3074">
                  <c:v>0</c:v>
                </c:pt>
                <c:pt idx="3075">
                  <c:v>0</c:v>
                </c:pt>
                <c:pt idx="3076">
                  <c:v>0</c:v>
                </c:pt>
                <c:pt idx="3077">
                  <c:v>-0.42999999999999899</c:v>
                </c:pt>
                <c:pt idx="3078">
                  <c:v>-0.18000000000000299</c:v>
                </c:pt>
                <c:pt idx="3079">
                  <c:v>1.0000000000001501E-2</c:v>
                </c:pt>
                <c:pt idx="3080">
                  <c:v>-0.55500099999999697</c:v>
                </c:pt>
                <c:pt idx="3081">
                  <c:v>-0.16</c:v>
                </c:pt>
                <c:pt idx="3082">
                  <c:v>-0.16</c:v>
                </c:pt>
                <c:pt idx="3083">
                  <c:v>-0.16</c:v>
                </c:pt>
                <c:pt idx="3084">
                  <c:v>-0.85000000000000098</c:v>
                </c:pt>
                <c:pt idx="3085">
                  <c:v>0.27000099999999999</c:v>
                </c:pt>
                <c:pt idx="3086">
                  <c:v>-0.83499899999999905</c:v>
                </c:pt>
                <c:pt idx="3087">
                  <c:v>1.0550009999999901</c:v>
                </c:pt>
                <c:pt idx="3088">
                  <c:v>0.14000000000000001</c:v>
                </c:pt>
                <c:pt idx="3089">
                  <c:v>0.14000000000000001</c:v>
                </c:pt>
                <c:pt idx="3090">
                  <c:v>0.14000000000000001</c:v>
                </c:pt>
                <c:pt idx="3091">
                  <c:v>3.0000999999998602E-2</c:v>
                </c:pt>
                <c:pt idx="3092">
                  <c:v>0.125</c:v>
                </c:pt>
                <c:pt idx="3093">
                  <c:v>-0.109998</c:v>
                </c:pt>
                <c:pt idx="3094">
                  <c:v>-0.39499800000000101</c:v>
                </c:pt>
                <c:pt idx="3095">
                  <c:v>6.9999000000002795E-2</c:v>
                </c:pt>
                <c:pt idx="3096">
                  <c:v>6.9999000000002795E-2</c:v>
                </c:pt>
                <c:pt idx="3097">
                  <c:v>6.9999000000002795E-2</c:v>
                </c:pt>
                <c:pt idx="3098">
                  <c:v>-0.36500000000000199</c:v>
                </c:pt>
                <c:pt idx="3099">
                  <c:v>0.184999000000001</c:v>
                </c:pt>
                <c:pt idx="3100">
                  <c:v>0.13500099999999901</c:v>
                </c:pt>
                <c:pt idx="3101">
                  <c:v>-0.23499900000000101</c:v>
                </c:pt>
                <c:pt idx="3102">
                  <c:v>0.35499999999999998</c:v>
                </c:pt>
                <c:pt idx="3103">
                  <c:v>0.35499999999999998</c:v>
                </c:pt>
                <c:pt idx="3104">
                  <c:v>0.35499999999999998</c:v>
                </c:pt>
                <c:pt idx="3105">
                  <c:v>0.23000199999999801</c:v>
                </c:pt>
                <c:pt idx="3106">
                  <c:v>0.224997999999999</c:v>
                </c:pt>
                <c:pt idx="3107">
                  <c:v>9.9997999999999296E-2</c:v>
                </c:pt>
                <c:pt idx="3108">
                  <c:v>-0.27000099999999699</c:v>
                </c:pt>
                <c:pt idx="3109">
                  <c:v>-0.14499800000000099</c:v>
                </c:pt>
                <c:pt idx="3110">
                  <c:v>-0.14499800000000099</c:v>
                </c:pt>
                <c:pt idx="3111">
                  <c:v>-0.14499800000000099</c:v>
                </c:pt>
                <c:pt idx="3112">
                  <c:v>-0.14499800000000099</c:v>
                </c:pt>
                <c:pt idx="3113">
                  <c:v>0.24000000000000199</c:v>
                </c:pt>
                <c:pt idx="3114">
                  <c:v>0.24000000000000199</c:v>
                </c:pt>
                <c:pt idx="3115">
                  <c:v>-1.4998999999999501E-2</c:v>
                </c:pt>
                <c:pt idx="3116">
                  <c:v>-0.29000100000000001</c:v>
                </c:pt>
                <c:pt idx="3117">
                  <c:v>-0.29000100000000001</c:v>
                </c:pt>
                <c:pt idx="3118">
                  <c:v>-0.29000100000000001</c:v>
                </c:pt>
                <c:pt idx="3119">
                  <c:v>0.38500000000000101</c:v>
                </c:pt>
                <c:pt idx="3120">
                  <c:v>0.13499999999999801</c:v>
                </c:pt>
                <c:pt idx="3121">
                  <c:v>4.4999999999998097E-2</c:v>
                </c:pt>
                <c:pt idx="3122">
                  <c:v>-4.4999999999998097E-2</c:v>
                </c:pt>
                <c:pt idx="3123">
                  <c:v>5.4999999999999702E-2</c:v>
                </c:pt>
                <c:pt idx="3124">
                  <c:v>5.4999999999999702E-2</c:v>
                </c:pt>
                <c:pt idx="3125">
                  <c:v>5.4999999999999702E-2</c:v>
                </c:pt>
                <c:pt idx="3126">
                  <c:v>0.245000999999998</c:v>
                </c:pt>
                <c:pt idx="3127">
                  <c:v>9.4999000000001305E-2</c:v>
                </c:pt>
                <c:pt idx="3128">
                  <c:v>-0.36500000000000199</c:v>
                </c:pt>
                <c:pt idx="3129">
                  <c:v>2.0001000000000602E-2</c:v>
                </c:pt>
                <c:pt idx="3130">
                  <c:v>0.25499899999999798</c:v>
                </c:pt>
                <c:pt idx="3131">
                  <c:v>0.25499899999999798</c:v>
                </c:pt>
                <c:pt idx="3132">
                  <c:v>0.25499899999999798</c:v>
                </c:pt>
                <c:pt idx="3133">
                  <c:v>0.110000999999996</c:v>
                </c:pt>
                <c:pt idx="3134">
                  <c:v>-3.4999000000002597E-2</c:v>
                </c:pt>
                <c:pt idx="3135">
                  <c:v>-0.44999800000000001</c:v>
                </c:pt>
                <c:pt idx="3136">
                  <c:v>-4.99900000000153E-3</c:v>
                </c:pt>
                <c:pt idx="3137">
                  <c:v>-5.0000000000000697E-2</c:v>
                </c:pt>
                <c:pt idx="3138">
                  <c:v>-5.0000000000000697E-2</c:v>
                </c:pt>
                <c:pt idx="3139">
                  <c:v>-5.0000000000000697E-2</c:v>
                </c:pt>
                <c:pt idx="3140">
                  <c:v>-0.14500099999999999</c:v>
                </c:pt>
                <c:pt idx="3141">
                  <c:v>0.17999999999999899</c:v>
                </c:pt>
                <c:pt idx="3142">
                  <c:v>0.32500099999999998</c:v>
                </c:pt>
                <c:pt idx="3143">
                  <c:v>0.71999899999999695</c:v>
                </c:pt>
                <c:pt idx="3144">
                  <c:v>-0.220000999999999</c:v>
                </c:pt>
                <c:pt idx="3145">
                  <c:v>-0.220000999999999</c:v>
                </c:pt>
                <c:pt idx="3146">
                  <c:v>-0.220000999999999</c:v>
                </c:pt>
                <c:pt idx="3147">
                  <c:v>0.155001000000002</c:v>
                </c:pt>
                <c:pt idx="3148">
                  <c:v>8.5001000000001797E-2</c:v>
                </c:pt>
                <c:pt idx="3149">
                  <c:v>5.4999999999999702E-2</c:v>
                </c:pt>
                <c:pt idx="3150">
                  <c:v>0.16</c:v>
                </c:pt>
                <c:pt idx="3151">
                  <c:v>0.100000000000001</c:v>
                </c:pt>
                <c:pt idx="3152">
                  <c:v>0.100000000000001</c:v>
                </c:pt>
                <c:pt idx="3153">
                  <c:v>0.100000000000001</c:v>
                </c:pt>
                <c:pt idx="3154">
                  <c:v>-9.5001999999997297E-2</c:v>
                </c:pt>
                <c:pt idx="3155">
                  <c:v>0.39</c:v>
                </c:pt>
                <c:pt idx="3156">
                  <c:v>-0.190000000000001</c:v>
                </c:pt>
                <c:pt idx="3157">
                  <c:v>-8.9999999999999802E-2</c:v>
                </c:pt>
                <c:pt idx="3158">
                  <c:v>0.180000999999997</c:v>
                </c:pt>
                <c:pt idx="3159">
                  <c:v>0.180000999999997</c:v>
                </c:pt>
                <c:pt idx="3160">
                  <c:v>0.180000999999997</c:v>
                </c:pt>
                <c:pt idx="3161">
                  <c:v>0.439997999999999</c:v>
                </c:pt>
                <c:pt idx="3162">
                  <c:v>-0.16999799999999901</c:v>
                </c:pt>
                <c:pt idx="3163">
                  <c:v>6.5000999999998699E-2</c:v>
                </c:pt>
                <c:pt idx="3164">
                  <c:v>0.214999999999999</c:v>
                </c:pt>
                <c:pt idx="3165">
                  <c:v>0</c:v>
                </c:pt>
                <c:pt idx="3166">
                  <c:v>0</c:v>
                </c:pt>
                <c:pt idx="3167">
                  <c:v>0</c:v>
                </c:pt>
                <c:pt idx="3168">
                  <c:v>-0.38500000000000101</c:v>
                </c:pt>
                <c:pt idx="3169">
                  <c:v>0.19500000000000001</c:v>
                </c:pt>
                <c:pt idx="3170">
                  <c:v>0.17499899999999899</c:v>
                </c:pt>
                <c:pt idx="3171">
                  <c:v>0.19500000000000001</c:v>
                </c:pt>
                <c:pt idx="3172">
                  <c:v>-7.9999999999998295E-2</c:v>
                </c:pt>
                <c:pt idx="3173">
                  <c:v>-7.9999999999998295E-2</c:v>
                </c:pt>
                <c:pt idx="3174">
                  <c:v>-7.9999999999998295E-2</c:v>
                </c:pt>
                <c:pt idx="3175">
                  <c:v>-2.0000999999997E-2</c:v>
                </c:pt>
                <c:pt idx="3176">
                  <c:v>0.26499900000000298</c:v>
                </c:pt>
                <c:pt idx="3177">
                  <c:v>-0.125</c:v>
                </c:pt>
                <c:pt idx="3178">
                  <c:v>-9.5000999999999794E-2</c:v>
                </c:pt>
                <c:pt idx="3179">
                  <c:v>0.214999999999999</c:v>
                </c:pt>
                <c:pt idx="3180">
                  <c:v>0.214999999999999</c:v>
                </c:pt>
                <c:pt idx="3181">
                  <c:v>0.214999999999999</c:v>
                </c:pt>
                <c:pt idx="3182">
                  <c:v>-0.22500099999999801</c:v>
                </c:pt>
                <c:pt idx="3183">
                  <c:v>-9.4998999999997794E-2</c:v>
                </c:pt>
                <c:pt idx="3184">
                  <c:v>-0.13500000000000101</c:v>
                </c:pt>
                <c:pt idx="3185">
                  <c:v>-0.190000000000001</c:v>
                </c:pt>
                <c:pt idx="3186">
                  <c:v>-0.18000099999999999</c:v>
                </c:pt>
                <c:pt idx="3187">
                  <c:v>-0.18000099999999999</c:v>
                </c:pt>
                <c:pt idx="3188">
                  <c:v>-0.18000099999999999</c:v>
                </c:pt>
                <c:pt idx="3189">
                  <c:v>0</c:v>
                </c:pt>
                <c:pt idx="3190">
                  <c:v>3.5001999999998597E-2</c:v>
                </c:pt>
                <c:pt idx="3191">
                  <c:v>-0.17000000000000101</c:v>
                </c:pt>
                <c:pt idx="3192">
                  <c:v>-0.17000000000000101</c:v>
                </c:pt>
                <c:pt idx="3193">
                  <c:v>4.9998999999999599E-2</c:v>
                </c:pt>
                <c:pt idx="3194">
                  <c:v>4.9998999999999599E-2</c:v>
                </c:pt>
                <c:pt idx="3195">
                  <c:v>4.9998999999999599E-2</c:v>
                </c:pt>
                <c:pt idx="3196">
                  <c:v>-2.4999999999998499E-2</c:v>
                </c:pt>
                <c:pt idx="3197">
                  <c:v>0.22999899999999901</c:v>
                </c:pt>
                <c:pt idx="3198">
                  <c:v>-0.10499900000000199</c:v>
                </c:pt>
                <c:pt idx="3199">
                  <c:v>-0.219999000000001</c:v>
                </c:pt>
                <c:pt idx="3200">
                  <c:v>-0.184999999999998</c:v>
                </c:pt>
                <c:pt idx="3201">
                  <c:v>-0.184999999999998</c:v>
                </c:pt>
                <c:pt idx="3202">
                  <c:v>-0.184999999999998</c:v>
                </c:pt>
                <c:pt idx="3203">
                  <c:v>-0.16</c:v>
                </c:pt>
                <c:pt idx="3204">
                  <c:v>5.9999000000001197E-2</c:v>
                </c:pt>
                <c:pt idx="3205">
                  <c:v>1.9998000000001001E-2</c:v>
                </c:pt>
                <c:pt idx="3206">
                  <c:v>-0.20500000000000099</c:v>
                </c:pt>
                <c:pt idx="3207">
                  <c:v>0.17000000000000101</c:v>
                </c:pt>
                <c:pt idx="3208">
                  <c:v>0.17000000000000101</c:v>
                </c:pt>
                <c:pt idx="3209">
                  <c:v>0.17000000000000101</c:v>
                </c:pt>
                <c:pt idx="3210">
                  <c:v>-0.25</c:v>
                </c:pt>
                <c:pt idx="3211">
                  <c:v>-8.9998000000001299E-2</c:v>
                </c:pt>
                <c:pt idx="3212">
                  <c:v>-5.4998000000001199E-2</c:v>
                </c:pt>
                <c:pt idx="3213">
                  <c:v>0.129999000000001</c:v>
                </c:pt>
                <c:pt idx="3214">
                  <c:v>-0.120000999999998</c:v>
                </c:pt>
                <c:pt idx="3215">
                  <c:v>-0.120000999999998</c:v>
                </c:pt>
                <c:pt idx="3216">
                  <c:v>-0.120000999999998</c:v>
                </c:pt>
                <c:pt idx="3217">
                  <c:v>-8.4998999999999797E-2</c:v>
                </c:pt>
                <c:pt idx="3218">
                  <c:v>0.189998000000002</c:v>
                </c:pt>
                <c:pt idx="3219">
                  <c:v>5.9999000000001197E-2</c:v>
                </c:pt>
                <c:pt idx="3220">
                  <c:v>0.23999899999999999</c:v>
                </c:pt>
                <c:pt idx="3221">
                  <c:v>0.14499999999999899</c:v>
                </c:pt>
                <c:pt idx="3222">
                  <c:v>0.14499999999999899</c:v>
                </c:pt>
                <c:pt idx="3223">
                  <c:v>0.14499999999999899</c:v>
                </c:pt>
                <c:pt idx="3224">
                  <c:v>0.14499999999999899</c:v>
                </c:pt>
                <c:pt idx="3225">
                  <c:v>0.12000100000000199</c:v>
                </c:pt>
                <c:pt idx="3226">
                  <c:v>-0.23999999999999799</c:v>
                </c:pt>
                <c:pt idx="3227">
                  <c:v>4.9998999999999599E-2</c:v>
                </c:pt>
                <c:pt idx="3228">
                  <c:v>0.22499999999999701</c:v>
                </c:pt>
                <c:pt idx="3229">
                  <c:v>0.22499999999999701</c:v>
                </c:pt>
                <c:pt idx="3230">
                  <c:v>0.22499999999999701</c:v>
                </c:pt>
                <c:pt idx="3231">
                  <c:v>0.22499999999999701</c:v>
                </c:pt>
                <c:pt idx="3232">
                  <c:v>0.33500100000000099</c:v>
                </c:pt>
                <c:pt idx="3233">
                  <c:v>5.0010000000000297E-3</c:v>
                </c:pt>
                <c:pt idx="3234">
                  <c:v>0.184999000000001</c:v>
                </c:pt>
                <c:pt idx="3235">
                  <c:v>0.17000000000000101</c:v>
                </c:pt>
                <c:pt idx="3236">
                  <c:v>0.17000000000000101</c:v>
                </c:pt>
                <c:pt idx="3237">
                  <c:v>0.17000000000000101</c:v>
                </c:pt>
                <c:pt idx="3238">
                  <c:v>-7.0000000000000201E-2</c:v>
                </c:pt>
                <c:pt idx="3239">
                  <c:v>3.9999000000001603E-2</c:v>
                </c:pt>
                <c:pt idx="3240">
                  <c:v>0.125</c:v>
                </c:pt>
                <c:pt idx="3241">
                  <c:v>0.16</c:v>
                </c:pt>
                <c:pt idx="3242">
                  <c:v>0.100000000000001</c:v>
                </c:pt>
                <c:pt idx="3243">
                  <c:v>0.100000000000001</c:v>
                </c:pt>
                <c:pt idx="3244">
                  <c:v>0.100000000000001</c:v>
                </c:pt>
                <c:pt idx="3245">
                  <c:v>0.100000000000001</c:v>
                </c:pt>
                <c:pt idx="3246">
                  <c:v>0.155000000000001</c:v>
                </c:pt>
                <c:pt idx="3247">
                  <c:v>0.29000100000000001</c:v>
                </c:pt>
                <c:pt idx="3248">
                  <c:v>0.29000100000000001</c:v>
                </c:pt>
                <c:pt idx="3249">
                  <c:v>0.105</c:v>
                </c:pt>
                <c:pt idx="3250">
                  <c:v>0.105</c:v>
                </c:pt>
                <c:pt idx="3251">
                  <c:v>0.105</c:v>
                </c:pt>
                <c:pt idx="3252">
                  <c:v>7.5001000000000304E-2</c:v>
                </c:pt>
                <c:pt idx="3253">
                  <c:v>6.9999999999996704E-2</c:v>
                </c:pt>
                <c:pt idx="3254">
                  <c:v>0.20500000000000099</c:v>
                </c:pt>
                <c:pt idx="3255">
                  <c:v>0.12000100000000199</c:v>
                </c:pt>
                <c:pt idx="3256">
                  <c:v>-0.115000000000001</c:v>
                </c:pt>
                <c:pt idx="3257">
                  <c:v>-0.115000000000001</c:v>
                </c:pt>
                <c:pt idx="3258">
                  <c:v>-0.115000000000001</c:v>
                </c:pt>
                <c:pt idx="3259">
                  <c:v>8.9999999999999802E-2</c:v>
                </c:pt>
                <c:pt idx="3260">
                  <c:v>-0.14499800000000099</c:v>
                </c:pt>
                <c:pt idx="3261">
                  <c:v>6.00009999999997E-2</c:v>
                </c:pt>
                <c:pt idx="3262">
                  <c:v>1.0000999999999E-2</c:v>
                </c:pt>
                <c:pt idx="3263">
                  <c:v>0.105</c:v>
                </c:pt>
                <c:pt idx="3264">
                  <c:v>0.105</c:v>
                </c:pt>
                <c:pt idx="3265">
                  <c:v>0.105</c:v>
                </c:pt>
                <c:pt idx="3266">
                  <c:v>4.9998999999999599E-2</c:v>
                </c:pt>
                <c:pt idx="3267">
                  <c:v>0.16499899999999801</c:v>
                </c:pt>
                <c:pt idx="3268">
                  <c:v>0.16999999999999801</c:v>
                </c:pt>
                <c:pt idx="3269">
                  <c:v>-0.13999900000000301</c:v>
                </c:pt>
                <c:pt idx="3270">
                  <c:v>9.9999999999997799E-2</c:v>
                </c:pt>
                <c:pt idx="3271">
                  <c:v>9.9999999999997799E-2</c:v>
                </c:pt>
                <c:pt idx="3272">
                  <c:v>9.9999999999997799E-2</c:v>
                </c:pt>
                <c:pt idx="3273">
                  <c:v>6.5000999999998699E-2</c:v>
                </c:pt>
                <c:pt idx="3274">
                  <c:v>0.110001</c:v>
                </c:pt>
                <c:pt idx="3275">
                  <c:v>-0.22999899999999901</c:v>
                </c:pt>
                <c:pt idx="3276">
                  <c:v>1.4999000000003E-2</c:v>
                </c:pt>
                <c:pt idx="3277">
                  <c:v>2.49990000000011E-2</c:v>
                </c:pt>
                <c:pt idx="3278">
                  <c:v>2.49990000000011E-2</c:v>
                </c:pt>
                <c:pt idx="3279">
                  <c:v>2.49990000000011E-2</c:v>
                </c:pt>
                <c:pt idx="3280">
                  <c:v>2.49990000000011E-2</c:v>
                </c:pt>
                <c:pt idx="3281">
                  <c:v>-5.5000999999997101E-2</c:v>
                </c:pt>
                <c:pt idx="3282">
                  <c:v>5.5001000000000702E-2</c:v>
                </c:pt>
                <c:pt idx="3283">
                  <c:v>0.110001</c:v>
                </c:pt>
                <c:pt idx="3284">
                  <c:v>4.99900000000153E-3</c:v>
                </c:pt>
                <c:pt idx="3285">
                  <c:v>4.99900000000153E-3</c:v>
                </c:pt>
                <c:pt idx="3286">
                  <c:v>4.99900000000153E-3</c:v>
                </c:pt>
                <c:pt idx="3287">
                  <c:v>0.14999900000000099</c:v>
                </c:pt>
                <c:pt idx="3288">
                  <c:v>0.110001</c:v>
                </c:pt>
                <c:pt idx="3289">
                  <c:v>-5.0010000000000297E-3</c:v>
                </c:pt>
                <c:pt idx="3290">
                  <c:v>0.120000999999998</c:v>
                </c:pt>
                <c:pt idx="3291">
                  <c:v>2.4999999999998499E-2</c:v>
                </c:pt>
                <c:pt idx="3292">
                  <c:v>2.4999999999998499E-2</c:v>
                </c:pt>
                <c:pt idx="3293">
                  <c:v>2.4999999999998499E-2</c:v>
                </c:pt>
                <c:pt idx="3294">
                  <c:v>-9.9999999999980105E-3</c:v>
                </c:pt>
                <c:pt idx="3295">
                  <c:v>-0.25499900000000097</c:v>
                </c:pt>
                <c:pt idx="3296">
                  <c:v>6.5000999999998699E-2</c:v>
                </c:pt>
                <c:pt idx="3297">
                  <c:v>-3.9998999999998099E-2</c:v>
                </c:pt>
                <c:pt idx="3298">
                  <c:v>0</c:v>
                </c:pt>
                <c:pt idx="3299">
                  <c:v>0</c:v>
                </c:pt>
                <c:pt idx="3300">
                  <c:v>0</c:v>
                </c:pt>
                <c:pt idx="3301">
                  <c:v>3.50000000000001E-2</c:v>
                </c:pt>
                <c:pt idx="3302">
                  <c:v>0.19999899999999801</c:v>
                </c:pt>
                <c:pt idx="3303">
                  <c:v>-0.13000100000000001</c:v>
                </c:pt>
                <c:pt idx="3304">
                  <c:v>5.0010000000000297E-3</c:v>
                </c:pt>
                <c:pt idx="3305">
                  <c:v>0.109999999999999</c:v>
                </c:pt>
                <c:pt idx="3306">
                  <c:v>0.109999999999999</c:v>
                </c:pt>
                <c:pt idx="3307">
                  <c:v>0.109999999999999</c:v>
                </c:pt>
                <c:pt idx="3308">
                  <c:v>0.149999999999998</c:v>
                </c:pt>
                <c:pt idx="3309">
                  <c:v>0.26499899999999899</c:v>
                </c:pt>
                <c:pt idx="3310">
                  <c:v>-3.0000999999998602E-2</c:v>
                </c:pt>
                <c:pt idx="3311">
                  <c:v>0.119998999999999</c:v>
                </c:pt>
                <c:pt idx="3312">
                  <c:v>1.9999999999999501E-2</c:v>
                </c:pt>
                <c:pt idx="3313">
                  <c:v>1.9999999999999501E-2</c:v>
                </c:pt>
                <c:pt idx="3314">
                  <c:v>1.9999999999999501E-2</c:v>
                </c:pt>
                <c:pt idx="3315">
                  <c:v>0.190000999999998</c:v>
                </c:pt>
                <c:pt idx="3316">
                  <c:v>1.4999000000003E-2</c:v>
                </c:pt>
                <c:pt idx="3317">
                  <c:v>-0.17999999999999899</c:v>
                </c:pt>
                <c:pt idx="3318">
                  <c:v>8.9999999999999802E-2</c:v>
                </c:pt>
                <c:pt idx="3319">
                  <c:v>-7.49990000000018E-2</c:v>
                </c:pt>
                <c:pt idx="3320">
                  <c:v>-7.49990000000018E-2</c:v>
                </c:pt>
                <c:pt idx="3321">
                  <c:v>-7.49990000000018E-2</c:v>
                </c:pt>
                <c:pt idx="3322">
                  <c:v>0.314997999999999</c:v>
                </c:pt>
                <c:pt idx="3323">
                  <c:v>-0.21000099999999799</c:v>
                </c:pt>
                <c:pt idx="3324">
                  <c:v>-0.20000100000000001</c:v>
                </c:pt>
                <c:pt idx="3325">
                  <c:v>9.5000999999999794E-2</c:v>
                </c:pt>
                <c:pt idx="3326">
                  <c:v>9.5000999999999794E-2</c:v>
                </c:pt>
                <c:pt idx="3327">
                  <c:v>9.5000999999999794E-2</c:v>
                </c:pt>
                <c:pt idx="3328">
                  <c:v>9.5000999999999794E-2</c:v>
                </c:pt>
                <c:pt idx="3329">
                  <c:v>-4.0001000000000099E-2</c:v>
                </c:pt>
                <c:pt idx="3330">
                  <c:v>-0.27499999999999802</c:v>
                </c:pt>
                <c:pt idx="3331">
                  <c:v>1.9998000000001001E-2</c:v>
                </c:pt>
                <c:pt idx="3332">
                  <c:v>0.27499900000000099</c:v>
                </c:pt>
                <c:pt idx="3333">
                  <c:v>-0.16499899999999801</c:v>
                </c:pt>
                <c:pt idx="3334">
                  <c:v>-0.16499899999999801</c:v>
                </c:pt>
                <c:pt idx="3335">
                  <c:v>-0.16499899999999801</c:v>
                </c:pt>
                <c:pt idx="3336">
                  <c:v>0.12000100000000199</c:v>
                </c:pt>
                <c:pt idx="3337">
                  <c:v>0.155000000000001</c:v>
                </c:pt>
                <c:pt idx="3338">
                  <c:v>-1.4998999999999501E-2</c:v>
                </c:pt>
                <c:pt idx="3339">
                  <c:v>1.0000999999999E-2</c:v>
                </c:pt>
                <c:pt idx="3340">
                  <c:v>0.125</c:v>
                </c:pt>
                <c:pt idx="3341">
                  <c:v>0.125</c:v>
                </c:pt>
                <c:pt idx="3342">
                  <c:v>0.125</c:v>
                </c:pt>
                <c:pt idx="3343">
                  <c:v>-5.0000000000000697E-2</c:v>
                </c:pt>
                <c:pt idx="3344">
                  <c:v>9.4999000000001305E-2</c:v>
                </c:pt>
                <c:pt idx="3345">
                  <c:v>0.22499999999999701</c:v>
                </c:pt>
                <c:pt idx="3346">
                  <c:v>3.0000000000001099E-2</c:v>
                </c:pt>
                <c:pt idx="3347">
                  <c:v>6.5000999999998699E-2</c:v>
                </c:pt>
                <c:pt idx="3348">
                  <c:v>6.5000999999998699E-2</c:v>
                </c:pt>
                <c:pt idx="3349">
                  <c:v>6.5000999999998699E-2</c:v>
                </c:pt>
                <c:pt idx="3350">
                  <c:v>8.5001000000001797E-2</c:v>
                </c:pt>
                <c:pt idx="3351">
                  <c:v>8.9999999999999802E-2</c:v>
                </c:pt>
                <c:pt idx="3352">
                  <c:v>0.129999000000001</c:v>
                </c:pt>
                <c:pt idx="3353">
                  <c:v>0.105001999999998</c:v>
                </c:pt>
                <c:pt idx="3354">
                  <c:v>-0.279999</c:v>
                </c:pt>
                <c:pt idx="3355">
                  <c:v>-0.279999</c:v>
                </c:pt>
                <c:pt idx="3356">
                  <c:v>-0.279999</c:v>
                </c:pt>
                <c:pt idx="3357">
                  <c:v>0.109999000000001</c:v>
                </c:pt>
                <c:pt idx="3358">
                  <c:v>-6.4998000000002706E-2</c:v>
                </c:pt>
                <c:pt idx="3359">
                  <c:v>0.14499800000000099</c:v>
                </c:pt>
                <c:pt idx="3360">
                  <c:v>-0.120000999999998</c:v>
                </c:pt>
                <c:pt idx="3361">
                  <c:v>0.14500000000000299</c:v>
                </c:pt>
                <c:pt idx="3362">
                  <c:v>0.14500000000000299</c:v>
                </c:pt>
                <c:pt idx="3363">
                  <c:v>0.14500000000000299</c:v>
                </c:pt>
                <c:pt idx="3364">
                  <c:v>1.9999999999999501E-2</c:v>
                </c:pt>
                <c:pt idx="3365">
                  <c:v>-4.4999999999998097E-2</c:v>
                </c:pt>
                <c:pt idx="3366">
                  <c:v>4.0001000000000099E-2</c:v>
                </c:pt>
                <c:pt idx="3367">
                  <c:v>-0.109998</c:v>
                </c:pt>
                <c:pt idx="3368">
                  <c:v>-8.50009999999983E-2</c:v>
                </c:pt>
                <c:pt idx="3369">
                  <c:v>-8.50009999999983E-2</c:v>
                </c:pt>
                <c:pt idx="3370">
                  <c:v>-8.50009999999983E-2</c:v>
                </c:pt>
                <c:pt idx="3371">
                  <c:v>0.23</c:v>
                </c:pt>
                <c:pt idx="3372">
                  <c:v>-3.0000999999998602E-2</c:v>
                </c:pt>
                <c:pt idx="3373">
                  <c:v>-0.13500000000000101</c:v>
                </c:pt>
                <c:pt idx="3374">
                  <c:v>0</c:v>
                </c:pt>
                <c:pt idx="3375">
                  <c:v>0.104999999999996</c:v>
                </c:pt>
                <c:pt idx="3376">
                  <c:v>0.104999999999996</c:v>
                </c:pt>
                <c:pt idx="3377">
                  <c:v>0.104999999999996</c:v>
                </c:pt>
                <c:pt idx="3378">
                  <c:v>0.104999999999996</c:v>
                </c:pt>
                <c:pt idx="3379">
                  <c:v>-0.10000099999999799</c:v>
                </c:pt>
                <c:pt idx="3380">
                  <c:v>-0.104998999999999</c:v>
                </c:pt>
                <c:pt idx="3381">
                  <c:v>-8.0000000000001806E-2</c:v>
                </c:pt>
                <c:pt idx="3382">
                  <c:v>4.0001000000000099E-2</c:v>
                </c:pt>
                <c:pt idx="3383">
                  <c:v>4.0001000000000099E-2</c:v>
                </c:pt>
                <c:pt idx="3384">
                  <c:v>4.0001000000000099E-2</c:v>
                </c:pt>
                <c:pt idx="3385">
                  <c:v>3.0000999999998602E-2</c:v>
                </c:pt>
                <c:pt idx="3386">
                  <c:v>0.119998999999999</c:v>
                </c:pt>
                <c:pt idx="3387">
                  <c:v>0.27500200000000002</c:v>
                </c:pt>
                <c:pt idx="3388">
                  <c:v>-0.24000000000000199</c:v>
                </c:pt>
                <c:pt idx="3389">
                  <c:v>0.19999999999999901</c:v>
                </c:pt>
                <c:pt idx="3390">
                  <c:v>0.19999999999999901</c:v>
                </c:pt>
                <c:pt idx="3391">
                  <c:v>0.19999999999999901</c:v>
                </c:pt>
                <c:pt idx="3392">
                  <c:v>-0.39500099999999999</c:v>
                </c:pt>
                <c:pt idx="3393">
                  <c:v>0.184999999999998</c:v>
                </c:pt>
                <c:pt idx="3394">
                  <c:v>3.50000000000001E-2</c:v>
                </c:pt>
                <c:pt idx="3395">
                  <c:v>3.50000000000001E-2</c:v>
                </c:pt>
                <c:pt idx="3396">
                  <c:v>-1.5000000000000501E-2</c:v>
                </c:pt>
                <c:pt idx="3397">
                  <c:v>-1.5000000000000501E-2</c:v>
                </c:pt>
                <c:pt idx="3398">
                  <c:v>-1.5000000000000501E-2</c:v>
                </c:pt>
                <c:pt idx="3399">
                  <c:v>0.27000099999999699</c:v>
                </c:pt>
                <c:pt idx="3400">
                  <c:v>0.25</c:v>
                </c:pt>
                <c:pt idx="3401">
                  <c:v>9.9999999999980105E-3</c:v>
                </c:pt>
                <c:pt idx="3402">
                  <c:v>-0.240001999999996</c:v>
                </c:pt>
                <c:pt idx="3403">
                  <c:v>-1.4998999999999501E-2</c:v>
                </c:pt>
                <c:pt idx="3404">
                  <c:v>-1.4998999999999501E-2</c:v>
                </c:pt>
                <c:pt idx="3405">
                  <c:v>-1.4998999999999501E-2</c:v>
                </c:pt>
                <c:pt idx="3406">
                  <c:v>-0.155000000000001</c:v>
                </c:pt>
                <c:pt idx="3407">
                  <c:v>0.185002</c:v>
                </c:pt>
                <c:pt idx="3408">
                  <c:v>7.9999999999998295E-2</c:v>
                </c:pt>
                <c:pt idx="3409">
                  <c:v>0.3</c:v>
                </c:pt>
                <c:pt idx="3410">
                  <c:v>-0.110001</c:v>
                </c:pt>
                <c:pt idx="3411">
                  <c:v>-0.110001</c:v>
                </c:pt>
                <c:pt idx="3412">
                  <c:v>-0.110001</c:v>
                </c:pt>
                <c:pt idx="3413">
                  <c:v>0.41999799999999898</c:v>
                </c:pt>
                <c:pt idx="3414">
                  <c:v>0.20500000000000099</c:v>
                </c:pt>
                <c:pt idx="3415">
                  <c:v>0.20500000000000099</c:v>
                </c:pt>
                <c:pt idx="3416">
                  <c:v>5.9999000000001197E-2</c:v>
                </c:pt>
                <c:pt idx="3417">
                  <c:v>3.49989999999991E-2</c:v>
                </c:pt>
                <c:pt idx="3418">
                  <c:v>3.49989999999991E-2</c:v>
                </c:pt>
                <c:pt idx="3419">
                  <c:v>3.49989999999991E-2</c:v>
                </c:pt>
                <c:pt idx="3420">
                  <c:v>6.9998999999999201E-2</c:v>
                </c:pt>
                <c:pt idx="3421">
                  <c:v>-4.9998999999999599E-2</c:v>
                </c:pt>
                <c:pt idx="3422">
                  <c:v>-9.9979999999995003E-3</c:v>
                </c:pt>
                <c:pt idx="3423">
                  <c:v>7.0000000000000201E-2</c:v>
                </c:pt>
                <c:pt idx="3424">
                  <c:v>0.16</c:v>
                </c:pt>
                <c:pt idx="3425">
                  <c:v>0.16</c:v>
                </c:pt>
                <c:pt idx="3426">
                  <c:v>0.16</c:v>
                </c:pt>
                <c:pt idx="3427">
                  <c:v>1.4998999999999501E-2</c:v>
                </c:pt>
                <c:pt idx="3428">
                  <c:v>0.16000199999999801</c:v>
                </c:pt>
                <c:pt idx="3429">
                  <c:v>0.214999999999999</c:v>
                </c:pt>
                <c:pt idx="3430">
                  <c:v>0.24000000000000199</c:v>
                </c:pt>
                <c:pt idx="3431">
                  <c:v>5.4998000000001199E-2</c:v>
                </c:pt>
                <c:pt idx="3432">
                  <c:v>5.4998000000001199E-2</c:v>
                </c:pt>
                <c:pt idx="3433">
                  <c:v>5.4998000000001199E-2</c:v>
                </c:pt>
                <c:pt idx="3434">
                  <c:v>0.20000100000000001</c:v>
                </c:pt>
                <c:pt idx="3435">
                  <c:v>-7.49990000000018E-2</c:v>
                </c:pt>
                <c:pt idx="3436">
                  <c:v>0.13000100000000001</c:v>
                </c:pt>
                <c:pt idx="3437">
                  <c:v>9.0000999999997305E-2</c:v>
                </c:pt>
                <c:pt idx="3438">
                  <c:v>0.26500100000000099</c:v>
                </c:pt>
                <c:pt idx="3439">
                  <c:v>0.26500100000000099</c:v>
                </c:pt>
                <c:pt idx="3440">
                  <c:v>0.26500100000000099</c:v>
                </c:pt>
                <c:pt idx="3441">
                  <c:v>0.120000999999998</c:v>
                </c:pt>
                <c:pt idx="3442">
                  <c:v>-3.9999000000001603E-2</c:v>
                </c:pt>
                <c:pt idx="3443">
                  <c:v>5.5001000000000702E-2</c:v>
                </c:pt>
                <c:pt idx="3444">
                  <c:v>-0.119998999999999</c:v>
                </c:pt>
                <c:pt idx="3445">
                  <c:v>7.49990000000018E-2</c:v>
                </c:pt>
                <c:pt idx="3446">
                  <c:v>7.49990000000018E-2</c:v>
                </c:pt>
                <c:pt idx="3447">
                  <c:v>7.49990000000018E-2</c:v>
                </c:pt>
                <c:pt idx="3448">
                  <c:v>7.5001000000000304E-2</c:v>
                </c:pt>
                <c:pt idx="3449">
                  <c:v>-3.9999000000001603E-2</c:v>
                </c:pt>
                <c:pt idx="3450">
                  <c:v>8.9999999999999802E-2</c:v>
                </c:pt>
                <c:pt idx="3451">
                  <c:v>-4.4997999999999601E-2</c:v>
                </c:pt>
                <c:pt idx="3452">
                  <c:v>0.30499999999999899</c:v>
                </c:pt>
                <c:pt idx="3453">
                  <c:v>0.30499999999999899</c:v>
                </c:pt>
                <c:pt idx="3454">
                  <c:v>0.30499999999999899</c:v>
                </c:pt>
                <c:pt idx="3455">
                  <c:v>6.9998999999999201E-2</c:v>
                </c:pt>
                <c:pt idx="3456">
                  <c:v>2.5001999999996999E-2</c:v>
                </c:pt>
                <c:pt idx="3457">
                  <c:v>7.0001999999998704E-2</c:v>
                </c:pt>
                <c:pt idx="3458">
                  <c:v>0.12000000000000099</c:v>
                </c:pt>
                <c:pt idx="3459">
                  <c:v>5.4999999999999702E-2</c:v>
                </c:pt>
                <c:pt idx="3460">
                  <c:v>5.4999999999999702E-2</c:v>
                </c:pt>
                <c:pt idx="3461">
                  <c:v>5.4999999999999702E-2</c:v>
                </c:pt>
                <c:pt idx="3462">
                  <c:v>0.115000000000001</c:v>
                </c:pt>
                <c:pt idx="3463">
                  <c:v>-7.9999999999998295E-2</c:v>
                </c:pt>
                <c:pt idx="3464">
                  <c:v>7.0000000000000201E-2</c:v>
                </c:pt>
                <c:pt idx="3465">
                  <c:v>-3.9999000000001603E-2</c:v>
                </c:pt>
                <c:pt idx="3466">
                  <c:v>7.4998000000000703E-2</c:v>
                </c:pt>
                <c:pt idx="3467">
                  <c:v>7.4998000000000703E-2</c:v>
                </c:pt>
                <c:pt idx="3468">
                  <c:v>7.4998000000000703E-2</c:v>
                </c:pt>
                <c:pt idx="3469">
                  <c:v>2.4999999999998499E-2</c:v>
                </c:pt>
                <c:pt idx="3470">
                  <c:v>4.4999999999998097E-2</c:v>
                </c:pt>
                <c:pt idx="3471">
                  <c:v>2.4999999999998499E-2</c:v>
                </c:pt>
                <c:pt idx="3472">
                  <c:v>-0.100000000000001</c:v>
                </c:pt>
                <c:pt idx="3473">
                  <c:v>-0.184999999999998</c:v>
                </c:pt>
                <c:pt idx="3474">
                  <c:v>-0.184999999999998</c:v>
                </c:pt>
                <c:pt idx="3475">
                  <c:v>-0.184999999999998</c:v>
                </c:pt>
                <c:pt idx="3476">
                  <c:v>-0.184999999999998</c:v>
                </c:pt>
                <c:pt idx="3477">
                  <c:v>0</c:v>
                </c:pt>
                <c:pt idx="3478">
                  <c:v>-7.5001000000000304E-2</c:v>
                </c:pt>
                <c:pt idx="3479">
                  <c:v>0.280000999999998</c:v>
                </c:pt>
                <c:pt idx="3480">
                  <c:v>6.5000000000001196E-2</c:v>
                </c:pt>
                <c:pt idx="3481">
                  <c:v>6.5000000000001196E-2</c:v>
                </c:pt>
                <c:pt idx="3482">
                  <c:v>6.5000000000001196E-2</c:v>
                </c:pt>
                <c:pt idx="3483">
                  <c:v>4.4999999999998097E-2</c:v>
                </c:pt>
                <c:pt idx="3484">
                  <c:v>6.5000999999998699E-2</c:v>
                </c:pt>
                <c:pt idx="3485">
                  <c:v>5.0019999999974998E-3</c:v>
                </c:pt>
                <c:pt idx="3486">
                  <c:v>0.20000100000000001</c:v>
                </c:pt>
                <c:pt idx="3487">
                  <c:v>6.4999000000000196E-2</c:v>
                </c:pt>
                <c:pt idx="3488">
                  <c:v>6.4999000000000196E-2</c:v>
                </c:pt>
                <c:pt idx="3489">
                  <c:v>6.4999000000000196E-2</c:v>
                </c:pt>
                <c:pt idx="3490">
                  <c:v>1.9998000000001001E-2</c:v>
                </c:pt>
                <c:pt idx="3491">
                  <c:v>0.129999000000001</c:v>
                </c:pt>
                <c:pt idx="3492">
                  <c:v>0.25500099999999998</c:v>
                </c:pt>
                <c:pt idx="3493">
                  <c:v>0.105</c:v>
                </c:pt>
                <c:pt idx="3494">
                  <c:v>2.0001000000000602E-2</c:v>
                </c:pt>
                <c:pt idx="3495">
                  <c:v>2.0001000000000602E-2</c:v>
                </c:pt>
                <c:pt idx="3496">
                  <c:v>2.0001000000000602E-2</c:v>
                </c:pt>
                <c:pt idx="3497">
                  <c:v>4.9998999999999599E-2</c:v>
                </c:pt>
                <c:pt idx="3498">
                  <c:v>-0.120000999999998</c:v>
                </c:pt>
                <c:pt idx="3499">
                  <c:v>-1.0000999999999E-2</c:v>
                </c:pt>
                <c:pt idx="3500">
                  <c:v>1.9999999999999501E-2</c:v>
                </c:pt>
                <c:pt idx="3501">
                  <c:v>-2.9999000000000099E-2</c:v>
                </c:pt>
                <c:pt idx="3502">
                  <c:v>-2.9999000000000099E-2</c:v>
                </c:pt>
                <c:pt idx="3503">
                  <c:v>-2.9999000000000099E-2</c:v>
                </c:pt>
                <c:pt idx="3504">
                  <c:v>0.34500199999999998</c:v>
                </c:pt>
                <c:pt idx="3505">
                  <c:v>0.20499999999999799</c:v>
                </c:pt>
                <c:pt idx="3506">
                  <c:v>5.0010000000000297E-3</c:v>
                </c:pt>
                <c:pt idx="3507">
                  <c:v>0.155000999999998</c:v>
                </c:pt>
                <c:pt idx="3508">
                  <c:v>-7.49990000000018E-2</c:v>
                </c:pt>
                <c:pt idx="3509">
                  <c:v>-7.49990000000018E-2</c:v>
                </c:pt>
                <c:pt idx="3510">
                  <c:v>-7.49990000000018E-2</c:v>
                </c:pt>
                <c:pt idx="3511">
                  <c:v>8.5001000000001797E-2</c:v>
                </c:pt>
                <c:pt idx="3512">
                  <c:v>-0.10000099999999799</c:v>
                </c:pt>
                <c:pt idx="3513">
                  <c:v>-0.155000999999998</c:v>
                </c:pt>
                <c:pt idx="3514">
                  <c:v>-0.155000999999998</c:v>
                </c:pt>
                <c:pt idx="3515">
                  <c:v>-1.4998999999999501E-2</c:v>
                </c:pt>
                <c:pt idx="3516">
                  <c:v>-1.4998999999999501E-2</c:v>
                </c:pt>
                <c:pt idx="3517">
                  <c:v>-1.4998999999999501E-2</c:v>
                </c:pt>
                <c:pt idx="3518">
                  <c:v>6.4999000000000196E-2</c:v>
                </c:pt>
                <c:pt idx="3519">
                  <c:v>0.13999900000000301</c:v>
                </c:pt>
                <c:pt idx="3520">
                  <c:v>3.0000999999998602E-2</c:v>
                </c:pt>
                <c:pt idx="3521">
                  <c:v>6.5000999999998699E-2</c:v>
                </c:pt>
                <c:pt idx="3522">
                  <c:v>-0.25500099999999998</c:v>
                </c:pt>
                <c:pt idx="3523">
                  <c:v>-0.25500099999999998</c:v>
                </c:pt>
                <c:pt idx="3524">
                  <c:v>-0.25500099999999998</c:v>
                </c:pt>
                <c:pt idx="3525">
                  <c:v>-7.0000000000000201E-2</c:v>
                </c:pt>
                <c:pt idx="3526">
                  <c:v>-5.0000000000000697E-2</c:v>
                </c:pt>
                <c:pt idx="3527">
                  <c:v>-0.22499999999999701</c:v>
                </c:pt>
                <c:pt idx="3528">
                  <c:v>-0.184999999999998</c:v>
                </c:pt>
                <c:pt idx="3529">
                  <c:v>-6.5000999999998699E-2</c:v>
                </c:pt>
                <c:pt idx="3530">
                  <c:v>-6.5000999999998699E-2</c:v>
                </c:pt>
                <c:pt idx="3531">
                  <c:v>-6.5000999999998699E-2</c:v>
                </c:pt>
                <c:pt idx="3532">
                  <c:v>-6.5000999999998699E-2</c:v>
                </c:pt>
                <c:pt idx="3533">
                  <c:v>-6.5000999999998699E-2</c:v>
                </c:pt>
                <c:pt idx="3534">
                  <c:v>-0.25</c:v>
                </c:pt>
                <c:pt idx="3535">
                  <c:v>2.0000999999997E-2</c:v>
                </c:pt>
                <c:pt idx="3536">
                  <c:v>-6.0002000000000701E-2</c:v>
                </c:pt>
                <c:pt idx="3537">
                  <c:v>-6.0002000000000701E-2</c:v>
                </c:pt>
                <c:pt idx="3538">
                  <c:v>-6.0002000000000701E-2</c:v>
                </c:pt>
                <c:pt idx="3539">
                  <c:v>-7.9999000000000806E-2</c:v>
                </c:pt>
                <c:pt idx="3540">
                  <c:v>1.9998000000001001E-2</c:v>
                </c:pt>
                <c:pt idx="3541">
                  <c:v>-0.16500100000000001</c:v>
                </c:pt>
                <c:pt idx="3542">
                  <c:v>-0.13999899999999901</c:v>
                </c:pt>
                <c:pt idx="3543">
                  <c:v>9.4999000000001305E-2</c:v>
                </c:pt>
                <c:pt idx="3544">
                  <c:v>9.4999000000001305E-2</c:v>
                </c:pt>
                <c:pt idx="3545">
                  <c:v>9.4999000000001305E-2</c:v>
                </c:pt>
                <c:pt idx="3546">
                  <c:v>-3.50000000000001E-2</c:v>
                </c:pt>
                <c:pt idx="3547">
                  <c:v>1.5000000000000501E-2</c:v>
                </c:pt>
                <c:pt idx="3548">
                  <c:v>-0.23500099999999999</c:v>
                </c:pt>
                <c:pt idx="3549">
                  <c:v>-8.50009999999983E-2</c:v>
                </c:pt>
                <c:pt idx="3550">
                  <c:v>-0.149999999999998</c:v>
                </c:pt>
                <c:pt idx="3551">
                  <c:v>-0.149999999999998</c:v>
                </c:pt>
                <c:pt idx="3552">
                  <c:v>-0.149999999999998</c:v>
                </c:pt>
                <c:pt idx="3553">
                  <c:v>0.17000000000000101</c:v>
                </c:pt>
                <c:pt idx="3554">
                  <c:v>5.9999000000001197E-2</c:v>
                </c:pt>
                <c:pt idx="3555">
                  <c:v>4.4999999999998097E-2</c:v>
                </c:pt>
                <c:pt idx="3556">
                  <c:v>4.4999999999998097E-2</c:v>
                </c:pt>
                <c:pt idx="3557">
                  <c:v>0.219999999999998</c:v>
                </c:pt>
                <c:pt idx="3558">
                  <c:v>0.219999999999998</c:v>
                </c:pt>
                <c:pt idx="3559">
                  <c:v>0.219999999999998</c:v>
                </c:pt>
                <c:pt idx="3560">
                  <c:v>5.5000999999997101E-2</c:v>
                </c:pt>
                <c:pt idx="3561">
                  <c:v>-0.105001999999998</c:v>
                </c:pt>
                <c:pt idx="3562">
                  <c:v>0.190000999999998</c:v>
                </c:pt>
                <c:pt idx="3563">
                  <c:v>0.13500099999999901</c:v>
                </c:pt>
                <c:pt idx="3564">
                  <c:v>2.49990000000011E-2</c:v>
                </c:pt>
                <c:pt idx="3565">
                  <c:v>2.49990000000011E-2</c:v>
                </c:pt>
                <c:pt idx="3566">
                  <c:v>2.49990000000011E-2</c:v>
                </c:pt>
                <c:pt idx="3567">
                  <c:v>-5.5000999999997101E-2</c:v>
                </c:pt>
                <c:pt idx="3568">
                  <c:v>-6.5000999999998699E-2</c:v>
                </c:pt>
                <c:pt idx="3569">
                  <c:v>6.5000999999998699E-2</c:v>
                </c:pt>
                <c:pt idx="3570">
                  <c:v>-7.4999999999999206E-2</c:v>
                </c:pt>
                <c:pt idx="3571">
                  <c:v>0.184999000000001</c:v>
                </c:pt>
                <c:pt idx="3572">
                  <c:v>0.184999000000001</c:v>
                </c:pt>
                <c:pt idx="3573">
                  <c:v>0.184999000000001</c:v>
                </c:pt>
                <c:pt idx="3574">
                  <c:v>2.9999000000000099E-2</c:v>
                </c:pt>
                <c:pt idx="3575">
                  <c:v>7.0000000000000201E-2</c:v>
                </c:pt>
                <c:pt idx="3576">
                  <c:v>-0.184999000000001</c:v>
                </c:pt>
                <c:pt idx="3577">
                  <c:v>-1.5000999999998E-2</c:v>
                </c:pt>
                <c:pt idx="3578">
                  <c:v>0.26000099999999898</c:v>
                </c:pt>
                <c:pt idx="3579">
                  <c:v>0.26000099999999898</c:v>
                </c:pt>
                <c:pt idx="3580">
                  <c:v>0.26000099999999898</c:v>
                </c:pt>
                <c:pt idx="3581">
                  <c:v>3.9999000000001603E-2</c:v>
                </c:pt>
                <c:pt idx="3582">
                  <c:v>8.4998999999999797E-2</c:v>
                </c:pt>
                <c:pt idx="3583">
                  <c:v>-0.280001000000002</c:v>
                </c:pt>
                <c:pt idx="3584">
                  <c:v>0</c:v>
                </c:pt>
                <c:pt idx="3585">
                  <c:v>-1.4998999999999501E-2</c:v>
                </c:pt>
                <c:pt idx="3586">
                  <c:v>-1.4998999999999501E-2</c:v>
                </c:pt>
                <c:pt idx="3587">
                  <c:v>-1.4998999999999501E-2</c:v>
                </c:pt>
                <c:pt idx="3588">
                  <c:v>-3.0000999999998602E-2</c:v>
                </c:pt>
                <c:pt idx="3589">
                  <c:v>-3.0000999999998602E-2</c:v>
                </c:pt>
                <c:pt idx="3590">
                  <c:v>-6.00009999999997E-2</c:v>
                </c:pt>
                <c:pt idx="3591">
                  <c:v>-0.13000100000000001</c:v>
                </c:pt>
                <c:pt idx="3592">
                  <c:v>-0.17000000000000101</c:v>
                </c:pt>
                <c:pt idx="3593">
                  <c:v>-0.17000000000000101</c:v>
                </c:pt>
                <c:pt idx="3594">
                  <c:v>-0.17000000000000101</c:v>
                </c:pt>
                <c:pt idx="3595">
                  <c:v>0.26000000000000101</c:v>
                </c:pt>
                <c:pt idx="3596">
                  <c:v>0.26000000000000101</c:v>
                </c:pt>
                <c:pt idx="3597">
                  <c:v>4.0001000000000099E-2</c:v>
                </c:pt>
                <c:pt idx="3598">
                  <c:v>5.5001000000000702E-2</c:v>
                </c:pt>
                <c:pt idx="3599">
                  <c:v>0.11500199999999999</c:v>
                </c:pt>
                <c:pt idx="3600">
                  <c:v>0.11500199999999999</c:v>
                </c:pt>
                <c:pt idx="3601">
                  <c:v>0.11500199999999999</c:v>
                </c:pt>
                <c:pt idx="3602">
                  <c:v>5.9999000000001197E-2</c:v>
                </c:pt>
                <c:pt idx="3603">
                  <c:v>0.20000100000000001</c:v>
                </c:pt>
                <c:pt idx="3604">
                  <c:v>-7.5000999999996695E-2</c:v>
                </c:pt>
                <c:pt idx="3605">
                  <c:v>0.25499900000000097</c:v>
                </c:pt>
                <c:pt idx="3606">
                  <c:v>-1.9999999999999501E-2</c:v>
                </c:pt>
                <c:pt idx="3607">
                  <c:v>-1.9999999999999501E-2</c:v>
                </c:pt>
                <c:pt idx="3608">
                  <c:v>-1.9999999999999501E-2</c:v>
                </c:pt>
                <c:pt idx="3609">
                  <c:v>6.5000000000001196E-2</c:v>
                </c:pt>
                <c:pt idx="3610">
                  <c:v>0.17500100000000099</c:v>
                </c:pt>
                <c:pt idx="3611">
                  <c:v>1.4998999999999501E-2</c:v>
                </c:pt>
                <c:pt idx="3612">
                  <c:v>0.105001999999998</c:v>
                </c:pt>
                <c:pt idx="3613">
                  <c:v>-3.9999000000001603E-2</c:v>
                </c:pt>
                <c:pt idx="3614">
                  <c:v>-3.9999000000001603E-2</c:v>
                </c:pt>
                <c:pt idx="3615">
                  <c:v>-3.9999000000001603E-2</c:v>
                </c:pt>
                <c:pt idx="3616">
                  <c:v>-3.9999000000001603E-2</c:v>
                </c:pt>
                <c:pt idx="3617">
                  <c:v>-1.5001000000001499E-2</c:v>
                </c:pt>
                <c:pt idx="3618">
                  <c:v>3.9998999999998099E-2</c:v>
                </c:pt>
                <c:pt idx="3619">
                  <c:v>0.114999</c:v>
                </c:pt>
                <c:pt idx="3620">
                  <c:v>0.13500000000000101</c:v>
                </c:pt>
                <c:pt idx="3621">
                  <c:v>0.13500000000000101</c:v>
                </c:pt>
                <c:pt idx="3622">
                  <c:v>0.13500000000000101</c:v>
                </c:pt>
                <c:pt idx="3623">
                  <c:v>-8.9999999999999802E-2</c:v>
                </c:pt>
                <c:pt idx="3624">
                  <c:v>0.280000999999998</c:v>
                </c:pt>
                <c:pt idx="3625">
                  <c:v>0.13500099999999901</c:v>
                </c:pt>
                <c:pt idx="3626">
                  <c:v>0.16500100000000001</c:v>
                </c:pt>
                <c:pt idx="3627">
                  <c:v>9.9979999999995003E-3</c:v>
                </c:pt>
                <c:pt idx="3628">
                  <c:v>9.9979999999995003E-3</c:v>
                </c:pt>
                <c:pt idx="3629">
                  <c:v>9.9979999999995003E-3</c:v>
                </c:pt>
                <c:pt idx="3630">
                  <c:v>3.50000000000001E-2</c:v>
                </c:pt>
                <c:pt idx="3631">
                  <c:v>-0.16</c:v>
                </c:pt>
                <c:pt idx="3632">
                  <c:v>4.5000000000001698E-2</c:v>
                </c:pt>
                <c:pt idx="3633">
                  <c:v>-0.14999900000000099</c:v>
                </c:pt>
                <c:pt idx="3634">
                  <c:v>5.0010000000000297E-3</c:v>
                </c:pt>
                <c:pt idx="3635">
                  <c:v>5.0010000000000297E-3</c:v>
                </c:pt>
                <c:pt idx="3636">
                  <c:v>5.0010000000000297E-3</c:v>
                </c:pt>
                <c:pt idx="3637">
                  <c:v>-2.4999999999998499E-2</c:v>
                </c:pt>
                <c:pt idx="3638">
                  <c:v>0.109998999999998</c:v>
                </c:pt>
                <c:pt idx="3639">
                  <c:v>-0.17499999999999999</c:v>
                </c:pt>
                <c:pt idx="3640">
                  <c:v>-0.104998999999999</c:v>
                </c:pt>
                <c:pt idx="3641">
                  <c:v>4.9989999999979703E-3</c:v>
                </c:pt>
                <c:pt idx="3642">
                  <c:v>4.9989999999979703E-3</c:v>
                </c:pt>
                <c:pt idx="3643">
                  <c:v>4.9989999999979703E-3</c:v>
                </c:pt>
                <c:pt idx="3644">
                  <c:v>4.9989999999979703E-3</c:v>
                </c:pt>
                <c:pt idx="3645">
                  <c:v>0.19500000000000001</c:v>
                </c:pt>
                <c:pt idx="3646">
                  <c:v>-5.0000999999998103E-2</c:v>
                </c:pt>
                <c:pt idx="3647">
                  <c:v>-3.5001999999998597E-2</c:v>
                </c:pt>
                <c:pt idx="3648">
                  <c:v>0.17499899999999899</c:v>
                </c:pt>
                <c:pt idx="3649">
                  <c:v>0.17499899999999899</c:v>
                </c:pt>
                <c:pt idx="3650">
                  <c:v>0.17499899999999899</c:v>
                </c:pt>
                <c:pt idx="3651">
                  <c:v>-0.16999999999999801</c:v>
                </c:pt>
                <c:pt idx="3652">
                  <c:v>-3.9999000000001603E-2</c:v>
                </c:pt>
                <c:pt idx="3653">
                  <c:v>0.28499999999999998</c:v>
                </c:pt>
                <c:pt idx="3654">
                  <c:v>-2.5001999999996999E-2</c:v>
                </c:pt>
                <c:pt idx="3655">
                  <c:v>0.114999</c:v>
                </c:pt>
                <c:pt idx="3656">
                  <c:v>0.114999</c:v>
                </c:pt>
                <c:pt idx="3657">
                  <c:v>0.114999</c:v>
                </c:pt>
                <c:pt idx="3658">
                  <c:v>0.17000000000000101</c:v>
                </c:pt>
                <c:pt idx="3659">
                  <c:v>2.0000000000003099E-2</c:v>
                </c:pt>
                <c:pt idx="3660">
                  <c:v>-0.10499900000000199</c:v>
                </c:pt>
                <c:pt idx="3661">
                  <c:v>6.5000999999998699E-2</c:v>
                </c:pt>
                <c:pt idx="3662">
                  <c:v>0.19500199999999801</c:v>
                </c:pt>
                <c:pt idx="3663">
                  <c:v>0.19500199999999801</c:v>
                </c:pt>
                <c:pt idx="3664">
                  <c:v>0.19500199999999801</c:v>
                </c:pt>
                <c:pt idx="3665">
                  <c:v>4.4999999999998097E-2</c:v>
                </c:pt>
                <c:pt idx="3666">
                  <c:v>0.10000099999999799</c:v>
                </c:pt>
                <c:pt idx="3667">
                  <c:v>9.4999000000001305E-2</c:v>
                </c:pt>
                <c:pt idx="3668">
                  <c:v>0.28000000000000103</c:v>
                </c:pt>
                <c:pt idx="3669">
                  <c:v>-1.5000999999998E-2</c:v>
                </c:pt>
                <c:pt idx="3670">
                  <c:v>-1.5000999999998E-2</c:v>
                </c:pt>
                <c:pt idx="3671">
                  <c:v>-1.5000999999998E-2</c:v>
                </c:pt>
                <c:pt idx="3672">
                  <c:v>4.9998999999999599E-2</c:v>
                </c:pt>
                <c:pt idx="3673">
                  <c:v>-5.0000000000000697E-2</c:v>
                </c:pt>
                <c:pt idx="3674">
                  <c:v>-0.17999999999999899</c:v>
                </c:pt>
                <c:pt idx="3675">
                  <c:v>0.33500100000000099</c:v>
                </c:pt>
                <c:pt idx="3676">
                  <c:v>0.16</c:v>
                </c:pt>
                <c:pt idx="3677">
                  <c:v>0.16</c:v>
                </c:pt>
                <c:pt idx="3678">
                  <c:v>0.16</c:v>
                </c:pt>
                <c:pt idx="3679">
                  <c:v>0.184999000000001</c:v>
                </c:pt>
                <c:pt idx="3680">
                  <c:v>-3.0001000000002099E-2</c:v>
                </c:pt>
                <c:pt idx="3681">
                  <c:v>0.14000199999999899</c:v>
                </c:pt>
                <c:pt idx="3682">
                  <c:v>0.23500099999999599</c:v>
                </c:pt>
                <c:pt idx="3683">
                  <c:v>0.23500099999999599</c:v>
                </c:pt>
                <c:pt idx="3684">
                  <c:v>0.23500099999999599</c:v>
                </c:pt>
                <c:pt idx="3685">
                  <c:v>0.23500099999999599</c:v>
                </c:pt>
                <c:pt idx="3686">
                  <c:v>0.14999900000000099</c:v>
                </c:pt>
                <c:pt idx="3687">
                  <c:v>-3.0000999999998602E-2</c:v>
                </c:pt>
                <c:pt idx="3688">
                  <c:v>-0.26499900000000298</c:v>
                </c:pt>
                <c:pt idx="3689">
                  <c:v>0.31500099999999798</c:v>
                </c:pt>
                <c:pt idx="3690">
                  <c:v>0.155000999999998</c:v>
                </c:pt>
                <c:pt idx="3691">
                  <c:v>0.155000999999998</c:v>
                </c:pt>
                <c:pt idx="3692">
                  <c:v>0.155000999999998</c:v>
                </c:pt>
                <c:pt idx="3693">
                  <c:v>-9.9999999999980105E-3</c:v>
                </c:pt>
                <c:pt idx="3694">
                  <c:v>-3.9998999999998099E-2</c:v>
                </c:pt>
                <c:pt idx="3695">
                  <c:v>0.100000000000001</c:v>
                </c:pt>
                <c:pt idx="3696">
                  <c:v>0.20999899999999899</c:v>
                </c:pt>
                <c:pt idx="3697">
                  <c:v>0.17000000000000101</c:v>
                </c:pt>
                <c:pt idx="3698">
                  <c:v>0.17000000000000101</c:v>
                </c:pt>
                <c:pt idx="3699">
                  <c:v>0.17000000000000101</c:v>
                </c:pt>
                <c:pt idx="3700">
                  <c:v>-8.50009999999983E-2</c:v>
                </c:pt>
                <c:pt idx="3701">
                  <c:v>0.114999</c:v>
                </c:pt>
                <c:pt idx="3702">
                  <c:v>0.13999999999999699</c:v>
                </c:pt>
                <c:pt idx="3703">
                  <c:v>-0.13500000000000101</c:v>
                </c:pt>
                <c:pt idx="3704">
                  <c:v>8.5001000000001797E-2</c:v>
                </c:pt>
                <c:pt idx="3705">
                  <c:v>8.5001000000001797E-2</c:v>
                </c:pt>
                <c:pt idx="3706">
                  <c:v>8.5001000000001797E-2</c:v>
                </c:pt>
                <c:pt idx="3707">
                  <c:v>-4.5000999999999097E-2</c:v>
                </c:pt>
                <c:pt idx="3708">
                  <c:v>0.184999000000001</c:v>
                </c:pt>
                <c:pt idx="3709">
                  <c:v>-0.20499999999999799</c:v>
                </c:pt>
                <c:pt idx="3710">
                  <c:v>1.0000000000001501E-2</c:v>
                </c:pt>
                <c:pt idx="3711">
                  <c:v>0.215000999999997</c:v>
                </c:pt>
                <c:pt idx="3712">
                  <c:v>0.215000999999997</c:v>
                </c:pt>
                <c:pt idx="3713">
                  <c:v>0.215000999999997</c:v>
                </c:pt>
                <c:pt idx="3714">
                  <c:v>0.109998999999998</c:v>
                </c:pt>
                <c:pt idx="3715">
                  <c:v>-8.0002000000000295E-2</c:v>
                </c:pt>
                <c:pt idx="3716">
                  <c:v>-0.184999999999998</c:v>
                </c:pt>
                <c:pt idx="3717">
                  <c:v>4.4999999999998097E-2</c:v>
                </c:pt>
                <c:pt idx="3718">
                  <c:v>-3.0001000000002099E-2</c:v>
                </c:pt>
                <c:pt idx="3719">
                  <c:v>-3.0001000000002099E-2</c:v>
                </c:pt>
                <c:pt idx="3720">
                  <c:v>-3.0001000000002099E-2</c:v>
                </c:pt>
                <c:pt idx="3721">
                  <c:v>-0.14500099999999699</c:v>
                </c:pt>
                <c:pt idx="3722">
                  <c:v>9.9979999999995003E-3</c:v>
                </c:pt>
                <c:pt idx="3723">
                  <c:v>9.4999000000001305E-2</c:v>
                </c:pt>
                <c:pt idx="3724">
                  <c:v>5.0001000000001697E-2</c:v>
                </c:pt>
                <c:pt idx="3725">
                  <c:v>0.114999</c:v>
                </c:pt>
                <c:pt idx="3726">
                  <c:v>0.114999</c:v>
                </c:pt>
                <c:pt idx="3727">
                  <c:v>0.114999</c:v>
                </c:pt>
                <c:pt idx="3728">
                  <c:v>0.104998999999999</c:v>
                </c:pt>
                <c:pt idx="3729">
                  <c:v>4.9998999999999599E-2</c:v>
                </c:pt>
                <c:pt idx="3730">
                  <c:v>0.17999999999999899</c:v>
                </c:pt>
                <c:pt idx="3731">
                  <c:v>0</c:v>
                </c:pt>
                <c:pt idx="3732">
                  <c:v>8.50009999999983E-2</c:v>
                </c:pt>
                <c:pt idx="3733">
                  <c:v>8.50009999999983E-2</c:v>
                </c:pt>
                <c:pt idx="3734">
                  <c:v>8.50009999999983E-2</c:v>
                </c:pt>
                <c:pt idx="3735">
                  <c:v>-1.0000000000001501E-2</c:v>
                </c:pt>
                <c:pt idx="3736">
                  <c:v>0.29500099999999901</c:v>
                </c:pt>
                <c:pt idx="3737">
                  <c:v>0.184999000000001</c:v>
                </c:pt>
                <c:pt idx="3738">
                  <c:v>8.5001000000001797E-2</c:v>
                </c:pt>
                <c:pt idx="3739">
                  <c:v>0.23999999999999799</c:v>
                </c:pt>
                <c:pt idx="3740">
                  <c:v>0.23999999999999799</c:v>
                </c:pt>
                <c:pt idx="3741">
                  <c:v>0.23999999999999799</c:v>
                </c:pt>
                <c:pt idx="3742">
                  <c:v>0.23999999999999799</c:v>
                </c:pt>
                <c:pt idx="3743">
                  <c:v>-9.5000999999999794E-2</c:v>
                </c:pt>
                <c:pt idx="3744">
                  <c:v>-7.5001000000000304E-2</c:v>
                </c:pt>
                <c:pt idx="3745">
                  <c:v>2.0000999999997E-2</c:v>
                </c:pt>
                <c:pt idx="3746">
                  <c:v>-0.26499899999999899</c:v>
                </c:pt>
                <c:pt idx="3747">
                  <c:v>-0.26499899999999899</c:v>
                </c:pt>
                <c:pt idx="3748">
                  <c:v>-0.26499899999999899</c:v>
                </c:pt>
                <c:pt idx="3749">
                  <c:v>0.115001999999996</c:v>
                </c:pt>
                <c:pt idx="3750">
                  <c:v>5.4999999999999702E-2</c:v>
                </c:pt>
                <c:pt idx="3751">
                  <c:v>-3.0000000000001099E-2</c:v>
                </c:pt>
                <c:pt idx="3752">
                  <c:v>0.155000999999998</c:v>
                </c:pt>
                <c:pt idx="3753">
                  <c:v>0.14000100000000101</c:v>
                </c:pt>
                <c:pt idx="3754">
                  <c:v>0.14000100000000101</c:v>
                </c:pt>
                <c:pt idx="3755">
                  <c:v>0.14000100000000101</c:v>
                </c:pt>
                <c:pt idx="3756">
                  <c:v>-0.19999899999999801</c:v>
                </c:pt>
                <c:pt idx="3757">
                  <c:v>5.4998000000001199E-2</c:v>
                </c:pt>
                <c:pt idx="3758">
                  <c:v>-0.40500000000000103</c:v>
                </c:pt>
                <c:pt idx="3759">
                  <c:v>0.125</c:v>
                </c:pt>
                <c:pt idx="3760">
                  <c:v>9.0000999999997305E-2</c:v>
                </c:pt>
                <c:pt idx="3761">
                  <c:v>9.0000999999997305E-2</c:v>
                </c:pt>
                <c:pt idx="3762">
                  <c:v>9.0000999999997305E-2</c:v>
                </c:pt>
                <c:pt idx="3763">
                  <c:v>-0.109998</c:v>
                </c:pt>
                <c:pt idx="3764">
                  <c:v>0.125</c:v>
                </c:pt>
                <c:pt idx="3765">
                  <c:v>-0.35000099999999801</c:v>
                </c:pt>
                <c:pt idx="3766">
                  <c:v>-0.35500199999999799</c:v>
                </c:pt>
                <c:pt idx="3767">
                  <c:v>-0.17999800000000099</c:v>
                </c:pt>
                <c:pt idx="3768">
                  <c:v>-0.17999800000000099</c:v>
                </c:pt>
                <c:pt idx="3769">
                  <c:v>-0.17999800000000099</c:v>
                </c:pt>
                <c:pt idx="3770">
                  <c:v>0.125</c:v>
                </c:pt>
                <c:pt idx="3771">
                  <c:v>-0.184999000000001</c:v>
                </c:pt>
                <c:pt idx="3772">
                  <c:v>-5.99999999999987E-2</c:v>
                </c:pt>
                <c:pt idx="3773">
                  <c:v>-8.9998000000001299E-2</c:v>
                </c:pt>
                <c:pt idx="3774">
                  <c:v>-8.9999999999999802E-2</c:v>
                </c:pt>
                <c:pt idx="3775">
                  <c:v>-8.9999999999999802E-2</c:v>
                </c:pt>
                <c:pt idx="3776">
                  <c:v>-8.9999999999999802E-2</c:v>
                </c:pt>
                <c:pt idx="3777">
                  <c:v>-5.00019999999992E-2</c:v>
                </c:pt>
                <c:pt idx="3778">
                  <c:v>-2.50000000000021E-2</c:v>
                </c:pt>
                <c:pt idx="3779">
                  <c:v>7.0000000000000201E-2</c:v>
                </c:pt>
                <c:pt idx="3780">
                  <c:v>7.0000000000000201E-2</c:v>
                </c:pt>
                <c:pt idx="3781">
                  <c:v>-0.105</c:v>
                </c:pt>
                <c:pt idx="3782">
                  <c:v>-0.105</c:v>
                </c:pt>
                <c:pt idx="3783">
                  <c:v>-0.105</c:v>
                </c:pt>
                <c:pt idx="3784">
                  <c:v>0.129999000000001</c:v>
                </c:pt>
                <c:pt idx="3785">
                  <c:v>-1.9998000000001001E-2</c:v>
                </c:pt>
                <c:pt idx="3786">
                  <c:v>0.109998</c:v>
                </c:pt>
                <c:pt idx="3787">
                  <c:v>2.49990000000011E-2</c:v>
                </c:pt>
                <c:pt idx="3788">
                  <c:v>4.0001000000000099E-2</c:v>
                </c:pt>
                <c:pt idx="3789">
                  <c:v>4.0001000000000099E-2</c:v>
                </c:pt>
                <c:pt idx="3790">
                  <c:v>4.0001000000000099E-2</c:v>
                </c:pt>
                <c:pt idx="3791">
                  <c:v>0.12999899999999701</c:v>
                </c:pt>
                <c:pt idx="3792">
                  <c:v>0.13999999999999699</c:v>
                </c:pt>
                <c:pt idx="3793">
                  <c:v>-0.105001999999998</c:v>
                </c:pt>
                <c:pt idx="3794">
                  <c:v>3.0000999999998602E-2</c:v>
                </c:pt>
                <c:pt idx="3795">
                  <c:v>4.0001000000000099E-2</c:v>
                </c:pt>
                <c:pt idx="3796">
                  <c:v>4.0001000000000099E-2</c:v>
                </c:pt>
                <c:pt idx="3797">
                  <c:v>4.0001000000000099E-2</c:v>
                </c:pt>
                <c:pt idx="3798">
                  <c:v>0.154999</c:v>
                </c:pt>
                <c:pt idx="3799">
                  <c:v>0.26499899999999899</c:v>
                </c:pt>
                <c:pt idx="3800">
                  <c:v>-0.13000100000000001</c:v>
                </c:pt>
                <c:pt idx="3801">
                  <c:v>0.280000999999998</c:v>
                </c:pt>
                <c:pt idx="3802">
                  <c:v>0.154999</c:v>
                </c:pt>
                <c:pt idx="3803">
                  <c:v>0.154999</c:v>
                </c:pt>
                <c:pt idx="3804">
                  <c:v>0.154999</c:v>
                </c:pt>
                <c:pt idx="3805">
                  <c:v>0.109998999999998</c:v>
                </c:pt>
                <c:pt idx="3806">
                  <c:v>-0.16</c:v>
                </c:pt>
                <c:pt idx="3807">
                  <c:v>0.190000999999998</c:v>
                </c:pt>
                <c:pt idx="3808">
                  <c:v>0.180000999999997</c:v>
                </c:pt>
                <c:pt idx="3809">
                  <c:v>0.16499900000000101</c:v>
                </c:pt>
                <c:pt idx="3810">
                  <c:v>0.16499900000000101</c:v>
                </c:pt>
                <c:pt idx="3811">
                  <c:v>0.16499900000000101</c:v>
                </c:pt>
                <c:pt idx="3812">
                  <c:v>-3.50000000000001E-2</c:v>
                </c:pt>
                <c:pt idx="3813">
                  <c:v>3.0000000000001099E-2</c:v>
                </c:pt>
                <c:pt idx="3814">
                  <c:v>-5.5001000000000702E-2</c:v>
                </c:pt>
                <c:pt idx="3815">
                  <c:v>0.150002</c:v>
                </c:pt>
                <c:pt idx="3816">
                  <c:v>0.33999999999999903</c:v>
                </c:pt>
                <c:pt idx="3817">
                  <c:v>0.33999999999999903</c:v>
                </c:pt>
                <c:pt idx="3818">
                  <c:v>0.33999999999999903</c:v>
                </c:pt>
                <c:pt idx="3819">
                  <c:v>0.184999000000001</c:v>
                </c:pt>
                <c:pt idx="3820">
                  <c:v>5.99999999999987E-2</c:v>
                </c:pt>
                <c:pt idx="3821">
                  <c:v>-0.190000000000001</c:v>
                </c:pt>
                <c:pt idx="3822">
                  <c:v>0.26500000000000001</c:v>
                </c:pt>
                <c:pt idx="3823">
                  <c:v>5.0000999999998103E-2</c:v>
                </c:pt>
                <c:pt idx="3824">
                  <c:v>5.0000999999998103E-2</c:v>
                </c:pt>
                <c:pt idx="3825">
                  <c:v>5.0000999999998103E-2</c:v>
                </c:pt>
                <c:pt idx="3826">
                  <c:v>-3.9998999999998099E-2</c:v>
                </c:pt>
                <c:pt idx="3827">
                  <c:v>9.4999000000001305E-2</c:v>
                </c:pt>
                <c:pt idx="3828">
                  <c:v>-0.190000999999998</c:v>
                </c:pt>
                <c:pt idx="3829">
                  <c:v>0.125</c:v>
                </c:pt>
                <c:pt idx="3830">
                  <c:v>0.11499999999999801</c:v>
                </c:pt>
                <c:pt idx="3831">
                  <c:v>0.11499999999999801</c:v>
                </c:pt>
                <c:pt idx="3832">
                  <c:v>0.11499999999999801</c:v>
                </c:pt>
                <c:pt idx="3833">
                  <c:v>-0.16499899999999801</c:v>
                </c:pt>
                <c:pt idx="3834">
                  <c:v>-0.149999999999998</c:v>
                </c:pt>
                <c:pt idx="3835">
                  <c:v>0.185002</c:v>
                </c:pt>
                <c:pt idx="3836">
                  <c:v>1.0000999999999E-2</c:v>
                </c:pt>
                <c:pt idx="3837">
                  <c:v>-0.114999</c:v>
                </c:pt>
                <c:pt idx="3838">
                  <c:v>-0.114999</c:v>
                </c:pt>
                <c:pt idx="3839">
                  <c:v>-0.114999</c:v>
                </c:pt>
                <c:pt idx="3840">
                  <c:v>-0.114999</c:v>
                </c:pt>
                <c:pt idx="3841">
                  <c:v>-0.185000999999999</c:v>
                </c:pt>
                <c:pt idx="3842">
                  <c:v>0.244998999999999</c:v>
                </c:pt>
                <c:pt idx="3843">
                  <c:v>-4.99900000000153E-3</c:v>
                </c:pt>
                <c:pt idx="3844">
                  <c:v>-6.4998000000002706E-2</c:v>
                </c:pt>
                <c:pt idx="3845">
                  <c:v>-6.4998000000002706E-2</c:v>
                </c:pt>
                <c:pt idx="3846">
                  <c:v>-6.4998000000002706E-2</c:v>
                </c:pt>
                <c:pt idx="3847">
                  <c:v>0.16</c:v>
                </c:pt>
                <c:pt idx="3848">
                  <c:v>0.184999999999998</c:v>
                </c:pt>
                <c:pt idx="3849">
                  <c:v>0.43499900000000102</c:v>
                </c:pt>
                <c:pt idx="3850">
                  <c:v>1.0000000000001501E-2</c:v>
                </c:pt>
                <c:pt idx="3851">
                  <c:v>0.12000100000000199</c:v>
                </c:pt>
                <c:pt idx="3852">
                  <c:v>0.12000100000000199</c:v>
                </c:pt>
                <c:pt idx="3853">
                  <c:v>0.12000100000000199</c:v>
                </c:pt>
                <c:pt idx="3854">
                  <c:v>-0.26999800000000101</c:v>
                </c:pt>
                <c:pt idx="3855">
                  <c:v>-3.9998999999998099E-2</c:v>
                </c:pt>
                <c:pt idx="3856">
                  <c:v>0.345000999999999</c:v>
                </c:pt>
                <c:pt idx="3857">
                  <c:v>-0.25500099999999998</c:v>
                </c:pt>
                <c:pt idx="3858">
                  <c:v>-0.13999999999999699</c:v>
                </c:pt>
                <c:pt idx="3859">
                  <c:v>-0.13999999999999699</c:v>
                </c:pt>
                <c:pt idx="3860">
                  <c:v>-0.13999999999999699</c:v>
                </c:pt>
                <c:pt idx="3861">
                  <c:v>-3.9999000000001603E-2</c:v>
                </c:pt>
                <c:pt idx="3862">
                  <c:v>-9.9979999999995003E-3</c:v>
                </c:pt>
                <c:pt idx="3863">
                  <c:v>-0.110001</c:v>
                </c:pt>
                <c:pt idx="3864">
                  <c:v>0.17499899999999899</c:v>
                </c:pt>
                <c:pt idx="3865">
                  <c:v>4.5000000000001698E-2</c:v>
                </c:pt>
                <c:pt idx="3866">
                  <c:v>4.5000000000001698E-2</c:v>
                </c:pt>
                <c:pt idx="3867">
                  <c:v>4.5000000000001698E-2</c:v>
                </c:pt>
                <c:pt idx="3868">
                  <c:v>4.4999999999998097E-2</c:v>
                </c:pt>
                <c:pt idx="3869">
                  <c:v>-8.0002000000000295E-2</c:v>
                </c:pt>
                <c:pt idx="3870">
                  <c:v>0.100000000000001</c:v>
                </c:pt>
                <c:pt idx="3871">
                  <c:v>-0.129999000000001</c:v>
                </c:pt>
                <c:pt idx="3872">
                  <c:v>-5.9999000000001197E-2</c:v>
                </c:pt>
                <c:pt idx="3873">
                  <c:v>-5.9999000000001197E-2</c:v>
                </c:pt>
                <c:pt idx="3874">
                  <c:v>-5.9999000000001197E-2</c:v>
                </c:pt>
                <c:pt idx="3875">
                  <c:v>0.16</c:v>
                </c:pt>
                <c:pt idx="3876">
                  <c:v>-0.149999999999998</c:v>
                </c:pt>
                <c:pt idx="3877">
                  <c:v>-0.12999899999999701</c:v>
                </c:pt>
                <c:pt idx="3878">
                  <c:v>0.19500000000000001</c:v>
                </c:pt>
                <c:pt idx="3879">
                  <c:v>0.17000099999999899</c:v>
                </c:pt>
                <c:pt idx="3880">
                  <c:v>0.17000099999999899</c:v>
                </c:pt>
                <c:pt idx="3881">
                  <c:v>0.17000099999999899</c:v>
                </c:pt>
                <c:pt idx="3882">
                  <c:v>0.14500099999999699</c:v>
                </c:pt>
                <c:pt idx="3883">
                  <c:v>-0.22999900000000201</c:v>
                </c:pt>
                <c:pt idx="3884">
                  <c:v>5.0000999999998103E-2</c:v>
                </c:pt>
                <c:pt idx="3885">
                  <c:v>5.4999999999999702E-2</c:v>
                </c:pt>
                <c:pt idx="3886">
                  <c:v>2.9998000000002599E-2</c:v>
                </c:pt>
                <c:pt idx="3887">
                  <c:v>2.9998000000002599E-2</c:v>
                </c:pt>
                <c:pt idx="3888">
                  <c:v>2.9998000000002599E-2</c:v>
                </c:pt>
                <c:pt idx="3889">
                  <c:v>4.99900000000153E-3</c:v>
                </c:pt>
                <c:pt idx="3890">
                  <c:v>0.20500000000000099</c:v>
                </c:pt>
                <c:pt idx="3891">
                  <c:v>8.0000000000001806E-2</c:v>
                </c:pt>
                <c:pt idx="3892">
                  <c:v>-0.12000100000000199</c:v>
                </c:pt>
                <c:pt idx="3893">
                  <c:v>9.5000999999999794E-2</c:v>
                </c:pt>
                <c:pt idx="3894">
                  <c:v>9.5000999999999794E-2</c:v>
                </c:pt>
                <c:pt idx="3895">
                  <c:v>9.5000999999999794E-2</c:v>
                </c:pt>
                <c:pt idx="3896">
                  <c:v>0.21</c:v>
                </c:pt>
                <c:pt idx="3897">
                  <c:v>-3.4999000000002597E-2</c:v>
                </c:pt>
                <c:pt idx="3898">
                  <c:v>-5.0010000000000297E-3</c:v>
                </c:pt>
                <c:pt idx="3899">
                  <c:v>0.17500099999999799</c:v>
                </c:pt>
                <c:pt idx="3900">
                  <c:v>-2.5001999999996999E-2</c:v>
                </c:pt>
                <c:pt idx="3901">
                  <c:v>-2.5001999999996999E-2</c:v>
                </c:pt>
                <c:pt idx="3902">
                  <c:v>-2.5001999999996999E-2</c:v>
                </c:pt>
                <c:pt idx="3903">
                  <c:v>2.0000999999997E-2</c:v>
                </c:pt>
                <c:pt idx="3904">
                  <c:v>0.214999999999999</c:v>
                </c:pt>
                <c:pt idx="3905">
                  <c:v>-1.9999999999999501E-2</c:v>
                </c:pt>
                <c:pt idx="3906">
                  <c:v>-0.14499999999999899</c:v>
                </c:pt>
                <c:pt idx="3907">
                  <c:v>9.4999000000001305E-2</c:v>
                </c:pt>
                <c:pt idx="3908">
                  <c:v>9.4999000000001305E-2</c:v>
                </c:pt>
                <c:pt idx="3909">
                  <c:v>9.4999000000001305E-2</c:v>
                </c:pt>
                <c:pt idx="3910">
                  <c:v>-7.4999999999999206E-2</c:v>
                </c:pt>
                <c:pt idx="3911">
                  <c:v>4.5000000000001698E-2</c:v>
                </c:pt>
                <c:pt idx="3912">
                  <c:v>0.25499899999999798</c:v>
                </c:pt>
                <c:pt idx="3913">
                  <c:v>0.150001999999997</c:v>
                </c:pt>
                <c:pt idx="3914">
                  <c:v>2.0000000000003099E-2</c:v>
                </c:pt>
                <c:pt idx="3915">
                  <c:v>2.0000000000003099E-2</c:v>
                </c:pt>
                <c:pt idx="3916">
                  <c:v>2.0000000000003099E-2</c:v>
                </c:pt>
                <c:pt idx="3917">
                  <c:v>-0.184999999999998</c:v>
                </c:pt>
                <c:pt idx="3918">
                  <c:v>2.50020000000006E-2</c:v>
                </c:pt>
                <c:pt idx="3919">
                  <c:v>-9.9998000000002904E-2</c:v>
                </c:pt>
                <c:pt idx="3920">
                  <c:v>0.125</c:v>
                </c:pt>
                <c:pt idx="3921">
                  <c:v>1.4999999999997E-2</c:v>
                </c:pt>
                <c:pt idx="3922">
                  <c:v>1.4999999999997E-2</c:v>
                </c:pt>
                <c:pt idx="3923">
                  <c:v>1.4999999999997E-2</c:v>
                </c:pt>
                <c:pt idx="3924">
                  <c:v>-0.10000099999999799</c:v>
                </c:pt>
                <c:pt idx="3925">
                  <c:v>0</c:v>
                </c:pt>
                <c:pt idx="3926">
                  <c:v>-0.110001</c:v>
                </c:pt>
                <c:pt idx="3927">
                  <c:v>-0.110001</c:v>
                </c:pt>
                <c:pt idx="3928">
                  <c:v>0.13999900000000301</c:v>
                </c:pt>
                <c:pt idx="3929">
                  <c:v>0.13999900000000301</c:v>
                </c:pt>
                <c:pt idx="3930">
                  <c:v>0.13999900000000301</c:v>
                </c:pt>
                <c:pt idx="3931">
                  <c:v>-2.49990000000011E-2</c:v>
                </c:pt>
                <c:pt idx="3932">
                  <c:v>-8.5001000000001797E-2</c:v>
                </c:pt>
                <c:pt idx="3933">
                  <c:v>-5.0001000000001697E-2</c:v>
                </c:pt>
                <c:pt idx="3934">
                  <c:v>-0.25999999999999801</c:v>
                </c:pt>
                <c:pt idx="3935">
                  <c:v>0.13999899999999901</c:v>
                </c:pt>
                <c:pt idx="3936">
                  <c:v>0.13999899999999901</c:v>
                </c:pt>
                <c:pt idx="3937">
                  <c:v>0.13999899999999901</c:v>
                </c:pt>
                <c:pt idx="3938">
                  <c:v>-5.0010000000000297E-3</c:v>
                </c:pt>
                <c:pt idx="3939">
                  <c:v>0.109999000000001</c:v>
                </c:pt>
                <c:pt idx="3940">
                  <c:v>-0.36000000000000298</c:v>
                </c:pt>
                <c:pt idx="3941">
                  <c:v>2.0001000000000602E-2</c:v>
                </c:pt>
                <c:pt idx="3942">
                  <c:v>3.0000999999998602E-2</c:v>
                </c:pt>
                <c:pt idx="3943">
                  <c:v>3.0000999999998602E-2</c:v>
                </c:pt>
                <c:pt idx="3944">
                  <c:v>3.0000999999998602E-2</c:v>
                </c:pt>
                <c:pt idx="3945">
                  <c:v>-1.5001999999999001E-2</c:v>
                </c:pt>
                <c:pt idx="3946">
                  <c:v>-0.129999000000001</c:v>
                </c:pt>
                <c:pt idx="3947">
                  <c:v>0.315000000000001</c:v>
                </c:pt>
                <c:pt idx="3948">
                  <c:v>-0.17999800000000099</c:v>
                </c:pt>
                <c:pt idx="3949">
                  <c:v>-0.38999899999999899</c:v>
                </c:pt>
                <c:pt idx="3950">
                  <c:v>-0.38999899999999899</c:v>
                </c:pt>
                <c:pt idx="3951">
                  <c:v>-0.38999899999999899</c:v>
                </c:pt>
                <c:pt idx="3952">
                  <c:v>-0.14999900000000099</c:v>
                </c:pt>
                <c:pt idx="3953">
                  <c:v>-5.9999000000001197E-2</c:v>
                </c:pt>
                <c:pt idx="3954">
                  <c:v>-5.9999000000001197E-2</c:v>
                </c:pt>
                <c:pt idx="3955">
                  <c:v>8.50009999999983E-2</c:v>
                </c:pt>
                <c:pt idx="3956">
                  <c:v>-7.0001999999998704E-2</c:v>
                </c:pt>
                <c:pt idx="3957">
                  <c:v>-7.0001999999998704E-2</c:v>
                </c:pt>
                <c:pt idx="3958">
                  <c:v>-7.0001999999998704E-2</c:v>
                </c:pt>
                <c:pt idx="3959">
                  <c:v>5.9999000000001197E-2</c:v>
                </c:pt>
                <c:pt idx="3960">
                  <c:v>0.114999</c:v>
                </c:pt>
                <c:pt idx="3961">
                  <c:v>0.114999</c:v>
                </c:pt>
                <c:pt idx="3962">
                  <c:v>0</c:v>
                </c:pt>
                <c:pt idx="3963">
                  <c:v>2.49990000000011E-2</c:v>
                </c:pt>
                <c:pt idx="3964">
                  <c:v>2.49990000000011E-2</c:v>
                </c:pt>
                <c:pt idx="3965">
                  <c:v>2.49990000000011E-2</c:v>
                </c:pt>
                <c:pt idx="3966">
                  <c:v>-5.0010000000000297E-3</c:v>
                </c:pt>
                <c:pt idx="3967">
                  <c:v>3.50000000000001E-2</c:v>
                </c:pt>
                <c:pt idx="3968">
                  <c:v>5.0001000000001697E-2</c:v>
                </c:pt>
                <c:pt idx="3969">
                  <c:v>0.16499900000000101</c:v>
                </c:pt>
                <c:pt idx="3970">
                  <c:v>0.34499999999999797</c:v>
                </c:pt>
                <c:pt idx="3971">
                  <c:v>0.34499999999999797</c:v>
                </c:pt>
                <c:pt idx="3972">
                  <c:v>0.34499999999999797</c:v>
                </c:pt>
                <c:pt idx="3973">
                  <c:v>-0.10000099999999799</c:v>
                </c:pt>
                <c:pt idx="3974">
                  <c:v>0.469999000000001</c:v>
                </c:pt>
                <c:pt idx="3975">
                  <c:v>0.184999000000001</c:v>
                </c:pt>
                <c:pt idx="3976">
                  <c:v>0.225000000000001</c:v>
                </c:pt>
                <c:pt idx="3977">
                  <c:v>4.9989999999979703E-3</c:v>
                </c:pt>
                <c:pt idx="3978">
                  <c:v>4.9989999999979703E-3</c:v>
                </c:pt>
                <c:pt idx="3979">
                  <c:v>4.9989999999979703E-3</c:v>
                </c:pt>
                <c:pt idx="3980">
                  <c:v>4.9989999999979703E-3</c:v>
                </c:pt>
                <c:pt idx="3981">
                  <c:v>0</c:v>
                </c:pt>
                <c:pt idx="3982">
                  <c:v>0.244998999999999</c:v>
                </c:pt>
                <c:pt idx="3983">
                  <c:v>0.185001999999997</c:v>
                </c:pt>
                <c:pt idx="3984">
                  <c:v>-0.41500000000000598</c:v>
                </c:pt>
                <c:pt idx="3985">
                  <c:v>-0.41500000000000598</c:v>
                </c:pt>
                <c:pt idx="3986">
                  <c:v>-0.41500000000000598</c:v>
                </c:pt>
                <c:pt idx="3987">
                  <c:v>-0.31999999999999601</c:v>
                </c:pt>
                <c:pt idx="3988">
                  <c:v>0.27499800000000002</c:v>
                </c:pt>
                <c:pt idx="3989">
                  <c:v>3.50000000000001E-2</c:v>
                </c:pt>
                <c:pt idx="3990">
                  <c:v>9.5001000000003402E-2</c:v>
                </c:pt>
                <c:pt idx="3991">
                  <c:v>0.16500100000000001</c:v>
                </c:pt>
                <c:pt idx="3992">
                  <c:v>0.16500100000000001</c:v>
                </c:pt>
                <c:pt idx="3993">
                  <c:v>0.16500100000000001</c:v>
                </c:pt>
                <c:pt idx="3994">
                  <c:v>-0.42000000000000098</c:v>
                </c:pt>
                <c:pt idx="3995">
                  <c:v>0.12999899999999701</c:v>
                </c:pt>
                <c:pt idx="3996">
                  <c:v>0.13500000000000101</c:v>
                </c:pt>
                <c:pt idx="3997">
                  <c:v>0.22999899999999901</c:v>
                </c:pt>
                <c:pt idx="3998">
                  <c:v>0.42000000000000098</c:v>
                </c:pt>
                <c:pt idx="3999">
                  <c:v>0.42000000000000098</c:v>
                </c:pt>
                <c:pt idx="4000">
                  <c:v>0.42000000000000098</c:v>
                </c:pt>
                <c:pt idx="4001">
                  <c:v>0.20500199999999999</c:v>
                </c:pt>
                <c:pt idx="4002">
                  <c:v>0.42499999999999699</c:v>
                </c:pt>
                <c:pt idx="4003">
                  <c:v>0.19000299999999701</c:v>
                </c:pt>
                <c:pt idx="4004">
                  <c:v>0.40499800000000602</c:v>
                </c:pt>
                <c:pt idx="4005">
                  <c:v>-0.28499999999999598</c:v>
                </c:pt>
                <c:pt idx="4006">
                  <c:v>-0.28499999999999598</c:v>
                </c:pt>
                <c:pt idx="4007">
                  <c:v>-0.28499999999999598</c:v>
                </c:pt>
                <c:pt idx="4008">
                  <c:v>-0.28499999999999598</c:v>
                </c:pt>
                <c:pt idx="4009">
                  <c:v>7.0000000000000201E-2</c:v>
                </c:pt>
                <c:pt idx="4010">
                  <c:v>-0.13500299999999699</c:v>
                </c:pt>
                <c:pt idx="4011">
                  <c:v>0.104998999999999</c:v>
                </c:pt>
                <c:pt idx="4012">
                  <c:v>-0.180000999999997</c:v>
                </c:pt>
                <c:pt idx="4013">
                  <c:v>-0.180000999999997</c:v>
                </c:pt>
                <c:pt idx="4014">
                  <c:v>-0.180000999999997</c:v>
                </c:pt>
                <c:pt idx="4015">
                  <c:v>0.41000000000000297</c:v>
                </c:pt>
                <c:pt idx="4016">
                  <c:v>-0.34999899999999601</c:v>
                </c:pt>
                <c:pt idx="4017">
                  <c:v>-4.4997999999999601E-2</c:v>
                </c:pt>
                <c:pt idx="4018">
                  <c:v>0.160000000000003</c:v>
                </c:pt>
                <c:pt idx="4019">
                  <c:v>-0.20999900000000299</c:v>
                </c:pt>
                <c:pt idx="4020">
                  <c:v>-0.20999900000000299</c:v>
                </c:pt>
                <c:pt idx="4021">
                  <c:v>-0.20999900000000299</c:v>
                </c:pt>
                <c:pt idx="4022">
                  <c:v>0.19000299999999701</c:v>
                </c:pt>
                <c:pt idx="4023">
                  <c:v>0.15999999999999601</c:v>
                </c:pt>
                <c:pt idx="4024">
                  <c:v>-3.4999999999996499E-2</c:v>
                </c:pt>
                <c:pt idx="4025">
                  <c:v>-0.220001000000003</c:v>
                </c:pt>
                <c:pt idx="4026">
                  <c:v>-4.9969999999959196E-3</c:v>
                </c:pt>
                <c:pt idx="4027">
                  <c:v>-4.9969999999959196E-3</c:v>
                </c:pt>
                <c:pt idx="4028">
                  <c:v>-4.9969999999959196E-3</c:v>
                </c:pt>
                <c:pt idx="4029">
                  <c:v>0.21500000000000299</c:v>
                </c:pt>
                <c:pt idx="4030">
                  <c:v>9.50019999999938E-2</c:v>
                </c:pt>
                <c:pt idx="4031">
                  <c:v>0.375</c:v>
                </c:pt>
                <c:pt idx="4032">
                  <c:v>-0.71000300000000005</c:v>
                </c:pt>
                <c:pt idx="4033">
                  <c:v>0.17500400000000099</c:v>
                </c:pt>
                <c:pt idx="4034">
                  <c:v>0.17500400000000099</c:v>
                </c:pt>
                <c:pt idx="4035">
                  <c:v>0.17500400000000099</c:v>
                </c:pt>
                <c:pt idx="4036">
                  <c:v>0.13500200000000001</c:v>
                </c:pt>
                <c:pt idx="4037">
                  <c:v>8.4999000000003294E-2</c:v>
                </c:pt>
                <c:pt idx="4038">
                  <c:v>-0.29999899999999902</c:v>
                </c:pt>
                <c:pt idx="4039">
                  <c:v>9.99800000000306E-3</c:v>
                </c:pt>
                <c:pt idx="4040">
                  <c:v>-0.45999899999999599</c:v>
                </c:pt>
                <c:pt idx="4041">
                  <c:v>-0.45999899999999599</c:v>
                </c:pt>
                <c:pt idx="4042">
                  <c:v>-0.45999899999999599</c:v>
                </c:pt>
                <c:pt idx="4043">
                  <c:v>-0.28999900000000101</c:v>
                </c:pt>
                <c:pt idx="4044">
                  <c:v>9.5001000000003402E-2</c:v>
                </c:pt>
                <c:pt idx="4045">
                  <c:v>-0.31500199999999901</c:v>
                </c:pt>
                <c:pt idx="4046">
                  <c:v>7.5001000000000304E-2</c:v>
                </c:pt>
                <c:pt idx="4047">
                  <c:v>-0.110001000000004</c:v>
                </c:pt>
                <c:pt idx="4048">
                  <c:v>-0.110001000000004</c:v>
                </c:pt>
                <c:pt idx="4049">
                  <c:v>-0.110001000000004</c:v>
                </c:pt>
                <c:pt idx="4050">
                  <c:v>-6.5001999999999699E-2</c:v>
                </c:pt>
                <c:pt idx="4051">
                  <c:v>7.4997000000003297E-2</c:v>
                </c:pt>
                <c:pt idx="4052">
                  <c:v>-9.9989999999934298E-3</c:v>
                </c:pt>
                <c:pt idx="4053">
                  <c:v>-0.209999999999993</c:v>
                </c:pt>
                <c:pt idx="4054">
                  <c:v>-0.26000200000000001</c:v>
                </c:pt>
                <c:pt idx="4055">
                  <c:v>-0.26000200000000001</c:v>
                </c:pt>
                <c:pt idx="4056">
                  <c:v>-0.26000200000000001</c:v>
                </c:pt>
                <c:pt idx="4057">
                  <c:v>-3.9996999999999602E-2</c:v>
                </c:pt>
                <c:pt idx="4058">
                  <c:v>-0.16</c:v>
                </c:pt>
                <c:pt idx="4059">
                  <c:v>0.35000099999999501</c:v>
                </c:pt>
                <c:pt idx="4060">
                  <c:v>-0.49499899999999902</c:v>
                </c:pt>
                <c:pt idx="4061">
                  <c:v>-8.0000000000001806E-2</c:v>
                </c:pt>
                <c:pt idx="4062">
                  <c:v>-8.0000000000001806E-2</c:v>
                </c:pt>
                <c:pt idx="4063">
                  <c:v>-8.0000000000001806E-2</c:v>
                </c:pt>
                <c:pt idx="4064">
                  <c:v>-0.190000999999998</c:v>
                </c:pt>
                <c:pt idx="4065">
                  <c:v>-6.5000999999998699E-2</c:v>
                </c:pt>
                <c:pt idx="4066">
                  <c:v>0.27499900000000099</c:v>
                </c:pt>
                <c:pt idx="4067">
                  <c:v>-7.49990000000018E-2</c:v>
                </c:pt>
                <c:pt idx="4068">
                  <c:v>-7.49990000000018E-2</c:v>
                </c:pt>
                <c:pt idx="4069">
                  <c:v>-7.49990000000018E-2</c:v>
                </c:pt>
                <c:pt idx="4070">
                  <c:v>-7.49990000000018E-2</c:v>
                </c:pt>
                <c:pt idx="4071">
                  <c:v>0.75999800000000295</c:v>
                </c:pt>
                <c:pt idx="4072">
                  <c:v>-0.47000199999999998</c:v>
                </c:pt>
                <c:pt idx="4073">
                  <c:v>-0.110000999999996</c:v>
                </c:pt>
                <c:pt idx="4074">
                  <c:v>-0.81499900000000003</c:v>
                </c:pt>
                <c:pt idx="4075">
                  <c:v>6.0001999999997203E-2</c:v>
                </c:pt>
                <c:pt idx="4076">
                  <c:v>6.0001999999997203E-2</c:v>
                </c:pt>
                <c:pt idx="4077">
                  <c:v>6.0001999999997203E-2</c:v>
                </c:pt>
                <c:pt idx="4078">
                  <c:v>-1.34</c:v>
                </c:pt>
                <c:pt idx="4079">
                  <c:v>-0.560001999999997</c:v>
                </c:pt>
                <c:pt idx="4080">
                  <c:v>0.17500400000000099</c:v>
                </c:pt>
                <c:pt idx="4081">
                  <c:v>0.88999900000000298</c:v>
                </c:pt>
                <c:pt idx="4082">
                  <c:v>0.134998000000003</c:v>
                </c:pt>
                <c:pt idx="4083">
                  <c:v>0.134998000000003</c:v>
                </c:pt>
                <c:pt idx="4084">
                  <c:v>0.134998000000003</c:v>
                </c:pt>
                <c:pt idx="4085">
                  <c:v>0.125</c:v>
                </c:pt>
                <c:pt idx="4086">
                  <c:v>-0.215001</c:v>
                </c:pt>
                <c:pt idx="4087">
                  <c:v>-0.160000000000003</c:v>
                </c:pt>
                <c:pt idx="4088">
                  <c:v>-0.22500200000000301</c:v>
                </c:pt>
                <c:pt idx="4089">
                  <c:v>-0.43500099999999903</c:v>
                </c:pt>
                <c:pt idx="4090">
                  <c:v>-0.43500099999999903</c:v>
                </c:pt>
                <c:pt idx="4091">
                  <c:v>-0.43500099999999903</c:v>
                </c:pt>
                <c:pt idx="4092">
                  <c:v>-9.4997999999996793E-2</c:v>
                </c:pt>
                <c:pt idx="4093">
                  <c:v>-0.36000099999999602</c:v>
                </c:pt>
                <c:pt idx="4094">
                  <c:v>5.4999999999999702E-2</c:v>
                </c:pt>
                <c:pt idx="4095">
                  <c:v>0.92499899999999902</c:v>
                </c:pt>
                <c:pt idx="4096">
                  <c:v>-0.25</c:v>
                </c:pt>
                <c:pt idx="4097">
                  <c:v>-0.25</c:v>
                </c:pt>
                <c:pt idx="4098">
                  <c:v>-0.25</c:v>
                </c:pt>
                <c:pt idx="4099">
                  <c:v>-0.35499899999999901</c:v>
                </c:pt>
                <c:pt idx="4100">
                  <c:v>3.9996999999999602E-2</c:v>
                </c:pt>
                <c:pt idx="4101">
                  <c:v>-0.35000199999999598</c:v>
                </c:pt>
                <c:pt idx="4102">
                  <c:v>-0.44999699999999598</c:v>
                </c:pt>
                <c:pt idx="4103">
                  <c:v>-4.50019999999966E-2</c:v>
                </c:pt>
                <c:pt idx="4104">
                  <c:v>-4.50019999999966E-2</c:v>
                </c:pt>
                <c:pt idx="4105">
                  <c:v>-4.50019999999966E-2</c:v>
                </c:pt>
                <c:pt idx="4106">
                  <c:v>-4.50019999999966E-2</c:v>
                </c:pt>
                <c:pt idx="4107">
                  <c:v>0.51000299999999699</c:v>
                </c:pt>
                <c:pt idx="4108">
                  <c:v>-7.0000000000000201E-2</c:v>
                </c:pt>
                <c:pt idx="4109">
                  <c:v>-0.404998999999996</c:v>
                </c:pt>
                <c:pt idx="4110">
                  <c:v>9.9997999999999296E-2</c:v>
                </c:pt>
                <c:pt idx="4111">
                  <c:v>9.9997999999999296E-2</c:v>
                </c:pt>
                <c:pt idx="4112">
                  <c:v>9.9997999999999296E-2</c:v>
                </c:pt>
                <c:pt idx="4113">
                  <c:v>0.31500199999999901</c:v>
                </c:pt>
                <c:pt idx="4114">
                  <c:v>-0.28999699999999901</c:v>
                </c:pt>
                <c:pt idx="4115">
                  <c:v>-0.119998999999999</c:v>
                </c:pt>
                <c:pt idx="4116">
                  <c:v>-8.5003000000000301E-2</c:v>
                </c:pt>
                <c:pt idx="4117">
                  <c:v>0.375</c:v>
                </c:pt>
                <c:pt idx="4118">
                  <c:v>0.375</c:v>
                </c:pt>
                <c:pt idx="4119">
                  <c:v>0.375</c:v>
                </c:pt>
                <c:pt idx="4120">
                  <c:v>0.29000099999999601</c:v>
                </c:pt>
                <c:pt idx="4121">
                  <c:v>0.245003000000004</c:v>
                </c:pt>
                <c:pt idx="4122">
                  <c:v>0.56500299999999704</c:v>
                </c:pt>
                <c:pt idx="4123">
                  <c:v>-0.340000999999993</c:v>
                </c:pt>
                <c:pt idx="4124">
                  <c:v>-5.0010000000000297E-3</c:v>
                </c:pt>
                <c:pt idx="4125">
                  <c:v>-5.0010000000000297E-3</c:v>
                </c:pt>
                <c:pt idx="4126">
                  <c:v>-5.0010000000000297E-3</c:v>
                </c:pt>
                <c:pt idx="4127">
                  <c:v>-6.5001999999999699E-2</c:v>
                </c:pt>
                <c:pt idx="4128">
                  <c:v>0.15000100000000299</c:v>
                </c:pt>
                <c:pt idx="4129">
                  <c:v>0.109999999999999</c:v>
                </c:pt>
                <c:pt idx="4130">
                  <c:v>-9.9997999999999296E-2</c:v>
                </c:pt>
                <c:pt idx="4131">
                  <c:v>-0.32500000000000201</c:v>
                </c:pt>
                <c:pt idx="4132">
                  <c:v>-0.32500000000000201</c:v>
                </c:pt>
                <c:pt idx="4133">
                  <c:v>-0.32500000000000201</c:v>
                </c:pt>
                <c:pt idx="4134">
                  <c:v>-2.0000000000003099E-2</c:v>
                </c:pt>
                <c:pt idx="4135">
                  <c:v>6.0001999999997203E-2</c:v>
                </c:pt>
                <c:pt idx="4136">
                  <c:v>0.40999999999999598</c:v>
                </c:pt>
                <c:pt idx="4137">
                  <c:v>0.160000000000003</c:v>
                </c:pt>
                <c:pt idx="4138">
                  <c:v>-0.125</c:v>
                </c:pt>
                <c:pt idx="4139">
                  <c:v>-0.125</c:v>
                </c:pt>
                <c:pt idx="4140">
                  <c:v>-0.125</c:v>
                </c:pt>
                <c:pt idx="4141">
                  <c:v>7.9997999999996197E-2</c:v>
                </c:pt>
                <c:pt idx="4142">
                  <c:v>-0.25</c:v>
                </c:pt>
                <c:pt idx="4143">
                  <c:v>0.31499899999999298</c:v>
                </c:pt>
                <c:pt idx="4144">
                  <c:v>-0.185000999999999</c:v>
                </c:pt>
                <c:pt idx="4145">
                  <c:v>-0.185000999999999</c:v>
                </c:pt>
                <c:pt idx="4146">
                  <c:v>-0.185000999999999</c:v>
                </c:pt>
                <c:pt idx="4147">
                  <c:v>-0.185000999999999</c:v>
                </c:pt>
                <c:pt idx="4148">
                  <c:v>-9.9998999999996799E-2</c:v>
                </c:pt>
                <c:pt idx="4149">
                  <c:v>-0.28499999999999598</c:v>
                </c:pt>
                <c:pt idx="4150">
                  <c:v>0.20000000000000201</c:v>
                </c:pt>
                <c:pt idx="4151">
                  <c:v>0.29500199999999599</c:v>
                </c:pt>
                <c:pt idx="4152">
                  <c:v>0.110000999999996</c:v>
                </c:pt>
                <c:pt idx="4153">
                  <c:v>0.110000999999996</c:v>
                </c:pt>
                <c:pt idx="4154">
                  <c:v>0.110000999999996</c:v>
                </c:pt>
                <c:pt idx="4155">
                  <c:v>8.4998999999996203E-2</c:v>
                </c:pt>
                <c:pt idx="4156">
                  <c:v>-0.279998999999996</c:v>
                </c:pt>
                <c:pt idx="4157">
                  <c:v>-0.25</c:v>
                </c:pt>
                <c:pt idx="4158">
                  <c:v>-0.47499899999999601</c:v>
                </c:pt>
                <c:pt idx="4159">
                  <c:v>0.21999700000000599</c:v>
                </c:pt>
                <c:pt idx="4160">
                  <c:v>0.21999700000000599</c:v>
                </c:pt>
                <c:pt idx="4161">
                  <c:v>0.21999700000000599</c:v>
                </c:pt>
                <c:pt idx="4162">
                  <c:v>0.19000199999999901</c:v>
                </c:pt>
                <c:pt idx="4163">
                  <c:v>-0.13000100000000001</c:v>
                </c:pt>
                <c:pt idx="4164">
                  <c:v>-7.4996999999996206E-2</c:v>
                </c:pt>
                <c:pt idx="4165">
                  <c:v>-6.5002999999997202E-2</c:v>
                </c:pt>
                <c:pt idx="4166">
                  <c:v>-1.4999000000003E-2</c:v>
                </c:pt>
                <c:pt idx="4167">
                  <c:v>-1.4999000000003E-2</c:v>
                </c:pt>
                <c:pt idx="4168">
                  <c:v>-1.4999000000003E-2</c:v>
                </c:pt>
                <c:pt idx="4169">
                  <c:v>-0.33999999999999603</c:v>
                </c:pt>
                <c:pt idx="4170">
                  <c:v>-0.189999</c:v>
                </c:pt>
                <c:pt idx="4171">
                  <c:v>-0.22499899999999601</c:v>
                </c:pt>
                <c:pt idx="4172">
                  <c:v>-0.45000099999999998</c:v>
                </c:pt>
                <c:pt idx="4173">
                  <c:v>-2.50020000000006E-2</c:v>
                </c:pt>
                <c:pt idx="4174">
                  <c:v>-2.50020000000006E-2</c:v>
                </c:pt>
                <c:pt idx="4175">
                  <c:v>-2.50020000000006E-2</c:v>
                </c:pt>
                <c:pt idx="4176">
                  <c:v>0.104999000000006</c:v>
                </c:pt>
                <c:pt idx="4177">
                  <c:v>-0.46499599999999902</c:v>
                </c:pt>
                <c:pt idx="4178">
                  <c:v>0.60000200000000303</c:v>
                </c:pt>
                <c:pt idx="4179">
                  <c:v>-0.39999799999999602</c:v>
                </c:pt>
                <c:pt idx="4180">
                  <c:v>-0.54000099999999596</c:v>
                </c:pt>
                <c:pt idx="4181">
                  <c:v>-0.54000099999999596</c:v>
                </c:pt>
                <c:pt idx="4182">
                  <c:v>-0.54000099999999596</c:v>
                </c:pt>
                <c:pt idx="4183">
                  <c:v>-0.43000000000000599</c:v>
                </c:pt>
                <c:pt idx="4184">
                  <c:v>2.4997999999996499E-2</c:v>
                </c:pt>
                <c:pt idx="4185">
                  <c:v>5.4999999999999702E-2</c:v>
                </c:pt>
                <c:pt idx="4186">
                  <c:v>0.19500000000000001</c:v>
                </c:pt>
                <c:pt idx="4187">
                  <c:v>5.4999999999999702E-2</c:v>
                </c:pt>
                <c:pt idx="4188">
                  <c:v>5.4999999999999702E-2</c:v>
                </c:pt>
                <c:pt idx="4189">
                  <c:v>5.4999999999999702E-2</c:v>
                </c:pt>
                <c:pt idx="4190">
                  <c:v>0.134998000000003</c:v>
                </c:pt>
                <c:pt idx="4191">
                  <c:v>2.4997000000006101E-2</c:v>
                </c:pt>
                <c:pt idx="4192">
                  <c:v>-0.20000100000000001</c:v>
                </c:pt>
                <c:pt idx="4193">
                  <c:v>0.29500200000000298</c:v>
                </c:pt>
                <c:pt idx="4194">
                  <c:v>-0.314998000000002</c:v>
                </c:pt>
                <c:pt idx="4195">
                  <c:v>-0.314998000000002</c:v>
                </c:pt>
                <c:pt idx="4196">
                  <c:v>-0.314998000000002</c:v>
                </c:pt>
                <c:pt idx="4197">
                  <c:v>0.189999</c:v>
                </c:pt>
                <c:pt idx="4198">
                  <c:v>-9.0000000000003397E-2</c:v>
                </c:pt>
                <c:pt idx="4199">
                  <c:v>-0.159998999999999</c:v>
                </c:pt>
                <c:pt idx="4200">
                  <c:v>0.22999999999999601</c:v>
                </c:pt>
                <c:pt idx="4201">
                  <c:v>0.220001000000003</c:v>
                </c:pt>
                <c:pt idx="4202">
                  <c:v>0.220001000000003</c:v>
                </c:pt>
                <c:pt idx="4203">
                  <c:v>0.220001000000003</c:v>
                </c:pt>
                <c:pt idx="4204">
                  <c:v>0.220001000000003</c:v>
                </c:pt>
                <c:pt idx="4205">
                  <c:v>0.404999000000003</c:v>
                </c:pt>
                <c:pt idx="4206">
                  <c:v>3.0003000000000599E-2</c:v>
                </c:pt>
                <c:pt idx="4207">
                  <c:v>6.9999999999993096E-2</c:v>
                </c:pt>
                <c:pt idx="4208">
                  <c:v>0.25499700000000303</c:v>
                </c:pt>
                <c:pt idx="4209">
                  <c:v>0.25499700000000303</c:v>
                </c:pt>
                <c:pt idx="4210">
                  <c:v>0.25499700000000303</c:v>
                </c:pt>
                <c:pt idx="4211">
                  <c:v>0.31000099999999903</c:v>
                </c:pt>
                <c:pt idx="4212">
                  <c:v>3.00029999999935E-2</c:v>
                </c:pt>
                <c:pt idx="4213">
                  <c:v>0.29999899999999902</c:v>
                </c:pt>
                <c:pt idx="4214">
                  <c:v>-6.9999999999993096E-2</c:v>
                </c:pt>
                <c:pt idx="4215">
                  <c:v>-0.33499899999999599</c:v>
                </c:pt>
                <c:pt idx="4216">
                  <c:v>-0.33499899999999599</c:v>
                </c:pt>
                <c:pt idx="4217">
                  <c:v>-0.33499899999999599</c:v>
                </c:pt>
                <c:pt idx="4218">
                  <c:v>0</c:v>
                </c:pt>
                <c:pt idx="4219">
                  <c:v>0.44500000000000001</c:v>
                </c:pt>
                <c:pt idx="4220">
                  <c:v>-7.0000000000000201E-2</c:v>
                </c:pt>
                <c:pt idx="4221">
                  <c:v>-8.4998999999996203E-2</c:v>
                </c:pt>
                <c:pt idx="4222">
                  <c:v>-2.99980000000061E-2</c:v>
                </c:pt>
                <c:pt idx="4223">
                  <c:v>-2.99980000000061E-2</c:v>
                </c:pt>
                <c:pt idx="4224">
                  <c:v>-2.99980000000061E-2</c:v>
                </c:pt>
                <c:pt idx="4225">
                  <c:v>6.4999000000000196E-2</c:v>
                </c:pt>
                <c:pt idx="4226">
                  <c:v>0.31499899999999997</c:v>
                </c:pt>
                <c:pt idx="4227">
                  <c:v>-7.9997999999996197E-2</c:v>
                </c:pt>
                <c:pt idx="4228">
                  <c:v>-0.470001000000003</c:v>
                </c:pt>
                <c:pt idx="4229">
                  <c:v>0.125</c:v>
                </c:pt>
                <c:pt idx="4230">
                  <c:v>0.125</c:v>
                </c:pt>
                <c:pt idx="4231">
                  <c:v>0.125</c:v>
                </c:pt>
                <c:pt idx="4232">
                  <c:v>0.26499899999999599</c:v>
                </c:pt>
                <c:pt idx="4233">
                  <c:v>-0.149997999999996</c:v>
                </c:pt>
                <c:pt idx="4234">
                  <c:v>-0.35000299999999301</c:v>
                </c:pt>
                <c:pt idx="4235">
                  <c:v>-0.44500000000000001</c:v>
                </c:pt>
                <c:pt idx="4236">
                  <c:v>0.17499899999999899</c:v>
                </c:pt>
                <c:pt idx="4237">
                  <c:v>0.17499899999999899</c:v>
                </c:pt>
                <c:pt idx="4238">
                  <c:v>0.17499899999999899</c:v>
                </c:pt>
                <c:pt idx="4239">
                  <c:v>-0.25</c:v>
                </c:pt>
                <c:pt idx="4240">
                  <c:v>-0.31500299999999698</c:v>
                </c:pt>
                <c:pt idx="4241">
                  <c:v>0.58499900000000304</c:v>
                </c:pt>
                <c:pt idx="4242">
                  <c:v>-0.73999799999999905</c:v>
                </c:pt>
                <c:pt idx="4243">
                  <c:v>0.470001000000003</c:v>
                </c:pt>
                <c:pt idx="4244">
                  <c:v>0.470001000000003</c:v>
                </c:pt>
                <c:pt idx="4245">
                  <c:v>0.470001000000003</c:v>
                </c:pt>
                <c:pt idx="4246">
                  <c:v>-0.33499899999999599</c:v>
                </c:pt>
                <c:pt idx="4247">
                  <c:v>9.4997999999996793E-2</c:v>
                </c:pt>
                <c:pt idx="4248">
                  <c:v>-5.9997000000002701E-2</c:v>
                </c:pt>
                <c:pt idx="4249">
                  <c:v>0.54499799999999898</c:v>
                </c:pt>
                <c:pt idx="4250">
                  <c:v>0.29499799999999898</c:v>
                </c:pt>
                <c:pt idx="4251">
                  <c:v>0.29499799999999898</c:v>
                </c:pt>
                <c:pt idx="4252">
                  <c:v>0.29499799999999898</c:v>
                </c:pt>
                <c:pt idx="4253">
                  <c:v>0.42499899999999902</c:v>
                </c:pt>
                <c:pt idx="4254">
                  <c:v>0.59000000000000297</c:v>
                </c:pt>
                <c:pt idx="4255">
                  <c:v>-6.0001999999997203E-2</c:v>
                </c:pt>
                <c:pt idx="4256">
                  <c:v>0.154998999999996</c:v>
                </c:pt>
                <c:pt idx="4257">
                  <c:v>0.45500100000000199</c:v>
                </c:pt>
                <c:pt idx="4258">
                  <c:v>0.45500100000000199</c:v>
                </c:pt>
                <c:pt idx="4259">
                  <c:v>0.45500100000000199</c:v>
                </c:pt>
                <c:pt idx="4260">
                  <c:v>0.27000000000000302</c:v>
                </c:pt>
                <c:pt idx="4261">
                  <c:v>0.17499900000000601</c:v>
                </c:pt>
                <c:pt idx="4262">
                  <c:v>-1.00029999999975E-2</c:v>
                </c:pt>
                <c:pt idx="4263">
                  <c:v>0.29000099999999601</c:v>
                </c:pt>
                <c:pt idx="4264">
                  <c:v>0.17500300000000299</c:v>
                </c:pt>
                <c:pt idx="4265">
                  <c:v>0.17500300000000299</c:v>
                </c:pt>
                <c:pt idx="4266">
                  <c:v>0.17500300000000299</c:v>
                </c:pt>
                <c:pt idx="4267">
                  <c:v>3.9996999999999602E-2</c:v>
                </c:pt>
                <c:pt idx="4268">
                  <c:v>-0.13499900000000001</c:v>
                </c:pt>
                <c:pt idx="4269">
                  <c:v>-0.27999800000000602</c:v>
                </c:pt>
                <c:pt idx="4270">
                  <c:v>-6.5002999999997202E-2</c:v>
                </c:pt>
                <c:pt idx="4271">
                  <c:v>-0.14500000000000299</c:v>
                </c:pt>
                <c:pt idx="4272">
                  <c:v>-0.14500000000000299</c:v>
                </c:pt>
                <c:pt idx="4273">
                  <c:v>-0.14500000000000299</c:v>
                </c:pt>
                <c:pt idx="4274">
                  <c:v>-9.5001000000003402E-2</c:v>
                </c:pt>
                <c:pt idx="4275">
                  <c:v>0.13499799999999501</c:v>
                </c:pt>
                <c:pt idx="4276">
                  <c:v>6.5001999999999699E-2</c:v>
                </c:pt>
                <c:pt idx="4277">
                  <c:v>5.9997000000002701E-2</c:v>
                </c:pt>
                <c:pt idx="4278">
                  <c:v>4.0000999999996602E-2</c:v>
                </c:pt>
                <c:pt idx="4279">
                  <c:v>4.0000999999996602E-2</c:v>
                </c:pt>
                <c:pt idx="4280">
                  <c:v>4.0000999999996602E-2</c:v>
                </c:pt>
                <c:pt idx="4281">
                  <c:v>0.38999900000000298</c:v>
                </c:pt>
                <c:pt idx="4282">
                  <c:v>0.65000199999999297</c:v>
                </c:pt>
                <c:pt idx="4283">
                  <c:v>0.36499799999999899</c:v>
                </c:pt>
                <c:pt idx="4284">
                  <c:v>9.50019999999938E-2</c:v>
                </c:pt>
                <c:pt idx="4285">
                  <c:v>1.4999999999993401E-2</c:v>
                </c:pt>
                <c:pt idx="4286">
                  <c:v>1.4999999999993401E-2</c:v>
                </c:pt>
                <c:pt idx="4287">
                  <c:v>1.4999999999993401E-2</c:v>
                </c:pt>
                <c:pt idx="4288">
                  <c:v>-5.50000000000068E-2</c:v>
                </c:pt>
                <c:pt idx="4289">
                  <c:v>9.0000000000003397E-2</c:v>
                </c:pt>
                <c:pt idx="4290">
                  <c:v>7.5001000000000304E-2</c:v>
                </c:pt>
                <c:pt idx="4291">
                  <c:v>7.5001000000000304E-2</c:v>
                </c:pt>
                <c:pt idx="4292">
                  <c:v>-9.5000999999996297E-2</c:v>
                </c:pt>
                <c:pt idx="4293">
                  <c:v>-9.5000999999996297E-2</c:v>
                </c:pt>
                <c:pt idx="4294">
                  <c:v>-9.5000999999996297E-2</c:v>
                </c:pt>
                <c:pt idx="4295">
                  <c:v>-0.214999999999996</c:v>
                </c:pt>
                <c:pt idx="4296">
                  <c:v>-0.31499899999999997</c:v>
                </c:pt>
                <c:pt idx="4297">
                  <c:v>0.240001999999996</c:v>
                </c:pt>
                <c:pt idx="4298">
                  <c:v>2.5001000000003101E-2</c:v>
                </c:pt>
                <c:pt idx="4299">
                  <c:v>-0.314998000000002</c:v>
                </c:pt>
                <c:pt idx="4300">
                  <c:v>-0.314998000000002</c:v>
                </c:pt>
                <c:pt idx="4301">
                  <c:v>-0.314998000000002</c:v>
                </c:pt>
                <c:pt idx="4302">
                  <c:v>-0.254998</c:v>
                </c:pt>
                <c:pt idx="4303">
                  <c:v>-0.100002999999993</c:v>
                </c:pt>
                <c:pt idx="4304">
                  <c:v>0.26500000000000001</c:v>
                </c:pt>
                <c:pt idx="4305">
                  <c:v>-6.5002999999997202E-2</c:v>
                </c:pt>
                <c:pt idx="4306">
                  <c:v>-0.66999799999999898</c:v>
                </c:pt>
                <c:pt idx="4307">
                  <c:v>-0.66999799999999898</c:v>
                </c:pt>
                <c:pt idx="4308">
                  <c:v>-0.66999799999999898</c:v>
                </c:pt>
                <c:pt idx="4309">
                  <c:v>-0.345001000000003</c:v>
                </c:pt>
                <c:pt idx="4310">
                  <c:v>-0.110000000000006</c:v>
                </c:pt>
                <c:pt idx="4311">
                  <c:v>0.27000000000000302</c:v>
                </c:pt>
                <c:pt idx="4312">
                  <c:v>0.51499900000000298</c:v>
                </c:pt>
                <c:pt idx="4313">
                  <c:v>0.29000100000000301</c:v>
                </c:pt>
                <c:pt idx="4314">
                  <c:v>0.29000100000000301</c:v>
                </c:pt>
                <c:pt idx="4315">
                  <c:v>0.29000100000000301</c:v>
                </c:pt>
                <c:pt idx="4316">
                  <c:v>-0.31500299999999698</c:v>
                </c:pt>
                <c:pt idx="4317">
                  <c:v>-0.56499899999999303</c:v>
                </c:pt>
                <c:pt idx="4318">
                  <c:v>-1.4999999999993401E-2</c:v>
                </c:pt>
                <c:pt idx="4319">
                  <c:v>-1.4999999999993401E-2</c:v>
                </c:pt>
                <c:pt idx="4320">
                  <c:v>0.105004</c:v>
                </c:pt>
                <c:pt idx="4321">
                  <c:v>0.105004</c:v>
                </c:pt>
                <c:pt idx="4322">
                  <c:v>0.105004</c:v>
                </c:pt>
                <c:pt idx="4323">
                  <c:v>4.9998999999999599E-2</c:v>
                </c:pt>
                <c:pt idx="4324">
                  <c:v>-2.9998999999996501E-2</c:v>
                </c:pt>
                <c:pt idx="4325">
                  <c:v>-0.31999900000000198</c:v>
                </c:pt>
                <c:pt idx="4326">
                  <c:v>-0.31999900000000198</c:v>
                </c:pt>
                <c:pt idx="4327">
                  <c:v>-0.33499899999999599</c:v>
                </c:pt>
                <c:pt idx="4328">
                  <c:v>-0.33499899999999599</c:v>
                </c:pt>
                <c:pt idx="4329">
                  <c:v>-0.33499899999999599</c:v>
                </c:pt>
                <c:pt idx="4330">
                  <c:v>-0.22499899999999601</c:v>
                </c:pt>
                <c:pt idx="4331">
                  <c:v>-0.51499900000000298</c:v>
                </c:pt>
                <c:pt idx="4332">
                  <c:v>9.4996999999999304E-2</c:v>
                </c:pt>
                <c:pt idx="4333">
                  <c:v>0.26499999999999302</c:v>
                </c:pt>
                <c:pt idx="4334">
                  <c:v>-0.119998999999999</c:v>
                </c:pt>
                <c:pt idx="4335">
                  <c:v>-0.119998999999999</c:v>
                </c:pt>
                <c:pt idx="4336">
                  <c:v>-0.119998999999999</c:v>
                </c:pt>
                <c:pt idx="4337">
                  <c:v>2.0000000000003099E-2</c:v>
                </c:pt>
                <c:pt idx="4338">
                  <c:v>-0.42999999999999899</c:v>
                </c:pt>
                <c:pt idx="4339">
                  <c:v>0.23500099999999599</c:v>
                </c:pt>
                <c:pt idx="4340">
                  <c:v>0.17500400000000099</c:v>
                </c:pt>
                <c:pt idx="4341">
                  <c:v>0.48000400000000099</c:v>
                </c:pt>
                <c:pt idx="4342">
                  <c:v>0.48000400000000099</c:v>
                </c:pt>
                <c:pt idx="4343">
                  <c:v>0.48000400000000099</c:v>
                </c:pt>
                <c:pt idx="4344">
                  <c:v>0.48000400000000099</c:v>
                </c:pt>
                <c:pt idx="4345">
                  <c:v>2.99980000000061E-2</c:v>
                </c:pt>
                <c:pt idx="4346">
                  <c:v>-0.134998000000003</c:v>
                </c:pt>
                <c:pt idx="4347">
                  <c:v>0.25</c:v>
                </c:pt>
                <c:pt idx="4348">
                  <c:v>-0.15999999999999601</c:v>
                </c:pt>
                <c:pt idx="4349">
                  <c:v>-0.15999999999999601</c:v>
                </c:pt>
                <c:pt idx="4350">
                  <c:v>-0.15999999999999601</c:v>
                </c:pt>
                <c:pt idx="4351">
                  <c:v>-0.23500000000000601</c:v>
                </c:pt>
                <c:pt idx="4352">
                  <c:v>0.189999</c:v>
                </c:pt>
                <c:pt idx="4353">
                  <c:v>-0.44500000000000001</c:v>
                </c:pt>
                <c:pt idx="4354">
                  <c:v>-0.11500099999999901</c:v>
                </c:pt>
                <c:pt idx="4355">
                  <c:v>-0.38499899999999299</c:v>
                </c:pt>
                <c:pt idx="4356">
                  <c:v>-0.38499899999999299</c:v>
                </c:pt>
                <c:pt idx="4357">
                  <c:v>-0.38499899999999299</c:v>
                </c:pt>
                <c:pt idx="4358">
                  <c:v>-0.34500199999999998</c:v>
                </c:pt>
                <c:pt idx="4359">
                  <c:v>0.20500199999999999</c:v>
                </c:pt>
                <c:pt idx="4360">
                  <c:v>-0.38500200000000001</c:v>
                </c:pt>
                <c:pt idx="4361">
                  <c:v>-0.27000000000000302</c:v>
                </c:pt>
                <c:pt idx="4362">
                  <c:v>-0.270000999999993</c:v>
                </c:pt>
                <c:pt idx="4363">
                  <c:v>-0.270000999999993</c:v>
                </c:pt>
                <c:pt idx="4364">
                  <c:v>-0.270000999999993</c:v>
                </c:pt>
                <c:pt idx="4365">
                  <c:v>0.17000199999999599</c:v>
                </c:pt>
                <c:pt idx="4366">
                  <c:v>0.259998000000003</c:v>
                </c:pt>
                <c:pt idx="4367">
                  <c:v>0.27500100000000299</c:v>
                </c:pt>
                <c:pt idx="4368">
                  <c:v>0.29999899999999902</c:v>
                </c:pt>
                <c:pt idx="4369">
                  <c:v>0.13000199999999701</c:v>
                </c:pt>
                <c:pt idx="4370">
                  <c:v>0.13000199999999701</c:v>
                </c:pt>
                <c:pt idx="4371">
                  <c:v>0.13000199999999701</c:v>
                </c:pt>
                <c:pt idx="4372">
                  <c:v>0.13000199999999701</c:v>
                </c:pt>
                <c:pt idx="4373">
                  <c:v>0.27000000000000302</c:v>
                </c:pt>
                <c:pt idx="4374">
                  <c:v>0.12999699999999501</c:v>
                </c:pt>
                <c:pt idx="4375">
                  <c:v>0.125</c:v>
                </c:pt>
                <c:pt idx="4376">
                  <c:v>0.53000299999999301</c:v>
                </c:pt>
                <c:pt idx="4377">
                  <c:v>0.53000299999999301</c:v>
                </c:pt>
                <c:pt idx="4378">
                  <c:v>0.53000299999999301</c:v>
                </c:pt>
                <c:pt idx="4379">
                  <c:v>0.14000399999999699</c:v>
                </c:pt>
                <c:pt idx="4380">
                  <c:v>-3.5000000000003598E-2</c:v>
                </c:pt>
                <c:pt idx="4381">
                  <c:v>0.23500100000000401</c:v>
                </c:pt>
                <c:pt idx="4382">
                  <c:v>5.0010000000000297E-3</c:v>
                </c:pt>
                <c:pt idx="4383">
                  <c:v>-2.9998999999996501E-2</c:v>
                </c:pt>
                <c:pt idx="4384">
                  <c:v>-2.9998999999996501E-2</c:v>
                </c:pt>
                <c:pt idx="4385">
                  <c:v>-2.9998999999996501E-2</c:v>
                </c:pt>
                <c:pt idx="4386">
                  <c:v>-5.9997000000002701E-2</c:v>
                </c:pt>
                <c:pt idx="4387">
                  <c:v>-0.180000999999997</c:v>
                </c:pt>
                <c:pt idx="4388">
                  <c:v>6.4998000000002706E-2</c:v>
                </c:pt>
                <c:pt idx="4389">
                  <c:v>6.4998000000002706E-2</c:v>
                </c:pt>
                <c:pt idx="4390">
                  <c:v>-0.33000200000000002</c:v>
                </c:pt>
                <c:pt idx="4391">
                  <c:v>-0.33000200000000002</c:v>
                </c:pt>
                <c:pt idx="4392">
                  <c:v>-0.33000200000000002</c:v>
                </c:pt>
                <c:pt idx="4393">
                  <c:v>0.119998999999999</c:v>
                </c:pt>
                <c:pt idx="4394">
                  <c:v>-0.42499900000000601</c:v>
                </c:pt>
                <c:pt idx="4395">
                  <c:v>-0.20499799999999599</c:v>
                </c:pt>
                <c:pt idx="4396">
                  <c:v>0.18499700000000199</c:v>
                </c:pt>
                <c:pt idx="4397">
                  <c:v>0.30499999999999899</c:v>
                </c:pt>
                <c:pt idx="4398">
                  <c:v>0.30499999999999899</c:v>
                </c:pt>
                <c:pt idx="4399">
                  <c:v>0.30499999999999899</c:v>
                </c:pt>
                <c:pt idx="4400">
                  <c:v>0.47500299999999301</c:v>
                </c:pt>
                <c:pt idx="4401">
                  <c:v>0.310001999999997</c:v>
                </c:pt>
                <c:pt idx="4402">
                  <c:v>0.93500099999999897</c:v>
                </c:pt>
                <c:pt idx="4403">
                  <c:v>0.14000000000000001</c:v>
                </c:pt>
                <c:pt idx="4404">
                  <c:v>0.32999799999999602</c:v>
                </c:pt>
                <c:pt idx="4405">
                  <c:v>0.32999799999999602</c:v>
                </c:pt>
                <c:pt idx="4406">
                  <c:v>0.32999799999999602</c:v>
                </c:pt>
                <c:pt idx="4407">
                  <c:v>-0.134998000000003</c:v>
                </c:pt>
                <c:pt idx="4408">
                  <c:v>-0.25</c:v>
                </c:pt>
                <c:pt idx="4409">
                  <c:v>-0.60499999999999599</c:v>
                </c:pt>
                <c:pt idx="4410">
                  <c:v>-0.25500099999999998</c:v>
                </c:pt>
                <c:pt idx="4411">
                  <c:v>-5.50000000000068E-2</c:v>
                </c:pt>
                <c:pt idx="4412">
                  <c:v>-5.50000000000068E-2</c:v>
                </c:pt>
                <c:pt idx="4413">
                  <c:v>-5.50000000000068E-2</c:v>
                </c:pt>
                <c:pt idx="4414">
                  <c:v>0.23500000000000601</c:v>
                </c:pt>
                <c:pt idx="4415">
                  <c:v>9.5001000000003402E-2</c:v>
                </c:pt>
                <c:pt idx="4416">
                  <c:v>-8.4999999999993706E-2</c:v>
                </c:pt>
                <c:pt idx="4417">
                  <c:v>-0.125</c:v>
                </c:pt>
                <c:pt idx="4418">
                  <c:v>-0.125</c:v>
                </c:pt>
                <c:pt idx="4419">
                  <c:v>-0.125</c:v>
                </c:pt>
                <c:pt idx="4420">
                  <c:v>-0.125</c:v>
                </c:pt>
                <c:pt idx="4421">
                  <c:v>0.23500000000000601</c:v>
                </c:pt>
                <c:pt idx="4422">
                  <c:v>-9.99900000000053E-3</c:v>
                </c:pt>
                <c:pt idx="4423">
                  <c:v>-0.26000200000000001</c:v>
                </c:pt>
                <c:pt idx="4424">
                  <c:v>-9.4996999999999304E-2</c:v>
                </c:pt>
                <c:pt idx="4425">
                  <c:v>0.54500200000000298</c:v>
                </c:pt>
                <c:pt idx="4426">
                  <c:v>0.54500200000000298</c:v>
                </c:pt>
                <c:pt idx="4427">
                  <c:v>0.54500200000000298</c:v>
                </c:pt>
                <c:pt idx="4428">
                  <c:v>-0.17999999999999899</c:v>
                </c:pt>
                <c:pt idx="4429">
                  <c:v>0.46999700000000599</c:v>
                </c:pt>
                <c:pt idx="4430">
                  <c:v>-7.4996999999996206E-2</c:v>
                </c:pt>
                <c:pt idx="4431">
                  <c:v>-0.30500099999999702</c:v>
                </c:pt>
                <c:pt idx="4432">
                  <c:v>-0.15000100000000299</c:v>
                </c:pt>
                <c:pt idx="4433">
                  <c:v>-0.15000100000000299</c:v>
                </c:pt>
                <c:pt idx="4434">
                  <c:v>-0.15000100000000299</c:v>
                </c:pt>
                <c:pt idx="4435">
                  <c:v>-4.9998999999999599E-2</c:v>
                </c:pt>
                <c:pt idx="4436">
                  <c:v>0.17999999999999899</c:v>
                </c:pt>
                <c:pt idx="4437">
                  <c:v>-1.0002E-2</c:v>
                </c:pt>
                <c:pt idx="4438">
                  <c:v>0.32</c:v>
                </c:pt>
                <c:pt idx="4439">
                  <c:v>0.25500099999999998</c:v>
                </c:pt>
                <c:pt idx="4440">
                  <c:v>0.25500099999999998</c:v>
                </c:pt>
                <c:pt idx="4441">
                  <c:v>0.25500099999999998</c:v>
                </c:pt>
                <c:pt idx="4442">
                  <c:v>-0.46500000000000302</c:v>
                </c:pt>
                <c:pt idx="4443">
                  <c:v>3.9996999999999602E-2</c:v>
                </c:pt>
                <c:pt idx="4444">
                  <c:v>-0.15999999999999601</c:v>
                </c:pt>
                <c:pt idx="4445">
                  <c:v>-0.10999600000000199</c:v>
                </c:pt>
                <c:pt idx="4446">
                  <c:v>-0.104998999999999</c:v>
                </c:pt>
                <c:pt idx="4447">
                  <c:v>-0.104998999999999</c:v>
                </c:pt>
                <c:pt idx="4448">
                  <c:v>-0.104998999999999</c:v>
                </c:pt>
                <c:pt idx="4449">
                  <c:v>-0.110000999999996</c:v>
                </c:pt>
                <c:pt idx="4450">
                  <c:v>-0.310001999999997</c:v>
                </c:pt>
                <c:pt idx="4451">
                  <c:v>-8.4999000000003294E-2</c:v>
                </c:pt>
                <c:pt idx="4452">
                  <c:v>-5.0010000000000297E-3</c:v>
                </c:pt>
                <c:pt idx="4453">
                  <c:v>0.129997000000003</c:v>
                </c:pt>
                <c:pt idx="4454">
                  <c:v>0.129997000000003</c:v>
                </c:pt>
                <c:pt idx="4455">
                  <c:v>0.129997000000003</c:v>
                </c:pt>
                <c:pt idx="4456">
                  <c:v>-0.19500000000000001</c:v>
                </c:pt>
                <c:pt idx="4457">
                  <c:v>2.99980000000061E-2</c:v>
                </c:pt>
                <c:pt idx="4458">
                  <c:v>4.0000999999996602E-2</c:v>
                </c:pt>
                <c:pt idx="4459">
                  <c:v>9.9997999999999296E-2</c:v>
                </c:pt>
                <c:pt idx="4460">
                  <c:v>0.17000200000000301</c:v>
                </c:pt>
                <c:pt idx="4461">
                  <c:v>0.17000200000000301</c:v>
                </c:pt>
                <c:pt idx="4462">
                  <c:v>0.17000200000000301</c:v>
                </c:pt>
                <c:pt idx="4463">
                  <c:v>-3.0003000000000599E-2</c:v>
                </c:pt>
                <c:pt idx="4464">
                  <c:v>0.154999000000003</c:v>
                </c:pt>
                <c:pt idx="4465">
                  <c:v>9.0000000000003397E-2</c:v>
                </c:pt>
                <c:pt idx="4466">
                  <c:v>2.9997999999999001E-2</c:v>
                </c:pt>
                <c:pt idx="4467">
                  <c:v>-0.115002000000004</c:v>
                </c:pt>
                <c:pt idx="4468">
                  <c:v>-0.115002000000004</c:v>
                </c:pt>
                <c:pt idx="4469">
                  <c:v>-0.115002000000004</c:v>
                </c:pt>
                <c:pt idx="4470">
                  <c:v>-0.115002000000004</c:v>
                </c:pt>
                <c:pt idx="4471">
                  <c:v>-0.23500099999999599</c:v>
                </c:pt>
                <c:pt idx="4472">
                  <c:v>0.33000200000000002</c:v>
                </c:pt>
                <c:pt idx="4473">
                  <c:v>-2.4996999999998999E-2</c:v>
                </c:pt>
                <c:pt idx="4474">
                  <c:v>-0.25999799999999501</c:v>
                </c:pt>
                <c:pt idx="4475">
                  <c:v>-0.25999799999999501</c:v>
                </c:pt>
                <c:pt idx="4476">
                  <c:v>-0.25999799999999501</c:v>
                </c:pt>
                <c:pt idx="4477">
                  <c:v>-0.16500099999999601</c:v>
                </c:pt>
                <c:pt idx="4478">
                  <c:v>6.00009999999997E-2</c:v>
                </c:pt>
                <c:pt idx="4479">
                  <c:v>9.9997999999999296E-2</c:v>
                </c:pt>
                <c:pt idx="4480">
                  <c:v>-0.17999999999999899</c:v>
                </c:pt>
                <c:pt idx="4481">
                  <c:v>0.33499900000000299</c:v>
                </c:pt>
                <c:pt idx="4482">
                  <c:v>0.33499900000000299</c:v>
                </c:pt>
                <c:pt idx="4483">
                  <c:v>0.33499900000000299</c:v>
                </c:pt>
                <c:pt idx="4484">
                  <c:v>-0.119998999999999</c:v>
                </c:pt>
                <c:pt idx="4485">
                  <c:v>-0.24000099999999899</c:v>
                </c:pt>
                <c:pt idx="4486">
                  <c:v>3.0003000000000599E-2</c:v>
                </c:pt>
                <c:pt idx="4487">
                  <c:v>-9.5000999999996297E-2</c:v>
                </c:pt>
                <c:pt idx="4488">
                  <c:v>5.50000000000068E-2</c:v>
                </c:pt>
                <c:pt idx="4489">
                  <c:v>5.50000000000068E-2</c:v>
                </c:pt>
                <c:pt idx="4490">
                  <c:v>5.50000000000068E-2</c:v>
                </c:pt>
                <c:pt idx="4491">
                  <c:v>-6.00009999999997E-2</c:v>
                </c:pt>
                <c:pt idx="4492">
                  <c:v>0.25999899999999299</c:v>
                </c:pt>
                <c:pt idx="4493">
                  <c:v>0.13999999999999299</c:v>
                </c:pt>
                <c:pt idx="4494">
                  <c:v>0.26499900000000298</c:v>
                </c:pt>
                <c:pt idx="4495">
                  <c:v>6.4998000000002706E-2</c:v>
                </c:pt>
                <c:pt idx="4496">
                  <c:v>6.4998000000002706E-2</c:v>
                </c:pt>
                <c:pt idx="4497">
                  <c:v>6.4998000000002706E-2</c:v>
                </c:pt>
                <c:pt idx="4498">
                  <c:v>0.125</c:v>
                </c:pt>
                <c:pt idx="4499">
                  <c:v>0.125</c:v>
                </c:pt>
                <c:pt idx="4500">
                  <c:v>-0.240001999999996</c:v>
                </c:pt>
                <c:pt idx="4501">
                  <c:v>-0.16999799999999901</c:v>
                </c:pt>
                <c:pt idx="4502">
                  <c:v>0.20999899999999599</c:v>
                </c:pt>
                <c:pt idx="4503">
                  <c:v>0.20999899999999599</c:v>
                </c:pt>
                <c:pt idx="4504">
                  <c:v>0.20999899999999599</c:v>
                </c:pt>
                <c:pt idx="4505">
                  <c:v>-0.25500099999999998</c:v>
                </c:pt>
                <c:pt idx="4506">
                  <c:v>-0.249999999999996</c:v>
                </c:pt>
                <c:pt idx="4507">
                  <c:v>-6.9999000000002795E-2</c:v>
                </c:pt>
                <c:pt idx="4508">
                  <c:v>-5.9997000000002701E-2</c:v>
                </c:pt>
                <c:pt idx="4509">
                  <c:v>-5.9997000000002701E-2</c:v>
                </c:pt>
                <c:pt idx="4510">
                  <c:v>-5.9997000000002701E-2</c:v>
                </c:pt>
                <c:pt idx="4511">
                  <c:v>-5.9997000000002701E-2</c:v>
                </c:pt>
                <c:pt idx="4512">
                  <c:v>0.155002000000003</c:v>
                </c:pt>
                <c:pt idx="4513">
                  <c:v>0.33000200000000002</c:v>
                </c:pt>
                <c:pt idx="4514">
                  <c:v>-0.104999000000006</c:v>
                </c:pt>
                <c:pt idx="4515">
                  <c:v>-0.375</c:v>
                </c:pt>
                <c:pt idx="4516">
                  <c:v>2.9997999999999001E-2</c:v>
                </c:pt>
                <c:pt idx="4517">
                  <c:v>2.9997999999999001E-2</c:v>
                </c:pt>
                <c:pt idx="4518">
                  <c:v>2.9997999999999001E-2</c:v>
                </c:pt>
                <c:pt idx="4519">
                  <c:v>-7.5000999999993198E-2</c:v>
                </c:pt>
                <c:pt idx="4520">
                  <c:v>7.0000000000000201E-2</c:v>
                </c:pt>
                <c:pt idx="4521">
                  <c:v>1.5000000000000501E-2</c:v>
                </c:pt>
                <c:pt idx="4522">
                  <c:v>0.125</c:v>
                </c:pt>
                <c:pt idx="4523">
                  <c:v>0.18499700000000199</c:v>
                </c:pt>
                <c:pt idx="4524">
                  <c:v>0.18499700000000199</c:v>
                </c:pt>
                <c:pt idx="4525">
                  <c:v>0.18499700000000199</c:v>
                </c:pt>
                <c:pt idx="4526">
                  <c:v>1.4999000000003E-2</c:v>
                </c:pt>
                <c:pt idx="4527">
                  <c:v>-6.9999000000002795E-2</c:v>
                </c:pt>
                <c:pt idx="4528">
                  <c:v>-9.99800000000306E-3</c:v>
                </c:pt>
                <c:pt idx="4529">
                  <c:v>-0.189998000000002</c:v>
                </c:pt>
                <c:pt idx="4530">
                  <c:v>-0.29499799999999898</c:v>
                </c:pt>
                <c:pt idx="4531">
                  <c:v>-0.29499799999999898</c:v>
                </c:pt>
                <c:pt idx="4532">
                  <c:v>-0.29499799999999898</c:v>
                </c:pt>
                <c:pt idx="4533">
                  <c:v>2.9999000000003599E-2</c:v>
                </c:pt>
                <c:pt idx="4534">
                  <c:v>0.22999899999999901</c:v>
                </c:pt>
                <c:pt idx="4535">
                  <c:v>3.9996999999999602E-2</c:v>
                </c:pt>
                <c:pt idx="4536">
                  <c:v>3.00029999999935E-2</c:v>
                </c:pt>
                <c:pt idx="4537">
                  <c:v>-0.20000100000000001</c:v>
                </c:pt>
                <c:pt idx="4538">
                  <c:v>-0.20000100000000001</c:v>
                </c:pt>
                <c:pt idx="4539">
                  <c:v>-0.20000100000000001</c:v>
                </c:pt>
                <c:pt idx="4540">
                  <c:v>9.0001000000000803E-2</c:v>
                </c:pt>
                <c:pt idx="4541">
                  <c:v>0.119998999999999</c:v>
                </c:pt>
                <c:pt idx="4542">
                  <c:v>0.13999899999999599</c:v>
                </c:pt>
                <c:pt idx="4543">
                  <c:v>-6.9999000000002795E-2</c:v>
                </c:pt>
                <c:pt idx="4544">
                  <c:v>-2.0000000000003099E-2</c:v>
                </c:pt>
                <c:pt idx="4545">
                  <c:v>-2.0000000000003099E-2</c:v>
                </c:pt>
                <c:pt idx="4546">
                  <c:v>-2.0000000000003099E-2</c:v>
                </c:pt>
                <c:pt idx="4547">
                  <c:v>0.40000100000000299</c:v>
                </c:pt>
                <c:pt idx="4548">
                  <c:v>0.219996999999999</c:v>
                </c:pt>
                <c:pt idx="4549">
                  <c:v>0.110000999999996</c:v>
                </c:pt>
                <c:pt idx="4550">
                  <c:v>-0.27000099999999999</c:v>
                </c:pt>
                <c:pt idx="4551">
                  <c:v>0.119998999999999</c:v>
                </c:pt>
                <c:pt idx="4552">
                  <c:v>0.119998999999999</c:v>
                </c:pt>
                <c:pt idx="4553">
                  <c:v>0.119998999999999</c:v>
                </c:pt>
                <c:pt idx="4554">
                  <c:v>0.35000299999999301</c:v>
                </c:pt>
                <c:pt idx="4555">
                  <c:v>-2.0000999999993399E-2</c:v>
                </c:pt>
                <c:pt idx="4556">
                  <c:v>-0.19000299999999701</c:v>
                </c:pt>
                <c:pt idx="4557">
                  <c:v>-0.36999899999999902</c:v>
                </c:pt>
                <c:pt idx="4558">
                  <c:v>-0.64000100000000104</c:v>
                </c:pt>
                <c:pt idx="4559">
                  <c:v>-0.64000100000000104</c:v>
                </c:pt>
                <c:pt idx="4560">
                  <c:v>-0.64000100000000104</c:v>
                </c:pt>
                <c:pt idx="4561">
                  <c:v>-3.0001000000002099E-2</c:v>
                </c:pt>
                <c:pt idx="4562">
                  <c:v>-1.1899979999999999</c:v>
                </c:pt>
                <c:pt idx="4563">
                  <c:v>-7.0001999999998704E-2</c:v>
                </c:pt>
                <c:pt idx="4564">
                  <c:v>0.23000199999999801</c:v>
                </c:pt>
                <c:pt idx="4565">
                  <c:v>0.24000000000000199</c:v>
                </c:pt>
                <c:pt idx="4566">
                  <c:v>0.24000000000000199</c:v>
                </c:pt>
                <c:pt idx="4567">
                  <c:v>0.24000000000000199</c:v>
                </c:pt>
                <c:pt idx="4568">
                  <c:v>-0.31999900000000198</c:v>
                </c:pt>
                <c:pt idx="4569">
                  <c:v>-0.22999900000000201</c:v>
                </c:pt>
                <c:pt idx="4570">
                  <c:v>-8.0000000000001806E-2</c:v>
                </c:pt>
                <c:pt idx="4571">
                  <c:v>-0.259998000000003</c:v>
                </c:pt>
                <c:pt idx="4572">
                  <c:v>-0.45999899999999599</c:v>
                </c:pt>
                <c:pt idx="4573">
                  <c:v>-0.45999899999999599</c:v>
                </c:pt>
                <c:pt idx="4574">
                  <c:v>-0.45999899999999599</c:v>
                </c:pt>
                <c:pt idx="4575">
                  <c:v>-0.45999899999999599</c:v>
                </c:pt>
                <c:pt idx="4576">
                  <c:v>0.109999999999999</c:v>
                </c:pt>
                <c:pt idx="4577">
                  <c:v>-0.85999600000000198</c:v>
                </c:pt>
                <c:pt idx="4578">
                  <c:v>0.34999899999999601</c:v>
                </c:pt>
                <c:pt idx="4579">
                  <c:v>0.189998000000002</c:v>
                </c:pt>
                <c:pt idx="4580">
                  <c:v>0.189998000000002</c:v>
                </c:pt>
                <c:pt idx="4581">
                  <c:v>0.189998000000002</c:v>
                </c:pt>
                <c:pt idx="4582">
                  <c:v>-6.0001999999997203E-2</c:v>
                </c:pt>
                <c:pt idx="4583">
                  <c:v>0.229999000000006</c:v>
                </c:pt>
                <c:pt idx="4584">
                  <c:v>7.0000000000000201E-2</c:v>
                </c:pt>
                <c:pt idx="4585">
                  <c:v>0.56999900000000203</c:v>
                </c:pt>
                <c:pt idx="4586">
                  <c:v>0.41999799999999898</c:v>
                </c:pt>
                <c:pt idx="4587">
                  <c:v>0.41999799999999898</c:v>
                </c:pt>
                <c:pt idx="4588">
                  <c:v>0.41999799999999898</c:v>
                </c:pt>
                <c:pt idx="4589">
                  <c:v>-0.66000000000000303</c:v>
                </c:pt>
                <c:pt idx="4590">
                  <c:v>-0.42000199999999599</c:v>
                </c:pt>
                <c:pt idx="4591">
                  <c:v>-3.0003000000000599E-2</c:v>
                </c:pt>
                <c:pt idx="4592">
                  <c:v>0.13000100000000001</c:v>
                </c:pt>
                <c:pt idx="4593">
                  <c:v>-0.52999800000000596</c:v>
                </c:pt>
                <c:pt idx="4594">
                  <c:v>-0.52999800000000596</c:v>
                </c:pt>
                <c:pt idx="4595">
                  <c:v>-0.52999800000000596</c:v>
                </c:pt>
                <c:pt idx="4596">
                  <c:v>-1.01999999999999</c:v>
                </c:pt>
                <c:pt idx="4597">
                  <c:v>4.0001000000000099E-2</c:v>
                </c:pt>
                <c:pt idx="4598">
                  <c:v>-4.0001000000000099E-2</c:v>
                </c:pt>
                <c:pt idx="4599">
                  <c:v>-4.9998999999999599E-2</c:v>
                </c:pt>
                <c:pt idx="4600">
                  <c:v>0.76000099999999504</c:v>
                </c:pt>
                <c:pt idx="4601">
                  <c:v>0.76000099999999504</c:v>
                </c:pt>
                <c:pt idx="4602">
                  <c:v>0.76000099999999504</c:v>
                </c:pt>
                <c:pt idx="4603">
                  <c:v>0.220001000000003</c:v>
                </c:pt>
                <c:pt idx="4604">
                  <c:v>-0.149997999999996</c:v>
                </c:pt>
                <c:pt idx="4605">
                  <c:v>0.32</c:v>
                </c:pt>
                <c:pt idx="4606">
                  <c:v>0.29999899999999902</c:v>
                </c:pt>
                <c:pt idx="4607">
                  <c:v>-6.9999000000002795E-2</c:v>
                </c:pt>
                <c:pt idx="4608">
                  <c:v>-6.9999000000002795E-2</c:v>
                </c:pt>
                <c:pt idx="4609">
                  <c:v>-6.9999000000002795E-2</c:v>
                </c:pt>
                <c:pt idx="4610">
                  <c:v>-4.9998999999999599E-2</c:v>
                </c:pt>
                <c:pt idx="4611">
                  <c:v>-0.220000999999999</c:v>
                </c:pt>
                <c:pt idx="4612">
                  <c:v>5.0001000000001697E-2</c:v>
                </c:pt>
                <c:pt idx="4613">
                  <c:v>0.44000299999999698</c:v>
                </c:pt>
                <c:pt idx="4614">
                  <c:v>0.55999699999999897</c:v>
                </c:pt>
                <c:pt idx="4615">
                  <c:v>0.55999699999999897</c:v>
                </c:pt>
                <c:pt idx="4616">
                  <c:v>0.55999699999999897</c:v>
                </c:pt>
                <c:pt idx="4617">
                  <c:v>-5.9997000000002701E-2</c:v>
                </c:pt>
                <c:pt idx="4618">
                  <c:v>-0.60000099999999801</c:v>
                </c:pt>
                <c:pt idx="4619">
                  <c:v>-0.41999999999999799</c:v>
                </c:pt>
                <c:pt idx="4620">
                  <c:v>7.0000000000000201E-2</c:v>
                </c:pt>
                <c:pt idx="4621">
                  <c:v>0.12000100000000199</c:v>
                </c:pt>
                <c:pt idx="4622">
                  <c:v>0.12000100000000199</c:v>
                </c:pt>
                <c:pt idx="4623">
                  <c:v>0.12000100000000199</c:v>
                </c:pt>
                <c:pt idx="4624">
                  <c:v>0.129999000000001</c:v>
                </c:pt>
                <c:pt idx="4625">
                  <c:v>0</c:v>
                </c:pt>
                <c:pt idx="4626">
                  <c:v>9.0000000000003397E-2</c:v>
                </c:pt>
                <c:pt idx="4627">
                  <c:v>0.38000099999999598</c:v>
                </c:pt>
                <c:pt idx="4628">
                  <c:v>-0.27000099999999699</c:v>
                </c:pt>
                <c:pt idx="4629">
                  <c:v>-0.27000099999999699</c:v>
                </c:pt>
                <c:pt idx="4630">
                  <c:v>-0.27000099999999699</c:v>
                </c:pt>
                <c:pt idx="4631">
                  <c:v>0.40000199999999703</c:v>
                </c:pt>
                <c:pt idx="4632">
                  <c:v>0.109999999999999</c:v>
                </c:pt>
                <c:pt idx="4633">
                  <c:v>4.0000999999996602E-2</c:v>
                </c:pt>
                <c:pt idx="4634">
                  <c:v>-0.25999899999999299</c:v>
                </c:pt>
                <c:pt idx="4635">
                  <c:v>0</c:v>
                </c:pt>
                <c:pt idx="4636">
                  <c:v>0</c:v>
                </c:pt>
                <c:pt idx="4637">
                  <c:v>0</c:v>
                </c:pt>
                <c:pt idx="4638">
                  <c:v>-0.13999899999999901</c:v>
                </c:pt>
                <c:pt idx="4639">
                  <c:v>0.17000000000000101</c:v>
                </c:pt>
                <c:pt idx="4640">
                  <c:v>-8.0000000000001806E-2</c:v>
                </c:pt>
                <c:pt idx="4641">
                  <c:v>-0.98999999999999799</c:v>
                </c:pt>
                <c:pt idx="4642">
                  <c:v>0.55000100000000096</c:v>
                </c:pt>
                <c:pt idx="4643">
                  <c:v>0.55000100000000096</c:v>
                </c:pt>
                <c:pt idx="4644">
                  <c:v>0.55000100000000096</c:v>
                </c:pt>
                <c:pt idx="4645">
                  <c:v>0.71999799999999603</c:v>
                </c:pt>
                <c:pt idx="4646">
                  <c:v>0.25</c:v>
                </c:pt>
                <c:pt idx="4647">
                  <c:v>0.14000000000000001</c:v>
                </c:pt>
                <c:pt idx="4648">
                  <c:v>-4.0000999999996602E-2</c:v>
                </c:pt>
                <c:pt idx="4649">
                  <c:v>-0.17999600000000199</c:v>
                </c:pt>
                <c:pt idx="4650">
                  <c:v>-0.17999600000000199</c:v>
                </c:pt>
                <c:pt idx="4651">
                  <c:v>-0.17999600000000199</c:v>
                </c:pt>
                <c:pt idx="4652">
                  <c:v>-0.19000299999999701</c:v>
                </c:pt>
                <c:pt idx="4653">
                  <c:v>0.340001</c:v>
                </c:pt>
                <c:pt idx="4654">
                  <c:v>0.17000199999999599</c:v>
                </c:pt>
                <c:pt idx="4655">
                  <c:v>0.17000199999999599</c:v>
                </c:pt>
                <c:pt idx="4656">
                  <c:v>-0.110000999999996</c:v>
                </c:pt>
                <c:pt idx="4657">
                  <c:v>-0.110000999999996</c:v>
                </c:pt>
                <c:pt idx="4658">
                  <c:v>-0.110000999999996</c:v>
                </c:pt>
                <c:pt idx="4659">
                  <c:v>-0.14000000000000001</c:v>
                </c:pt>
                <c:pt idx="4660">
                  <c:v>0.439998000000002</c:v>
                </c:pt>
                <c:pt idx="4661">
                  <c:v>-0.42000199999999599</c:v>
                </c:pt>
                <c:pt idx="4662">
                  <c:v>-0.79000099999999596</c:v>
                </c:pt>
                <c:pt idx="4663">
                  <c:v>0.26999599999999901</c:v>
                </c:pt>
                <c:pt idx="4664">
                  <c:v>0.26999599999999901</c:v>
                </c:pt>
                <c:pt idx="4665">
                  <c:v>0.26999599999999901</c:v>
                </c:pt>
                <c:pt idx="4666">
                  <c:v>-0.13999900000000301</c:v>
                </c:pt>
                <c:pt idx="4667">
                  <c:v>-3.0003000000000599E-2</c:v>
                </c:pt>
                <c:pt idx="4668">
                  <c:v>-0.19000299999999701</c:v>
                </c:pt>
                <c:pt idx="4669">
                  <c:v>3.0002000000003099E-2</c:v>
                </c:pt>
                <c:pt idx="4670">
                  <c:v>-9.9997999999999296E-2</c:v>
                </c:pt>
                <c:pt idx="4671">
                  <c:v>-9.9997999999999296E-2</c:v>
                </c:pt>
                <c:pt idx="4672">
                  <c:v>-9.9997999999999296E-2</c:v>
                </c:pt>
                <c:pt idx="4673">
                  <c:v>0</c:v>
                </c:pt>
                <c:pt idx="4674">
                  <c:v>2.99980000000061E-2</c:v>
                </c:pt>
                <c:pt idx="4675">
                  <c:v>0.29000099999999601</c:v>
                </c:pt>
                <c:pt idx="4676">
                  <c:v>-4.9998999999999599E-2</c:v>
                </c:pt>
                <c:pt idx="4677">
                  <c:v>-0.160000000000003</c:v>
                </c:pt>
                <c:pt idx="4678">
                  <c:v>-0.160000000000003</c:v>
                </c:pt>
                <c:pt idx="4679">
                  <c:v>-0.160000000000003</c:v>
                </c:pt>
                <c:pt idx="4680">
                  <c:v>-0.35999999999999899</c:v>
                </c:pt>
                <c:pt idx="4681">
                  <c:v>0.209999999999993</c:v>
                </c:pt>
                <c:pt idx="4682">
                  <c:v>0.38999900000000298</c:v>
                </c:pt>
                <c:pt idx="4683">
                  <c:v>0</c:v>
                </c:pt>
                <c:pt idx="4684">
                  <c:v>0</c:v>
                </c:pt>
                <c:pt idx="4685">
                  <c:v>0</c:v>
                </c:pt>
                <c:pt idx="4686">
                  <c:v>0</c:v>
                </c:pt>
                <c:pt idx="4687">
                  <c:v>0.17000200000000301</c:v>
                </c:pt>
                <c:pt idx="4688">
                  <c:v>0.13999900000000301</c:v>
                </c:pt>
                <c:pt idx="4689">
                  <c:v>5.0002999999996599E-2</c:v>
                </c:pt>
                <c:pt idx="4690">
                  <c:v>-0.30999700000000202</c:v>
                </c:pt>
                <c:pt idx="4691">
                  <c:v>-0.30999700000000202</c:v>
                </c:pt>
                <c:pt idx="4692">
                  <c:v>-0.30999700000000202</c:v>
                </c:pt>
                <c:pt idx="4693">
                  <c:v>-0.30999700000000202</c:v>
                </c:pt>
                <c:pt idx="4694">
                  <c:v>-9.9997999999999296E-2</c:v>
                </c:pt>
                <c:pt idx="4695">
                  <c:v>0.54000100000000295</c:v>
                </c:pt>
                <c:pt idx="4696">
                  <c:v>0.18000000000000599</c:v>
                </c:pt>
                <c:pt idx="4697">
                  <c:v>-0.270000999999993</c:v>
                </c:pt>
                <c:pt idx="4698">
                  <c:v>-0.77000099999999705</c:v>
                </c:pt>
                <c:pt idx="4699">
                  <c:v>-0.77000099999999705</c:v>
                </c:pt>
                <c:pt idx="4700">
                  <c:v>-0.77000099999999705</c:v>
                </c:pt>
                <c:pt idx="4701">
                  <c:v>-0.26999800000000101</c:v>
                </c:pt>
                <c:pt idx="4702">
                  <c:v>0.13000100000000001</c:v>
                </c:pt>
                <c:pt idx="4703">
                  <c:v>-0.72999899999999895</c:v>
                </c:pt>
                <c:pt idx="4704">
                  <c:v>0.45999899999999899</c:v>
                </c:pt>
                <c:pt idx="4705">
                  <c:v>0.21000099999999799</c:v>
                </c:pt>
                <c:pt idx="4706">
                  <c:v>0.21000099999999799</c:v>
                </c:pt>
                <c:pt idx="4707">
                  <c:v>0.21000099999999799</c:v>
                </c:pt>
                <c:pt idx="4708">
                  <c:v>0.21000099999999799</c:v>
                </c:pt>
                <c:pt idx="4709">
                  <c:v>-0.23999899999999999</c:v>
                </c:pt>
                <c:pt idx="4710">
                  <c:v>0.30000099999999802</c:v>
                </c:pt>
                <c:pt idx="4711">
                  <c:v>0</c:v>
                </c:pt>
                <c:pt idx="4712">
                  <c:v>-0.13000100000000001</c:v>
                </c:pt>
                <c:pt idx="4713">
                  <c:v>-0.13000100000000001</c:v>
                </c:pt>
                <c:pt idx="4714">
                  <c:v>-0.13000100000000001</c:v>
                </c:pt>
                <c:pt idx="4715">
                  <c:v>-0.32000199999999801</c:v>
                </c:pt>
                <c:pt idx="4716">
                  <c:v>0.10000099999999799</c:v>
                </c:pt>
                <c:pt idx="4717">
                  <c:v>-0.5</c:v>
                </c:pt>
                <c:pt idx="4718">
                  <c:v>-0.81000099999999597</c:v>
                </c:pt>
                <c:pt idx="4719">
                  <c:v>0.57000100000000398</c:v>
                </c:pt>
                <c:pt idx="4720">
                  <c:v>0.57000100000000398</c:v>
                </c:pt>
                <c:pt idx="4721">
                  <c:v>0.57000100000000398</c:v>
                </c:pt>
                <c:pt idx="4722">
                  <c:v>0.50999899999999299</c:v>
                </c:pt>
                <c:pt idx="4723">
                  <c:v>-0.22999999999999601</c:v>
                </c:pt>
                <c:pt idx="4724">
                  <c:v>-0.38000099999999998</c:v>
                </c:pt>
                <c:pt idx="4725">
                  <c:v>0.33000000000000101</c:v>
                </c:pt>
                <c:pt idx="4726">
                  <c:v>-0.13999900000000301</c:v>
                </c:pt>
                <c:pt idx="4727">
                  <c:v>-0.13999900000000301</c:v>
                </c:pt>
                <c:pt idx="4728">
                  <c:v>-0.13999900000000301</c:v>
                </c:pt>
                <c:pt idx="4729">
                  <c:v>-0.37999900000000097</c:v>
                </c:pt>
                <c:pt idx="4730">
                  <c:v>0.26999999999999902</c:v>
                </c:pt>
                <c:pt idx="4731">
                  <c:v>6.00009999999997E-2</c:v>
                </c:pt>
                <c:pt idx="4732">
                  <c:v>-0.35000000000000098</c:v>
                </c:pt>
                <c:pt idx="4733">
                  <c:v>0.48</c:v>
                </c:pt>
                <c:pt idx="4734">
                  <c:v>0.48</c:v>
                </c:pt>
                <c:pt idx="4735">
                  <c:v>0.48</c:v>
                </c:pt>
                <c:pt idx="4736">
                  <c:v>0.48</c:v>
                </c:pt>
                <c:pt idx="4737">
                  <c:v>0.54999899999999902</c:v>
                </c:pt>
                <c:pt idx="4738">
                  <c:v>0.29999899999999902</c:v>
                </c:pt>
                <c:pt idx="4739">
                  <c:v>-1.9998000000001001E-2</c:v>
                </c:pt>
                <c:pt idx="4740">
                  <c:v>0.38999899999999899</c:v>
                </c:pt>
                <c:pt idx="4741">
                  <c:v>0.38999899999999899</c:v>
                </c:pt>
                <c:pt idx="4742">
                  <c:v>0.38999899999999899</c:v>
                </c:pt>
                <c:pt idx="4743">
                  <c:v>0.22999899999999901</c:v>
                </c:pt>
                <c:pt idx="4744">
                  <c:v>-4.0001000000000099E-2</c:v>
                </c:pt>
                <c:pt idx="4745">
                  <c:v>0.29999999999999699</c:v>
                </c:pt>
                <c:pt idx="4746">
                  <c:v>0.28999899999999801</c:v>
                </c:pt>
                <c:pt idx="4747">
                  <c:v>-0.20999899999999899</c:v>
                </c:pt>
                <c:pt idx="4748">
                  <c:v>-0.20999899999999899</c:v>
                </c:pt>
                <c:pt idx="4749">
                  <c:v>-0.20999899999999899</c:v>
                </c:pt>
                <c:pt idx="4750">
                  <c:v>-6.9999999999996704E-2</c:v>
                </c:pt>
                <c:pt idx="4751">
                  <c:v>0.440000000000001</c:v>
                </c:pt>
                <c:pt idx="4752">
                  <c:v>0.27000000000000302</c:v>
                </c:pt>
                <c:pt idx="4753">
                  <c:v>0.25999999999999801</c:v>
                </c:pt>
                <c:pt idx="4754">
                  <c:v>0.23000199999999801</c:v>
                </c:pt>
                <c:pt idx="4755">
                  <c:v>0.23000199999999801</c:v>
                </c:pt>
                <c:pt idx="4756">
                  <c:v>0.23000199999999801</c:v>
                </c:pt>
                <c:pt idx="4757">
                  <c:v>0.35000099999999801</c:v>
                </c:pt>
                <c:pt idx="4758">
                  <c:v>0.129999000000001</c:v>
                </c:pt>
                <c:pt idx="4759">
                  <c:v>0.150001999999997</c:v>
                </c:pt>
                <c:pt idx="4760">
                  <c:v>-0.25</c:v>
                </c:pt>
                <c:pt idx="4761">
                  <c:v>0.39999999999999802</c:v>
                </c:pt>
                <c:pt idx="4762">
                  <c:v>0.39999999999999802</c:v>
                </c:pt>
                <c:pt idx="4763">
                  <c:v>0.39999999999999802</c:v>
                </c:pt>
                <c:pt idx="4764">
                  <c:v>2.0000000000003099E-2</c:v>
                </c:pt>
                <c:pt idx="4765">
                  <c:v>-0.280000999999998</c:v>
                </c:pt>
                <c:pt idx="4766">
                  <c:v>0.38999899999999899</c:v>
                </c:pt>
                <c:pt idx="4767">
                  <c:v>7.0000000000000201E-2</c:v>
                </c:pt>
                <c:pt idx="4768">
                  <c:v>-5.0000999999998103E-2</c:v>
                </c:pt>
                <c:pt idx="4769">
                  <c:v>-5.0000999999998103E-2</c:v>
                </c:pt>
                <c:pt idx="4770">
                  <c:v>-5.0000999999998103E-2</c:v>
                </c:pt>
                <c:pt idx="4771">
                  <c:v>0.119998999999999</c:v>
                </c:pt>
                <c:pt idx="4772">
                  <c:v>0.469999000000001</c:v>
                </c:pt>
                <c:pt idx="4773">
                  <c:v>-0.149999999999998</c:v>
                </c:pt>
                <c:pt idx="4774">
                  <c:v>0.17999999999999899</c:v>
                </c:pt>
                <c:pt idx="4775">
                  <c:v>0.17999999999999899</c:v>
                </c:pt>
                <c:pt idx="4776">
                  <c:v>0.17999999999999899</c:v>
                </c:pt>
                <c:pt idx="4777">
                  <c:v>0.17999999999999899</c:v>
                </c:pt>
                <c:pt idx="4778">
                  <c:v>-0.17999800000000099</c:v>
                </c:pt>
                <c:pt idx="4779">
                  <c:v>0.53000099999999795</c:v>
                </c:pt>
                <c:pt idx="4780">
                  <c:v>-0.100000000000001</c:v>
                </c:pt>
                <c:pt idx="4781">
                  <c:v>-0.13000100000000001</c:v>
                </c:pt>
                <c:pt idx="4782">
                  <c:v>0.469999000000001</c:v>
                </c:pt>
                <c:pt idx="4783">
                  <c:v>0.469999000000001</c:v>
                </c:pt>
                <c:pt idx="4784">
                  <c:v>0.469999000000001</c:v>
                </c:pt>
                <c:pt idx="4785">
                  <c:v>-0.23000199999999801</c:v>
                </c:pt>
                <c:pt idx="4786">
                  <c:v>-2.9999000000000099E-2</c:v>
                </c:pt>
                <c:pt idx="4787">
                  <c:v>0.88000100000000003</c:v>
                </c:pt>
                <c:pt idx="4788">
                  <c:v>3.9999000000001603E-2</c:v>
                </c:pt>
                <c:pt idx="4789">
                  <c:v>-0.14999900000000099</c:v>
                </c:pt>
                <c:pt idx="4790">
                  <c:v>-0.14999900000000099</c:v>
                </c:pt>
                <c:pt idx="4791">
                  <c:v>-0.14999900000000099</c:v>
                </c:pt>
                <c:pt idx="4792">
                  <c:v>-0.42999999999999899</c:v>
                </c:pt>
                <c:pt idx="4793">
                  <c:v>0.18000000000000299</c:v>
                </c:pt>
                <c:pt idx="4794">
                  <c:v>0.150002</c:v>
                </c:pt>
                <c:pt idx="4795">
                  <c:v>4.9998999999999599E-2</c:v>
                </c:pt>
                <c:pt idx="4796">
                  <c:v>-3.0000999999998602E-2</c:v>
                </c:pt>
                <c:pt idx="4797">
                  <c:v>-3.0000999999998602E-2</c:v>
                </c:pt>
                <c:pt idx="4798">
                  <c:v>-3.0000999999998602E-2</c:v>
                </c:pt>
                <c:pt idx="4799">
                  <c:v>0.54000099999999995</c:v>
                </c:pt>
                <c:pt idx="4800">
                  <c:v>-1.9999999999999501E-2</c:v>
                </c:pt>
                <c:pt idx="4801">
                  <c:v>0.17000000000000101</c:v>
                </c:pt>
                <c:pt idx="4802">
                  <c:v>0.17999800000000099</c:v>
                </c:pt>
                <c:pt idx="4803">
                  <c:v>1.0000000000001501E-2</c:v>
                </c:pt>
                <c:pt idx="4804">
                  <c:v>1.0000000000001501E-2</c:v>
                </c:pt>
                <c:pt idx="4805">
                  <c:v>1.0000000000001501E-2</c:v>
                </c:pt>
                <c:pt idx="4806">
                  <c:v>4.0001000000000099E-2</c:v>
                </c:pt>
                <c:pt idx="4807">
                  <c:v>-9.0000999999997305E-2</c:v>
                </c:pt>
                <c:pt idx="4808">
                  <c:v>4.9999000000003201E-2</c:v>
                </c:pt>
                <c:pt idx="4809">
                  <c:v>5.0000999999998103E-2</c:v>
                </c:pt>
                <c:pt idx="4810">
                  <c:v>-0.77000100000000005</c:v>
                </c:pt>
                <c:pt idx="4811">
                  <c:v>-0.77000100000000005</c:v>
                </c:pt>
                <c:pt idx="4812">
                  <c:v>-0.77000100000000005</c:v>
                </c:pt>
                <c:pt idx="4813">
                  <c:v>0.16999999999999801</c:v>
                </c:pt>
                <c:pt idx="4814">
                  <c:v>0.110001</c:v>
                </c:pt>
                <c:pt idx="4815">
                  <c:v>5.9999000000001197E-2</c:v>
                </c:pt>
                <c:pt idx="4816">
                  <c:v>1.0000000000001501E-2</c:v>
                </c:pt>
                <c:pt idx="4817">
                  <c:v>5.9999000000001197E-2</c:v>
                </c:pt>
                <c:pt idx="4818">
                  <c:v>5.9999000000001197E-2</c:v>
                </c:pt>
                <c:pt idx="4819">
                  <c:v>5.9999000000001197E-2</c:v>
                </c:pt>
                <c:pt idx="4820">
                  <c:v>0.150001999999997</c:v>
                </c:pt>
                <c:pt idx="4821">
                  <c:v>0.13000199999999701</c:v>
                </c:pt>
                <c:pt idx="4822">
                  <c:v>-0.16999999999999801</c:v>
                </c:pt>
                <c:pt idx="4823">
                  <c:v>-0.590001</c:v>
                </c:pt>
                <c:pt idx="4824">
                  <c:v>0.110001</c:v>
                </c:pt>
                <c:pt idx="4825">
                  <c:v>0.110001</c:v>
                </c:pt>
                <c:pt idx="4826">
                  <c:v>0.110001</c:v>
                </c:pt>
                <c:pt idx="4827">
                  <c:v>0.37000099999999803</c:v>
                </c:pt>
                <c:pt idx="4828">
                  <c:v>-0.109998999999998</c:v>
                </c:pt>
                <c:pt idx="4829">
                  <c:v>5.0001000000001697E-2</c:v>
                </c:pt>
                <c:pt idx="4830">
                  <c:v>-0.110000999999996</c:v>
                </c:pt>
                <c:pt idx="4831">
                  <c:v>0.20000100000000001</c:v>
                </c:pt>
                <c:pt idx="4832">
                  <c:v>0.20000100000000001</c:v>
                </c:pt>
                <c:pt idx="4833">
                  <c:v>0.20000100000000001</c:v>
                </c:pt>
                <c:pt idx="4834">
                  <c:v>-4.0001000000000099E-2</c:v>
                </c:pt>
                <c:pt idx="4835">
                  <c:v>0.43999899999999997</c:v>
                </c:pt>
                <c:pt idx="4836">
                  <c:v>5.99999999999987E-2</c:v>
                </c:pt>
                <c:pt idx="4837">
                  <c:v>0.27000099999999999</c:v>
                </c:pt>
                <c:pt idx="4838">
                  <c:v>0.29999900000000301</c:v>
                </c:pt>
                <c:pt idx="4839">
                  <c:v>0.29999900000000301</c:v>
                </c:pt>
                <c:pt idx="4840">
                  <c:v>0.29999900000000301</c:v>
                </c:pt>
                <c:pt idx="4841">
                  <c:v>0.29999900000000301</c:v>
                </c:pt>
                <c:pt idx="4842">
                  <c:v>-0.38999899999999899</c:v>
                </c:pt>
                <c:pt idx="4843">
                  <c:v>8.9999999999999802E-2</c:v>
                </c:pt>
                <c:pt idx="4844">
                  <c:v>0.27000000000000302</c:v>
                </c:pt>
                <c:pt idx="4845">
                  <c:v>-0.109999999999999</c:v>
                </c:pt>
                <c:pt idx="4846">
                  <c:v>-0.109999999999999</c:v>
                </c:pt>
                <c:pt idx="4847">
                  <c:v>-0.109999999999999</c:v>
                </c:pt>
                <c:pt idx="4848">
                  <c:v>0.10000099999999799</c:v>
                </c:pt>
                <c:pt idx="4849">
                  <c:v>-2.9999000000000099E-2</c:v>
                </c:pt>
                <c:pt idx="4850">
                  <c:v>-0.27000099999999999</c:v>
                </c:pt>
                <c:pt idx="4851">
                  <c:v>-0.24000199999999999</c:v>
                </c:pt>
                <c:pt idx="4852">
                  <c:v>-0.20000100000000001</c:v>
                </c:pt>
                <c:pt idx="4853">
                  <c:v>-0.20000100000000001</c:v>
                </c:pt>
                <c:pt idx="4854">
                  <c:v>-0.20000100000000001</c:v>
                </c:pt>
                <c:pt idx="4855">
                  <c:v>-9.0000999999997305E-2</c:v>
                </c:pt>
                <c:pt idx="4856">
                  <c:v>0.100000000000001</c:v>
                </c:pt>
                <c:pt idx="4857">
                  <c:v>-0.19999900000000101</c:v>
                </c:pt>
                <c:pt idx="4858">
                  <c:v>0.469999000000001</c:v>
                </c:pt>
                <c:pt idx="4859">
                  <c:v>-0.17000000000000101</c:v>
                </c:pt>
                <c:pt idx="4860">
                  <c:v>-0.17000000000000101</c:v>
                </c:pt>
                <c:pt idx="4861">
                  <c:v>-0.17000000000000101</c:v>
                </c:pt>
                <c:pt idx="4862">
                  <c:v>-0.469998999999997</c:v>
                </c:pt>
                <c:pt idx="4863">
                  <c:v>-0.110001</c:v>
                </c:pt>
                <c:pt idx="4864">
                  <c:v>-0.279999</c:v>
                </c:pt>
                <c:pt idx="4865">
                  <c:v>0.17000000000000101</c:v>
                </c:pt>
                <c:pt idx="4866">
                  <c:v>0.21000100000000099</c:v>
                </c:pt>
                <c:pt idx="4867">
                  <c:v>0.21000100000000099</c:v>
                </c:pt>
                <c:pt idx="4868">
                  <c:v>0.21000100000000099</c:v>
                </c:pt>
                <c:pt idx="4869">
                  <c:v>4.0001000000000099E-2</c:v>
                </c:pt>
                <c:pt idx="4870">
                  <c:v>0.63000100000000003</c:v>
                </c:pt>
                <c:pt idx="4871">
                  <c:v>0.17000000000000101</c:v>
                </c:pt>
                <c:pt idx="4872">
                  <c:v>0.560001999999997</c:v>
                </c:pt>
                <c:pt idx="4873">
                  <c:v>0.22999900000000201</c:v>
                </c:pt>
                <c:pt idx="4874">
                  <c:v>0.22999900000000201</c:v>
                </c:pt>
                <c:pt idx="4875">
                  <c:v>0.22999900000000201</c:v>
                </c:pt>
                <c:pt idx="4876">
                  <c:v>0.22999900000000201</c:v>
                </c:pt>
                <c:pt idx="4877">
                  <c:v>0.16999999999999801</c:v>
                </c:pt>
                <c:pt idx="4878">
                  <c:v>0.32</c:v>
                </c:pt>
                <c:pt idx="4879">
                  <c:v>-0.189997999999999</c:v>
                </c:pt>
                <c:pt idx="4880">
                  <c:v>0.18000099999999999</c:v>
                </c:pt>
                <c:pt idx="4881">
                  <c:v>0.18000099999999999</c:v>
                </c:pt>
                <c:pt idx="4882">
                  <c:v>0.18000099999999999</c:v>
                </c:pt>
                <c:pt idx="4883">
                  <c:v>3.9999000000001603E-2</c:v>
                </c:pt>
                <c:pt idx="4884">
                  <c:v>0.33000000000000101</c:v>
                </c:pt>
                <c:pt idx="4885">
                  <c:v>-0.14999900000000099</c:v>
                </c:pt>
                <c:pt idx="4886">
                  <c:v>-0.14000000000000001</c:v>
                </c:pt>
                <c:pt idx="4887">
                  <c:v>-0.100000000000001</c:v>
                </c:pt>
                <c:pt idx="4888">
                  <c:v>-0.100000000000001</c:v>
                </c:pt>
                <c:pt idx="4889">
                  <c:v>-0.100000000000001</c:v>
                </c:pt>
                <c:pt idx="4890">
                  <c:v>6.9998999999999201E-2</c:v>
                </c:pt>
                <c:pt idx="4891">
                  <c:v>-1.0000000000001501E-2</c:v>
                </c:pt>
                <c:pt idx="4892">
                  <c:v>0.27000099999999999</c:v>
                </c:pt>
                <c:pt idx="4893">
                  <c:v>0.16</c:v>
                </c:pt>
                <c:pt idx="4894">
                  <c:v>0.689998000000002</c:v>
                </c:pt>
                <c:pt idx="4895">
                  <c:v>0.689998000000002</c:v>
                </c:pt>
                <c:pt idx="4896">
                  <c:v>0.689998000000002</c:v>
                </c:pt>
                <c:pt idx="4897">
                  <c:v>2.0000999999997E-2</c:v>
                </c:pt>
                <c:pt idx="4898">
                  <c:v>-0.23999999999999799</c:v>
                </c:pt>
                <c:pt idx="4899">
                  <c:v>0.49000199999999999</c:v>
                </c:pt>
                <c:pt idx="4900">
                  <c:v>1.75</c:v>
                </c:pt>
                <c:pt idx="4901">
                  <c:v>0.13000100000000001</c:v>
                </c:pt>
                <c:pt idx="4902">
                  <c:v>0.13000100000000001</c:v>
                </c:pt>
                <c:pt idx="4903">
                  <c:v>0.13000100000000001</c:v>
                </c:pt>
                <c:pt idx="4904">
                  <c:v>0.18000000000000599</c:v>
                </c:pt>
                <c:pt idx="4905">
                  <c:v>0.20999900000000299</c:v>
                </c:pt>
                <c:pt idx="4906">
                  <c:v>0.33000200000000002</c:v>
                </c:pt>
                <c:pt idx="4907">
                  <c:v>0.22999899999999901</c:v>
                </c:pt>
                <c:pt idx="4908">
                  <c:v>-0.70000099999999998</c:v>
                </c:pt>
                <c:pt idx="4909">
                  <c:v>-0.70000099999999998</c:v>
                </c:pt>
                <c:pt idx="4910">
                  <c:v>-0.70000099999999998</c:v>
                </c:pt>
                <c:pt idx="4911">
                  <c:v>0.32</c:v>
                </c:pt>
                <c:pt idx="4912">
                  <c:v>5.9997000000002701E-2</c:v>
                </c:pt>
                <c:pt idx="4913">
                  <c:v>-0.20999900000000299</c:v>
                </c:pt>
                <c:pt idx="4914">
                  <c:v>0.120001999999999</c:v>
                </c:pt>
                <c:pt idx="4915">
                  <c:v>-2.9999000000003599E-2</c:v>
                </c:pt>
                <c:pt idx="4916">
                  <c:v>-2.9999000000003599E-2</c:v>
                </c:pt>
                <c:pt idx="4917">
                  <c:v>-2.9999000000003599E-2</c:v>
                </c:pt>
                <c:pt idx="4918">
                  <c:v>-0.210003</c:v>
                </c:pt>
                <c:pt idx="4919">
                  <c:v>4.9998999999999599E-2</c:v>
                </c:pt>
                <c:pt idx="4920">
                  <c:v>5.9998000000000197E-2</c:v>
                </c:pt>
                <c:pt idx="4921">
                  <c:v>0.160000000000003</c:v>
                </c:pt>
                <c:pt idx="4922">
                  <c:v>3.0002000000003099E-2</c:v>
                </c:pt>
                <c:pt idx="4923">
                  <c:v>3.0002000000003099E-2</c:v>
                </c:pt>
                <c:pt idx="4924">
                  <c:v>3.0002000000003099E-2</c:v>
                </c:pt>
                <c:pt idx="4925">
                  <c:v>0.28999699999999901</c:v>
                </c:pt>
                <c:pt idx="4926">
                  <c:v>-0.149997999999996</c:v>
                </c:pt>
                <c:pt idx="4927">
                  <c:v>-0.65000199999999997</c:v>
                </c:pt>
                <c:pt idx="4928">
                  <c:v>-6.9999000000002795E-2</c:v>
                </c:pt>
                <c:pt idx="4929">
                  <c:v>-0.10000299999999999</c:v>
                </c:pt>
                <c:pt idx="4930">
                  <c:v>-0.10000299999999999</c:v>
                </c:pt>
                <c:pt idx="4931">
                  <c:v>-0.10000299999999999</c:v>
                </c:pt>
                <c:pt idx="4932">
                  <c:v>0.189998000000002</c:v>
                </c:pt>
                <c:pt idx="4933">
                  <c:v>5.9997000000002701E-2</c:v>
                </c:pt>
                <c:pt idx="4934">
                  <c:v>8.9999999999996305E-2</c:v>
                </c:pt>
                <c:pt idx="4935">
                  <c:v>0.22999899999999901</c:v>
                </c:pt>
                <c:pt idx="4936">
                  <c:v>0.22999899999999901</c:v>
                </c:pt>
                <c:pt idx="4937">
                  <c:v>0.22999899999999901</c:v>
                </c:pt>
                <c:pt idx="4938">
                  <c:v>0.22999899999999901</c:v>
                </c:pt>
                <c:pt idx="4939">
                  <c:v>0.22999899999999901</c:v>
                </c:pt>
                <c:pt idx="4940">
                  <c:v>-8.9999999999996305E-2</c:v>
                </c:pt>
                <c:pt idx="4941">
                  <c:v>0.109999999999999</c:v>
                </c:pt>
                <c:pt idx="4942">
                  <c:v>0.20999899999999599</c:v>
                </c:pt>
                <c:pt idx="4943">
                  <c:v>-0.64999699999999905</c:v>
                </c:pt>
                <c:pt idx="4944">
                  <c:v>-0.64999699999999905</c:v>
                </c:pt>
                <c:pt idx="4945">
                  <c:v>-0.64999699999999905</c:v>
                </c:pt>
                <c:pt idx="4946">
                  <c:v>0.71000300000000005</c:v>
                </c:pt>
                <c:pt idx="4947">
                  <c:v>-0.119998999999999</c:v>
                </c:pt>
                <c:pt idx="4948">
                  <c:v>0.189998000000002</c:v>
                </c:pt>
                <c:pt idx="4949">
                  <c:v>0.47000099999999601</c:v>
                </c:pt>
                <c:pt idx="4950">
                  <c:v>-0.29999899999999902</c:v>
                </c:pt>
                <c:pt idx="4951">
                  <c:v>-0.29999899999999902</c:v>
                </c:pt>
                <c:pt idx="4952">
                  <c:v>-0.29999899999999902</c:v>
                </c:pt>
                <c:pt idx="4953">
                  <c:v>-9.0000999999993697E-2</c:v>
                </c:pt>
                <c:pt idx="4954">
                  <c:v>-0.32999799999999602</c:v>
                </c:pt>
                <c:pt idx="4955">
                  <c:v>0.27000000000000302</c:v>
                </c:pt>
                <c:pt idx="4956">
                  <c:v>4.9998999999999599E-2</c:v>
                </c:pt>
                <c:pt idx="4957">
                  <c:v>2.0000000000003099E-2</c:v>
                </c:pt>
                <c:pt idx="4958">
                  <c:v>2.0000000000003099E-2</c:v>
                </c:pt>
                <c:pt idx="4959">
                  <c:v>2.0000000000003099E-2</c:v>
                </c:pt>
                <c:pt idx="4960">
                  <c:v>-0.119998999999999</c:v>
                </c:pt>
                <c:pt idx="4961">
                  <c:v>0.560001999999997</c:v>
                </c:pt>
                <c:pt idx="4962">
                  <c:v>-0.17000199999999599</c:v>
                </c:pt>
                <c:pt idx="4963">
                  <c:v>-0.39</c:v>
                </c:pt>
                <c:pt idx="4964">
                  <c:v>-4.9998999999999599E-2</c:v>
                </c:pt>
                <c:pt idx="4965">
                  <c:v>-4.9998999999999599E-2</c:v>
                </c:pt>
                <c:pt idx="4966">
                  <c:v>-4.9998999999999599E-2</c:v>
                </c:pt>
                <c:pt idx="4967">
                  <c:v>0.13999900000000301</c:v>
                </c:pt>
                <c:pt idx="4968">
                  <c:v>-0.40000100000000299</c:v>
                </c:pt>
                <c:pt idx="4969">
                  <c:v>2.9997999999999001E-2</c:v>
                </c:pt>
                <c:pt idx="4970">
                  <c:v>-4.0000999999996602E-2</c:v>
                </c:pt>
                <c:pt idx="4971">
                  <c:v>0.20999899999999599</c:v>
                </c:pt>
                <c:pt idx="4972">
                  <c:v>0.20999899999999599</c:v>
                </c:pt>
                <c:pt idx="4973">
                  <c:v>0.20999899999999599</c:v>
                </c:pt>
                <c:pt idx="4974">
                  <c:v>4.0000999999996602E-2</c:v>
                </c:pt>
                <c:pt idx="4975">
                  <c:v>-0.439998000000002</c:v>
                </c:pt>
                <c:pt idx="4976">
                  <c:v>-0.18000099999999999</c:v>
                </c:pt>
                <c:pt idx="4977">
                  <c:v>0.41999999999999799</c:v>
                </c:pt>
                <c:pt idx="4978">
                  <c:v>-0.129999000000001</c:v>
                </c:pt>
                <c:pt idx="4979">
                  <c:v>-0.129999000000001</c:v>
                </c:pt>
                <c:pt idx="4980">
                  <c:v>-0.129999000000001</c:v>
                </c:pt>
                <c:pt idx="4981">
                  <c:v>0.41</c:v>
                </c:pt>
                <c:pt idx="4982">
                  <c:v>-0.119998999999999</c:v>
                </c:pt>
                <c:pt idx="4983">
                  <c:v>-0.119998999999999</c:v>
                </c:pt>
                <c:pt idx="4984">
                  <c:v>0.219999000000001</c:v>
                </c:pt>
                <c:pt idx="4985">
                  <c:v>3.9999000000001603E-2</c:v>
                </c:pt>
                <c:pt idx="4986">
                  <c:v>3.9999000000001603E-2</c:v>
                </c:pt>
                <c:pt idx="4987">
                  <c:v>3.9999000000001603E-2</c:v>
                </c:pt>
                <c:pt idx="4988">
                  <c:v>-0.16</c:v>
                </c:pt>
                <c:pt idx="4989">
                  <c:v>-0.109998999999998</c:v>
                </c:pt>
                <c:pt idx="4990">
                  <c:v>0.13999899999999901</c:v>
                </c:pt>
                <c:pt idx="4991">
                  <c:v>-1.4599989999999901</c:v>
                </c:pt>
                <c:pt idx="4992">
                  <c:v>0.159999000000002</c:v>
                </c:pt>
                <c:pt idx="4993">
                  <c:v>0.159999000000002</c:v>
                </c:pt>
                <c:pt idx="4994">
                  <c:v>0.159999000000002</c:v>
                </c:pt>
                <c:pt idx="4995">
                  <c:v>-0.17999999999999899</c:v>
                </c:pt>
                <c:pt idx="4996">
                  <c:v>-0.26000000000000101</c:v>
                </c:pt>
                <c:pt idx="4997">
                  <c:v>-0.24000199999999999</c:v>
                </c:pt>
                <c:pt idx="4998">
                  <c:v>-0.55999900000000102</c:v>
                </c:pt>
                <c:pt idx="4999">
                  <c:v>-5.9999000000001197E-2</c:v>
                </c:pt>
                <c:pt idx="5000">
                  <c:v>-5.9999000000001197E-2</c:v>
                </c:pt>
                <c:pt idx="5001">
                  <c:v>-5.9999000000001197E-2</c:v>
                </c:pt>
                <c:pt idx="5002">
                  <c:v>0.14999900000000099</c:v>
                </c:pt>
                <c:pt idx="5003">
                  <c:v>-1.0000000000001501E-2</c:v>
                </c:pt>
                <c:pt idx="5004">
                  <c:v>0.25</c:v>
                </c:pt>
                <c:pt idx="5005">
                  <c:v>0.28000000000000103</c:v>
                </c:pt>
                <c:pt idx="5006">
                  <c:v>0.36999899999999902</c:v>
                </c:pt>
                <c:pt idx="5007">
                  <c:v>0.36999899999999902</c:v>
                </c:pt>
                <c:pt idx="5008">
                  <c:v>0.36999899999999902</c:v>
                </c:pt>
                <c:pt idx="5009">
                  <c:v>7.9999999999998295E-2</c:v>
                </c:pt>
                <c:pt idx="5010">
                  <c:v>0.19999900000000101</c:v>
                </c:pt>
                <c:pt idx="5011">
                  <c:v>-4.0001000000000099E-2</c:v>
                </c:pt>
                <c:pt idx="5012">
                  <c:v>-4.9999999999997102E-2</c:v>
                </c:pt>
                <c:pt idx="5013">
                  <c:v>7.0001999999998704E-2</c:v>
                </c:pt>
                <c:pt idx="5014">
                  <c:v>7.0001999999998704E-2</c:v>
                </c:pt>
                <c:pt idx="5015">
                  <c:v>7.0001999999998704E-2</c:v>
                </c:pt>
                <c:pt idx="5016">
                  <c:v>0.100000000000001</c:v>
                </c:pt>
                <c:pt idx="5017">
                  <c:v>-0.69999900000000104</c:v>
                </c:pt>
                <c:pt idx="5018">
                  <c:v>-5.9999000000001197E-2</c:v>
                </c:pt>
                <c:pt idx="5019">
                  <c:v>-5.9999000000001197E-2</c:v>
                </c:pt>
                <c:pt idx="5020">
                  <c:v>-0.12999999999999901</c:v>
                </c:pt>
                <c:pt idx="5021">
                  <c:v>-0.12999999999999901</c:v>
                </c:pt>
                <c:pt idx="5022">
                  <c:v>-0.12999999999999901</c:v>
                </c:pt>
                <c:pt idx="5023">
                  <c:v>-1.9999999999999501E-2</c:v>
                </c:pt>
                <c:pt idx="5024">
                  <c:v>-0.13000100000000001</c:v>
                </c:pt>
                <c:pt idx="5025">
                  <c:v>-0.5</c:v>
                </c:pt>
                <c:pt idx="5026">
                  <c:v>-0.39999999999999802</c:v>
                </c:pt>
                <c:pt idx="5027">
                  <c:v>-5.00019999999992E-2</c:v>
                </c:pt>
                <c:pt idx="5028">
                  <c:v>-5.00019999999992E-2</c:v>
                </c:pt>
                <c:pt idx="5029">
                  <c:v>-5.00019999999992E-2</c:v>
                </c:pt>
                <c:pt idx="5030">
                  <c:v>-0.21000099999999799</c:v>
                </c:pt>
                <c:pt idx="5031">
                  <c:v>-9.9999999999980105E-3</c:v>
                </c:pt>
                <c:pt idx="5032">
                  <c:v>-0.20999899999999899</c:v>
                </c:pt>
                <c:pt idx="5033">
                  <c:v>0.14000099999999799</c:v>
                </c:pt>
                <c:pt idx="5034">
                  <c:v>0.45000099999999998</c:v>
                </c:pt>
                <c:pt idx="5035">
                  <c:v>0.45000099999999998</c:v>
                </c:pt>
                <c:pt idx="5036">
                  <c:v>0.45000099999999998</c:v>
                </c:pt>
                <c:pt idx="5037">
                  <c:v>0.110001</c:v>
                </c:pt>
                <c:pt idx="5038">
                  <c:v>0.41</c:v>
                </c:pt>
                <c:pt idx="5039">
                  <c:v>-0.45999899999999899</c:v>
                </c:pt>
                <c:pt idx="5040">
                  <c:v>0.27000099999999999</c:v>
                </c:pt>
                <c:pt idx="5041">
                  <c:v>-0.12999899999999701</c:v>
                </c:pt>
                <c:pt idx="5042">
                  <c:v>-0.12999899999999701</c:v>
                </c:pt>
                <c:pt idx="5043">
                  <c:v>-0.12999899999999701</c:v>
                </c:pt>
                <c:pt idx="5044">
                  <c:v>-0.32999999999999802</c:v>
                </c:pt>
                <c:pt idx="5045">
                  <c:v>-5.99999999999987E-2</c:v>
                </c:pt>
                <c:pt idx="5046">
                  <c:v>3.9999000000001603E-2</c:v>
                </c:pt>
                <c:pt idx="5047">
                  <c:v>9.9999999999980105E-3</c:v>
                </c:pt>
                <c:pt idx="5048">
                  <c:v>3.9999000000001603E-2</c:v>
                </c:pt>
                <c:pt idx="5049">
                  <c:v>3.9999000000001603E-2</c:v>
                </c:pt>
                <c:pt idx="5050">
                  <c:v>3.9999000000001603E-2</c:v>
                </c:pt>
                <c:pt idx="5051">
                  <c:v>3.9999000000001603E-2</c:v>
                </c:pt>
                <c:pt idx="5052">
                  <c:v>-0.119998999999999</c:v>
                </c:pt>
                <c:pt idx="5053">
                  <c:v>-0.31000099999999903</c:v>
                </c:pt>
                <c:pt idx="5054">
                  <c:v>-9.9999999999980105E-3</c:v>
                </c:pt>
                <c:pt idx="5055">
                  <c:v>-0.220000999999999</c:v>
                </c:pt>
                <c:pt idx="5056">
                  <c:v>-0.220000999999999</c:v>
                </c:pt>
                <c:pt idx="5057">
                  <c:v>-0.220000999999999</c:v>
                </c:pt>
                <c:pt idx="5058">
                  <c:v>-0.220000999999999</c:v>
                </c:pt>
                <c:pt idx="5059">
                  <c:v>0.17999800000000099</c:v>
                </c:pt>
                <c:pt idx="5060">
                  <c:v>0.220000999999999</c:v>
                </c:pt>
                <c:pt idx="5061">
                  <c:v>0.37000099999999803</c:v>
                </c:pt>
                <c:pt idx="5062">
                  <c:v>1.9999999999999501E-2</c:v>
                </c:pt>
                <c:pt idx="5063">
                  <c:v>1.9999999999999501E-2</c:v>
                </c:pt>
                <c:pt idx="5064">
                  <c:v>1.9999999999999501E-2</c:v>
                </c:pt>
                <c:pt idx="5065">
                  <c:v>0.20000100000000001</c:v>
                </c:pt>
                <c:pt idx="5066">
                  <c:v>3.0000999999998602E-2</c:v>
                </c:pt>
                <c:pt idx="5067">
                  <c:v>-0.28999900000000101</c:v>
                </c:pt>
                <c:pt idx="5068">
                  <c:v>0.119998999999999</c:v>
                </c:pt>
                <c:pt idx="5069">
                  <c:v>0.219998999999997</c:v>
                </c:pt>
                <c:pt idx="5070">
                  <c:v>0.219998999999997</c:v>
                </c:pt>
                <c:pt idx="5071">
                  <c:v>0.219998999999997</c:v>
                </c:pt>
                <c:pt idx="5072">
                  <c:v>0.219998999999997</c:v>
                </c:pt>
                <c:pt idx="5073">
                  <c:v>-0.22000199999999701</c:v>
                </c:pt>
                <c:pt idx="5074">
                  <c:v>-0.149999999999998</c:v>
                </c:pt>
                <c:pt idx="5075">
                  <c:v>-0.32</c:v>
                </c:pt>
                <c:pt idx="5076">
                  <c:v>-0.31999899999999898</c:v>
                </c:pt>
                <c:pt idx="5077">
                  <c:v>-0.31999899999999898</c:v>
                </c:pt>
                <c:pt idx="5078">
                  <c:v>-0.31999899999999898</c:v>
                </c:pt>
                <c:pt idx="5079">
                  <c:v>0</c:v>
                </c:pt>
                <c:pt idx="5080">
                  <c:v>5.99999999999987E-2</c:v>
                </c:pt>
                <c:pt idx="5081">
                  <c:v>6.00009999999997E-2</c:v>
                </c:pt>
                <c:pt idx="5082">
                  <c:v>-0.85000099999999801</c:v>
                </c:pt>
                <c:pt idx="5083">
                  <c:v>0.109998</c:v>
                </c:pt>
                <c:pt idx="5084">
                  <c:v>0.109998</c:v>
                </c:pt>
                <c:pt idx="5085">
                  <c:v>0.109998</c:v>
                </c:pt>
                <c:pt idx="5086">
                  <c:v>4.9998999999999599E-2</c:v>
                </c:pt>
                <c:pt idx="5087">
                  <c:v>0.71</c:v>
                </c:pt>
                <c:pt idx="5088">
                  <c:v>0.53000000000000103</c:v>
                </c:pt>
                <c:pt idx="5089">
                  <c:v>0.54999899999999902</c:v>
                </c:pt>
                <c:pt idx="5090">
                  <c:v>0.37000100000000202</c:v>
                </c:pt>
                <c:pt idx="5091">
                  <c:v>0.37000100000000202</c:v>
                </c:pt>
                <c:pt idx="5092">
                  <c:v>0.37000100000000202</c:v>
                </c:pt>
                <c:pt idx="5093">
                  <c:v>0.38000099999999998</c:v>
                </c:pt>
                <c:pt idx="5094">
                  <c:v>6.9999000000002795E-2</c:v>
                </c:pt>
                <c:pt idx="5095">
                  <c:v>0.45000099999999599</c:v>
                </c:pt>
                <c:pt idx="5096">
                  <c:v>0.67999800000000099</c:v>
                </c:pt>
                <c:pt idx="5097">
                  <c:v>0.29000100000000001</c:v>
                </c:pt>
                <c:pt idx="5098">
                  <c:v>0.29000100000000001</c:v>
                </c:pt>
                <c:pt idx="5099">
                  <c:v>0.29000100000000001</c:v>
                </c:pt>
                <c:pt idx="5100">
                  <c:v>3.9998999999998099E-2</c:v>
                </c:pt>
                <c:pt idx="5101">
                  <c:v>0.219999000000001</c:v>
                </c:pt>
                <c:pt idx="5102">
                  <c:v>0.29000100000000001</c:v>
                </c:pt>
                <c:pt idx="5103">
                  <c:v>2.0000000000003099E-2</c:v>
                </c:pt>
                <c:pt idx="5104">
                  <c:v>0</c:v>
                </c:pt>
                <c:pt idx="5105">
                  <c:v>0</c:v>
                </c:pt>
                <c:pt idx="5106">
                  <c:v>0</c:v>
                </c:pt>
                <c:pt idx="5107">
                  <c:v>0</c:v>
                </c:pt>
                <c:pt idx="5108">
                  <c:v>3.0000000000001099E-2</c:v>
                </c:pt>
                <c:pt idx="5109">
                  <c:v>0.29999900000000301</c:v>
                </c:pt>
                <c:pt idx="5110">
                  <c:v>0.27000000000000302</c:v>
                </c:pt>
                <c:pt idx="5111">
                  <c:v>0.12000000000000099</c:v>
                </c:pt>
                <c:pt idx="5112">
                  <c:v>0.12000000000000099</c:v>
                </c:pt>
                <c:pt idx="5113">
                  <c:v>0.12000000000000099</c:v>
                </c:pt>
                <c:pt idx="5114">
                  <c:v>0.25</c:v>
                </c:pt>
                <c:pt idx="5115">
                  <c:v>-0.190000999999998</c:v>
                </c:pt>
                <c:pt idx="5116">
                  <c:v>0.309999999999998</c:v>
                </c:pt>
                <c:pt idx="5117">
                  <c:v>0.17999999999999899</c:v>
                </c:pt>
                <c:pt idx="5118">
                  <c:v>0.280001000000002</c:v>
                </c:pt>
                <c:pt idx="5119">
                  <c:v>0.280001000000002</c:v>
                </c:pt>
                <c:pt idx="5120">
                  <c:v>0.280001000000002</c:v>
                </c:pt>
                <c:pt idx="5121">
                  <c:v>-0.14999900000000099</c:v>
                </c:pt>
                <c:pt idx="5122">
                  <c:v>0.41</c:v>
                </c:pt>
                <c:pt idx="5123">
                  <c:v>-7.9999999999998295E-2</c:v>
                </c:pt>
                <c:pt idx="5124">
                  <c:v>0.23999899999999999</c:v>
                </c:pt>
                <c:pt idx="5125">
                  <c:v>5.9999000000001197E-2</c:v>
                </c:pt>
                <c:pt idx="5126">
                  <c:v>5.9999000000001197E-2</c:v>
                </c:pt>
                <c:pt idx="5127">
                  <c:v>5.9999000000001197E-2</c:v>
                </c:pt>
                <c:pt idx="5128">
                  <c:v>0.52000100000000005</c:v>
                </c:pt>
                <c:pt idx="5129">
                  <c:v>0.30999900000000102</c:v>
                </c:pt>
                <c:pt idx="5130">
                  <c:v>0.119998999999999</c:v>
                </c:pt>
                <c:pt idx="5131">
                  <c:v>0</c:v>
                </c:pt>
                <c:pt idx="5132">
                  <c:v>0.14000199999999899</c:v>
                </c:pt>
                <c:pt idx="5133">
                  <c:v>0.14000199999999899</c:v>
                </c:pt>
                <c:pt idx="5134">
                  <c:v>0.14000199999999899</c:v>
                </c:pt>
                <c:pt idx="5135">
                  <c:v>-1.9998000000001001E-2</c:v>
                </c:pt>
                <c:pt idx="5136">
                  <c:v>-0.44999900000000098</c:v>
                </c:pt>
                <c:pt idx="5137">
                  <c:v>0.41</c:v>
                </c:pt>
                <c:pt idx="5138">
                  <c:v>0.13999899999999901</c:v>
                </c:pt>
                <c:pt idx="5139">
                  <c:v>0.11999800000000201</c:v>
                </c:pt>
                <c:pt idx="5140">
                  <c:v>0.11999800000000201</c:v>
                </c:pt>
                <c:pt idx="5141">
                  <c:v>0.11999800000000201</c:v>
                </c:pt>
                <c:pt idx="5142">
                  <c:v>0.14999900000000099</c:v>
                </c:pt>
                <c:pt idx="5143">
                  <c:v>-0.25</c:v>
                </c:pt>
                <c:pt idx="5144">
                  <c:v>8.0002000000000295E-2</c:v>
                </c:pt>
                <c:pt idx="5145">
                  <c:v>-0.20999899999999899</c:v>
                </c:pt>
                <c:pt idx="5146">
                  <c:v>-2.0001000000000602E-2</c:v>
                </c:pt>
                <c:pt idx="5147">
                  <c:v>-2.0001000000000602E-2</c:v>
                </c:pt>
                <c:pt idx="5148">
                  <c:v>-2.0001000000000602E-2</c:v>
                </c:pt>
                <c:pt idx="5149">
                  <c:v>8.9999999999999802E-2</c:v>
                </c:pt>
                <c:pt idx="5150">
                  <c:v>0</c:v>
                </c:pt>
                <c:pt idx="5151">
                  <c:v>-0.37000099999999803</c:v>
                </c:pt>
                <c:pt idx="5152">
                  <c:v>0.14000199999999899</c:v>
                </c:pt>
                <c:pt idx="5153">
                  <c:v>3.9998999999998099E-2</c:v>
                </c:pt>
                <c:pt idx="5154">
                  <c:v>3.9998999999998099E-2</c:v>
                </c:pt>
                <c:pt idx="5155">
                  <c:v>3.9998999999998099E-2</c:v>
                </c:pt>
                <c:pt idx="5156">
                  <c:v>2.0000999999997E-2</c:v>
                </c:pt>
                <c:pt idx="5157">
                  <c:v>1.9999999999999501E-2</c:v>
                </c:pt>
                <c:pt idx="5158">
                  <c:v>4.9998999999999599E-2</c:v>
                </c:pt>
                <c:pt idx="5159">
                  <c:v>4.9998999999999599E-2</c:v>
                </c:pt>
                <c:pt idx="5160">
                  <c:v>4.9998999999999599E-2</c:v>
                </c:pt>
                <c:pt idx="5161">
                  <c:v>4.9998999999999599E-2</c:v>
                </c:pt>
                <c:pt idx="5162">
                  <c:v>4.9998999999999599E-2</c:v>
                </c:pt>
                <c:pt idx="5163">
                  <c:v>-2.0000000000003099E-2</c:v>
                </c:pt>
                <c:pt idx="5164">
                  <c:v>-0.19999899999999801</c:v>
                </c:pt>
                <c:pt idx="5165">
                  <c:v>-0.309999999999998</c:v>
                </c:pt>
                <c:pt idx="5166">
                  <c:v>-0.100000000000001</c:v>
                </c:pt>
                <c:pt idx="5167">
                  <c:v>-5.99999999999987E-2</c:v>
                </c:pt>
                <c:pt idx="5168">
                  <c:v>-5.99999999999987E-2</c:v>
                </c:pt>
                <c:pt idx="5169">
                  <c:v>-5.99999999999987E-2</c:v>
                </c:pt>
                <c:pt idx="5170">
                  <c:v>3.9998999999998099E-2</c:v>
                </c:pt>
                <c:pt idx="5171">
                  <c:v>-0.100000000000001</c:v>
                </c:pt>
                <c:pt idx="5172">
                  <c:v>8.9999999999999802E-2</c:v>
                </c:pt>
                <c:pt idx="5173">
                  <c:v>0.280001000000002</c:v>
                </c:pt>
                <c:pt idx="5174">
                  <c:v>-0.32999999999999802</c:v>
                </c:pt>
                <c:pt idx="5175">
                  <c:v>-0.32999999999999802</c:v>
                </c:pt>
                <c:pt idx="5176">
                  <c:v>-0.32999999999999802</c:v>
                </c:pt>
                <c:pt idx="5177">
                  <c:v>-5.0000000000000697E-2</c:v>
                </c:pt>
                <c:pt idx="5178">
                  <c:v>0.29000100000000001</c:v>
                </c:pt>
                <c:pt idx="5179">
                  <c:v>-0.190000999999998</c:v>
                </c:pt>
                <c:pt idx="5180">
                  <c:v>0.22999900000000201</c:v>
                </c:pt>
                <c:pt idx="5181">
                  <c:v>1.9998000000001001E-2</c:v>
                </c:pt>
                <c:pt idx="5182">
                  <c:v>1.9998000000001001E-2</c:v>
                </c:pt>
                <c:pt idx="5183">
                  <c:v>1.9998000000001001E-2</c:v>
                </c:pt>
                <c:pt idx="5184">
                  <c:v>-0.22999899999999901</c:v>
                </c:pt>
                <c:pt idx="5185">
                  <c:v>0.190000999999998</c:v>
                </c:pt>
                <c:pt idx="5186">
                  <c:v>8.0002000000000295E-2</c:v>
                </c:pt>
                <c:pt idx="5187">
                  <c:v>0.17000000000000101</c:v>
                </c:pt>
                <c:pt idx="5188">
                  <c:v>0.79999899999999902</c:v>
                </c:pt>
                <c:pt idx="5189">
                  <c:v>0.79999899999999902</c:v>
                </c:pt>
                <c:pt idx="5190">
                  <c:v>0.79999899999999902</c:v>
                </c:pt>
                <c:pt idx="5191">
                  <c:v>0.23999799999999899</c:v>
                </c:pt>
                <c:pt idx="5192">
                  <c:v>0.15999999999999601</c:v>
                </c:pt>
                <c:pt idx="5193">
                  <c:v>-0.310001999999997</c:v>
                </c:pt>
                <c:pt idx="5194">
                  <c:v>-0.23999799999999899</c:v>
                </c:pt>
                <c:pt idx="5195">
                  <c:v>-0.16999799999999901</c:v>
                </c:pt>
                <c:pt idx="5196">
                  <c:v>-0.16999799999999901</c:v>
                </c:pt>
                <c:pt idx="5197">
                  <c:v>-0.16999799999999901</c:v>
                </c:pt>
                <c:pt idx="5198">
                  <c:v>0.119998999999999</c:v>
                </c:pt>
                <c:pt idx="5199">
                  <c:v>0.17000200000000301</c:v>
                </c:pt>
                <c:pt idx="5200">
                  <c:v>0.26000200000000001</c:v>
                </c:pt>
                <c:pt idx="5201">
                  <c:v>0.18000000000000599</c:v>
                </c:pt>
                <c:pt idx="5202">
                  <c:v>-0.280003</c:v>
                </c:pt>
                <c:pt idx="5203">
                  <c:v>-0.280003</c:v>
                </c:pt>
                <c:pt idx="5204">
                  <c:v>-0.280003</c:v>
                </c:pt>
                <c:pt idx="5205">
                  <c:v>-0.280003</c:v>
                </c:pt>
                <c:pt idx="5206">
                  <c:v>3.9996999999999602E-2</c:v>
                </c:pt>
                <c:pt idx="5207">
                  <c:v>0.13999900000000301</c:v>
                </c:pt>
                <c:pt idx="5208">
                  <c:v>6.9999000000002795E-2</c:v>
                </c:pt>
                <c:pt idx="5209">
                  <c:v>9.0000999999993697E-2</c:v>
                </c:pt>
                <c:pt idx="5210">
                  <c:v>9.0000999999993697E-2</c:v>
                </c:pt>
                <c:pt idx="5211">
                  <c:v>9.0000999999993697E-2</c:v>
                </c:pt>
                <c:pt idx="5212">
                  <c:v>-0.32000399999999701</c:v>
                </c:pt>
                <c:pt idx="5213">
                  <c:v>2.9999000000003599E-2</c:v>
                </c:pt>
                <c:pt idx="5214">
                  <c:v>0.220001000000003</c:v>
                </c:pt>
                <c:pt idx="5215">
                  <c:v>-0.20000000000000201</c:v>
                </c:pt>
                <c:pt idx="5216">
                  <c:v>-0.220001000000003</c:v>
                </c:pt>
                <c:pt idx="5217">
                  <c:v>-0.220001000000003</c:v>
                </c:pt>
                <c:pt idx="5218">
                  <c:v>-0.220001000000003</c:v>
                </c:pt>
                <c:pt idx="5219">
                  <c:v>3.0002000000003099E-2</c:v>
                </c:pt>
                <c:pt idx="5220">
                  <c:v>5.9998000000000197E-2</c:v>
                </c:pt>
                <c:pt idx="5221">
                  <c:v>-0.13999900000000301</c:v>
                </c:pt>
                <c:pt idx="5222">
                  <c:v>7.0000000000000201E-2</c:v>
                </c:pt>
                <c:pt idx="5223">
                  <c:v>0.28000299999999301</c:v>
                </c:pt>
                <c:pt idx="5224">
                  <c:v>0.28000299999999301</c:v>
                </c:pt>
                <c:pt idx="5225">
                  <c:v>0.28000299999999301</c:v>
                </c:pt>
                <c:pt idx="5226">
                  <c:v>0.20000000000000201</c:v>
                </c:pt>
                <c:pt idx="5227">
                  <c:v>6.9999000000002795E-2</c:v>
                </c:pt>
                <c:pt idx="5228">
                  <c:v>0.25</c:v>
                </c:pt>
                <c:pt idx="5229">
                  <c:v>0.36000099999999602</c:v>
                </c:pt>
                <c:pt idx="5230">
                  <c:v>-0.13999900000000301</c:v>
                </c:pt>
                <c:pt idx="5231">
                  <c:v>-0.13999900000000301</c:v>
                </c:pt>
                <c:pt idx="5232">
                  <c:v>-0.13999900000000301</c:v>
                </c:pt>
                <c:pt idx="5233">
                  <c:v>-0.17999999999999899</c:v>
                </c:pt>
                <c:pt idx="5234">
                  <c:v>-0.26000200000000001</c:v>
                </c:pt>
                <c:pt idx="5235">
                  <c:v>-0.25</c:v>
                </c:pt>
                <c:pt idx="5236">
                  <c:v>-7.0000000000000201E-2</c:v>
                </c:pt>
                <c:pt idx="5237">
                  <c:v>-2.9998999999996501E-2</c:v>
                </c:pt>
                <c:pt idx="5238">
                  <c:v>-2.9998999999996501E-2</c:v>
                </c:pt>
                <c:pt idx="5239">
                  <c:v>-2.9998999999996501E-2</c:v>
                </c:pt>
                <c:pt idx="5240">
                  <c:v>4.0000999999996602E-2</c:v>
                </c:pt>
                <c:pt idx="5241">
                  <c:v>4.0000999999996602E-2</c:v>
                </c:pt>
                <c:pt idx="5242">
                  <c:v>0.5</c:v>
                </c:pt>
                <c:pt idx="5243">
                  <c:v>-0.119998999999999</c:v>
                </c:pt>
                <c:pt idx="5244">
                  <c:v>0.189999</c:v>
                </c:pt>
                <c:pt idx="5245">
                  <c:v>0.189999</c:v>
                </c:pt>
                <c:pt idx="5246">
                  <c:v>0.189999</c:v>
                </c:pt>
                <c:pt idx="5247">
                  <c:v>-7.9998000000003303E-2</c:v>
                </c:pt>
                <c:pt idx="5248">
                  <c:v>8.9999999999996305E-2</c:v>
                </c:pt>
                <c:pt idx="5249">
                  <c:v>-0.90000199999999997</c:v>
                </c:pt>
                <c:pt idx="5250">
                  <c:v>-0.529998999999996</c:v>
                </c:pt>
                <c:pt idx="5251">
                  <c:v>0.969996999999999</c:v>
                </c:pt>
                <c:pt idx="5252">
                  <c:v>0.969996999999999</c:v>
                </c:pt>
                <c:pt idx="5253">
                  <c:v>0.969996999999999</c:v>
                </c:pt>
                <c:pt idx="5254">
                  <c:v>-0.34999899999999601</c:v>
                </c:pt>
                <c:pt idx="5255">
                  <c:v>5.9997000000002701E-2</c:v>
                </c:pt>
                <c:pt idx="5256">
                  <c:v>-8.0002000000000295E-2</c:v>
                </c:pt>
                <c:pt idx="5257">
                  <c:v>0.220001000000003</c:v>
                </c:pt>
                <c:pt idx="5258">
                  <c:v>4.9998999999999599E-2</c:v>
                </c:pt>
                <c:pt idx="5259">
                  <c:v>4.9998999999999599E-2</c:v>
                </c:pt>
                <c:pt idx="5260">
                  <c:v>4.9998999999999599E-2</c:v>
                </c:pt>
                <c:pt idx="5261">
                  <c:v>0.219996999999999</c:v>
                </c:pt>
                <c:pt idx="5262">
                  <c:v>-0.220001000000003</c:v>
                </c:pt>
                <c:pt idx="5263">
                  <c:v>-1.0002E-2</c:v>
                </c:pt>
                <c:pt idx="5264">
                  <c:v>0.109999000000001</c:v>
                </c:pt>
                <c:pt idx="5265">
                  <c:v>0.94000000000000095</c:v>
                </c:pt>
                <c:pt idx="5266">
                  <c:v>0.94000000000000095</c:v>
                </c:pt>
                <c:pt idx="5267">
                  <c:v>0.94000000000000095</c:v>
                </c:pt>
                <c:pt idx="5268">
                  <c:v>-0.64</c:v>
                </c:pt>
                <c:pt idx="5269">
                  <c:v>-0.50999999999999801</c:v>
                </c:pt>
                <c:pt idx="5270">
                  <c:v>3.9998999999998099E-2</c:v>
                </c:pt>
                <c:pt idx="5271">
                  <c:v>-0.119998999999999</c:v>
                </c:pt>
                <c:pt idx="5272">
                  <c:v>0.219999000000001</c:v>
                </c:pt>
                <c:pt idx="5273">
                  <c:v>0.219999000000001</c:v>
                </c:pt>
                <c:pt idx="5274">
                  <c:v>0.219999000000001</c:v>
                </c:pt>
                <c:pt idx="5275">
                  <c:v>-1.0000999999999E-2</c:v>
                </c:pt>
                <c:pt idx="5276">
                  <c:v>-0.280000999999998</c:v>
                </c:pt>
                <c:pt idx="5277">
                  <c:v>-5.0000999999998103E-2</c:v>
                </c:pt>
                <c:pt idx="5278">
                  <c:v>-0.23999899999999999</c:v>
                </c:pt>
                <c:pt idx="5279">
                  <c:v>0.20000099999999599</c:v>
                </c:pt>
                <c:pt idx="5280">
                  <c:v>0.20000099999999599</c:v>
                </c:pt>
                <c:pt idx="5281">
                  <c:v>0.20000099999999599</c:v>
                </c:pt>
                <c:pt idx="5282">
                  <c:v>0.12000000000000099</c:v>
                </c:pt>
                <c:pt idx="5283">
                  <c:v>-2.0000999999997E-2</c:v>
                </c:pt>
                <c:pt idx="5284">
                  <c:v>0</c:v>
                </c:pt>
                <c:pt idx="5285">
                  <c:v>-0.41</c:v>
                </c:pt>
                <c:pt idx="5286">
                  <c:v>3.0000999999998602E-2</c:v>
                </c:pt>
                <c:pt idx="5287">
                  <c:v>3.0000999999998602E-2</c:v>
                </c:pt>
                <c:pt idx="5288">
                  <c:v>3.0000999999998602E-2</c:v>
                </c:pt>
                <c:pt idx="5289">
                  <c:v>-8.9999999999999802E-2</c:v>
                </c:pt>
                <c:pt idx="5290">
                  <c:v>0.19999900000000101</c:v>
                </c:pt>
                <c:pt idx="5291">
                  <c:v>-0.10000099999999799</c:v>
                </c:pt>
                <c:pt idx="5292">
                  <c:v>-7.0001999999998704E-2</c:v>
                </c:pt>
                <c:pt idx="5293">
                  <c:v>-0.190000000000001</c:v>
                </c:pt>
                <c:pt idx="5294">
                  <c:v>-0.190000000000001</c:v>
                </c:pt>
                <c:pt idx="5295">
                  <c:v>-0.190000000000001</c:v>
                </c:pt>
                <c:pt idx="5296">
                  <c:v>1.0000999999999E-2</c:v>
                </c:pt>
                <c:pt idx="5297">
                  <c:v>0.149999999999998</c:v>
                </c:pt>
                <c:pt idx="5298">
                  <c:v>-3.0000999999998602E-2</c:v>
                </c:pt>
                <c:pt idx="5299">
                  <c:v>0.219998999999997</c:v>
                </c:pt>
                <c:pt idx="5300">
                  <c:v>-7.9999999999998295E-2</c:v>
                </c:pt>
                <c:pt idx="5301">
                  <c:v>-7.9999999999998295E-2</c:v>
                </c:pt>
                <c:pt idx="5302">
                  <c:v>-7.9999999999998295E-2</c:v>
                </c:pt>
                <c:pt idx="5303">
                  <c:v>-7.9999999999998295E-2</c:v>
                </c:pt>
                <c:pt idx="5304">
                  <c:v>-0.33999999999999903</c:v>
                </c:pt>
                <c:pt idx="5305">
                  <c:v>0.16999999999999801</c:v>
                </c:pt>
                <c:pt idx="5306">
                  <c:v>0.67999999999999905</c:v>
                </c:pt>
                <c:pt idx="5307">
                  <c:v>0.53000099999999795</c:v>
                </c:pt>
                <c:pt idx="5308">
                  <c:v>0.53000099999999795</c:v>
                </c:pt>
                <c:pt idx="5309">
                  <c:v>0.53000099999999795</c:v>
                </c:pt>
                <c:pt idx="5310">
                  <c:v>0.26000200000000001</c:v>
                </c:pt>
                <c:pt idx="5311">
                  <c:v>0.47999899999999901</c:v>
                </c:pt>
                <c:pt idx="5312">
                  <c:v>-0.37999699999999498</c:v>
                </c:pt>
                <c:pt idx="5313">
                  <c:v>9.0000000000003397E-2</c:v>
                </c:pt>
                <c:pt idx="5314">
                  <c:v>-0.17000200000000301</c:v>
                </c:pt>
                <c:pt idx="5315">
                  <c:v>-0.17000200000000301</c:v>
                </c:pt>
                <c:pt idx="5316">
                  <c:v>-0.17000200000000301</c:v>
                </c:pt>
                <c:pt idx="5317">
                  <c:v>-4.00010000000037E-2</c:v>
                </c:pt>
                <c:pt idx="5318">
                  <c:v>-7.0003999999997193E-2</c:v>
                </c:pt>
                <c:pt idx="5319">
                  <c:v>0.24000099999999899</c:v>
                </c:pt>
                <c:pt idx="5320">
                  <c:v>-9.9998999999996799E-2</c:v>
                </c:pt>
                <c:pt idx="5321">
                  <c:v>0.150002</c:v>
                </c:pt>
                <c:pt idx="5322">
                  <c:v>0.150002</c:v>
                </c:pt>
                <c:pt idx="5323">
                  <c:v>0.150002</c:v>
                </c:pt>
                <c:pt idx="5324">
                  <c:v>0.36000099999999602</c:v>
                </c:pt>
                <c:pt idx="5325">
                  <c:v>-0.120003000000004</c:v>
                </c:pt>
                <c:pt idx="5326">
                  <c:v>0.25</c:v>
                </c:pt>
                <c:pt idx="5327">
                  <c:v>-9.0000000000003397E-2</c:v>
                </c:pt>
                <c:pt idx="5328">
                  <c:v>0.26000200000000001</c:v>
                </c:pt>
                <c:pt idx="5329">
                  <c:v>0.26000200000000001</c:v>
                </c:pt>
                <c:pt idx="5330">
                  <c:v>0.26000200000000001</c:v>
                </c:pt>
                <c:pt idx="5331">
                  <c:v>0.42000200000000298</c:v>
                </c:pt>
                <c:pt idx="5332">
                  <c:v>0.17999600000000199</c:v>
                </c:pt>
                <c:pt idx="5333">
                  <c:v>7.9997999999996197E-2</c:v>
                </c:pt>
                <c:pt idx="5334">
                  <c:v>0.16999899999999701</c:v>
                </c:pt>
                <c:pt idx="5335">
                  <c:v>0.23999799999999899</c:v>
                </c:pt>
                <c:pt idx="5336">
                  <c:v>0.23999799999999899</c:v>
                </c:pt>
                <c:pt idx="5337">
                  <c:v>0.23999799999999899</c:v>
                </c:pt>
                <c:pt idx="5338">
                  <c:v>9.9998999999996799E-2</c:v>
                </c:pt>
                <c:pt idx="5339">
                  <c:v>0.220001000000003</c:v>
                </c:pt>
                <c:pt idx="5340">
                  <c:v>0</c:v>
                </c:pt>
                <c:pt idx="5341">
                  <c:v>3.9996999999999602E-2</c:v>
                </c:pt>
                <c:pt idx="5342">
                  <c:v>-9.0000000000003397E-2</c:v>
                </c:pt>
                <c:pt idx="5343">
                  <c:v>-9.0000000000003397E-2</c:v>
                </c:pt>
                <c:pt idx="5344">
                  <c:v>-9.0000000000003397E-2</c:v>
                </c:pt>
                <c:pt idx="5345">
                  <c:v>-0.25999799999999501</c:v>
                </c:pt>
                <c:pt idx="5346">
                  <c:v>0.19999699999999601</c:v>
                </c:pt>
                <c:pt idx="5347">
                  <c:v>-9.9979999999959494E-3</c:v>
                </c:pt>
                <c:pt idx="5348">
                  <c:v>7.9998000000003303E-2</c:v>
                </c:pt>
                <c:pt idx="5349">
                  <c:v>-0.15000100000000299</c:v>
                </c:pt>
                <c:pt idx="5350">
                  <c:v>-0.15000100000000299</c:v>
                </c:pt>
                <c:pt idx="5351">
                  <c:v>-0.15000100000000299</c:v>
                </c:pt>
                <c:pt idx="5352">
                  <c:v>-0.180000999999997</c:v>
                </c:pt>
                <c:pt idx="5353">
                  <c:v>7.9998000000003303E-2</c:v>
                </c:pt>
                <c:pt idx="5354">
                  <c:v>-0.210003</c:v>
                </c:pt>
                <c:pt idx="5355">
                  <c:v>-0.49000100000000602</c:v>
                </c:pt>
                <c:pt idx="5356">
                  <c:v>-9.0000000000003397E-2</c:v>
                </c:pt>
                <c:pt idx="5357">
                  <c:v>-9.0000000000003397E-2</c:v>
                </c:pt>
                <c:pt idx="5358">
                  <c:v>-9.0000000000003397E-2</c:v>
                </c:pt>
                <c:pt idx="5359">
                  <c:v>0.17999999999999899</c:v>
                </c:pt>
                <c:pt idx="5360">
                  <c:v>0.38999900000000298</c:v>
                </c:pt>
                <c:pt idx="5361">
                  <c:v>6.00009999999997E-2</c:v>
                </c:pt>
                <c:pt idx="5362">
                  <c:v>-0.17999999999999899</c:v>
                </c:pt>
                <c:pt idx="5363">
                  <c:v>0.270000999999993</c:v>
                </c:pt>
                <c:pt idx="5364">
                  <c:v>0.270000999999993</c:v>
                </c:pt>
                <c:pt idx="5365">
                  <c:v>0.270000999999993</c:v>
                </c:pt>
                <c:pt idx="5366">
                  <c:v>-0.110000999999996</c:v>
                </c:pt>
                <c:pt idx="5367">
                  <c:v>0</c:v>
                </c:pt>
                <c:pt idx="5368">
                  <c:v>9.0000000000003397E-2</c:v>
                </c:pt>
                <c:pt idx="5369">
                  <c:v>-0.17999999999999899</c:v>
                </c:pt>
                <c:pt idx="5370">
                  <c:v>0.22000099999999601</c:v>
                </c:pt>
                <c:pt idx="5371">
                  <c:v>0.22000099999999601</c:v>
                </c:pt>
                <c:pt idx="5372">
                  <c:v>0.22000099999999601</c:v>
                </c:pt>
                <c:pt idx="5373">
                  <c:v>6.0001999999997203E-2</c:v>
                </c:pt>
                <c:pt idx="5374">
                  <c:v>0.529998999999996</c:v>
                </c:pt>
                <c:pt idx="5375">
                  <c:v>0</c:v>
                </c:pt>
                <c:pt idx="5376">
                  <c:v>-7.0000000000000201E-2</c:v>
                </c:pt>
                <c:pt idx="5377">
                  <c:v>0.16999800000000601</c:v>
                </c:pt>
                <c:pt idx="5378">
                  <c:v>0.16999800000000601</c:v>
                </c:pt>
                <c:pt idx="5379">
                  <c:v>0.16999800000000601</c:v>
                </c:pt>
                <c:pt idx="5380">
                  <c:v>-0.129997000000003</c:v>
                </c:pt>
                <c:pt idx="5381">
                  <c:v>0.22999999999999601</c:v>
                </c:pt>
                <c:pt idx="5382">
                  <c:v>-0.16999799999999901</c:v>
                </c:pt>
                <c:pt idx="5383">
                  <c:v>-0.16999799999999901</c:v>
                </c:pt>
                <c:pt idx="5384">
                  <c:v>7.0000000000000201E-2</c:v>
                </c:pt>
                <c:pt idx="5385">
                  <c:v>7.0000000000000201E-2</c:v>
                </c:pt>
                <c:pt idx="5386">
                  <c:v>7.0000000000000201E-2</c:v>
                </c:pt>
                <c:pt idx="5387">
                  <c:v>-0.38000099999999998</c:v>
                </c:pt>
                <c:pt idx="5388">
                  <c:v>-9.9989999999934298E-3</c:v>
                </c:pt>
                <c:pt idx="5389">
                  <c:v>-0.24000099999999899</c:v>
                </c:pt>
                <c:pt idx="5390">
                  <c:v>-6.00009999999997E-2</c:v>
                </c:pt>
                <c:pt idx="5391">
                  <c:v>4.9998999999999599E-2</c:v>
                </c:pt>
                <c:pt idx="5392">
                  <c:v>4.9998999999999599E-2</c:v>
                </c:pt>
                <c:pt idx="5393">
                  <c:v>4.9998999999999599E-2</c:v>
                </c:pt>
                <c:pt idx="5394">
                  <c:v>-0.79000100000000295</c:v>
                </c:pt>
                <c:pt idx="5395">
                  <c:v>8.0002000000000295E-2</c:v>
                </c:pt>
                <c:pt idx="5396">
                  <c:v>-2.9998999999996501E-2</c:v>
                </c:pt>
                <c:pt idx="5397">
                  <c:v>0.110000000000006</c:v>
                </c:pt>
                <c:pt idx="5398">
                  <c:v>0.270000999999993</c:v>
                </c:pt>
                <c:pt idx="5399">
                  <c:v>0.270000999999993</c:v>
                </c:pt>
                <c:pt idx="5400">
                  <c:v>0.270000999999993</c:v>
                </c:pt>
                <c:pt idx="5401">
                  <c:v>0.27000099999999999</c:v>
                </c:pt>
                <c:pt idx="5402">
                  <c:v>7.9997999999996197E-2</c:v>
                </c:pt>
                <c:pt idx="5403">
                  <c:v>0.22999999999999601</c:v>
                </c:pt>
                <c:pt idx="5404">
                  <c:v>-0.20999900000000299</c:v>
                </c:pt>
                <c:pt idx="5405">
                  <c:v>0.19000199999999901</c:v>
                </c:pt>
                <c:pt idx="5406">
                  <c:v>0.19000199999999901</c:v>
                </c:pt>
                <c:pt idx="5407">
                  <c:v>0.19000199999999901</c:v>
                </c:pt>
                <c:pt idx="5408">
                  <c:v>4.00010000000037E-2</c:v>
                </c:pt>
                <c:pt idx="5409">
                  <c:v>-7.9997999999996197E-2</c:v>
                </c:pt>
                <c:pt idx="5410">
                  <c:v>-0.32000399999999701</c:v>
                </c:pt>
                <c:pt idx="5411">
                  <c:v>0.14999800000000299</c:v>
                </c:pt>
                <c:pt idx="5412">
                  <c:v>6.0001999999997203E-2</c:v>
                </c:pt>
                <c:pt idx="5413">
                  <c:v>6.0001999999997203E-2</c:v>
                </c:pt>
                <c:pt idx="5414">
                  <c:v>6.0001999999997203E-2</c:v>
                </c:pt>
                <c:pt idx="5415">
                  <c:v>6.0001999999997203E-2</c:v>
                </c:pt>
                <c:pt idx="5416">
                  <c:v>0.20000100000000001</c:v>
                </c:pt>
                <c:pt idx="5417">
                  <c:v>-5.9997999999993099E-2</c:v>
                </c:pt>
                <c:pt idx="5418">
                  <c:v>0.13000100000000001</c:v>
                </c:pt>
                <c:pt idx="5419">
                  <c:v>-6.9999000000002795E-2</c:v>
                </c:pt>
                <c:pt idx="5420">
                  <c:v>-6.9999000000002795E-2</c:v>
                </c:pt>
                <c:pt idx="5421">
                  <c:v>-6.9999000000002795E-2</c:v>
                </c:pt>
                <c:pt idx="5422">
                  <c:v>-6.9999000000002795E-2</c:v>
                </c:pt>
                <c:pt idx="5423">
                  <c:v>0.13999900000000301</c:v>
                </c:pt>
                <c:pt idx="5424">
                  <c:v>0.22999999999999601</c:v>
                </c:pt>
                <c:pt idx="5425">
                  <c:v>-9.99800000000306E-3</c:v>
                </c:pt>
                <c:pt idx="5426">
                  <c:v>0.28999699999999901</c:v>
                </c:pt>
                <c:pt idx="5427">
                  <c:v>0.28999699999999901</c:v>
                </c:pt>
                <c:pt idx="5428">
                  <c:v>0.28999699999999901</c:v>
                </c:pt>
                <c:pt idx="5429">
                  <c:v>-0.10000200000000301</c:v>
                </c:pt>
                <c:pt idx="5430">
                  <c:v>-9.9989999999934298E-3</c:v>
                </c:pt>
                <c:pt idx="5431">
                  <c:v>0.15000100000000299</c:v>
                </c:pt>
                <c:pt idx="5432">
                  <c:v>0.27000099999999999</c:v>
                </c:pt>
                <c:pt idx="5433">
                  <c:v>6.0001999999997203E-2</c:v>
                </c:pt>
                <c:pt idx="5434">
                  <c:v>6.0001999999997203E-2</c:v>
                </c:pt>
                <c:pt idx="5435">
                  <c:v>6.0001999999997203E-2</c:v>
                </c:pt>
                <c:pt idx="5436">
                  <c:v>6.0001999999997203E-2</c:v>
                </c:pt>
                <c:pt idx="5437">
                  <c:v>-0.48999799999999899</c:v>
                </c:pt>
                <c:pt idx="5438">
                  <c:v>-5.9997000000002701E-2</c:v>
                </c:pt>
                <c:pt idx="5439">
                  <c:v>2.9999000000003599E-2</c:v>
                </c:pt>
                <c:pt idx="5440">
                  <c:v>-0.13000100000000001</c:v>
                </c:pt>
                <c:pt idx="5441">
                  <c:v>-0.13000100000000001</c:v>
                </c:pt>
                <c:pt idx="5442">
                  <c:v>-0.13000100000000001</c:v>
                </c:pt>
                <c:pt idx="5443">
                  <c:v>0.28999699999999901</c:v>
                </c:pt>
                <c:pt idx="5444">
                  <c:v>2.0001000000000602E-2</c:v>
                </c:pt>
                <c:pt idx="5445">
                  <c:v>1.00029999999975E-2</c:v>
                </c:pt>
                <c:pt idx="5446">
                  <c:v>-0.33999999999999603</c:v>
                </c:pt>
                <c:pt idx="5447">
                  <c:v>-3.9996999999999602E-2</c:v>
                </c:pt>
                <c:pt idx="5448">
                  <c:v>-3.9996999999999602E-2</c:v>
                </c:pt>
                <c:pt idx="5449">
                  <c:v>-3.9996999999999602E-2</c:v>
                </c:pt>
                <c:pt idx="5450">
                  <c:v>-0.149997999999996</c:v>
                </c:pt>
                <c:pt idx="5451">
                  <c:v>-0.33000200000000002</c:v>
                </c:pt>
                <c:pt idx="5452">
                  <c:v>-0.54999999999999705</c:v>
                </c:pt>
                <c:pt idx="5453">
                  <c:v>-1.00029999999975E-2</c:v>
                </c:pt>
                <c:pt idx="5454">
                  <c:v>0.23000399999999999</c:v>
                </c:pt>
                <c:pt idx="5455">
                  <c:v>0.23000399999999999</c:v>
                </c:pt>
                <c:pt idx="5456">
                  <c:v>0.23000399999999999</c:v>
                </c:pt>
                <c:pt idx="5457">
                  <c:v>-1.5300020000000001</c:v>
                </c:pt>
                <c:pt idx="5458">
                  <c:v>0.95000099999999998</c:v>
                </c:pt>
                <c:pt idx="5459">
                  <c:v>0.280003</c:v>
                </c:pt>
                <c:pt idx="5460">
                  <c:v>-0.32</c:v>
                </c:pt>
                <c:pt idx="5461">
                  <c:v>-9.9998000000006401E-2</c:v>
                </c:pt>
                <c:pt idx="5462">
                  <c:v>-9.9998000000006401E-2</c:v>
                </c:pt>
                <c:pt idx="5463">
                  <c:v>-9.9998000000006401E-2</c:v>
                </c:pt>
                <c:pt idx="5464">
                  <c:v>0.29999900000000601</c:v>
                </c:pt>
                <c:pt idx="5465">
                  <c:v>-0.14000000000000001</c:v>
                </c:pt>
                <c:pt idx="5466">
                  <c:v>0.590001</c:v>
                </c:pt>
                <c:pt idx="5467">
                  <c:v>0.159999000000006</c:v>
                </c:pt>
                <c:pt idx="5468">
                  <c:v>0.31999900000000198</c:v>
                </c:pt>
                <c:pt idx="5469">
                  <c:v>0.31999900000000198</c:v>
                </c:pt>
                <c:pt idx="5470">
                  <c:v>0.31999900000000198</c:v>
                </c:pt>
                <c:pt idx="5471">
                  <c:v>0.31999900000000198</c:v>
                </c:pt>
                <c:pt idx="5472">
                  <c:v>0.110000000000006</c:v>
                </c:pt>
                <c:pt idx="5473">
                  <c:v>0.210003</c:v>
                </c:pt>
                <c:pt idx="5474">
                  <c:v>-0.24000099999999899</c:v>
                </c:pt>
                <c:pt idx="5475">
                  <c:v>0.28999699999999901</c:v>
                </c:pt>
                <c:pt idx="5476">
                  <c:v>0.28999699999999901</c:v>
                </c:pt>
                <c:pt idx="5477">
                  <c:v>0.28999699999999901</c:v>
                </c:pt>
                <c:pt idx="5478">
                  <c:v>0.160000000000003</c:v>
                </c:pt>
                <c:pt idx="5479">
                  <c:v>-0.120003000000004</c:v>
                </c:pt>
                <c:pt idx="5480">
                  <c:v>-0.71000300000000005</c:v>
                </c:pt>
                <c:pt idx="5481">
                  <c:v>-0.36999899999999902</c:v>
                </c:pt>
                <c:pt idx="5482">
                  <c:v>7.9997999999996197E-2</c:v>
                </c:pt>
                <c:pt idx="5483">
                  <c:v>7.9997999999996197E-2</c:v>
                </c:pt>
                <c:pt idx="5484">
                  <c:v>7.9997999999996197E-2</c:v>
                </c:pt>
                <c:pt idx="5485">
                  <c:v>0.52000100000000005</c:v>
                </c:pt>
                <c:pt idx="5486">
                  <c:v>-0.31999900000000198</c:v>
                </c:pt>
                <c:pt idx="5487">
                  <c:v>0.119998999999999</c:v>
                </c:pt>
                <c:pt idx="5488">
                  <c:v>-2.0000000000003099E-2</c:v>
                </c:pt>
                <c:pt idx="5489">
                  <c:v>4.9998999999999599E-2</c:v>
                </c:pt>
                <c:pt idx="5490">
                  <c:v>4.9998999999999599E-2</c:v>
                </c:pt>
                <c:pt idx="5491">
                  <c:v>4.9998999999999599E-2</c:v>
                </c:pt>
                <c:pt idx="5492">
                  <c:v>-0.13000199999999701</c:v>
                </c:pt>
                <c:pt idx="5493">
                  <c:v>-0.13999900000000301</c:v>
                </c:pt>
                <c:pt idx="5494">
                  <c:v>-2.0000999999993399E-2</c:v>
                </c:pt>
                <c:pt idx="5495">
                  <c:v>-0.31999900000000198</c:v>
                </c:pt>
                <c:pt idx="5496">
                  <c:v>0.45000099999999998</c:v>
                </c:pt>
                <c:pt idx="5497">
                  <c:v>0.45000099999999998</c:v>
                </c:pt>
                <c:pt idx="5498">
                  <c:v>0.45000099999999998</c:v>
                </c:pt>
                <c:pt idx="5499">
                  <c:v>-0.26000200000000001</c:v>
                </c:pt>
                <c:pt idx="5500">
                  <c:v>0.10000200000000301</c:v>
                </c:pt>
                <c:pt idx="5501">
                  <c:v>-0.13999900000000301</c:v>
                </c:pt>
                <c:pt idx="5502">
                  <c:v>4.00010000000037E-2</c:v>
                </c:pt>
                <c:pt idx="5503">
                  <c:v>-0.20000100000000001</c:v>
                </c:pt>
                <c:pt idx="5504">
                  <c:v>-0.20000100000000001</c:v>
                </c:pt>
                <c:pt idx="5505">
                  <c:v>-0.20000100000000001</c:v>
                </c:pt>
                <c:pt idx="5506">
                  <c:v>-0.110000999999996</c:v>
                </c:pt>
                <c:pt idx="5507">
                  <c:v>-0.220001000000003</c:v>
                </c:pt>
                <c:pt idx="5508">
                  <c:v>0.120002999999996</c:v>
                </c:pt>
                <c:pt idx="5509">
                  <c:v>5.0003000000003697E-2</c:v>
                </c:pt>
                <c:pt idx="5510">
                  <c:v>5.0003000000003697E-2</c:v>
                </c:pt>
                <c:pt idx="5511">
                  <c:v>5.0003000000003697E-2</c:v>
                </c:pt>
                <c:pt idx="5512">
                  <c:v>5.0003000000003697E-2</c:v>
                </c:pt>
                <c:pt idx="5513">
                  <c:v>-0.20000000000000201</c:v>
                </c:pt>
                <c:pt idx="5514">
                  <c:v>-3.9996999999999602E-2</c:v>
                </c:pt>
                <c:pt idx="5515">
                  <c:v>0.45000099999999998</c:v>
                </c:pt>
                <c:pt idx="5516">
                  <c:v>0.219996999999999</c:v>
                </c:pt>
                <c:pt idx="5517">
                  <c:v>-0.17000200000000301</c:v>
                </c:pt>
                <c:pt idx="5518">
                  <c:v>-0.17000200000000301</c:v>
                </c:pt>
                <c:pt idx="5519">
                  <c:v>-0.17000200000000301</c:v>
                </c:pt>
                <c:pt idx="5520">
                  <c:v>0.14000399999999699</c:v>
                </c:pt>
                <c:pt idx="5521">
                  <c:v>0.39</c:v>
                </c:pt>
                <c:pt idx="5522">
                  <c:v>3.9996999999999602E-2</c:v>
                </c:pt>
                <c:pt idx="5523">
                  <c:v>-5.9997000000002701E-2</c:v>
                </c:pt>
                <c:pt idx="5524">
                  <c:v>0</c:v>
                </c:pt>
                <c:pt idx="5525">
                  <c:v>0</c:v>
                </c:pt>
                <c:pt idx="5526">
                  <c:v>0</c:v>
                </c:pt>
                <c:pt idx="5527">
                  <c:v>-0.220001000000003</c:v>
                </c:pt>
                <c:pt idx="5528">
                  <c:v>0.110000999999996</c:v>
                </c:pt>
                <c:pt idx="5529">
                  <c:v>0.13000199999999701</c:v>
                </c:pt>
                <c:pt idx="5530">
                  <c:v>-0.41999799999999898</c:v>
                </c:pt>
                <c:pt idx="5531">
                  <c:v>-6.9999999999993096E-2</c:v>
                </c:pt>
                <c:pt idx="5532">
                  <c:v>-6.9999999999993096E-2</c:v>
                </c:pt>
                <c:pt idx="5533">
                  <c:v>-6.9999999999993096E-2</c:v>
                </c:pt>
                <c:pt idx="5534">
                  <c:v>-6.0001999999997203E-2</c:v>
                </c:pt>
                <c:pt idx="5535">
                  <c:v>-0.25</c:v>
                </c:pt>
                <c:pt idx="5536">
                  <c:v>0.110000999999996</c:v>
                </c:pt>
                <c:pt idx="5537">
                  <c:v>-8.0002000000000295E-2</c:v>
                </c:pt>
                <c:pt idx="5538">
                  <c:v>0.220001000000003</c:v>
                </c:pt>
                <c:pt idx="5539">
                  <c:v>0.220001000000003</c:v>
                </c:pt>
                <c:pt idx="5540">
                  <c:v>0.220001000000003</c:v>
                </c:pt>
                <c:pt idx="5541">
                  <c:v>9.9989999999934298E-3</c:v>
                </c:pt>
                <c:pt idx="5542">
                  <c:v>0.45000000000000201</c:v>
                </c:pt>
                <c:pt idx="5543">
                  <c:v>-0.29000100000000301</c:v>
                </c:pt>
                <c:pt idx="5544">
                  <c:v>9.99900000000053E-3</c:v>
                </c:pt>
                <c:pt idx="5545">
                  <c:v>7.0003999999997193E-2</c:v>
                </c:pt>
                <c:pt idx="5546">
                  <c:v>7.0003999999997193E-2</c:v>
                </c:pt>
                <c:pt idx="5547">
                  <c:v>7.0003999999997193E-2</c:v>
                </c:pt>
                <c:pt idx="5548">
                  <c:v>0.20000100000000001</c:v>
                </c:pt>
                <c:pt idx="5549">
                  <c:v>-0.15000100000000299</c:v>
                </c:pt>
                <c:pt idx="5550">
                  <c:v>0.47999999999999599</c:v>
                </c:pt>
                <c:pt idx="5551">
                  <c:v>0</c:v>
                </c:pt>
                <c:pt idx="5552">
                  <c:v>0.150002</c:v>
                </c:pt>
                <c:pt idx="5553">
                  <c:v>0.150002</c:v>
                </c:pt>
                <c:pt idx="5554">
                  <c:v>0.150002</c:v>
                </c:pt>
                <c:pt idx="5555">
                  <c:v>-4.00010000000037E-2</c:v>
                </c:pt>
                <c:pt idx="5556">
                  <c:v>0.120002999999996</c:v>
                </c:pt>
                <c:pt idx="5557">
                  <c:v>2.0000000000003099E-2</c:v>
                </c:pt>
                <c:pt idx="5558">
                  <c:v>-0.19000199999999901</c:v>
                </c:pt>
                <c:pt idx="5559">
                  <c:v>0.90000199999999997</c:v>
                </c:pt>
                <c:pt idx="5560">
                  <c:v>0.90000199999999997</c:v>
                </c:pt>
                <c:pt idx="5561">
                  <c:v>0.90000199999999997</c:v>
                </c:pt>
                <c:pt idx="5562">
                  <c:v>-9.9998000000006401E-2</c:v>
                </c:pt>
                <c:pt idx="5563">
                  <c:v>-7.0000000000000201E-2</c:v>
                </c:pt>
                <c:pt idx="5564">
                  <c:v>9.99800000000306E-3</c:v>
                </c:pt>
                <c:pt idx="5565">
                  <c:v>-0.129997000000003</c:v>
                </c:pt>
                <c:pt idx="5566">
                  <c:v>0.22000099999999601</c:v>
                </c:pt>
                <c:pt idx="5567">
                  <c:v>0.22000099999999601</c:v>
                </c:pt>
                <c:pt idx="5568">
                  <c:v>0.22000099999999601</c:v>
                </c:pt>
                <c:pt idx="5569">
                  <c:v>0.22000099999999601</c:v>
                </c:pt>
                <c:pt idx="5570">
                  <c:v>-5.9998000000000197E-2</c:v>
                </c:pt>
                <c:pt idx="5571">
                  <c:v>0.240001999999996</c:v>
                </c:pt>
                <c:pt idx="5572">
                  <c:v>2.9998999999996501E-2</c:v>
                </c:pt>
                <c:pt idx="5573">
                  <c:v>8.9999999999996305E-2</c:v>
                </c:pt>
                <c:pt idx="5574">
                  <c:v>8.9999999999996305E-2</c:v>
                </c:pt>
                <c:pt idx="5575">
                  <c:v>8.9999999999996305E-2</c:v>
                </c:pt>
                <c:pt idx="5576">
                  <c:v>-0.27000000000000302</c:v>
                </c:pt>
                <c:pt idx="5577">
                  <c:v>-0.18999899999999301</c:v>
                </c:pt>
                <c:pt idx="5578">
                  <c:v>8.0002000000000295E-2</c:v>
                </c:pt>
                <c:pt idx="5579">
                  <c:v>-0.27999800000000602</c:v>
                </c:pt>
                <c:pt idx="5580">
                  <c:v>-1.0002E-2</c:v>
                </c:pt>
                <c:pt idx="5581">
                  <c:v>-1.0002E-2</c:v>
                </c:pt>
                <c:pt idx="5582">
                  <c:v>-1.0002E-2</c:v>
                </c:pt>
                <c:pt idx="5583">
                  <c:v>2.9998999999996501E-2</c:v>
                </c:pt>
                <c:pt idx="5584">
                  <c:v>-0.13000100000000001</c:v>
                </c:pt>
                <c:pt idx="5585">
                  <c:v>-0.22999999999999601</c:v>
                </c:pt>
                <c:pt idx="5586">
                  <c:v>-0.20999900000000299</c:v>
                </c:pt>
                <c:pt idx="5587">
                  <c:v>-4.00010000000037E-2</c:v>
                </c:pt>
                <c:pt idx="5588">
                  <c:v>-4.00010000000037E-2</c:v>
                </c:pt>
                <c:pt idx="5589">
                  <c:v>-4.00010000000037E-2</c:v>
                </c:pt>
                <c:pt idx="5590">
                  <c:v>1.9995999999999001E-2</c:v>
                </c:pt>
                <c:pt idx="5591">
                  <c:v>0.219997999999996</c:v>
                </c:pt>
                <c:pt idx="5592">
                  <c:v>0</c:v>
                </c:pt>
                <c:pt idx="5593">
                  <c:v>-0.45999899999999599</c:v>
                </c:pt>
                <c:pt idx="5594">
                  <c:v>3.0002000000003099E-2</c:v>
                </c:pt>
                <c:pt idx="5595">
                  <c:v>3.0002000000003099E-2</c:v>
                </c:pt>
                <c:pt idx="5596">
                  <c:v>3.0002000000003099E-2</c:v>
                </c:pt>
                <c:pt idx="5597">
                  <c:v>-0.28999699999999901</c:v>
                </c:pt>
                <c:pt idx="5598">
                  <c:v>-0.29999899999999902</c:v>
                </c:pt>
                <c:pt idx="5599">
                  <c:v>-0.22999999999999601</c:v>
                </c:pt>
                <c:pt idx="5600">
                  <c:v>0.47000199999999998</c:v>
                </c:pt>
                <c:pt idx="5601">
                  <c:v>-9.0000000000003397E-2</c:v>
                </c:pt>
                <c:pt idx="5602">
                  <c:v>-9.0000000000003397E-2</c:v>
                </c:pt>
                <c:pt idx="5603">
                  <c:v>-9.0000000000003397E-2</c:v>
                </c:pt>
                <c:pt idx="5604">
                  <c:v>0.29999999999999699</c:v>
                </c:pt>
                <c:pt idx="5605">
                  <c:v>-7.0003999999997193E-2</c:v>
                </c:pt>
                <c:pt idx="5606">
                  <c:v>-7.0003999999997193E-2</c:v>
                </c:pt>
                <c:pt idx="5607">
                  <c:v>0.52999799999999897</c:v>
                </c:pt>
                <c:pt idx="5608">
                  <c:v>0.27999799999999903</c:v>
                </c:pt>
                <c:pt idx="5609">
                  <c:v>0.27999799999999903</c:v>
                </c:pt>
                <c:pt idx="5610">
                  <c:v>0.27999799999999903</c:v>
                </c:pt>
                <c:pt idx="5611">
                  <c:v>4.0000999999996602E-2</c:v>
                </c:pt>
                <c:pt idx="5612">
                  <c:v>-0.120003000000004</c:v>
                </c:pt>
                <c:pt idx="5613">
                  <c:v>0.109996999999999</c:v>
                </c:pt>
                <c:pt idx="5614">
                  <c:v>0.68000000000000604</c:v>
                </c:pt>
                <c:pt idx="5615">
                  <c:v>0.45000099999999299</c:v>
                </c:pt>
                <c:pt idx="5616">
                  <c:v>0.45000099999999299</c:v>
                </c:pt>
                <c:pt idx="5617">
                  <c:v>0.45000099999999299</c:v>
                </c:pt>
                <c:pt idx="5618">
                  <c:v>-7.0000000000000201E-2</c:v>
                </c:pt>
                <c:pt idx="5619">
                  <c:v>0.29999899999999902</c:v>
                </c:pt>
                <c:pt idx="5620">
                  <c:v>0.17000200000000301</c:v>
                </c:pt>
                <c:pt idx="5621">
                  <c:v>-0.229999000000006</c:v>
                </c:pt>
                <c:pt idx="5622">
                  <c:v>0.17999600000000199</c:v>
                </c:pt>
                <c:pt idx="5623">
                  <c:v>0.17999600000000199</c:v>
                </c:pt>
                <c:pt idx="5624">
                  <c:v>0.17999600000000199</c:v>
                </c:pt>
                <c:pt idx="5625">
                  <c:v>0</c:v>
                </c:pt>
                <c:pt idx="5626">
                  <c:v>0.22999899999999901</c:v>
                </c:pt>
                <c:pt idx="5627">
                  <c:v>0.379998</c:v>
                </c:pt>
                <c:pt idx="5628">
                  <c:v>0.19000299999999701</c:v>
                </c:pt>
                <c:pt idx="5629">
                  <c:v>-4.0000000000006197E-2</c:v>
                </c:pt>
                <c:pt idx="5630">
                  <c:v>-4.0000000000006197E-2</c:v>
                </c:pt>
                <c:pt idx="5631">
                  <c:v>-4.0000000000006197E-2</c:v>
                </c:pt>
                <c:pt idx="5632">
                  <c:v>0.15999999999999601</c:v>
                </c:pt>
                <c:pt idx="5633">
                  <c:v>0.29999899999999902</c:v>
                </c:pt>
                <c:pt idx="5634">
                  <c:v>6.00009999999997E-2</c:v>
                </c:pt>
                <c:pt idx="5635">
                  <c:v>0.560001999999997</c:v>
                </c:pt>
                <c:pt idx="5636">
                  <c:v>0.29999899999999902</c:v>
                </c:pt>
                <c:pt idx="5637">
                  <c:v>0.29999899999999902</c:v>
                </c:pt>
                <c:pt idx="5638">
                  <c:v>0.29999899999999902</c:v>
                </c:pt>
                <c:pt idx="5639">
                  <c:v>0.33999999999999603</c:v>
                </c:pt>
                <c:pt idx="5640">
                  <c:v>-0.37000299999999697</c:v>
                </c:pt>
                <c:pt idx="5641">
                  <c:v>0.27000000000000302</c:v>
                </c:pt>
                <c:pt idx="5642">
                  <c:v>-0.13999900000000301</c:v>
                </c:pt>
                <c:pt idx="5643">
                  <c:v>-2.0001000000000602E-2</c:v>
                </c:pt>
                <c:pt idx="5644">
                  <c:v>-2.0001000000000602E-2</c:v>
                </c:pt>
                <c:pt idx="5645">
                  <c:v>-2.0001000000000602E-2</c:v>
                </c:pt>
                <c:pt idx="5646">
                  <c:v>-0.36000099999999602</c:v>
                </c:pt>
                <c:pt idx="5647">
                  <c:v>7.9997999999996197E-2</c:v>
                </c:pt>
                <c:pt idx="5648">
                  <c:v>-0.17999999999999899</c:v>
                </c:pt>
                <c:pt idx="5649">
                  <c:v>-0.37000299999999697</c:v>
                </c:pt>
                <c:pt idx="5650">
                  <c:v>-0.17000199999999599</c:v>
                </c:pt>
                <c:pt idx="5651">
                  <c:v>-0.17000199999999599</c:v>
                </c:pt>
                <c:pt idx="5652">
                  <c:v>-0.17000199999999599</c:v>
                </c:pt>
                <c:pt idx="5653">
                  <c:v>0.25</c:v>
                </c:pt>
                <c:pt idx="5654">
                  <c:v>-0.32000399999999701</c:v>
                </c:pt>
                <c:pt idx="5655">
                  <c:v>-0.29000100000000301</c:v>
                </c:pt>
                <c:pt idx="5656">
                  <c:v>-0.59999800000000603</c:v>
                </c:pt>
                <c:pt idx="5657">
                  <c:v>-0.20000100000000001</c:v>
                </c:pt>
                <c:pt idx="5658">
                  <c:v>-0.20000100000000001</c:v>
                </c:pt>
                <c:pt idx="5659">
                  <c:v>-0.20000100000000001</c:v>
                </c:pt>
                <c:pt idx="5660">
                  <c:v>-6.0001999999997203E-2</c:v>
                </c:pt>
                <c:pt idx="5661">
                  <c:v>0.10000299999999999</c:v>
                </c:pt>
                <c:pt idx="5662">
                  <c:v>6.0001999999997203E-2</c:v>
                </c:pt>
                <c:pt idx="5663">
                  <c:v>0.17999600000000199</c:v>
                </c:pt>
                <c:pt idx="5664">
                  <c:v>0.13999900000000301</c:v>
                </c:pt>
                <c:pt idx="5665">
                  <c:v>0.13999900000000301</c:v>
                </c:pt>
                <c:pt idx="5666">
                  <c:v>0.13999900000000301</c:v>
                </c:pt>
                <c:pt idx="5667">
                  <c:v>0.13999900000000301</c:v>
                </c:pt>
                <c:pt idx="5668">
                  <c:v>-1.0002E-2</c:v>
                </c:pt>
                <c:pt idx="5669">
                  <c:v>-0.189999</c:v>
                </c:pt>
                <c:pt idx="5670">
                  <c:v>-0.119998999999999</c:v>
                </c:pt>
                <c:pt idx="5671">
                  <c:v>0.22999899999999901</c:v>
                </c:pt>
                <c:pt idx="5672">
                  <c:v>0.22999899999999901</c:v>
                </c:pt>
                <c:pt idx="5673">
                  <c:v>0.22999899999999901</c:v>
                </c:pt>
                <c:pt idx="5674">
                  <c:v>-8.0002000000000295E-2</c:v>
                </c:pt>
                <c:pt idx="5675">
                  <c:v>0.10000200000000301</c:v>
                </c:pt>
                <c:pt idx="5676">
                  <c:v>0</c:v>
                </c:pt>
                <c:pt idx="5677">
                  <c:v>-9.99800000000306E-3</c:v>
                </c:pt>
                <c:pt idx="5678">
                  <c:v>8.0002000000000295E-2</c:v>
                </c:pt>
                <c:pt idx="5679">
                  <c:v>8.0002000000000295E-2</c:v>
                </c:pt>
                <c:pt idx="5680">
                  <c:v>8.0002000000000295E-2</c:v>
                </c:pt>
                <c:pt idx="5681">
                  <c:v>0.14000299999999999</c:v>
                </c:pt>
                <c:pt idx="5682">
                  <c:v>0.210003</c:v>
                </c:pt>
                <c:pt idx="5683">
                  <c:v>-7.0000000000000201E-2</c:v>
                </c:pt>
                <c:pt idx="5684">
                  <c:v>0.27000000000000302</c:v>
                </c:pt>
                <c:pt idx="5685">
                  <c:v>0.22000099999999601</c:v>
                </c:pt>
                <c:pt idx="5686">
                  <c:v>0.22000099999999601</c:v>
                </c:pt>
                <c:pt idx="5687">
                  <c:v>0.22000099999999601</c:v>
                </c:pt>
                <c:pt idx="5688">
                  <c:v>0.14999699999999899</c:v>
                </c:pt>
                <c:pt idx="5689">
                  <c:v>0.28999699999999901</c:v>
                </c:pt>
                <c:pt idx="5690">
                  <c:v>5.0003000000003697E-2</c:v>
                </c:pt>
                <c:pt idx="5691">
                  <c:v>0.30000300000000302</c:v>
                </c:pt>
                <c:pt idx="5692">
                  <c:v>7.0000000000000201E-2</c:v>
                </c:pt>
                <c:pt idx="5693">
                  <c:v>7.0000000000000201E-2</c:v>
                </c:pt>
                <c:pt idx="5694">
                  <c:v>7.0000000000000201E-2</c:v>
                </c:pt>
                <c:pt idx="5695">
                  <c:v>-9.0000000000003397E-2</c:v>
                </c:pt>
                <c:pt idx="5696">
                  <c:v>0.279998999999996</c:v>
                </c:pt>
                <c:pt idx="5697">
                  <c:v>0.110000999999996</c:v>
                </c:pt>
                <c:pt idx="5698">
                  <c:v>-0.210003</c:v>
                </c:pt>
                <c:pt idx="5699">
                  <c:v>8.9999999999996305E-2</c:v>
                </c:pt>
                <c:pt idx="5700">
                  <c:v>8.9999999999996305E-2</c:v>
                </c:pt>
                <c:pt idx="5701">
                  <c:v>8.9999999999996305E-2</c:v>
                </c:pt>
                <c:pt idx="5702">
                  <c:v>-4.00010000000037E-2</c:v>
                </c:pt>
                <c:pt idx="5703">
                  <c:v>0.65999999999999603</c:v>
                </c:pt>
                <c:pt idx="5704">
                  <c:v>-0.35000300000000001</c:v>
                </c:pt>
                <c:pt idx="5705">
                  <c:v>-0.47000199999999298</c:v>
                </c:pt>
                <c:pt idx="5706">
                  <c:v>-0.27999799999999903</c:v>
                </c:pt>
                <c:pt idx="5707">
                  <c:v>-0.27999799999999903</c:v>
                </c:pt>
                <c:pt idx="5708">
                  <c:v>-0.27999799999999903</c:v>
                </c:pt>
                <c:pt idx="5709">
                  <c:v>8.0002000000000295E-2</c:v>
                </c:pt>
                <c:pt idx="5710">
                  <c:v>0.70000099999999998</c:v>
                </c:pt>
                <c:pt idx="5711">
                  <c:v>-7.0000000000000201E-2</c:v>
                </c:pt>
                <c:pt idx="5712">
                  <c:v>-0.15999999999999601</c:v>
                </c:pt>
                <c:pt idx="5713">
                  <c:v>-0.120002999999996</c:v>
                </c:pt>
                <c:pt idx="5714">
                  <c:v>-0.120002999999996</c:v>
                </c:pt>
                <c:pt idx="5715">
                  <c:v>-0.120002999999996</c:v>
                </c:pt>
                <c:pt idx="5716">
                  <c:v>-0.17999600000000199</c:v>
                </c:pt>
                <c:pt idx="5717">
                  <c:v>0.43000000000000599</c:v>
                </c:pt>
                <c:pt idx="5718">
                  <c:v>-1.5599970000000001</c:v>
                </c:pt>
                <c:pt idx="5719">
                  <c:v>0.84999899999999595</c:v>
                </c:pt>
                <c:pt idx="5720">
                  <c:v>0.68000099999999697</c:v>
                </c:pt>
                <c:pt idx="5721">
                  <c:v>0.68000099999999697</c:v>
                </c:pt>
                <c:pt idx="5722">
                  <c:v>0.68000099999999697</c:v>
                </c:pt>
                <c:pt idx="5723">
                  <c:v>-0.45999900000000299</c:v>
                </c:pt>
                <c:pt idx="5724">
                  <c:v>0.36000099999999602</c:v>
                </c:pt>
                <c:pt idx="5725">
                  <c:v>-0.59000000000000297</c:v>
                </c:pt>
                <c:pt idx="5726">
                  <c:v>3.9996999999999602E-2</c:v>
                </c:pt>
                <c:pt idx="5727">
                  <c:v>-0.38000199999999701</c:v>
                </c:pt>
                <c:pt idx="5728">
                  <c:v>-0.38000199999999701</c:v>
                </c:pt>
                <c:pt idx="5729">
                  <c:v>-0.38000199999999701</c:v>
                </c:pt>
                <c:pt idx="5730">
                  <c:v>0.270000999999993</c:v>
                </c:pt>
                <c:pt idx="5731">
                  <c:v>-9.99800000000306E-3</c:v>
                </c:pt>
                <c:pt idx="5732">
                  <c:v>0.36000100000000401</c:v>
                </c:pt>
                <c:pt idx="5733">
                  <c:v>0.68000099999999697</c:v>
                </c:pt>
                <c:pt idx="5734">
                  <c:v>-3.9996999999999602E-2</c:v>
                </c:pt>
                <c:pt idx="5735">
                  <c:v>-3.9996999999999602E-2</c:v>
                </c:pt>
                <c:pt idx="5736">
                  <c:v>-3.9996999999999602E-2</c:v>
                </c:pt>
                <c:pt idx="5737">
                  <c:v>-0.279999000000003</c:v>
                </c:pt>
                <c:pt idx="5738">
                  <c:v>-1.9996000000006099E-2</c:v>
                </c:pt>
                <c:pt idx="5739">
                  <c:v>-0.189998000000002</c:v>
                </c:pt>
                <c:pt idx="5740">
                  <c:v>9.0001000000000803E-2</c:v>
                </c:pt>
                <c:pt idx="5741">
                  <c:v>0.719996999999999</c:v>
                </c:pt>
                <c:pt idx="5742">
                  <c:v>0.719996999999999</c:v>
                </c:pt>
                <c:pt idx="5743">
                  <c:v>0.719996999999999</c:v>
                </c:pt>
                <c:pt idx="5744">
                  <c:v>0.34999799999999898</c:v>
                </c:pt>
                <c:pt idx="5745">
                  <c:v>-0.25999799999999501</c:v>
                </c:pt>
                <c:pt idx="5746">
                  <c:v>4.9999999999997102E-2</c:v>
                </c:pt>
                <c:pt idx="5747">
                  <c:v>4.9999999999997102E-2</c:v>
                </c:pt>
                <c:pt idx="5748">
                  <c:v>0.45999900000000299</c:v>
                </c:pt>
                <c:pt idx="5749">
                  <c:v>0.45999900000000299</c:v>
                </c:pt>
                <c:pt idx="5750">
                  <c:v>0.45999900000000299</c:v>
                </c:pt>
                <c:pt idx="5751">
                  <c:v>-8.9999999999996305E-2</c:v>
                </c:pt>
                <c:pt idx="5752">
                  <c:v>0.40000200000000002</c:v>
                </c:pt>
                <c:pt idx="5753">
                  <c:v>0.36999899999999902</c:v>
                </c:pt>
                <c:pt idx="5754">
                  <c:v>0.229999000000006</c:v>
                </c:pt>
                <c:pt idx="5755">
                  <c:v>-8.9999999999996305E-2</c:v>
                </c:pt>
                <c:pt idx="5756">
                  <c:v>-8.9999999999996305E-2</c:v>
                </c:pt>
                <c:pt idx="5757">
                  <c:v>-8.9999999999996305E-2</c:v>
                </c:pt>
                <c:pt idx="5758">
                  <c:v>-0.39</c:v>
                </c:pt>
                <c:pt idx="5759">
                  <c:v>-7.0000000000000201E-2</c:v>
                </c:pt>
                <c:pt idx="5760">
                  <c:v>-7.0000000000000201E-2</c:v>
                </c:pt>
                <c:pt idx="5761">
                  <c:v>0.20000100000000001</c:v>
                </c:pt>
                <c:pt idx="5762">
                  <c:v>-0.310001999999997</c:v>
                </c:pt>
                <c:pt idx="5763">
                  <c:v>-0.310001999999997</c:v>
                </c:pt>
                <c:pt idx="5764">
                  <c:v>-0.310001999999997</c:v>
                </c:pt>
                <c:pt idx="5765">
                  <c:v>-0.45000099999999998</c:v>
                </c:pt>
                <c:pt idx="5766">
                  <c:v>-0.479999000000006</c:v>
                </c:pt>
                <c:pt idx="5767">
                  <c:v>0</c:v>
                </c:pt>
                <c:pt idx="5768">
                  <c:v>-1.9996000000006099E-2</c:v>
                </c:pt>
                <c:pt idx="5769">
                  <c:v>-4.9998999999999599E-2</c:v>
                </c:pt>
                <c:pt idx="5770">
                  <c:v>-4.9998999999999599E-2</c:v>
                </c:pt>
                <c:pt idx="5771">
                  <c:v>-4.9998999999999599E-2</c:v>
                </c:pt>
                <c:pt idx="5772">
                  <c:v>-0.85000300000000095</c:v>
                </c:pt>
                <c:pt idx="5773">
                  <c:v>-0.24000100000000599</c:v>
                </c:pt>
                <c:pt idx="5774">
                  <c:v>-0.50999899999999299</c:v>
                </c:pt>
                <c:pt idx="5775">
                  <c:v>-0.86999899999999997</c:v>
                </c:pt>
                <c:pt idx="5776">
                  <c:v>-0.19000299999999701</c:v>
                </c:pt>
                <c:pt idx="5777">
                  <c:v>-0.19000299999999701</c:v>
                </c:pt>
                <c:pt idx="5778">
                  <c:v>-0.19000299999999701</c:v>
                </c:pt>
                <c:pt idx="5779">
                  <c:v>-1.009998</c:v>
                </c:pt>
                <c:pt idx="5780">
                  <c:v>-1.009998</c:v>
                </c:pt>
                <c:pt idx="5781">
                  <c:v>1.0600019999999899</c:v>
                </c:pt>
                <c:pt idx="5782">
                  <c:v>0.39999699999999899</c:v>
                </c:pt>
                <c:pt idx="5783">
                  <c:v>0.220001000000003</c:v>
                </c:pt>
                <c:pt idx="5784">
                  <c:v>0.220001000000003</c:v>
                </c:pt>
                <c:pt idx="5785">
                  <c:v>0.220001000000003</c:v>
                </c:pt>
                <c:pt idx="5786">
                  <c:v>0.15999999999999601</c:v>
                </c:pt>
                <c:pt idx="5787">
                  <c:v>0.15999999999999601</c:v>
                </c:pt>
                <c:pt idx="5788">
                  <c:v>7.9997999999996197E-2</c:v>
                </c:pt>
                <c:pt idx="5789">
                  <c:v>-4.9998999999999599E-2</c:v>
                </c:pt>
                <c:pt idx="5790">
                  <c:v>0.35999999999999899</c:v>
                </c:pt>
                <c:pt idx="5791">
                  <c:v>0.35999999999999899</c:v>
                </c:pt>
                <c:pt idx="5792">
                  <c:v>0.35999999999999899</c:v>
                </c:pt>
                <c:pt idx="5793">
                  <c:v>-0.220001000000003</c:v>
                </c:pt>
                <c:pt idx="5794">
                  <c:v>-0.25</c:v>
                </c:pt>
                <c:pt idx="5795">
                  <c:v>-0.35000300000000001</c:v>
                </c:pt>
                <c:pt idx="5796">
                  <c:v>0.21999700000000599</c:v>
                </c:pt>
                <c:pt idx="5797">
                  <c:v>-0.719996999999999</c:v>
                </c:pt>
                <c:pt idx="5798">
                  <c:v>-0.719996999999999</c:v>
                </c:pt>
                <c:pt idx="5799">
                  <c:v>-0.719996999999999</c:v>
                </c:pt>
                <c:pt idx="5800">
                  <c:v>-0.99000199999999605</c:v>
                </c:pt>
                <c:pt idx="5801">
                  <c:v>0.180000999999997</c:v>
                </c:pt>
                <c:pt idx="5802">
                  <c:v>2.0000999999993399E-2</c:v>
                </c:pt>
                <c:pt idx="5803">
                  <c:v>0.31000099999999903</c:v>
                </c:pt>
                <c:pt idx="5804">
                  <c:v>-0.240001999999996</c:v>
                </c:pt>
                <c:pt idx="5805">
                  <c:v>-0.240001999999996</c:v>
                </c:pt>
                <c:pt idx="5806">
                  <c:v>-0.240001999999996</c:v>
                </c:pt>
                <c:pt idx="5807">
                  <c:v>-0.240001999999996</c:v>
                </c:pt>
                <c:pt idx="5808">
                  <c:v>-0.22000199999999301</c:v>
                </c:pt>
                <c:pt idx="5809">
                  <c:v>-0.33999999999999603</c:v>
                </c:pt>
                <c:pt idx="5810">
                  <c:v>-0.46999700000000599</c:v>
                </c:pt>
                <c:pt idx="5811">
                  <c:v>-0.119998999999999</c:v>
                </c:pt>
                <c:pt idx="5812">
                  <c:v>-0.119998999999999</c:v>
                </c:pt>
                <c:pt idx="5813">
                  <c:v>-0.119998999999999</c:v>
                </c:pt>
                <c:pt idx="5814">
                  <c:v>-6.9999000000002795E-2</c:v>
                </c:pt>
                <c:pt idx="5815">
                  <c:v>-0.29000100000000301</c:v>
                </c:pt>
                <c:pt idx="5816">
                  <c:v>-0.13000100000000001</c:v>
                </c:pt>
                <c:pt idx="5817">
                  <c:v>0.16000400000000001</c:v>
                </c:pt>
                <c:pt idx="5818">
                  <c:v>5.00040000000012E-2</c:v>
                </c:pt>
                <c:pt idx="5819">
                  <c:v>5.00040000000012E-2</c:v>
                </c:pt>
                <c:pt idx="5820">
                  <c:v>5.00040000000012E-2</c:v>
                </c:pt>
                <c:pt idx="5821">
                  <c:v>-4.0000999999996602E-2</c:v>
                </c:pt>
                <c:pt idx="5822">
                  <c:v>9.9997999999999296E-2</c:v>
                </c:pt>
                <c:pt idx="5823">
                  <c:v>-0.110000999999996</c:v>
                </c:pt>
                <c:pt idx="5824">
                  <c:v>-0.31000099999999903</c:v>
                </c:pt>
                <c:pt idx="5825">
                  <c:v>0.10999600000000199</c:v>
                </c:pt>
                <c:pt idx="5826">
                  <c:v>0.10999600000000199</c:v>
                </c:pt>
                <c:pt idx="5827">
                  <c:v>0.10999600000000199</c:v>
                </c:pt>
                <c:pt idx="5828">
                  <c:v>-0.119998999999999</c:v>
                </c:pt>
                <c:pt idx="5829">
                  <c:v>0.13000100000000001</c:v>
                </c:pt>
                <c:pt idx="5830">
                  <c:v>-0.259998000000003</c:v>
                </c:pt>
                <c:pt idx="5831">
                  <c:v>1.0099989999999901</c:v>
                </c:pt>
                <c:pt idx="5832">
                  <c:v>0.62999700000000303</c:v>
                </c:pt>
                <c:pt idx="5833">
                  <c:v>0.62999700000000303</c:v>
                </c:pt>
                <c:pt idx="5834">
                  <c:v>0.62999700000000303</c:v>
                </c:pt>
                <c:pt idx="5835">
                  <c:v>0.62999700000000303</c:v>
                </c:pt>
                <c:pt idx="5836">
                  <c:v>0.48999799999999899</c:v>
                </c:pt>
                <c:pt idx="5837">
                  <c:v>0.28999699999999901</c:v>
                </c:pt>
                <c:pt idx="5838">
                  <c:v>2.0000000000003099E-2</c:v>
                </c:pt>
                <c:pt idx="5839">
                  <c:v>0.5</c:v>
                </c:pt>
                <c:pt idx="5840">
                  <c:v>0.5</c:v>
                </c:pt>
                <c:pt idx="5841">
                  <c:v>0.5</c:v>
                </c:pt>
                <c:pt idx="5842">
                  <c:v>0</c:v>
                </c:pt>
                <c:pt idx="5843">
                  <c:v>0.38000199999999701</c:v>
                </c:pt>
                <c:pt idx="5844">
                  <c:v>0.32999800000000301</c:v>
                </c:pt>
                <c:pt idx="5845">
                  <c:v>0.41000399999999998</c:v>
                </c:pt>
                <c:pt idx="5846">
                  <c:v>0.14999700000000599</c:v>
                </c:pt>
                <c:pt idx="5847">
                  <c:v>0.14999700000000599</c:v>
                </c:pt>
                <c:pt idx="5848">
                  <c:v>0.14999700000000599</c:v>
                </c:pt>
                <c:pt idx="5849">
                  <c:v>-4.0000999999996602E-2</c:v>
                </c:pt>
                <c:pt idx="5850">
                  <c:v>0.75</c:v>
                </c:pt>
                <c:pt idx="5851">
                  <c:v>-0.33000200000000002</c:v>
                </c:pt>
                <c:pt idx="5852">
                  <c:v>4.9998999999999599E-2</c:v>
                </c:pt>
                <c:pt idx="5853">
                  <c:v>0.31999900000000198</c:v>
                </c:pt>
                <c:pt idx="5854">
                  <c:v>0.31999900000000198</c:v>
                </c:pt>
                <c:pt idx="5855">
                  <c:v>0.31999900000000198</c:v>
                </c:pt>
                <c:pt idx="5856">
                  <c:v>0.53999699999999895</c:v>
                </c:pt>
                <c:pt idx="5857">
                  <c:v>0.20999899999999599</c:v>
                </c:pt>
                <c:pt idx="5858">
                  <c:v>0.36999899999999902</c:v>
                </c:pt>
                <c:pt idx="5859">
                  <c:v>-9.9989999999934298E-3</c:v>
                </c:pt>
                <c:pt idx="5860">
                  <c:v>0.229999000000006</c:v>
                </c:pt>
                <c:pt idx="5861">
                  <c:v>0.229999000000006</c:v>
                </c:pt>
                <c:pt idx="5862">
                  <c:v>0.229999000000006</c:v>
                </c:pt>
                <c:pt idx="5863">
                  <c:v>6.0001999999997203E-2</c:v>
                </c:pt>
                <c:pt idx="5864">
                  <c:v>-2.0000000000003099E-2</c:v>
                </c:pt>
                <c:pt idx="5865">
                  <c:v>-4.9999999999997102E-2</c:v>
                </c:pt>
                <c:pt idx="5866">
                  <c:v>4.00010000000037E-2</c:v>
                </c:pt>
                <c:pt idx="5867">
                  <c:v>0.13999900000000301</c:v>
                </c:pt>
                <c:pt idx="5868">
                  <c:v>0.13999900000000301</c:v>
                </c:pt>
                <c:pt idx="5869">
                  <c:v>0.13999900000000301</c:v>
                </c:pt>
                <c:pt idx="5870">
                  <c:v>-4.9998999999999599E-2</c:v>
                </c:pt>
                <c:pt idx="5871">
                  <c:v>-8.0001000000002806E-2</c:v>
                </c:pt>
                <c:pt idx="5872">
                  <c:v>5.00040000000012E-2</c:v>
                </c:pt>
                <c:pt idx="5873">
                  <c:v>-0.17000200000000301</c:v>
                </c:pt>
                <c:pt idx="5874">
                  <c:v>4.9998999999999599E-2</c:v>
                </c:pt>
                <c:pt idx="5875">
                  <c:v>4.9998999999999599E-2</c:v>
                </c:pt>
                <c:pt idx="5876">
                  <c:v>4.9998999999999599E-2</c:v>
                </c:pt>
                <c:pt idx="5877">
                  <c:v>-0.16999899999999701</c:v>
                </c:pt>
                <c:pt idx="5878">
                  <c:v>0.34999800000000603</c:v>
                </c:pt>
                <c:pt idx="5879">
                  <c:v>-0.110000999999996</c:v>
                </c:pt>
                <c:pt idx="5880">
                  <c:v>-0.26000200000000001</c:v>
                </c:pt>
                <c:pt idx="5881">
                  <c:v>0.20000100000000001</c:v>
                </c:pt>
                <c:pt idx="5882">
                  <c:v>0.20000100000000001</c:v>
                </c:pt>
                <c:pt idx="5883">
                  <c:v>0.20000100000000001</c:v>
                </c:pt>
                <c:pt idx="5884">
                  <c:v>-0.220001000000003</c:v>
                </c:pt>
                <c:pt idx="5885">
                  <c:v>-8.9999999999996305E-2</c:v>
                </c:pt>
                <c:pt idx="5886">
                  <c:v>-0.20999900000000299</c:v>
                </c:pt>
                <c:pt idx="5887">
                  <c:v>-0.47999999999999599</c:v>
                </c:pt>
                <c:pt idx="5888">
                  <c:v>-9.9998999999996799E-2</c:v>
                </c:pt>
                <c:pt idx="5889">
                  <c:v>-9.9998999999996799E-2</c:v>
                </c:pt>
                <c:pt idx="5890">
                  <c:v>-9.9998999999996799E-2</c:v>
                </c:pt>
                <c:pt idx="5891">
                  <c:v>5.0002999999996599E-2</c:v>
                </c:pt>
                <c:pt idx="5892">
                  <c:v>-0.79999899999999902</c:v>
                </c:pt>
                <c:pt idx="5893">
                  <c:v>-0.54999999999999705</c:v>
                </c:pt>
                <c:pt idx="5894">
                  <c:v>2.9998999999996501E-2</c:v>
                </c:pt>
                <c:pt idx="5895">
                  <c:v>2.9998999999996501E-2</c:v>
                </c:pt>
                <c:pt idx="5896">
                  <c:v>2.9998999999996501E-2</c:v>
                </c:pt>
                <c:pt idx="5897">
                  <c:v>2.9998999999996501E-2</c:v>
                </c:pt>
                <c:pt idx="5898">
                  <c:v>-2.9998999999996501E-2</c:v>
                </c:pt>
                <c:pt idx="5899">
                  <c:v>5.9998000000000197E-2</c:v>
                </c:pt>
                <c:pt idx="5900">
                  <c:v>0</c:v>
                </c:pt>
                <c:pt idx="5901">
                  <c:v>0.64000299999999999</c:v>
                </c:pt>
                <c:pt idx="5902">
                  <c:v>0.150001999999993</c:v>
                </c:pt>
                <c:pt idx="5903">
                  <c:v>0.150001999999993</c:v>
                </c:pt>
                <c:pt idx="5904">
                  <c:v>0.150001999999993</c:v>
                </c:pt>
                <c:pt idx="5905">
                  <c:v>-0.38000099999999998</c:v>
                </c:pt>
                <c:pt idx="5906">
                  <c:v>-0.470001000000003</c:v>
                </c:pt>
                <c:pt idx="5907">
                  <c:v>-0.160000000000003</c:v>
                </c:pt>
                <c:pt idx="5908">
                  <c:v>-1.0002E-2</c:v>
                </c:pt>
                <c:pt idx="5909">
                  <c:v>8.9999999999996305E-2</c:v>
                </c:pt>
                <c:pt idx="5910">
                  <c:v>8.9999999999996305E-2</c:v>
                </c:pt>
                <c:pt idx="5911">
                  <c:v>8.9999999999996305E-2</c:v>
                </c:pt>
                <c:pt idx="5912">
                  <c:v>0.42999999999999899</c:v>
                </c:pt>
                <c:pt idx="5913">
                  <c:v>-0.38000099999999998</c:v>
                </c:pt>
                <c:pt idx="5914">
                  <c:v>-0.17000200000000301</c:v>
                </c:pt>
                <c:pt idx="5915">
                  <c:v>0</c:v>
                </c:pt>
                <c:pt idx="5916">
                  <c:v>-0.409998999999999</c:v>
                </c:pt>
                <c:pt idx="5917">
                  <c:v>-0.409998999999999</c:v>
                </c:pt>
                <c:pt idx="5918">
                  <c:v>-0.409998999999999</c:v>
                </c:pt>
                <c:pt idx="5919">
                  <c:v>-1.0002E-2</c:v>
                </c:pt>
                <c:pt idx="5920">
                  <c:v>4.00010000000037E-2</c:v>
                </c:pt>
                <c:pt idx="5921">
                  <c:v>6.9999000000002795E-2</c:v>
                </c:pt>
                <c:pt idx="5922">
                  <c:v>5.9997000000002701E-2</c:v>
                </c:pt>
                <c:pt idx="5923">
                  <c:v>0.149997999999996</c:v>
                </c:pt>
                <c:pt idx="5924">
                  <c:v>0.149997999999996</c:v>
                </c:pt>
                <c:pt idx="5925">
                  <c:v>0.149997999999996</c:v>
                </c:pt>
                <c:pt idx="5926">
                  <c:v>0.20000099999999299</c:v>
                </c:pt>
                <c:pt idx="5927">
                  <c:v>0.22999899999999901</c:v>
                </c:pt>
                <c:pt idx="5928">
                  <c:v>0.97000199999999304</c:v>
                </c:pt>
                <c:pt idx="5929">
                  <c:v>0</c:v>
                </c:pt>
                <c:pt idx="5930">
                  <c:v>1.0002E-2</c:v>
                </c:pt>
                <c:pt idx="5931">
                  <c:v>1.0002E-2</c:v>
                </c:pt>
                <c:pt idx="5932">
                  <c:v>1.0002E-2</c:v>
                </c:pt>
                <c:pt idx="5933">
                  <c:v>1.0002E-2</c:v>
                </c:pt>
                <c:pt idx="5934">
                  <c:v>-0.490001999999996</c:v>
                </c:pt>
                <c:pt idx="5935">
                  <c:v>-0.13000100000000001</c:v>
                </c:pt>
                <c:pt idx="5936">
                  <c:v>-0.23000399999999299</c:v>
                </c:pt>
                <c:pt idx="5937">
                  <c:v>0.25</c:v>
                </c:pt>
                <c:pt idx="5938">
                  <c:v>0.25</c:v>
                </c:pt>
                <c:pt idx="5939">
                  <c:v>0.25</c:v>
                </c:pt>
                <c:pt idx="5940">
                  <c:v>-0.13999899999999599</c:v>
                </c:pt>
                <c:pt idx="5941">
                  <c:v>0.160000000000003</c:v>
                </c:pt>
                <c:pt idx="5942">
                  <c:v>-7.9998000000003303E-2</c:v>
                </c:pt>
                <c:pt idx="5943">
                  <c:v>2.0001000000000602E-2</c:v>
                </c:pt>
                <c:pt idx="5944">
                  <c:v>-0.16999899999999701</c:v>
                </c:pt>
                <c:pt idx="5945">
                  <c:v>-0.16999899999999701</c:v>
                </c:pt>
                <c:pt idx="5946">
                  <c:v>-0.16999899999999701</c:v>
                </c:pt>
                <c:pt idx="5947">
                  <c:v>0.43000000000000599</c:v>
                </c:pt>
                <c:pt idx="5948">
                  <c:v>-0.29999999999999699</c:v>
                </c:pt>
                <c:pt idx="5949">
                  <c:v>0.40999999999999598</c:v>
                </c:pt>
                <c:pt idx="5950">
                  <c:v>9.9998999999996799E-2</c:v>
                </c:pt>
                <c:pt idx="5951">
                  <c:v>-1.0002E-2</c:v>
                </c:pt>
                <c:pt idx="5952">
                  <c:v>-1.0002E-2</c:v>
                </c:pt>
                <c:pt idx="5953">
                  <c:v>-1.0002E-2</c:v>
                </c:pt>
                <c:pt idx="5954">
                  <c:v>0.41999899999999701</c:v>
                </c:pt>
                <c:pt idx="5955">
                  <c:v>0.36000099999999602</c:v>
                </c:pt>
                <c:pt idx="5956">
                  <c:v>0.5</c:v>
                </c:pt>
                <c:pt idx="5957">
                  <c:v>-0.30999700000000202</c:v>
                </c:pt>
                <c:pt idx="5958">
                  <c:v>0.279998999999996</c:v>
                </c:pt>
                <c:pt idx="5959">
                  <c:v>0.279998999999996</c:v>
                </c:pt>
                <c:pt idx="5960">
                  <c:v>0.279998999999996</c:v>
                </c:pt>
                <c:pt idx="5961">
                  <c:v>-3.9996999999999602E-2</c:v>
                </c:pt>
                <c:pt idx="5962">
                  <c:v>-0.22999899999999901</c:v>
                </c:pt>
                <c:pt idx="5963">
                  <c:v>-0.25999899999999299</c:v>
                </c:pt>
                <c:pt idx="5964">
                  <c:v>0.13000100000000001</c:v>
                </c:pt>
                <c:pt idx="5965">
                  <c:v>-0.210003</c:v>
                </c:pt>
                <c:pt idx="5966">
                  <c:v>-0.210003</c:v>
                </c:pt>
                <c:pt idx="5967">
                  <c:v>-0.210003</c:v>
                </c:pt>
                <c:pt idx="5968">
                  <c:v>-0.340001</c:v>
                </c:pt>
                <c:pt idx="5969">
                  <c:v>0.36000100000000401</c:v>
                </c:pt>
                <c:pt idx="5970">
                  <c:v>3.00029999999935E-2</c:v>
                </c:pt>
                <c:pt idx="5971">
                  <c:v>3.00029999999935E-2</c:v>
                </c:pt>
                <c:pt idx="5972">
                  <c:v>-0.67999999999999905</c:v>
                </c:pt>
                <c:pt idx="5973">
                  <c:v>-0.67999999999999905</c:v>
                </c:pt>
                <c:pt idx="5974">
                  <c:v>-0.67999999999999905</c:v>
                </c:pt>
                <c:pt idx="5975">
                  <c:v>8.0002000000000295E-2</c:v>
                </c:pt>
                <c:pt idx="5976">
                  <c:v>-9.99800000000306E-3</c:v>
                </c:pt>
                <c:pt idx="5977">
                  <c:v>-0.119998999999999</c:v>
                </c:pt>
                <c:pt idx="5978">
                  <c:v>-0.469996999999999</c:v>
                </c:pt>
                <c:pt idx="5979">
                  <c:v>-0.13999899999999599</c:v>
                </c:pt>
                <c:pt idx="5980">
                  <c:v>-0.13999899999999599</c:v>
                </c:pt>
                <c:pt idx="5981">
                  <c:v>-0.13999899999999599</c:v>
                </c:pt>
                <c:pt idx="5982">
                  <c:v>-3.9996999999999602E-2</c:v>
                </c:pt>
                <c:pt idx="5983">
                  <c:v>-0.15999999999999601</c:v>
                </c:pt>
                <c:pt idx="5984">
                  <c:v>9.99800000000306E-3</c:v>
                </c:pt>
                <c:pt idx="5985">
                  <c:v>0.43999899999999997</c:v>
                </c:pt>
                <c:pt idx="5986">
                  <c:v>-0.40000100000000299</c:v>
                </c:pt>
                <c:pt idx="5987">
                  <c:v>-0.40000100000000299</c:v>
                </c:pt>
                <c:pt idx="5988">
                  <c:v>-0.40000100000000299</c:v>
                </c:pt>
                <c:pt idx="5989">
                  <c:v>-7.9997999999996197E-2</c:v>
                </c:pt>
                <c:pt idx="5990">
                  <c:v>-7.9997999999996197E-2</c:v>
                </c:pt>
                <c:pt idx="5991">
                  <c:v>0.16999799999999901</c:v>
                </c:pt>
                <c:pt idx="5992">
                  <c:v>-0.13999900000000301</c:v>
                </c:pt>
                <c:pt idx="5993">
                  <c:v>0.5</c:v>
                </c:pt>
                <c:pt idx="5994">
                  <c:v>0.5</c:v>
                </c:pt>
                <c:pt idx="5995">
                  <c:v>0.5</c:v>
                </c:pt>
                <c:pt idx="5996">
                  <c:v>-0.17000199999999599</c:v>
                </c:pt>
                <c:pt idx="5997">
                  <c:v>-4.00010000000037E-2</c:v>
                </c:pt>
                <c:pt idx="5998">
                  <c:v>0.32999799999999602</c:v>
                </c:pt>
                <c:pt idx="5999">
                  <c:v>0.42999999999999899</c:v>
                </c:pt>
                <c:pt idx="6000">
                  <c:v>-0.120003000000004</c:v>
                </c:pt>
                <c:pt idx="6001">
                  <c:v>-0.120003000000004</c:v>
                </c:pt>
                <c:pt idx="6002">
                  <c:v>-0.120003000000004</c:v>
                </c:pt>
                <c:pt idx="6003">
                  <c:v>-0.29999999999999699</c:v>
                </c:pt>
                <c:pt idx="6004">
                  <c:v>-0.10000200000000301</c:v>
                </c:pt>
                <c:pt idx="6005">
                  <c:v>0.35999699999999901</c:v>
                </c:pt>
                <c:pt idx="6006">
                  <c:v>0.189998000000002</c:v>
                </c:pt>
                <c:pt idx="6007">
                  <c:v>-0.47999999999999599</c:v>
                </c:pt>
                <c:pt idx="6008">
                  <c:v>-0.47999999999999599</c:v>
                </c:pt>
                <c:pt idx="6009">
                  <c:v>-0.47999999999999599</c:v>
                </c:pt>
                <c:pt idx="6010">
                  <c:v>-0.42999999999999899</c:v>
                </c:pt>
                <c:pt idx="6011">
                  <c:v>0.29000099999999601</c:v>
                </c:pt>
                <c:pt idx="6012">
                  <c:v>-0.60999699999999901</c:v>
                </c:pt>
                <c:pt idx="6013">
                  <c:v>0.13999900000000301</c:v>
                </c:pt>
                <c:pt idx="6014">
                  <c:v>-2.0000999999993399E-2</c:v>
                </c:pt>
                <c:pt idx="6015">
                  <c:v>-2.0000999999993399E-2</c:v>
                </c:pt>
                <c:pt idx="6016">
                  <c:v>-2.0000999999993399E-2</c:v>
                </c:pt>
                <c:pt idx="6017">
                  <c:v>-0.150002</c:v>
                </c:pt>
                <c:pt idx="6018">
                  <c:v>-0.27000000000000302</c:v>
                </c:pt>
                <c:pt idx="6019">
                  <c:v>0.37999700000000303</c:v>
                </c:pt>
                <c:pt idx="6020">
                  <c:v>-0.110000000000006</c:v>
                </c:pt>
                <c:pt idx="6021">
                  <c:v>-0.69999699999999598</c:v>
                </c:pt>
                <c:pt idx="6022">
                  <c:v>-0.69999699999999598</c:v>
                </c:pt>
                <c:pt idx="6023">
                  <c:v>-0.69999699999999598</c:v>
                </c:pt>
                <c:pt idx="6024">
                  <c:v>-0.149997999999996</c:v>
                </c:pt>
                <c:pt idx="6025">
                  <c:v>2.0000000000003099E-2</c:v>
                </c:pt>
                <c:pt idx="6026">
                  <c:v>0</c:v>
                </c:pt>
                <c:pt idx="6027">
                  <c:v>0.16999799999999901</c:v>
                </c:pt>
                <c:pt idx="6028">
                  <c:v>-0.10000200000000301</c:v>
                </c:pt>
                <c:pt idx="6029">
                  <c:v>-0.10000200000000301</c:v>
                </c:pt>
                <c:pt idx="6030">
                  <c:v>-0.10000200000000301</c:v>
                </c:pt>
                <c:pt idx="6031">
                  <c:v>-0.10000200000000301</c:v>
                </c:pt>
                <c:pt idx="6032">
                  <c:v>0.110000000000006</c:v>
                </c:pt>
                <c:pt idx="6033">
                  <c:v>-7.9997999999996197E-2</c:v>
                </c:pt>
                <c:pt idx="6034">
                  <c:v>-0.180000999999997</c:v>
                </c:pt>
                <c:pt idx="6035">
                  <c:v>-0.119998999999999</c:v>
                </c:pt>
                <c:pt idx="6036">
                  <c:v>-0.119998999999999</c:v>
                </c:pt>
                <c:pt idx="6037">
                  <c:v>-0.119998999999999</c:v>
                </c:pt>
                <c:pt idx="6038">
                  <c:v>-0.19000299999999701</c:v>
                </c:pt>
                <c:pt idx="6039">
                  <c:v>0.81999900000000203</c:v>
                </c:pt>
                <c:pt idx="6040">
                  <c:v>0.23999700000000199</c:v>
                </c:pt>
                <c:pt idx="6041">
                  <c:v>5.00040000000012E-2</c:v>
                </c:pt>
                <c:pt idx="6042">
                  <c:v>-9.9998999999996799E-2</c:v>
                </c:pt>
                <c:pt idx="6043">
                  <c:v>-9.9998999999996799E-2</c:v>
                </c:pt>
                <c:pt idx="6044">
                  <c:v>-9.9998999999996799E-2</c:v>
                </c:pt>
                <c:pt idx="6045">
                  <c:v>-0.52000099999999305</c:v>
                </c:pt>
                <c:pt idx="6046">
                  <c:v>1.0002E-2</c:v>
                </c:pt>
                <c:pt idx="6047">
                  <c:v>0.189999</c:v>
                </c:pt>
                <c:pt idx="6048">
                  <c:v>-2.0000000000003099E-2</c:v>
                </c:pt>
                <c:pt idx="6049">
                  <c:v>-2.9999000000003599E-2</c:v>
                </c:pt>
                <c:pt idx="6050">
                  <c:v>-2.9999000000003599E-2</c:v>
                </c:pt>
                <c:pt idx="6051">
                  <c:v>-2.9999000000003599E-2</c:v>
                </c:pt>
                <c:pt idx="6052">
                  <c:v>-0.51000199999999996</c:v>
                </c:pt>
                <c:pt idx="6053">
                  <c:v>-0.17000200000000301</c:v>
                </c:pt>
                <c:pt idx="6054">
                  <c:v>6.0001000000006799E-2</c:v>
                </c:pt>
                <c:pt idx="6055">
                  <c:v>-0.40999999999999598</c:v>
                </c:pt>
                <c:pt idx="6056">
                  <c:v>-0.210003</c:v>
                </c:pt>
                <c:pt idx="6057">
                  <c:v>-0.210003</c:v>
                </c:pt>
                <c:pt idx="6058">
                  <c:v>-0.210003</c:v>
                </c:pt>
                <c:pt idx="6059">
                  <c:v>-0.20999899999999599</c:v>
                </c:pt>
                <c:pt idx="6060">
                  <c:v>-0.36999899999999902</c:v>
                </c:pt>
                <c:pt idx="6061">
                  <c:v>-0.35000199999999598</c:v>
                </c:pt>
                <c:pt idx="6062">
                  <c:v>0.28999699999999901</c:v>
                </c:pt>
                <c:pt idx="6063">
                  <c:v>-4.9999999999997102E-2</c:v>
                </c:pt>
                <c:pt idx="6064">
                  <c:v>-4.9999999999997102E-2</c:v>
                </c:pt>
                <c:pt idx="6065">
                  <c:v>-4.9999999999997102E-2</c:v>
                </c:pt>
                <c:pt idx="6066">
                  <c:v>2.9999000000003599E-2</c:v>
                </c:pt>
                <c:pt idx="6067">
                  <c:v>-0.38999900000000298</c:v>
                </c:pt>
                <c:pt idx="6068">
                  <c:v>-8.9999999999996305E-2</c:v>
                </c:pt>
                <c:pt idx="6069">
                  <c:v>0.39999699999999899</c:v>
                </c:pt>
                <c:pt idx="6070">
                  <c:v>-0.15999999999999601</c:v>
                </c:pt>
                <c:pt idx="6071">
                  <c:v>-0.15999999999999601</c:v>
                </c:pt>
                <c:pt idx="6072">
                  <c:v>-0.15999999999999601</c:v>
                </c:pt>
                <c:pt idx="6073">
                  <c:v>-0.150001999999993</c:v>
                </c:pt>
                <c:pt idx="6074">
                  <c:v>0.45999900000000299</c:v>
                </c:pt>
                <c:pt idx="6075">
                  <c:v>-0.20000100000000001</c:v>
                </c:pt>
                <c:pt idx="6076">
                  <c:v>-0.189999</c:v>
                </c:pt>
                <c:pt idx="6077">
                  <c:v>-0.31000099999999903</c:v>
                </c:pt>
                <c:pt idx="6078">
                  <c:v>-0.31000099999999903</c:v>
                </c:pt>
                <c:pt idx="6079">
                  <c:v>-0.31000099999999903</c:v>
                </c:pt>
                <c:pt idx="6080">
                  <c:v>-0.149997999999996</c:v>
                </c:pt>
                <c:pt idx="6081">
                  <c:v>-0.30000300000000302</c:v>
                </c:pt>
                <c:pt idx="6082">
                  <c:v>0.180000999999997</c:v>
                </c:pt>
                <c:pt idx="6083">
                  <c:v>0.77000000000000302</c:v>
                </c:pt>
                <c:pt idx="6084">
                  <c:v>0.25</c:v>
                </c:pt>
                <c:pt idx="6085">
                  <c:v>0.25</c:v>
                </c:pt>
                <c:pt idx="6086">
                  <c:v>0.25</c:v>
                </c:pt>
                <c:pt idx="6087">
                  <c:v>6.00009999999997E-2</c:v>
                </c:pt>
                <c:pt idx="6088">
                  <c:v>0.17000200000000301</c:v>
                </c:pt>
                <c:pt idx="6089">
                  <c:v>0.54999899999999902</c:v>
                </c:pt>
                <c:pt idx="6090">
                  <c:v>0.65999999999999603</c:v>
                </c:pt>
                <c:pt idx="6091">
                  <c:v>-0.82</c:v>
                </c:pt>
                <c:pt idx="6092">
                  <c:v>-0.82</c:v>
                </c:pt>
                <c:pt idx="6093">
                  <c:v>-0.82</c:v>
                </c:pt>
                <c:pt idx="6094">
                  <c:v>-0.409999000000006</c:v>
                </c:pt>
                <c:pt idx="6095">
                  <c:v>-0.5</c:v>
                </c:pt>
                <c:pt idx="6096">
                  <c:v>0.15000100000000299</c:v>
                </c:pt>
                <c:pt idx="6097">
                  <c:v>-0.29999899999999902</c:v>
                </c:pt>
                <c:pt idx="6098">
                  <c:v>0.73999799999999905</c:v>
                </c:pt>
                <c:pt idx="6099">
                  <c:v>0.73999799999999905</c:v>
                </c:pt>
                <c:pt idx="6100">
                  <c:v>0.73999799999999905</c:v>
                </c:pt>
                <c:pt idx="6101">
                  <c:v>0.47999899999999901</c:v>
                </c:pt>
                <c:pt idx="6102">
                  <c:v>0.10000200000000301</c:v>
                </c:pt>
                <c:pt idx="6103">
                  <c:v>0.23999799999999899</c:v>
                </c:pt>
                <c:pt idx="6104">
                  <c:v>-8.0002000000000295E-2</c:v>
                </c:pt>
                <c:pt idx="6105">
                  <c:v>0.60999699999999901</c:v>
                </c:pt>
                <c:pt idx="6106">
                  <c:v>0.60999699999999901</c:v>
                </c:pt>
                <c:pt idx="6107">
                  <c:v>0.60999699999999901</c:v>
                </c:pt>
                <c:pt idx="6108">
                  <c:v>-5.0002999999996599E-2</c:v>
                </c:pt>
                <c:pt idx="6109">
                  <c:v>-0.35000200000000298</c:v>
                </c:pt>
                <c:pt idx="6110">
                  <c:v>-0.110000999999996</c:v>
                </c:pt>
                <c:pt idx="6111">
                  <c:v>0.840000999999993</c:v>
                </c:pt>
                <c:pt idx="6112">
                  <c:v>-0.33999999999999603</c:v>
                </c:pt>
                <c:pt idx="6113">
                  <c:v>-0.33999999999999603</c:v>
                </c:pt>
                <c:pt idx="6114">
                  <c:v>-0.33999999999999603</c:v>
                </c:pt>
                <c:pt idx="6115">
                  <c:v>-9.9989999999934298E-3</c:v>
                </c:pt>
                <c:pt idx="6116">
                  <c:v>2.99980000000061E-2</c:v>
                </c:pt>
                <c:pt idx="6117">
                  <c:v>0.31000099999999903</c:v>
                </c:pt>
                <c:pt idx="6118">
                  <c:v>0.31000099999999903</c:v>
                </c:pt>
                <c:pt idx="6119">
                  <c:v>0.13000199999999701</c:v>
                </c:pt>
                <c:pt idx="6120">
                  <c:v>0.13000199999999701</c:v>
                </c:pt>
                <c:pt idx="6121">
                  <c:v>0.13000199999999701</c:v>
                </c:pt>
                <c:pt idx="6122">
                  <c:v>-0.28999699999999901</c:v>
                </c:pt>
                <c:pt idx="6123">
                  <c:v>0.34999800000000603</c:v>
                </c:pt>
                <c:pt idx="6124">
                  <c:v>0.490001999999996</c:v>
                </c:pt>
                <c:pt idx="6125">
                  <c:v>-0.45000099999999998</c:v>
                </c:pt>
                <c:pt idx="6126">
                  <c:v>-4.9999999999997102E-2</c:v>
                </c:pt>
                <c:pt idx="6127">
                  <c:v>-4.9999999999997102E-2</c:v>
                </c:pt>
                <c:pt idx="6128">
                  <c:v>-4.9999999999997102E-2</c:v>
                </c:pt>
                <c:pt idx="6129">
                  <c:v>0.15000100000000299</c:v>
                </c:pt>
                <c:pt idx="6130">
                  <c:v>0.50999899999999299</c:v>
                </c:pt>
                <c:pt idx="6131">
                  <c:v>0.109996999999999</c:v>
                </c:pt>
                <c:pt idx="6132">
                  <c:v>-0.13000100000000001</c:v>
                </c:pt>
                <c:pt idx="6133">
                  <c:v>-2.0000000000003099E-2</c:v>
                </c:pt>
                <c:pt idx="6134">
                  <c:v>-2.0000000000003099E-2</c:v>
                </c:pt>
                <c:pt idx="6135">
                  <c:v>-2.0000000000003099E-2</c:v>
                </c:pt>
                <c:pt idx="6136">
                  <c:v>-0.16999899999999701</c:v>
                </c:pt>
                <c:pt idx="6137">
                  <c:v>-7.9997999999996197E-2</c:v>
                </c:pt>
                <c:pt idx="6138">
                  <c:v>0.270000999999993</c:v>
                </c:pt>
                <c:pt idx="6139">
                  <c:v>0.67000200000000298</c:v>
                </c:pt>
                <c:pt idx="6140">
                  <c:v>-8.0001999999993204E-2</c:v>
                </c:pt>
                <c:pt idx="6141">
                  <c:v>-8.0001999999993204E-2</c:v>
                </c:pt>
                <c:pt idx="6142">
                  <c:v>-8.0001999999993204E-2</c:v>
                </c:pt>
                <c:pt idx="6143">
                  <c:v>-0.51000299999999699</c:v>
                </c:pt>
                <c:pt idx="6144">
                  <c:v>7.9998000000003303E-2</c:v>
                </c:pt>
                <c:pt idx="6145">
                  <c:v>7.9998000000003303E-2</c:v>
                </c:pt>
                <c:pt idx="6146">
                  <c:v>0</c:v>
                </c:pt>
                <c:pt idx="6147">
                  <c:v>-0.13000100000000001</c:v>
                </c:pt>
                <c:pt idx="6148">
                  <c:v>-0.13000100000000001</c:v>
                </c:pt>
                <c:pt idx="6149">
                  <c:v>-0.13000100000000001</c:v>
                </c:pt>
                <c:pt idx="6150">
                  <c:v>-0.82000399999999696</c:v>
                </c:pt>
                <c:pt idx="6151">
                  <c:v>9.0000999999993697E-2</c:v>
                </c:pt>
                <c:pt idx="6152">
                  <c:v>9.0000999999993697E-2</c:v>
                </c:pt>
                <c:pt idx="6153">
                  <c:v>9.0000000000003397E-2</c:v>
                </c:pt>
                <c:pt idx="6154">
                  <c:v>0.20999900000000299</c:v>
                </c:pt>
                <c:pt idx="6155">
                  <c:v>0.20999900000000299</c:v>
                </c:pt>
                <c:pt idx="6156">
                  <c:v>0.20999900000000299</c:v>
                </c:pt>
                <c:pt idx="6157">
                  <c:v>-0.15999999999999601</c:v>
                </c:pt>
                <c:pt idx="6158">
                  <c:v>-6.9999000000002795E-2</c:v>
                </c:pt>
                <c:pt idx="6159">
                  <c:v>8.0002000000000295E-2</c:v>
                </c:pt>
                <c:pt idx="6160">
                  <c:v>5.0003000000003697E-2</c:v>
                </c:pt>
                <c:pt idx="6161">
                  <c:v>-2.0001000000000602E-2</c:v>
                </c:pt>
                <c:pt idx="6162">
                  <c:v>-2.0001000000000602E-2</c:v>
                </c:pt>
                <c:pt idx="6163">
                  <c:v>0.189998000000002</c:v>
                </c:pt>
                <c:pt idx="6164">
                  <c:v>0.40999999999999598</c:v>
                </c:pt>
                <c:pt idx="6165">
                  <c:v>0.259998000000003</c:v>
                </c:pt>
                <c:pt idx="6166">
                  <c:v>-7.0003999999997193E-2</c:v>
                </c:pt>
                <c:pt idx="6167">
                  <c:v>-0.109996999999999</c:v>
                </c:pt>
                <c:pt idx="6168">
                  <c:v>-0.109996999999999</c:v>
                </c:pt>
                <c:pt idx="6169">
                  <c:v>-0.109996999999999</c:v>
                </c:pt>
                <c:pt idx="6170">
                  <c:v>-0.109996999999999</c:v>
                </c:pt>
                <c:pt idx="6171">
                  <c:v>0.31999900000000198</c:v>
                </c:pt>
                <c:pt idx="6172">
                  <c:v>-0.54999899999999902</c:v>
                </c:pt>
                <c:pt idx="6173">
                  <c:v>-0.13000100000000001</c:v>
                </c:pt>
                <c:pt idx="6174">
                  <c:v>-1.2400009999999999</c:v>
                </c:pt>
                <c:pt idx="6175">
                  <c:v>-1.2400009999999999</c:v>
                </c:pt>
                <c:pt idx="6176">
                  <c:v>-1.2400009999999999</c:v>
                </c:pt>
                <c:pt idx="6177">
                  <c:v>-9.9979999999959494E-3</c:v>
                </c:pt>
                <c:pt idx="6178">
                  <c:v>9.9997999999999296E-2</c:v>
                </c:pt>
                <c:pt idx="6179">
                  <c:v>-0.43000000000000599</c:v>
                </c:pt>
                <c:pt idx="6180">
                  <c:v>-0.279998999999996</c:v>
                </c:pt>
                <c:pt idx="6181">
                  <c:v>-0.47999899999999901</c:v>
                </c:pt>
                <c:pt idx="6182">
                  <c:v>-0.47999899999999901</c:v>
                </c:pt>
                <c:pt idx="6183">
                  <c:v>-0.47999899999999901</c:v>
                </c:pt>
                <c:pt idx="6184">
                  <c:v>-0.110000999999996</c:v>
                </c:pt>
                <c:pt idx="6185">
                  <c:v>0</c:v>
                </c:pt>
                <c:pt idx="6186">
                  <c:v>0.270000999999993</c:v>
                </c:pt>
                <c:pt idx="6187">
                  <c:v>0.33999999999999603</c:v>
                </c:pt>
                <c:pt idx="6188">
                  <c:v>-0.48999700000000201</c:v>
                </c:pt>
                <c:pt idx="6189">
                  <c:v>-0.48999700000000201</c:v>
                </c:pt>
                <c:pt idx="6190">
                  <c:v>-0.48999700000000201</c:v>
                </c:pt>
                <c:pt idx="6191">
                  <c:v>0.41999799999999898</c:v>
                </c:pt>
                <c:pt idx="6192">
                  <c:v>-0.160000000000003</c:v>
                </c:pt>
                <c:pt idx="6193">
                  <c:v>-0.16999799999999901</c:v>
                </c:pt>
                <c:pt idx="6194">
                  <c:v>0.52000100000000005</c:v>
                </c:pt>
                <c:pt idx="6195">
                  <c:v>-0.340001</c:v>
                </c:pt>
                <c:pt idx="6196">
                  <c:v>-0.340001</c:v>
                </c:pt>
                <c:pt idx="6197">
                  <c:v>-0.340001</c:v>
                </c:pt>
                <c:pt idx="6198">
                  <c:v>-0.340001</c:v>
                </c:pt>
                <c:pt idx="6199">
                  <c:v>0.150001999999993</c:v>
                </c:pt>
                <c:pt idx="6200">
                  <c:v>-4.9999999999997102E-2</c:v>
                </c:pt>
                <c:pt idx="6201">
                  <c:v>5.9998000000000197E-2</c:v>
                </c:pt>
                <c:pt idx="6202">
                  <c:v>0.28999699999999901</c:v>
                </c:pt>
                <c:pt idx="6203">
                  <c:v>0.28999699999999901</c:v>
                </c:pt>
                <c:pt idx="6204">
                  <c:v>0.28999699999999901</c:v>
                </c:pt>
                <c:pt idx="6205">
                  <c:v>-0.65999999999999603</c:v>
                </c:pt>
                <c:pt idx="6206">
                  <c:v>-0.98999799999999905</c:v>
                </c:pt>
                <c:pt idx="6207">
                  <c:v>4.9999999999997102E-2</c:v>
                </c:pt>
                <c:pt idx="6208">
                  <c:v>-1.3199989999999999</c:v>
                </c:pt>
                <c:pt idx="6209">
                  <c:v>0.109999999999999</c:v>
                </c:pt>
                <c:pt idx="6210">
                  <c:v>0.109999999999999</c:v>
                </c:pt>
                <c:pt idx="6211">
                  <c:v>0.109999999999999</c:v>
                </c:pt>
                <c:pt idx="6212">
                  <c:v>1.4199979999999901</c:v>
                </c:pt>
                <c:pt idx="6213">
                  <c:v>-0.95999999999999297</c:v>
                </c:pt>
                <c:pt idx="6214">
                  <c:v>1.3199989999999999</c:v>
                </c:pt>
                <c:pt idx="6215">
                  <c:v>0.79999899999999902</c:v>
                </c:pt>
                <c:pt idx="6216">
                  <c:v>0.27000000000000302</c:v>
                </c:pt>
                <c:pt idx="6217">
                  <c:v>0.27000000000000302</c:v>
                </c:pt>
                <c:pt idx="6218">
                  <c:v>0.27000000000000302</c:v>
                </c:pt>
                <c:pt idx="6219">
                  <c:v>-0.31000099999999903</c:v>
                </c:pt>
                <c:pt idx="6220">
                  <c:v>1.0500039999999999</c:v>
                </c:pt>
                <c:pt idx="6221">
                  <c:v>-1.0199959999999899</c:v>
                </c:pt>
                <c:pt idx="6222">
                  <c:v>-0.54000099999999596</c:v>
                </c:pt>
                <c:pt idx="6223">
                  <c:v>0.70999899999999605</c:v>
                </c:pt>
                <c:pt idx="6224">
                  <c:v>0.70999899999999605</c:v>
                </c:pt>
                <c:pt idx="6225">
                  <c:v>0.70999899999999605</c:v>
                </c:pt>
                <c:pt idx="6226">
                  <c:v>0.97999999999999599</c:v>
                </c:pt>
                <c:pt idx="6227">
                  <c:v>1.6799999999999899</c:v>
                </c:pt>
                <c:pt idx="6228">
                  <c:v>1.130001</c:v>
                </c:pt>
                <c:pt idx="6229">
                  <c:v>1.2200009999999999</c:v>
                </c:pt>
                <c:pt idx="6230">
                  <c:v>-1.780003</c:v>
                </c:pt>
                <c:pt idx="6231">
                  <c:v>-1.780003</c:v>
                </c:pt>
                <c:pt idx="6232">
                  <c:v>-1.780003</c:v>
                </c:pt>
                <c:pt idx="6233">
                  <c:v>-0.58000200000000002</c:v>
                </c:pt>
                <c:pt idx="6234">
                  <c:v>0.54000100000000295</c:v>
                </c:pt>
                <c:pt idx="6235">
                  <c:v>0.22999899999999901</c:v>
                </c:pt>
                <c:pt idx="6236">
                  <c:v>1.9599989999999901</c:v>
                </c:pt>
                <c:pt idx="6237">
                  <c:v>1.690002</c:v>
                </c:pt>
                <c:pt idx="6238">
                  <c:v>1.690002</c:v>
                </c:pt>
                <c:pt idx="6239">
                  <c:v>1.690002</c:v>
                </c:pt>
                <c:pt idx="6240">
                  <c:v>1.72999999999999</c:v>
                </c:pt>
                <c:pt idx="6241">
                  <c:v>0.65000199999999297</c:v>
                </c:pt>
                <c:pt idx="6242">
                  <c:v>2.9998999999996501E-2</c:v>
                </c:pt>
                <c:pt idx="6243">
                  <c:v>0.32999800000000301</c:v>
                </c:pt>
                <c:pt idx="6244">
                  <c:v>0.189999</c:v>
                </c:pt>
                <c:pt idx="6245">
                  <c:v>0.189999</c:v>
                </c:pt>
                <c:pt idx="6246">
                  <c:v>0.189999</c:v>
                </c:pt>
                <c:pt idx="6247">
                  <c:v>0.29000099999999601</c:v>
                </c:pt>
                <c:pt idx="6248">
                  <c:v>-0.38000199999999701</c:v>
                </c:pt>
                <c:pt idx="6249">
                  <c:v>0.439998000000002</c:v>
                </c:pt>
                <c:pt idx="6250">
                  <c:v>0.75</c:v>
                </c:pt>
                <c:pt idx="6251">
                  <c:v>0.75</c:v>
                </c:pt>
                <c:pt idx="6252">
                  <c:v>0.75</c:v>
                </c:pt>
                <c:pt idx="6253">
                  <c:v>0.75</c:v>
                </c:pt>
                <c:pt idx="6254">
                  <c:v>1.9500010000000001</c:v>
                </c:pt>
                <c:pt idx="6255">
                  <c:v>1.04000099999999</c:v>
                </c:pt>
                <c:pt idx="6256">
                  <c:v>0.36000099999999602</c:v>
                </c:pt>
                <c:pt idx="6257">
                  <c:v>0.58000200000000002</c:v>
                </c:pt>
                <c:pt idx="6258">
                  <c:v>-0.17000200000000301</c:v>
                </c:pt>
                <c:pt idx="6259">
                  <c:v>-0.17000200000000301</c:v>
                </c:pt>
                <c:pt idx="6260">
                  <c:v>-0.17000200000000301</c:v>
                </c:pt>
                <c:pt idx="6261">
                  <c:v>0.61999899999999997</c:v>
                </c:pt>
                <c:pt idx="6262">
                  <c:v>-2.0000000000003099E-2</c:v>
                </c:pt>
                <c:pt idx="6263">
                  <c:v>-0.27999800000000602</c:v>
                </c:pt>
                <c:pt idx="6264">
                  <c:v>9.9998000000006401E-2</c:v>
                </c:pt>
                <c:pt idx="6265">
                  <c:v>0.47999899999999901</c:v>
                </c:pt>
                <c:pt idx="6266">
                  <c:v>0.47999899999999901</c:v>
                </c:pt>
                <c:pt idx="6267">
                  <c:v>0.47999899999999901</c:v>
                </c:pt>
                <c:pt idx="6268">
                  <c:v>-0.13000100000000001</c:v>
                </c:pt>
                <c:pt idx="6269">
                  <c:v>-1.34999899999999</c:v>
                </c:pt>
                <c:pt idx="6270">
                  <c:v>-1.2999989999999899</c:v>
                </c:pt>
                <c:pt idx="6271">
                  <c:v>-1.690002</c:v>
                </c:pt>
                <c:pt idx="6272">
                  <c:v>-0.16999799999999901</c:v>
                </c:pt>
                <c:pt idx="6273">
                  <c:v>-0.16999799999999901</c:v>
                </c:pt>
                <c:pt idx="6274">
                  <c:v>-0.16999799999999901</c:v>
                </c:pt>
                <c:pt idx="6275">
                  <c:v>0.12999699999999501</c:v>
                </c:pt>
                <c:pt idx="6276">
                  <c:v>0.84000000000000297</c:v>
                </c:pt>
                <c:pt idx="6277">
                  <c:v>-2.0000000000003099E-2</c:v>
                </c:pt>
                <c:pt idx="6278">
                  <c:v>-0.75</c:v>
                </c:pt>
                <c:pt idx="6279">
                  <c:v>0.19000299999999701</c:v>
                </c:pt>
                <c:pt idx="6280">
                  <c:v>0.19000299999999701</c:v>
                </c:pt>
                <c:pt idx="6281">
                  <c:v>0.19000299999999701</c:v>
                </c:pt>
                <c:pt idx="6282">
                  <c:v>0.92000200000000298</c:v>
                </c:pt>
                <c:pt idx="6283">
                  <c:v>-0.31999900000000198</c:v>
                </c:pt>
                <c:pt idx="6284">
                  <c:v>0.49000099999999902</c:v>
                </c:pt>
                <c:pt idx="6285">
                  <c:v>-0.490001999999996</c:v>
                </c:pt>
                <c:pt idx="6286">
                  <c:v>0.82999799999999602</c:v>
                </c:pt>
                <c:pt idx="6287">
                  <c:v>0.82999799999999602</c:v>
                </c:pt>
                <c:pt idx="6288">
                  <c:v>0.82999799999999602</c:v>
                </c:pt>
                <c:pt idx="6289">
                  <c:v>-0.189998000000002</c:v>
                </c:pt>
                <c:pt idx="6290">
                  <c:v>0.180000999999997</c:v>
                </c:pt>
                <c:pt idx="6291">
                  <c:v>-0.55000300000000302</c:v>
                </c:pt>
                <c:pt idx="6292">
                  <c:v>-1.670002</c:v>
                </c:pt>
                <c:pt idx="6293">
                  <c:v>0.51000199999999996</c:v>
                </c:pt>
                <c:pt idx="6294">
                  <c:v>0.51000199999999996</c:v>
                </c:pt>
                <c:pt idx="6295">
                  <c:v>0.51000199999999996</c:v>
                </c:pt>
                <c:pt idx="6296">
                  <c:v>0.51000199999999996</c:v>
                </c:pt>
                <c:pt idx="6297">
                  <c:v>-1.409999</c:v>
                </c:pt>
                <c:pt idx="6298">
                  <c:v>0.52000000000000302</c:v>
                </c:pt>
                <c:pt idx="6299">
                  <c:v>-0.119998999999999</c:v>
                </c:pt>
                <c:pt idx="6300">
                  <c:v>-0.68000099999999697</c:v>
                </c:pt>
                <c:pt idx="6301">
                  <c:v>-0.68000099999999697</c:v>
                </c:pt>
                <c:pt idx="6302">
                  <c:v>-0.68000099999999697</c:v>
                </c:pt>
                <c:pt idx="6303">
                  <c:v>0.83999999999999597</c:v>
                </c:pt>
                <c:pt idx="6304">
                  <c:v>0.229999000000006</c:v>
                </c:pt>
                <c:pt idx="6305">
                  <c:v>0.45000099999999998</c:v>
                </c:pt>
                <c:pt idx="6306">
                  <c:v>-0.720001000000003</c:v>
                </c:pt>
                <c:pt idx="6307">
                  <c:v>-0.49000200000000399</c:v>
                </c:pt>
                <c:pt idx="6308">
                  <c:v>-0.49000200000000399</c:v>
                </c:pt>
                <c:pt idx="6309">
                  <c:v>-0.49000200000000399</c:v>
                </c:pt>
                <c:pt idx="6310">
                  <c:v>-0.22999899999999901</c:v>
                </c:pt>
                <c:pt idx="6311">
                  <c:v>-6.9999000000002795E-2</c:v>
                </c:pt>
                <c:pt idx="6312">
                  <c:v>-0.22000199999999301</c:v>
                </c:pt>
                <c:pt idx="6313">
                  <c:v>-2.2000000000000002</c:v>
                </c:pt>
                <c:pt idx="6314">
                  <c:v>-0.70999899999999605</c:v>
                </c:pt>
                <c:pt idx="6315">
                  <c:v>-0.70999899999999605</c:v>
                </c:pt>
                <c:pt idx="6316">
                  <c:v>-0.70999899999999605</c:v>
                </c:pt>
                <c:pt idx="6317">
                  <c:v>0.20000000000000201</c:v>
                </c:pt>
                <c:pt idx="6318">
                  <c:v>-0.59999799999999903</c:v>
                </c:pt>
                <c:pt idx="6319">
                  <c:v>-0.219996999999999</c:v>
                </c:pt>
                <c:pt idx="6320">
                  <c:v>2.0000999999993399E-2</c:v>
                </c:pt>
                <c:pt idx="6321">
                  <c:v>0.52000000000000302</c:v>
                </c:pt>
                <c:pt idx="6322">
                  <c:v>0.52000000000000302</c:v>
                </c:pt>
                <c:pt idx="6323">
                  <c:v>0.52000000000000302</c:v>
                </c:pt>
                <c:pt idx="6324">
                  <c:v>4.9998999999999599E-2</c:v>
                </c:pt>
                <c:pt idx="6325">
                  <c:v>1.0800019999999999</c:v>
                </c:pt>
                <c:pt idx="6326">
                  <c:v>-0.78999699999999895</c:v>
                </c:pt>
                <c:pt idx="6327">
                  <c:v>0.51999600000000601</c:v>
                </c:pt>
                <c:pt idx="6328">
                  <c:v>-0.38000099999999998</c:v>
                </c:pt>
                <c:pt idx="6329">
                  <c:v>-0.38000099999999998</c:v>
                </c:pt>
                <c:pt idx="6330">
                  <c:v>-0.38000099999999998</c:v>
                </c:pt>
                <c:pt idx="6331">
                  <c:v>-0.45999900000000299</c:v>
                </c:pt>
                <c:pt idx="6332">
                  <c:v>0.61000000000000598</c:v>
                </c:pt>
                <c:pt idx="6333">
                  <c:v>0.48999799999999899</c:v>
                </c:pt>
                <c:pt idx="6334">
                  <c:v>0.16999799999999901</c:v>
                </c:pt>
                <c:pt idx="6335">
                  <c:v>0.16999799999999901</c:v>
                </c:pt>
                <c:pt idx="6336">
                  <c:v>0.16999799999999901</c:v>
                </c:pt>
                <c:pt idx="6337">
                  <c:v>0.16999799999999901</c:v>
                </c:pt>
                <c:pt idx="6338">
                  <c:v>0.25</c:v>
                </c:pt>
                <c:pt idx="6339">
                  <c:v>-2.9998999999996501E-2</c:v>
                </c:pt>
                <c:pt idx="6340">
                  <c:v>0.47999999999999599</c:v>
                </c:pt>
                <c:pt idx="6341">
                  <c:v>-0.529998999999996</c:v>
                </c:pt>
                <c:pt idx="6342">
                  <c:v>-0.55000299999999602</c:v>
                </c:pt>
                <c:pt idx="6343">
                  <c:v>-0.55000299999999602</c:v>
                </c:pt>
                <c:pt idx="6344">
                  <c:v>-0.55000299999999602</c:v>
                </c:pt>
                <c:pt idx="6345">
                  <c:v>-0.689998000000002</c:v>
                </c:pt>
                <c:pt idx="6346">
                  <c:v>0.47999999999999599</c:v>
                </c:pt>
                <c:pt idx="6347">
                  <c:v>1.6799999999999899</c:v>
                </c:pt>
                <c:pt idx="6348">
                  <c:v>0.47000099999999601</c:v>
                </c:pt>
                <c:pt idx="6349">
                  <c:v>3.4499959999999898</c:v>
                </c:pt>
                <c:pt idx="6350">
                  <c:v>3.4499959999999898</c:v>
                </c:pt>
                <c:pt idx="6351">
                  <c:v>3.4499959999999898</c:v>
                </c:pt>
                <c:pt idx="6352">
                  <c:v>-4.0099989999999996</c:v>
                </c:pt>
                <c:pt idx="6353">
                  <c:v>-1.5800019999999999</c:v>
                </c:pt>
                <c:pt idx="6354">
                  <c:v>-0.40000100000000299</c:v>
                </c:pt>
                <c:pt idx="6355">
                  <c:v>-1.5800019999999999</c:v>
                </c:pt>
                <c:pt idx="6356">
                  <c:v>0.48999799999999899</c:v>
                </c:pt>
                <c:pt idx="6357">
                  <c:v>0.48999799999999899</c:v>
                </c:pt>
                <c:pt idx="6358">
                  <c:v>0.48999799999999899</c:v>
                </c:pt>
                <c:pt idx="6359">
                  <c:v>0.42000200000000298</c:v>
                </c:pt>
                <c:pt idx="6360">
                  <c:v>-0.56000099999999897</c:v>
                </c:pt>
                <c:pt idx="6361">
                  <c:v>-0.40999999999999598</c:v>
                </c:pt>
                <c:pt idx="6362">
                  <c:v>0.77000000000000302</c:v>
                </c:pt>
                <c:pt idx="6363">
                  <c:v>-2.0400010000000002</c:v>
                </c:pt>
                <c:pt idx="6364">
                  <c:v>-2.0400010000000002</c:v>
                </c:pt>
                <c:pt idx="6365">
                  <c:v>-2.0400010000000002</c:v>
                </c:pt>
                <c:pt idx="6366">
                  <c:v>0.14000000000000001</c:v>
                </c:pt>
                <c:pt idx="6367">
                  <c:v>0</c:v>
                </c:pt>
                <c:pt idx="6368">
                  <c:v>-0.47999899999999901</c:v>
                </c:pt>
                <c:pt idx="6369">
                  <c:v>0.119998999999999</c:v>
                </c:pt>
                <c:pt idx="6370">
                  <c:v>-0.36999899999999902</c:v>
                </c:pt>
                <c:pt idx="6371">
                  <c:v>-0.36999899999999902</c:v>
                </c:pt>
                <c:pt idx="6372">
                  <c:v>-0.36999899999999902</c:v>
                </c:pt>
                <c:pt idx="6373">
                  <c:v>-0.32</c:v>
                </c:pt>
                <c:pt idx="6374">
                  <c:v>-0.54000100000000295</c:v>
                </c:pt>
                <c:pt idx="6375">
                  <c:v>0.44000299999999698</c:v>
                </c:pt>
                <c:pt idx="6376">
                  <c:v>-0.54999899999999902</c:v>
                </c:pt>
                <c:pt idx="6377">
                  <c:v>-0.28000200000000303</c:v>
                </c:pt>
                <c:pt idx="6378">
                  <c:v>-0.28000200000000303</c:v>
                </c:pt>
                <c:pt idx="6379">
                  <c:v>-0.28000200000000303</c:v>
                </c:pt>
                <c:pt idx="6380">
                  <c:v>0.52000000000000302</c:v>
                </c:pt>
                <c:pt idx="6381">
                  <c:v>-0.5</c:v>
                </c:pt>
                <c:pt idx="6382">
                  <c:v>-0.909999000000006</c:v>
                </c:pt>
                <c:pt idx="6383">
                  <c:v>0.210003</c:v>
                </c:pt>
                <c:pt idx="6384">
                  <c:v>0.21999700000000599</c:v>
                </c:pt>
                <c:pt idx="6385">
                  <c:v>0.21999700000000599</c:v>
                </c:pt>
                <c:pt idx="6386">
                  <c:v>0.21999700000000599</c:v>
                </c:pt>
                <c:pt idx="6387">
                  <c:v>-0.74000199999999605</c:v>
                </c:pt>
                <c:pt idx="6388">
                  <c:v>-0.15999999999999601</c:v>
                </c:pt>
                <c:pt idx="6389">
                  <c:v>7.0000000000000201E-2</c:v>
                </c:pt>
                <c:pt idx="6390">
                  <c:v>-0.88999900000000298</c:v>
                </c:pt>
                <c:pt idx="6391">
                  <c:v>-0.5</c:v>
                </c:pt>
                <c:pt idx="6392">
                  <c:v>-0.5</c:v>
                </c:pt>
                <c:pt idx="6393">
                  <c:v>-0.5</c:v>
                </c:pt>
                <c:pt idx="6394">
                  <c:v>0.20000100000000001</c:v>
                </c:pt>
                <c:pt idx="6395">
                  <c:v>-0.469996999999999</c:v>
                </c:pt>
                <c:pt idx="6396">
                  <c:v>0.43000099999999702</c:v>
                </c:pt>
                <c:pt idx="6397">
                  <c:v>-1.1899979999999999</c:v>
                </c:pt>
                <c:pt idx="6398">
                  <c:v>-0.20999899999999599</c:v>
                </c:pt>
                <c:pt idx="6399">
                  <c:v>-0.20999899999999599</c:v>
                </c:pt>
                <c:pt idx="6400">
                  <c:v>-0.20999899999999599</c:v>
                </c:pt>
                <c:pt idx="6401">
                  <c:v>-0.20999899999999599</c:v>
                </c:pt>
                <c:pt idx="6402">
                  <c:v>0.56999999999999995</c:v>
                </c:pt>
                <c:pt idx="6403">
                  <c:v>-0.19000299999999701</c:v>
                </c:pt>
                <c:pt idx="6404">
                  <c:v>-1.0899999999999901</c:v>
                </c:pt>
                <c:pt idx="6405">
                  <c:v>-0.26000200000000001</c:v>
                </c:pt>
                <c:pt idx="6406">
                  <c:v>-0.26000200000000001</c:v>
                </c:pt>
                <c:pt idx="6407">
                  <c:v>-0.26000200000000001</c:v>
                </c:pt>
                <c:pt idx="6408">
                  <c:v>-0.209999999999993</c:v>
                </c:pt>
                <c:pt idx="6409">
                  <c:v>-0.25</c:v>
                </c:pt>
                <c:pt idx="6410">
                  <c:v>-0.59000000000000297</c:v>
                </c:pt>
                <c:pt idx="6411">
                  <c:v>0.19999700000000301</c:v>
                </c:pt>
                <c:pt idx="6412">
                  <c:v>-0.30999700000000202</c:v>
                </c:pt>
                <c:pt idx="6413">
                  <c:v>-0.30999700000000202</c:v>
                </c:pt>
                <c:pt idx="6414">
                  <c:v>-0.30999700000000202</c:v>
                </c:pt>
                <c:pt idx="6415">
                  <c:v>0.81999999999999296</c:v>
                </c:pt>
                <c:pt idx="6416">
                  <c:v>0.14999800000000299</c:v>
                </c:pt>
                <c:pt idx="6417">
                  <c:v>-0.56000100000000597</c:v>
                </c:pt>
                <c:pt idx="6418">
                  <c:v>-0.77000100000000005</c:v>
                </c:pt>
                <c:pt idx="6419">
                  <c:v>1.3099970000000001</c:v>
                </c:pt>
                <c:pt idx="6420">
                  <c:v>1.3099970000000001</c:v>
                </c:pt>
                <c:pt idx="6421">
                  <c:v>1.3099970000000001</c:v>
                </c:pt>
                <c:pt idx="6422">
                  <c:v>-0.32</c:v>
                </c:pt>
                <c:pt idx="6423">
                  <c:v>0.40000199999999297</c:v>
                </c:pt>
                <c:pt idx="6424">
                  <c:v>-0.220001000000003</c:v>
                </c:pt>
                <c:pt idx="6425">
                  <c:v>-0.90000199999999997</c:v>
                </c:pt>
                <c:pt idx="6426">
                  <c:v>-0.19999699999999601</c:v>
                </c:pt>
                <c:pt idx="6427">
                  <c:v>-0.19999699999999601</c:v>
                </c:pt>
                <c:pt idx="6428">
                  <c:v>-0.19999699999999601</c:v>
                </c:pt>
                <c:pt idx="6429">
                  <c:v>3.00029999999935E-2</c:v>
                </c:pt>
                <c:pt idx="6430">
                  <c:v>-0.44000299999999698</c:v>
                </c:pt>
                <c:pt idx="6431">
                  <c:v>-0.28000200000000303</c:v>
                </c:pt>
                <c:pt idx="6432">
                  <c:v>0.41000000000000297</c:v>
                </c:pt>
                <c:pt idx="6433">
                  <c:v>0.33000200000000002</c:v>
                </c:pt>
                <c:pt idx="6434">
                  <c:v>0.33000200000000002</c:v>
                </c:pt>
                <c:pt idx="6435">
                  <c:v>0.33000200000000002</c:v>
                </c:pt>
                <c:pt idx="6436">
                  <c:v>8.0001000000002806E-2</c:v>
                </c:pt>
                <c:pt idx="6437">
                  <c:v>-0.29000000000000598</c:v>
                </c:pt>
                <c:pt idx="6438">
                  <c:v>-0.81000099999999897</c:v>
                </c:pt>
                <c:pt idx="6439">
                  <c:v>9.9997999999999296E-2</c:v>
                </c:pt>
                <c:pt idx="6440">
                  <c:v>2.9998999999996501E-2</c:v>
                </c:pt>
                <c:pt idx="6441">
                  <c:v>2.9998999999996501E-2</c:v>
                </c:pt>
                <c:pt idx="6442">
                  <c:v>2.9998999999996501E-2</c:v>
                </c:pt>
                <c:pt idx="6443">
                  <c:v>-0.79000099999999596</c:v>
                </c:pt>
                <c:pt idx="6444">
                  <c:v>-0.49000099999999902</c:v>
                </c:pt>
                <c:pt idx="6445">
                  <c:v>-0.56999900000000203</c:v>
                </c:pt>
                <c:pt idx="6446">
                  <c:v>-4.9998999999999599E-2</c:v>
                </c:pt>
                <c:pt idx="6447">
                  <c:v>-0.16999799999999901</c:v>
                </c:pt>
                <c:pt idx="6448">
                  <c:v>-0.16999799999999901</c:v>
                </c:pt>
                <c:pt idx="6449">
                  <c:v>-0.16999799999999901</c:v>
                </c:pt>
                <c:pt idx="6450">
                  <c:v>0.20000100000000001</c:v>
                </c:pt>
                <c:pt idx="6451">
                  <c:v>-0.83000100000000199</c:v>
                </c:pt>
                <c:pt idx="6452">
                  <c:v>-0.909999000000006</c:v>
                </c:pt>
                <c:pt idx="6453">
                  <c:v>2.9999000000003599E-2</c:v>
                </c:pt>
                <c:pt idx="6454">
                  <c:v>-0.75999800000000295</c:v>
                </c:pt>
                <c:pt idx="6455">
                  <c:v>-0.75999800000000295</c:v>
                </c:pt>
                <c:pt idx="6456">
                  <c:v>-0.75999800000000295</c:v>
                </c:pt>
                <c:pt idx="6457">
                  <c:v>0.149997999999996</c:v>
                </c:pt>
                <c:pt idx="6458">
                  <c:v>0.240001999999996</c:v>
                </c:pt>
                <c:pt idx="6459">
                  <c:v>1.0899999999999901</c:v>
                </c:pt>
                <c:pt idx="6460">
                  <c:v>-0.90000100000000305</c:v>
                </c:pt>
                <c:pt idx="6461">
                  <c:v>-0.16999899999999701</c:v>
                </c:pt>
                <c:pt idx="6462">
                  <c:v>-0.16999899999999701</c:v>
                </c:pt>
                <c:pt idx="6463">
                  <c:v>-0.16999899999999701</c:v>
                </c:pt>
                <c:pt idx="6464">
                  <c:v>-0.720001000000003</c:v>
                </c:pt>
                <c:pt idx="6465">
                  <c:v>-6.9999000000002795E-2</c:v>
                </c:pt>
                <c:pt idx="6466">
                  <c:v>0.479999000000006</c:v>
                </c:pt>
                <c:pt idx="6467">
                  <c:v>2.9999000000003599E-2</c:v>
                </c:pt>
                <c:pt idx="6468">
                  <c:v>0.51000199999999996</c:v>
                </c:pt>
                <c:pt idx="6469">
                  <c:v>0.51000199999999996</c:v>
                </c:pt>
                <c:pt idx="6470">
                  <c:v>0.51000199999999996</c:v>
                </c:pt>
                <c:pt idx="6471">
                  <c:v>-0.20000100000000001</c:v>
                </c:pt>
                <c:pt idx="6472">
                  <c:v>-0.150001999999993</c:v>
                </c:pt>
                <c:pt idx="6473">
                  <c:v>-1.34</c:v>
                </c:pt>
                <c:pt idx="6474">
                  <c:v>-0.220001000000003</c:v>
                </c:pt>
                <c:pt idx="6475">
                  <c:v>0.41999799999999898</c:v>
                </c:pt>
                <c:pt idx="6476">
                  <c:v>0.41999799999999898</c:v>
                </c:pt>
                <c:pt idx="6477">
                  <c:v>0.41999799999999898</c:v>
                </c:pt>
                <c:pt idx="6478">
                  <c:v>0.180000999999997</c:v>
                </c:pt>
                <c:pt idx="6479">
                  <c:v>-0.42999999999999899</c:v>
                </c:pt>
                <c:pt idx="6480">
                  <c:v>0.25999799999999501</c:v>
                </c:pt>
                <c:pt idx="6481">
                  <c:v>0.25999799999999501</c:v>
                </c:pt>
                <c:pt idx="6482">
                  <c:v>1.0299989999999899</c:v>
                </c:pt>
                <c:pt idx="6483">
                  <c:v>1.0299989999999899</c:v>
                </c:pt>
                <c:pt idx="6484">
                  <c:v>1.0299989999999899</c:v>
                </c:pt>
                <c:pt idx="6485">
                  <c:v>-0.35999999999999899</c:v>
                </c:pt>
                <c:pt idx="6486">
                  <c:v>-8.0001000000002806E-2</c:v>
                </c:pt>
                <c:pt idx="6487">
                  <c:v>0.5</c:v>
                </c:pt>
                <c:pt idx="6488">
                  <c:v>-9.0000000000003397E-2</c:v>
                </c:pt>
                <c:pt idx="6489">
                  <c:v>0.19000299999999701</c:v>
                </c:pt>
                <c:pt idx="6490">
                  <c:v>0.19000299999999701</c:v>
                </c:pt>
                <c:pt idx="6491">
                  <c:v>0.19000299999999701</c:v>
                </c:pt>
                <c:pt idx="6492">
                  <c:v>-0.120002999999996</c:v>
                </c:pt>
                <c:pt idx="6493">
                  <c:v>1.050003</c:v>
                </c:pt>
                <c:pt idx="6494">
                  <c:v>-0.91999800000000598</c:v>
                </c:pt>
                <c:pt idx="6495">
                  <c:v>2.99980000000061E-2</c:v>
                </c:pt>
                <c:pt idx="6496">
                  <c:v>0.63999900000000298</c:v>
                </c:pt>
                <c:pt idx="6497">
                  <c:v>0.63999900000000298</c:v>
                </c:pt>
                <c:pt idx="6498">
                  <c:v>0.63999900000000298</c:v>
                </c:pt>
                <c:pt idx="6499">
                  <c:v>-0.63999900000000298</c:v>
                </c:pt>
                <c:pt idx="6500">
                  <c:v>0.220001000000003</c:v>
                </c:pt>
                <c:pt idx="6501">
                  <c:v>-0.86999899999999997</c:v>
                </c:pt>
                <c:pt idx="6502">
                  <c:v>-0.46999700000000599</c:v>
                </c:pt>
                <c:pt idx="6503">
                  <c:v>-0.70999899999999605</c:v>
                </c:pt>
                <c:pt idx="6504">
                  <c:v>-0.70999899999999605</c:v>
                </c:pt>
                <c:pt idx="6505">
                  <c:v>-0.70999899999999605</c:v>
                </c:pt>
                <c:pt idx="6506">
                  <c:v>0.20000000000000201</c:v>
                </c:pt>
                <c:pt idx="6507">
                  <c:v>-0.54000000000000603</c:v>
                </c:pt>
                <c:pt idx="6508">
                  <c:v>-0.340000999999993</c:v>
                </c:pt>
                <c:pt idx="6509">
                  <c:v>-0.38000199999999701</c:v>
                </c:pt>
                <c:pt idx="6510">
                  <c:v>-0.38000199999999701</c:v>
                </c:pt>
                <c:pt idx="6511">
                  <c:v>-0.38000199999999701</c:v>
                </c:pt>
                <c:pt idx="6512">
                  <c:v>-0.38000199999999701</c:v>
                </c:pt>
                <c:pt idx="6513">
                  <c:v>-0.84999899999999595</c:v>
                </c:pt>
                <c:pt idx="6514">
                  <c:v>-0.75999799999999595</c:v>
                </c:pt>
                <c:pt idx="6515">
                  <c:v>-0.279999000000003</c:v>
                </c:pt>
                <c:pt idx="6516">
                  <c:v>-9.99800000000306E-3</c:v>
                </c:pt>
                <c:pt idx="6517">
                  <c:v>-9.99800000000306E-3</c:v>
                </c:pt>
                <c:pt idx="6518">
                  <c:v>-9.99800000000306E-3</c:v>
                </c:pt>
                <c:pt idx="6519">
                  <c:v>-9.99800000000306E-3</c:v>
                </c:pt>
                <c:pt idx="6520">
                  <c:v>-0.39999799999999602</c:v>
                </c:pt>
                <c:pt idx="6521">
                  <c:v>0.29999899999999902</c:v>
                </c:pt>
                <c:pt idx="6522">
                  <c:v>6.9999999999993096E-2</c:v>
                </c:pt>
                <c:pt idx="6523">
                  <c:v>-0.35999999999999899</c:v>
                </c:pt>
                <c:pt idx="6524">
                  <c:v>0.270000999999993</c:v>
                </c:pt>
                <c:pt idx="6525">
                  <c:v>0.270000999999993</c:v>
                </c:pt>
                <c:pt idx="6526">
                  <c:v>0.270000999999993</c:v>
                </c:pt>
                <c:pt idx="6527">
                  <c:v>-2.0001000000000602E-2</c:v>
                </c:pt>
                <c:pt idx="6528">
                  <c:v>-0.34999800000000603</c:v>
                </c:pt>
                <c:pt idx="6529">
                  <c:v>0.13999900000000301</c:v>
                </c:pt>
                <c:pt idx="6530">
                  <c:v>-0.18000000000000599</c:v>
                </c:pt>
                <c:pt idx="6531">
                  <c:v>4.9999000000006698E-2</c:v>
                </c:pt>
                <c:pt idx="6532">
                  <c:v>4.9999000000006698E-2</c:v>
                </c:pt>
                <c:pt idx="6533">
                  <c:v>4.9999000000006698E-2</c:v>
                </c:pt>
                <c:pt idx="6534">
                  <c:v>4.9999000000006698E-2</c:v>
                </c:pt>
                <c:pt idx="6535">
                  <c:v>4.9999999999997102E-2</c:v>
                </c:pt>
                <c:pt idx="6536">
                  <c:v>-0.41000000000000297</c:v>
                </c:pt>
                <c:pt idx="6537">
                  <c:v>-1.0002E-2</c:v>
                </c:pt>
                <c:pt idx="6538">
                  <c:v>0.52000000000000302</c:v>
                </c:pt>
                <c:pt idx="6539">
                  <c:v>0.52000000000000302</c:v>
                </c:pt>
                <c:pt idx="6540">
                  <c:v>0.52000000000000302</c:v>
                </c:pt>
                <c:pt idx="6541">
                  <c:v>0.27999800000000602</c:v>
                </c:pt>
                <c:pt idx="6542">
                  <c:v>-8.0001000000002806E-2</c:v>
                </c:pt>
                <c:pt idx="6543">
                  <c:v>-1.2700009999999999</c:v>
                </c:pt>
                <c:pt idx="6544">
                  <c:v>-7.9998000000003303E-2</c:v>
                </c:pt>
                <c:pt idx="6545">
                  <c:v>-1.13000199999999</c:v>
                </c:pt>
                <c:pt idx="6546">
                  <c:v>-1.13000199999999</c:v>
                </c:pt>
                <c:pt idx="6547">
                  <c:v>-1.13000199999999</c:v>
                </c:pt>
                <c:pt idx="6548">
                  <c:v>-0.85999600000000198</c:v>
                </c:pt>
                <c:pt idx="6549">
                  <c:v>-0.45999900000000299</c:v>
                </c:pt>
                <c:pt idx="6550">
                  <c:v>-0.15999999999999601</c:v>
                </c:pt>
                <c:pt idx="6551">
                  <c:v>4.9999999999997102E-2</c:v>
                </c:pt>
                <c:pt idx="6552">
                  <c:v>-0.220001000000003</c:v>
                </c:pt>
                <c:pt idx="6553">
                  <c:v>-0.220001000000003</c:v>
                </c:pt>
                <c:pt idx="6554">
                  <c:v>-0.220001000000003</c:v>
                </c:pt>
                <c:pt idx="6555">
                  <c:v>-3.9996999999999602E-2</c:v>
                </c:pt>
                <c:pt idx="6556">
                  <c:v>0.25</c:v>
                </c:pt>
                <c:pt idx="6557">
                  <c:v>-0.809997999999993</c:v>
                </c:pt>
                <c:pt idx="6558">
                  <c:v>-0.25</c:v>
                </c:pt>
                <c:pt idx="6559">
                  <c:v>0.75999899999999998</c:v>
                </c:pt>
                <c:pt idx="6560">
                  <c:v>0.75999899999999998</c:v>
                </c:pt>
                <c:pt idx="6561">
                  <c:v>0.75999899999999998</c:v>
                </c:pt>
                <c:pt idx="6562">
                  <c:v>0.75999899999999998</c:v>
                </c:pt>
                <c:pt idx="6563">
                  <c:v>-0.13000100000000001</c:v>
                </c:pt>
                <c:pt idx="6564">
                  <c:v>0.40000200000000002</c:v>
                </c:pt>
                <c:pt idx="6565">
                  <c:v>9.99800000000306E-3</c:v>
                </c:pt>
                <c:pt idx="6566">
                  <c:v>-0.54000099999999596</c:v>
                </c:pt>
                <c:pt idx="6567">
                  <c:v>-0.54000099999999596</c:v>
                </c:pt>
                <c:pt idx="6568">
                  <c:v>-0.54000099999999596</c:v>
                </c:pt>
                <c:pt idx="6569">
                  <c:v>-9.9997999999999296E-2</c:v>
                </c:pt>
                <c:pt idx="6570">
                  <c:v>-1.39</c:v>
                </c:pt>
                <c:pt idx="6571">
                  <c:v>0.439998000000002</c:v>
                </c:pt>
                <c:pt idx="6572">
                  <c:v>-0.939998000000002</c:v>
                </c:pt>
                <c:pt idx="6573">
                  <c:v>-0.469996999999999</c:v>
                </c:pt>
                <c:pt idx="6574">
                  <c:v>-0.469996999999999</c:v>
                </c:pt>
                <c:pt idx="6575">
                  <c:v>-0.469996999999999</c:v>
                </c:pt>
                <c:pt idx="6576">
                  <c:v>-0.36999899999999902</c:v>
                </c:pt>
                <c:pt idx="6577">
                  <c:v>-0.67000200000000298</c:v>
                </c:pt>
                <c:pt idx="6578">
                  <c:v>-0.479999000000006</c:v>
                </c:pt>
                <c:pt idx="6579">
                  <c:v>-0.36000000000000598</c:v>
                </c:pt>
                <c:pt idx="6580">
                  <c:v>0.49000099999999902</c:v>
                </c:pt>
                <c:pt idx="6581">
                  <c:v>0.49000099999999902</c:v>
                </c:pt>
                <c:pt idx="6582">
                  <c:v>0.49000099999999902</c:v>
                </c:pt>
                <c:pt idx="6583">
                  <c:v>0.43999899999999997</c:v>
                </c:pt>
                <c:pt idx="6584">
                  <c:v>-0.13000199999999701</c:v>
                </c:pt>
                <c:pt idx="6585">
                  <c:v>-0.39</c:v>
                </c:pt>
                <c:pt idx="6586">
                  <c:v>-0.280003</c:v>
                </c:pt>
                <c:pt idx="6587">
                  <c:v>0.149997999999996</c:v>
                </c:pt>
                <c:pt idx="6588">
                  <c:v>0.149997999999996</c:v>
                </c:pt>
                <c:pt idx="6589">
                  <c:v>0.149997999999996</c:v>
                </c:pt>
                <c:pt idx="6590">
                  <c:v>0.189998000000002</c:v>
                </c:pt>
                <c:pt idx="6591">
                  <c:v>9.9997999999999296E-2</c:v>
                </c:pt>
                <c:pt idx="6592">
                  <c:v>0.27000099999999999</c:v>
                </c:pt>
                <c:pt idx="6593">
                  <c:v>-0.13999900000000301</c:v>
                </c:pt>
                <c:pt idx="6594">
                  <c:v>-1.0002E-2</c:v>
                </c:pt>
                <c:pt idx="6595">
                  <c:v>-1.0002E-2</c:v>
                </c:pt>
                <c:pt idx="6596">
                  <c:v>-1.0002E-2</c:v>
                </c:pt>
                <c:pt idx="6597">
                  <c:v>1.2200009999999999</c:v>
                </c:pt>
                <c:pt idx="6598">
                  <c:v>-0.54999899999999902</c:v>
                </c:pt>
                <c:pt idx="6599">
                  <c:v>-0.34000000000000302</c:v>
                </c:pt>
                <c:pt idx="6600">
                  <c:v>0.77000100000000005</c:v>
                </c:pt>
                <c:pt idx="6601">
                  <c:v>1.079998</c:v>
                </c:pt>
                <c:pt idx="6602">
                  <c:v>1.079998</c:v>
                </c:pt>
                <c:pt idx="6603">
                  <c:v>1.079998</c:v>
                </c:pt>
                <c:pt idx="6604">
                  <c:v>0.26000200000000001</c:v>
                </c:pt>
                <c:pt idx="6605">
                  <c:v>-0.16999799999999901</c:v>
                </c:pt>
                <c:pt idx="6606">
                  <c:v>-0.31999999999999301</c:v>
                </c:pt>
                <c:pt idx="6607">
                  <c:v>-8.0002000000000295E-2</c:v>
                </c:pt>
                <c:pt idx="6608">
                  <c:v>-8.0002000000000295E-2</c:v>
                </c:pt>
                <c:pt idx="6609">
                  <c:v>-8.0002000000000295E-2</c:v>
                </c:pt>
                <c:pt idx="6610">
                  <c:v>-8.0002000000000295E-2</c:v>
                </c:pt>
                <c:pt idx="6611">
                  <c:v>0.119998999999999</c:v>
                </c:pt>
                <c:pt idx="6612">
                  <c:v>-0.22999999999999601</c:v>
                </c:pt>
                <c:pt idx="6613">
                  <c:v>-0.64000299999999999</c:v>
                </c:pt>
                <c:pt idx="6614">
                  <c:v>-0.16999799999999901</c:v>
                </c:pt>
                <c:pt idx="6615">
                  <c:v>-0.210003</c:v>
                </c:pt>
                <c:pt idx="6616">
                  <c:v>-0.210003</c:v>
                </c:pt>
                <c:pt idx="6617">
                  <c:v>-0.210003</c:v>
                </c:pt>
                <c:pt idx="6618">
                  <c:v>-0.41000399999999998</c:v>
                </c:pt>
                <c:pt idx="6619">
                  <c:v>-2.0000000000003099E-2</c:v>
                </c:pt>
                <c:pt idx="6620">
                  <c:v>-0.20000099999999299</c:v>
                </c:pt>
                <c:pt idx="6621">
                  <c:v>9.0000000000003397E-2</c:v>
                </c:pt>
                <c:pt idx="6622">
                  <c:v>-5.9997000000002701E-2</c:v>
                </c:pt>
                <c:pt idx="6623">
                  <c:v>-5.9997000000002701E-2</c:v>
                </c:pt>
                <c:pt idx="6624">
                  <c:v>-5.9997000000002701E-2</c:v>
                </c:pt>
                <c:pt idx="6625">
                  <c:v>-9.99800000000306E-3</c:v>
                </c:pt>
                <c:pt idx="6626">
                  <c:v>0.17999999999999899</c:v>
                </c:pt>
                <c:pt idx="6627">
                  <c:v>0.19000299999999701</c:v>
                </c:pt>
                <c:pt idx="6628">
                  <c:v>-0.36000099999999602</c:v>
                </c:pt>
                <c:pt idx="6629">
                  <c:v>-0.48000399999999299</c:v>
                </c:pt>
                <c:pt idx="6630">
                  <c:v>-0.48000399999999299</c:v>
                </c:pt>
                <c:pt idx="6631">
                  <c:v>-0.48000399999999299</c:v>
                </c:pt>
                <c:pt idx="6632">
                  <c:v>-8.0002000000000295E-2</c:v>
                </c:pt>
                <c:pt idx="6633">
                  <c:v>-0.42999999999999899</c:v>
                </c:pt>
                <c:pt idx="6634">
                  <c:v>-0.279998999999996</c:v>
                </c:pt>
                <c:pt idx="6635">
                  <c:v>-0.88999900000000298</c:v>
                </c:pt>
                <c:pt idx="6636">
                  <c:v>-0.20000000000000201</c:v>
                </c:pt>
                <c:pt idx="6637">
                  <c:v>-0.20000000000000201</c:v>
                </c:pt>
                <c:pt idx="6638">
                  <c:v>-0.20000000000000201</c:v>
                </c:pt>
                <c:pt idx="6639">
                  <c:v>0.33000200000000002</c:v>
                </c:pt>
                <c:pt idx="6640">
                  <c:v>-0.34000000000000302</c:v>
                </c:pt>
                <c:pt idx="6641">
                  <c:v>0.38000199999999701</c:v>
                </c:pt>
                <c:pt idx="6642">
                  <c:v>0.209999999999993</c:v>
                </c:pt>
                <c:pt idx="6643">
                  <c:v>0.28000200000000303</c:v>
                </c:pt>
                <c:pt idx="6644">
                  <c:v>0.28000200000000303</c:v>
                </c:pt>
                <c:pt idx="6645">
                  <c:v>0.28000200000000303</c:v>
                </c:pt>
                <c:pt idx="6646">
                  <c:v>-0.16999799999999901</c:v>
                </c:pt>
                <c:pt idx="6647">
                  <c:v>0.76999599999999901</c:v>
                </c:pt>
                <c:pt idx="6648">
                  <c:v>-0.220001000000003</c:v>
                </c:pt>
                <c:pt idx="6649">
                  <c:v>0.58999999999999597</c:v>
                </c:pt>
                <c:pt idx="6650">
                  <c:v>-3.00029999999935E-2</c:v>
                </c:pt>
                <c:pt idx="6651">
                  <c:v>-3.00029999999935E-2</c:v>
                </c:pt>
                <c:pt idx="6652">
                  <c:v>-3.00029999999935E-2</c:v>
                </c:pt>
                <c:pt idx="6653">
                  <c:v>0.38999900000000298</c:v>
                </c:pt>
                <c:pt idx="6654">
                  <c:v>-0.21999700000000599</c:v>
                </c:pt>
                <c:pt idx="6655">
                  <c:v>9.0000000000003397E-2</c:v>
                </c:pt>
                <c:pt idx="6656">
                  <c:v>0.46999799999999597</c:v>
                </c:pt>
                <c:pt idx="6657">
                  <c:v>-0.17999999999999899</c:v>
                </c:pt>
                <c:pt idx="6658">
                  <c:v>-0.17999999999999899</c:v>
                </c:pt>
                <c:pt idx="6659">
                  <c:v>-0.17999999999999899</c:v>
                </c:pt>
                <c:pt idx="6660">
                  <c:v>-3.9996999999999602E-2</c:v>
                </c:pt>
                <c:pt idx="6661">
                  <c:v>-0.42000200000000298</c:v>
                </c:pt>
                <c:pt idx="6662">
                  <c:v>-0.46999700000000599</c:v>
                </c:pt>
                <c:pt idx="6663">
                  <c:v>0.67999999999999905</c:v>
                </c:pt>
                <c:pt idx="6664">
                  <c:v>2.0000000000003099E-2</c:v>
                </c:pt>
                <c:pt idx="6665">
                  <c:v>2.0000000000003099E-2</c:v>
                </c:pt>
                <c:pt idx="6666">
                  <c:v>2.0000000000003099E-2</c:v>
                </c:pt>
                <c:pt idx="6667">
                  <c:v>2.0000000000003099E-2</c:v>
                </c:pt>
                <c:pt idx="6668">
                  <c:v>-0.88999900000000298</c:v>
                </c:pt>
                <c:pt idx="6669">
                  <c:v>0.219996999999999</c:v>
                </c:pt>
                <c:pt idx="6670">
                  <c:v>0.470001000000003</c:v>
                </c:pt>
                <c:pt idx="6671">
                  <c:v>0.15999999999999601</c:v>
                </c:pt>
                <c:pt idx="6672">
                  <c:v>0.15999999999999601</c:v>
                </c:pt>
                <c:pt idx="6673">
                  <c:v>0.15999999999999601</c:v>
                </c:pt>
                <c:pt idx="6674">
                  <c:v>-0.219996999999999</c:v>
                </c:pt>
                <c:pt idx="6675">
                  <c:v>-0.48999799999999899</c:v>
                </c:pt>
                <c:pt idx="6676">
                  <c:v>0.63999899999999599</c:v>
                </c:pt>
                <c:pt idx="6677">
                  <c:v>0.70000099999999998</c:v>
                </c:pt>
                <c:pt idx="6678">
                  <c:v>-0.36000099999999602</c:v>
                </c:pt>
                <c:pt idx="6679">
                  <c:v>-0.36000099999999602</c:v>
                </c:pt>
                <c:pt idx="6680">
                  <c:v>-0.36000099999999602</c:v>
                </c:pt>
                <c:pt idx="6681">
                  <c:v>-0.20000100000000001</c:v>
                </c:pt>
                <c:pt idx="6682">
                  <c:v>-0.150001999999993</c:v>
                </c:pt>
                <c:pt idx="6683">
                  <c:v>-0.45000099999999998</c:v>
                </c:pt>
                <c:pt idx="6684">
                  <c:v>0.28999699999999901</c:v>
                </c:pt>
                <c:pt idx="6685">
                  <c:v>0.53999699999999895</c:v>
                </c:pt>
                <c:pt idx="6686">
                  <c:v>0.53999699999999895</c:v>
                </c:pt>
                <c:pt idx="6687">
                  <c:v>0.53999699999999895</c:v>
                </c:pt>
                <c:pt idx="6688">
                  <c:v>0.109999999999999</c:v>
                </c:pt>
                <c:pt idx="6689">
                  <c:v>-0.270000999999993</c:v>
                </c:pt>
                <c:pt idx="6690">
                  <c:v>-0.86999800000000205</c:v>
                </c:pt>
                <c:pt idx="6691">
                  <c:v>2.9998999999996501E-2</c:v>
                </c:pt>
                <c:pt idx="6692">
                  <c:v>0.29999899999999902</c:v>
                </c:pt>
                <c:pt idx="6693">
                  <c:v>0.29999899999999902</c:v>
                </c:pt>
                <c:pt idx="6694">
                  <c:v>0.29999899999999902</c:v>
                </c:pt>
                <c:pt idx="6695">
                  <c:v>0.29000100000000301</c:v>
                </c:pt>
                <c:pt idx="6696">
                  <c:v>6.00009999999997E-2</c:v>
                </c:pt>
                <c:pt idx="6697">
                  <c:v>-0.159998999999999</c:v>
                </c:pt>
                <c:pt idx="6698">
                  <c:v>0.44000199999999901</c:v>
                </c:pt>
                <c:pt idx="6699">
                  <c:v>0.53000299999999301</c:v>
                </c:pt>
                <c:pt idx="6700">
                  <c:v>0.53000299999999301</c:v>
                </c:pt>
                <c:pt idx="6701">
                  <c:v>0.53000299999999301</c:v>
                </c:pt>
                <c:pt idx="6702">
                  <c:v>0.53000299999999301</c:v>
                </c:pt>
                <c:pt idx="6703">
                  <c:v>-0.50999799999999595</c:v>
                </c:pt>
                <c:pt idx="6704">
                  <c:v>0</c:v>
                </c:pt>
                <c:pt idx="6705">
                  <c:v>-0.19000299999999701</c:v>
                </c:pt>
                <c:pt idx="6706">
                  <c:v>0.51000199999999996</c:v>
                </c:pt>
                <c:pt idx="6707">
                  <c:v>0.51000199999999996</c:v>
                </c:pt>
                <c:pt idx="6708">
                  <c:v>0.51000199999999996</c:v>
                </c:pt>
                <c:pt idx="6709">
                  <c:v>0.20999900000000299</c:v>
                </c:pt>
                <c:pt idx="6710">
                  <c:v>0.52000099999999305</c:v>
                </c:pt>
                <c:pt idx="6711">
                  <c:v>-0.29000100000000301</c:v>
                </c:pt>
                <c:pt idx="6712">
                  <c:v>-1.8300019999999899</c:v>
                </c:pt>
                <c:pt idx="6713">
                  <c:v>0</c:v>
                </c:pt>
                <c:pt idx="6714">
                  <c:v>0</c:v>
                </c:pt>
                <c:pt idx="6715">
                  <c:v>0</c:v>
                </c:pt>
                <c:pt idx="6716">
                  <c:v>4.0000999999996602E-2</c:v>
                </c:pt>
                <c:pt idx="6717">
                  <c:v>0.270000999999993</c:v>
                </c:pt>
                <c:pt idx="6718">
                  <c:v>-0.13999999999999299</c:v>
                </c:pt>
                <c:pt idx="6719">
                  <c:v>-0.19000299999999701</c:v>
                </c:pt>
                <c:pt idx="6720">
                  <c:v>-0.13000100000000001</c:v>
                </c:pt>
                <c:pt idx="6721">
                  <c:v>-0.13000100000000001</c:v>
                </c:pt>
                <c:pt idx="6722">
                  <c:v>-0.13000100000000001</c:v>
                </c:pt>
                <c:pt idx="6723">
                  <c:v>-0.72999900000000595</c:v>
                </c:pt>
                <c:pt idx="6724">
                  <c:v>-0.22999999999999601</c:v>
                </c:pt>
                <c:pt idx="6725">
                  <c:v>-0.219997999999996</c:v>
                </c:pt>
                <c:pt idx="6726">
                  <c:v>-0.36999899999999902</c:v>
                </c:pt>
                <c:pt idx="6727">
                  <c:v>-0.20999900000000299</c:v>
                </c:pt>
                <c:pt idx="6728">
                  <c:v>-0.20999900000000299</c:v>
                </c:pt>
                <c:pt idx="6729">
                  <c:v>-0.20999900000000299</c:v>
                </c:pt>
                <c:pt idx="6730">
                  <c:v>0.33000200000000002</c:v>
                </c:pt>
                <c:pt idx="6731">
                  <c:v>0.150001999999993</c:v>
                </c:pt>
                <c:pt idx="6732">
                  <c:v>-0.189999</c:v>
                </c:pt>
                <c:pt idx="6733">
                  <c:v>0.25</c:v>
                </c:pt>
                <c:pt idx="6734">
                  <c:v>-0.79000099999999596</c:v>
                </c:pt>
                <c:pt idx="6735">
                  <c:v>-0.79000099999999596</c:v>
                </c:pt>
                <c:pt idx="6736">
                  <c:v>-0.79000099999999596</c:v>
                </c:pt>
                <c:pt idx="6737">
                  <c:v>-0.29999899999999902</c:v>
                </c:pt>
                <c:pt idx="6738">
                  <c:v>2.9998999999996501E-2</c:v>
                </c:pt>
                <c:pt idx="6739">
                  <c:v>-0.20000000000000201</c:v>
                </c:pt>
                <c:pt idx="6740">
                  <c:v>0.39999800000000302</c:v>
                </c:pt>
                <c:pt idx="6741">
                  <c:v>0.68000099999999697</c:v>
                </c:pt>
                <c:pt idx="6742">
                  <c:v>0.68000099999999697</c:v>
                </c:pt>
                <c:pt idx="6743">
                  <c:v>0.68000099999999697</c:v>
                </c:pt>
                <c:pt idx="6744">
                  <c:v>0.67999999999999905</c:v>
                </c:pt>
                <c:pt idx="6745">
                  <c:v>0.83999999999999597</c:v>
                </c:pt>
                <c:pt idx="6746">
                  <c:v>-0.120001999999999</c:v>
                </c:pt>
                <c:pt idx="6747">
                  <c:v>7.0000000000000201E-2</c:v>
                </c:pt>
                <c:pt idx="6748">
                  <c:v>5.9997000000002701E-2</c:v>
                </c:pt>
                <c:pt idx="6749">
                  <c:v>5.9997000000002701E-2</c:v>
                </c:pt>
                <c:pt idx="6750">
                  <c:v>5.9997000000002701E-2</c:v>
                </c:pt>
                <c:pt idx="6751">
                  <c:v>-0.29000100000000301</c:v>
                </c:pt>
                <c:pt idx="6752">
                  <c:v>0.159999000000006</c:v>
                </c:pt>
                <c:pt idx="6753">
                  <c:v>-0.35999699999999901</c:v>
                </c:pt>
                <c:pt idx="6754">
                  <c:v>-0.100002999999993</c:v>
                </c:pt>
                <c:pt idx="6755">
                  <c:v>-0.259998000000003</c:v>
                </c:pt>
                <c:pt idx="6756">
                  <c:v>-0.259998000000003</c:v>
                </c:pt>
                <c:pt idx="6757">
                  <c:v>-0.259998000000003</c:v>
                </c:pt>
                <c:pt idx="6758">
                  <c:v>-5.9997000000002701E-2</c:v>
                </c:pt>
                <c:pt idx="6759">
                  <c:v>-0.17000200000000301</c:v>
                </c:pt>
                <c:pt idx="6760">
                  <c:v>-2.0000999999993399E-2</c:v>
                </c:pt>
                <c:pt idx="6761">
                  <c:v>0.42000200000000298</c:v>
                </c:pt>
                <c:pt idx="6762">
                  <c:v>-0.32</c:v>
                </c:pt>
                <c:pt idx="6763">
                  <c:v>-0.32</c:v>
                </c:pt>
                <c:pt idx="6764">
                  <c:v>-0.32</c:v>
                </c:pt>
                <c:pt idx="6765">
                  <c:v>-0.32</c:v>
                </c:pt>
                <c:pt idx="6766">
                  <c:v>-0.61999899999999997</c:v>
                </c:pt>
                <c:pt idx="6767">
                  <c:v>-0.24000099999999899</c:v>
                </c:pt>
                <c:pt idx="6768">
                  <c:v>-0.72999900000000595</c:v>
                </c:pt>
                <c:pt idx="6769">
                  <c:v>-0.55000299999999602</c:v>
                </c:pt>
                <c:pt idx="6770">
                  <c:v>-0.55000299999999602</c:v>
                </c:pt>
                <c:pt idx="6771">
                  <c:v>-0.55000299999999602</c:v>
                </c:pt>
                <c:pt idx="6772">
                  <c:v>-0.67000199999999599</c:v>
                </c:pt>
                <c:pt idx="6773">
                  <c:v>-0.38000099999999998</c:v>
                </c:pt>
                <c:pt idx="6774">
                  <c:v>-7.9997999999996197E-2</c:v>
                </c:pt>
                <c:pt idx="6775">
                  <c:v>0.12999699999999501</c:v>
                </c:pt>
                <c:pt idx="6776">
                  <c:v>-0.59999899999999595</c:v>
                </c:pt>
                <c:pt idx="6777">
                  <c:v>-0.59999899999999595</c:v>
                </c:pt>
                <c:pt idx="6778">
                  <c:v>-0.59999899999999595</c:v>
                </c:pt>
                <c:pt idx="6779">
                  <c:v>2.3300019999999999</c:v>
                </c:pt>
                <c:pt idx="6780">
                  <c:v>0.26000200000000001</c:v>
                </c:pt>
                <c:pt idx="6781">
                  <c:v>7.0003999999997193E-2</c:v>
                </c:pt>
                <c:pt idx="6782">
                  <c:v>0.23999799999999899</c:v>
                </c:pt>
                <c:pt idx="6783">
                  <c:v>-0.60000300000000095</c:v>
                </c:pt>
                <c:pt idx="6784">
                  <c:v>-0.60000300000000095</c:v>
                </c:pt>
                <c:pt idx="6785">
                  <c:v>-0.60000300000000095</c:v>
                </c:pt>
                <c:pt idx="6786">
                  <c:v>-0.72999999999999599</c:v>
                </c:pt>
                <c:pt idx="6787">
                  <c:v>-0.75999800000000295</c:v>
                </c:pt>
                <c:pt idx="6788">
                  <c:v>0.689998000000002</c:v>
                </c:pt>
                <c:pt idx="6789">
                  <c:v>0.120001999999999</c:v>
                </c:pt>
                <c:pt idx="6790">
                  <c:v>0.38999900000000298</c:v>
                </c:pt>
                <c:pt idx="6791">
                  <c:v>0.38999900000000298</c:v>
                </c:pt>
                <c:pt idx="6792">
                  <c:v>0.38999900000000298</c:v>
                </c:pt>
                <c:pt idx="6793">
                  <c:v>0.490001999999996</c:v>
                </c:pt>
                <c:pt idx="6794">
                  <c:v>-0.240001999999996</c:v>
                </c:pt>
                <c:pt idx="6795">
                  <c:v>0.22000199999999301</c:v>
                </c:pt>
                <c:pt idx="6796">
                  <c:v>0.79999899999999902</c:v>
                </c:pt>
                <c:pt idx="6797">
                  <c:v>-9.0000000000003397E-2</c:v>
                </c:pt>
                <c:pt idx="6798">
                  <c:v>-9.0000000000003397E-2</c:v>
                </c:pt>
                <c:pt idx="6799">
                  <c:v>-9.0000000000003397E-2</c:v>
                </c:pt>
                <c:pt idx="6800">
                  <c:v>-0.240001999999996</c:v>
                </c:pt>
                <c:pt idx="6801">
                  <c:v>-0.52000099999999305</c:v>
                </c:pt>
                <c:pt idx="6802">
                  <c:v>0.44000299999999698</c:v>
                </c:pt>
                <c:pt idx="6803">
                  <c:v>-0.720001000000003</c:v>
                </c:pt>
                <c:pt idx="6804">
                  <c:v>-4.9998999999999599E-2</c:v>
                </c:pt>
                <c:pt idx="6805">
                  <c:v>-4.9998999999999599E-2</c:v>
                </c:pt>
                <c:pt idx="6806">
                  <c:v>-4.9998999999999599E-2</c:v>
                </c:pt>
                <c:pt idx="6807">
                  <c:v>-0.48999799999999899</c:v>
                </c:pt>
                <c:pt idx="6808">
                  <c:v>0.60999699999999901</c:v>
                </c:pt>
                <c:pt idx="6809">
                  <c:v>0.34000000000000302</c:v>
                </c:pt>
                <c:pt idx="6810">
                  <c:v>0.71000300000000005</c:v>
                </c:pt>
                <c:pt idx="6811">
                  <c:v>-9.9998000000006401E-2</c:v>
                </c:pt>
                <c:pt idx="6812">
                  <c:v>-9.9998000000006401E-2</c:v>
                </c:pt>
                <c:pt idx="6813">
                  <c:v>-9.9998000000006401E-2</c:v>
                </c:pt>
                <c:pt idx="6814">
                  <c:v>-0.16999899999999701</c:v>
                </c:pt>
                <c:pt idx="6815">
                  <c:v>0.32999800000000301</c:v>
                </c:pt>
                <c:pt idx="6816">
                  <c:v>-0.86000099999999602</c:v>
                </c:pt>
                <c:pt idx="6817">
                  <c:v>0.160000000000003</c:v>
                </c:pt>
                <c:pt idx="6818">
                  <c:v>-9.99800000000306E-3</c:v>
                </c:pt>
                <c:pt idx="6819">
                  <c:v>-9.99800000000306E-3</c:v>
                </c:pt>
                <c:pt idx="6820">
                  <c:v>-9.99800000000306E-3</c:v>
                </c:pt>
                <c:pt idx="6821">
                  <c:v>0.27000000000000302</c:v>
                </c:pt>
                <c:pt idx="6822">
                  <c:v>0.62000199999999905</c:v>
                </c:pt>
                <c:pt idx="6823">
                  <c:v>-0.119998999999999</c:v>
                </c:pt>
                <c:pt idx="6824">
                  <c:v>4.00010000000037E-2</c:v>
                </c:pt>
                <c:pt idx="6825">
                  <c:v>0.29000100000000301</c:v>
                </c:pt>
                <c:pt idx="6826">
                  <c:v>0.29000100000000301</c:v>
                </c:pt>
                <c:pt idx="6827">
                  <c:v>0.29000100000000301</c:v>
                </c:pt>
                <c:pt idx="6828">
                  <c:v>-0.66999799999999898</c:v>
                </c:pt>
                <c:pt idx="6829">
                  <c:v>-0.23999799999999899</c:v>
                </c:pt>
                <c:pt idx="6830">
                  <c:v>-0.13000100000000001</c:v>
                </c:pt>
                <c:pt idx="6831">
                  <c:v>-0.120002999999996</c:v>
                </c:pt>
                <c:pt idx="6832">
                  <c:v>-1.540001</c:v>
                </c:pt>
                <c:pt idx="6833">
                  <c:v>-1.540001</c:v>
                </c:pt>
                <c:pt idx="6834">
                  <c:v>-1.540001</c:v>
                </c:pt>
                <c:pt idx="6835">
                  <c:v>-0.13999900000000301</c:v>
                </c:pt>
                <c:pt idx="6836">
                  <c:v>3.0003000000000599E-2</c:v>
                </c:pt>
                <c:pt idx="6837">
                  <c:v>-0.27000000000000302</c:v>
                </c:pt>
                <c:pt idx="6838">
                  <c:v>-0.17999999999999899</c:v>
                </c:pt>
                <c:pt idx="6839">
                  <c:v>-0.65000100000000305</c:v>
                </c:pt>
                <c:pt idx="6840">
                  <c:v>-0.65000100000000305</c:v>
                </c:pt>
                <c:pt idx="6841">
                  <c:v>-0.65000100000000305</c:v>
                </c:pt>
                <c:pt idx="6842">
                  <c:v>-7.0000000000000201E-2</c:v>
                </c:pt>
                <c:pt idx="6843">
                  <c:v>0.38000199999999701</c:v>
                </c:pt>
                <c:pt idx="6844">
                  <c:v>4.00010000000037E-2</c:v>
                </c:pt>
                <c:pt idx="6845">
                  <c:v>4.00010000000037E-2</c:v>
                </c:pt>
                <c:pt idx="6846">
                  <c:v>-0.41999799999999898</c:v>
                </c:pt>
                <c:pt idx="6847">
                  <c:v>-0.41999799999999898</c:v>
                </c:pt>
                <c:pt idx="6848">
                  <c:v>-0.41999799999999898</c:v>
                </c:pt>
                <c:pt idx="6849">
                  <c:v>-0.210003</c:v>
                </c:pt>
                <c:pt idx="6850">
                  <c:v>-0.469996999999999</c:v>
                </c:pt>
                <c:pt idx="6851">
                  <c:v>-0.52000100000000005</c:v>
                </c:pt>
                <c:pt idx="6852">
                  <c:v>-0.25</c:v>
                </c:pt>
                <c:pt idx="6853">
                  <c:v>-0.31000099999999903</c:v>
                </c:pt>
                <c:pt idx="6854">
                  <c:v>-0.31000099999999903</c:v>
                </c:pt>
                <c:pt idx="6855">
                  <c:v>-0.31000099999999903</c:v>
                </c:pt>
                <c:pt idx="6856">
                  <c:v>0.110000999999996</c:v>
                </c:pt>
                <c:pt idx="6857">
                  <c:v>0.60999600000000198</c:v>
                </c:pt>
                <c:pt idx="6858">
                  <c:v>0.27000000000000302</c:v>
                </c:pt>
                <c:pt idx="6859">
                  <c:v>-0.31999999999999301</c:v>
                </c:pt>
                <c:pt idx="6860">
                  <c:v>-0.149997999999996</c:v>
                </c:pt>
                <c:pt idx="6861">
                  <c:v>-0.149997999999996</c:v>
                </c:pt>
                <c:pt idx="6862">
                  <c:v>-0.149997999999996</c:v>
                </c:pt>
                <c:pt idx="6863">
                  <c:v>0.29000100000000301</c:v>
                </c:pt>
                <c:pt idx="6864">
                  <c:v>-2.9998999999996501E-2</c:v>
                </c:pt>
                <c:pt idx="6865">
                  <c:v>0.78000200000000297</c:v>
                </c:pt>
                <c:pt idx="6866">
                  <c:v>0.970001000000003</c:v>
                </c:pt>
                <c:pt idx="6867">
                  <c:v>-0.54999999999999705</c:v>
                </c:pt>
                <c:pt idx="6868">
                  <c:v>-0.54999999999999705</c:v>
                </c:pt>
                <c:pt idx="6869">
                  <c:v>-0.54999999999999705</c:v>
                </c:pt>
                <c:pt idx="6870">
                  <c:v>0</c:v>
                </c:pt>
                <c:pt idx="6871">
                  <c:v>0.27000099999999999</c:v>
                </c:pt>
                <c:pt idx="6872">
                  <c:v>1.1000019999999999</c:v>
                </c:pt>
                <c:pt idx="6873">
                  <c:v>0.13999900000000301</c:v>
                </c:pt>
                <c:pt idx="6874">
                  <c:v>0.13999900000000301</c:v>
                </c:pt>
                <c:pt idx="6875">
                  <c:v>0.13999900000000301</c:v>
                </c:pt>
                <c:pt idx="6876">
                  <c:v>0.13999900000000301</c:v>
                </c:pt>
                <c:pt idx="6877">
                  <c:v>0.44000199999999901</c:v>
                </c:pt>
                <c:pt idx="6878">
                  <c:v>0.25999899999999998</c:v>
                </c:pt>
                <c:pt idx="6879">
                  <c:v>0.19000299999999701</c:v>
                </c:pt>
                <c:pt idx="6880">
                  <c:v>-5.9997999999993099E-2</c:v>
                </c:pt>
                <c:pt idx="6881">
                  <c:v>-5.9997999999993099E-2</c:v>
                </c:pt>
              </c:numCache>
            </c:numRef>
          </c:val>
          <c:smooth val="0"/>
          <c:extLst>
            <c:ext xmlns:c16="http://schemas.microsoft.com/office/drawing/2014/chart" uri="{C3380CC4-5D6E-409C-BE32-E72D297353CC}">
              <c16:uniqueId val="{00000003-0119-F648-8F95-BF8BB88D7C9A}"/>
            </c:ext>
          </c:extLst>
        </c:ser>
        <c:dLbls>
          <c:showLegendKey val="0"/>
          <c:showVal val="0"/>
          <c:showCatName val="0"/>
          <c:showSerName val="0"/>
          <c:showPercent val="0"/>
          <c:showBubbleSize val="0"/>
        </c:dLbls>
        <c:marker val="1"/>
        <c:smooth val="0"/>
        <c:axId val="461017023"/>
        <c:axId val="461320015"/>
      </c:lineChart>
      <c:dateAx>
        <c:axId val="422977983"/>
        <c:scaling>
          <c:orientation val="minMax"/>
        </c:scaling>
        <c:delete val="0"/>
        <c:axPos val="b"/>
        <c:numFmt formatCode="m/d/yy"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23609663"/>
        <c:crosses val="autoZero"/>
        <c:auto val="1"/>
        <c:lblOffset val="100"/>
        <c:baseTimeUnit val="days"/>
      </c:dateAx>
      <c:valAx>
        <c:axId val="42360966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22977983"/>
        <c:crosses val="autoZero"/>
        <c:crossBetween val="between"/>
      </c:valAx>
      <c:valAx>
        <c:axId val="461320015"/>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61017023"/>
        <c:crosses val="max"/>
        <c:crossBetween val="between"/>
      </c:valAx>
      <c:dateAx>
        <c:axId val="461017023"/>
        <c:scaling>
          <c:orientation val="minMax"/>
        </c:scaling>
        <c:delete val="1"/>
        <c:axPos val="b"/>
        <c:numFmt formatCode="m/d/yy" sourceLinked="1"/>
        <c:majorTickMark val="out"/>
        <c:minorTickMark val="none"/>
        <c:tickLblPos val="nextTo"/>
        <c:crossAx val="461320015"/>
        <c:crosses val="autoZero"/>
        <c:auto val="1"/>
        <c:lblOffset val="100"/>
        <c:baseTimeUnit val="days"/>
        <c:majorUnit val="1"/>
        <c:minorUnit val="1"/>
      </c:date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t>Prediction with Sentiment Score on Test set</a:t>
            </a:r>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ARIMAwithSentimentScore!$B$1</c:f>
              <c:strCache>
                <c:ptCount val="1"/>
                <c:pt idx="0">
                  <c:v>Prediction</c:v>
                </c:pt>
              </c:strCache>
            </c:strRef>
          </c:tx>
          <c:spPr>
            <a:ln w="22225" cap="rnd">
              <a:solidFill>
                <a:srgbClr val="FF40FF"/>
              </a:solidFill>
            </a:ln>
            <a:effectLst>
              <a:glow rad="139700">
                <a:schemeClr val="accent1">
                  <a:satMod val="175000"/>
                  <a:alpha val="14000"/>
                </a:schemeClr>
              </a:glow>
            </a:effectLst>
          </c:spPr>
          <c:marker>
            <c:symbol val="none"/>
          </c:marker>
          <c:cat>
            <c:numRef>
              <c:f>ARIMAwithSentimentScore!$A$2:$A$1305</c:f>
              <c:numCache>
                <c:formatCode>m/d/yy</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ARIMAwithSentimentScore!$B$2:$B$1305</c:f>
              <c:numCache>
                <c:formatCode>General</c:formatCode>
                <c:ptCount val="1304"/>
                <c:pt idx="0">
                  <c:v>7.2653478434080807E-2</c:v>
                </c:pt>
                <c:pt idx="1">
                  <c:v>0.105149231659754</c:v>
                </c:pt>
                <c:pt idx="2">
                  <c:v>6.7103535411568202E-2</c:v>
                </c:pt>
                <c:pt idx="3">
                  <c:v>5.29117918965041E-2</c:v>
                </c:pt>
                <c:pt idx="4">
                  <c:v>5.67782467006731E-2</c:v>
                </c:pt>
                <c:pt idx="5">
                  <c:v>5.8539629326744697E-2</c:v>
                </c:pt>
                <c:pt idx="6">
                  <c:v>7.5248273026488594E-2</c:v>
                </c:pt>
                <c:pt idx="7">
                  <c:v>9.2105606718321603E-2</c:v>
                </c:pt>
                <c:pt idx="8">
                  <c:v>6.9681120982957895E-2</c:v>
                </c:pt>
                <c:pt idx="9">
                  <c:v>8.1839360898190994E-2</c:v>
                </c:pt>
                <c:pt idx="10">
                  <c:v>0.105510896412901</c:v>
                </c:pt>
                <c:pt idx="11">
                  <c:v>0.11368974789786</c:v>
                </c:pt>
                <c:pt idx="12">
                  <c:v>0.10435990322519401</c:v>
                </c:pt>
                <c:pt idx="13">
                  <c:v>0.101088276378037</c:v>
                </c:pt>
                <c:pt idx="14">
                  <c:v>8.7327059134805401E-2</c:v>
                </c:pt>
                <c:pt idx="15">
                  <c:v>9.8847082970557901E-2</c:v>
                </c:pt>
                <c:pt idx="16">
                  <c:v>0.11491448530822999</c:v>
                </c:pt>
                <c:pt idx="17">
                  <c:v>7.2865516377042E-2</c:v>
                </c:pt>
                <c:pt idx="18">
                  <c:v>6.15961105551611E-2</c:v>
                </c:pt>
                <c:pt idx="19">
                  <c:v>6.3734639484302594E-2</c:v>
                </c:pt>
                <c:pt idx="20">
                  <c:v>6.2807831310870005E-2</c:v>
                </c:pt>
                <c:pt idx="21">
                  <c:v>5.5101256916686901E-2</c:v>
                </c:pt>
                <c:pt idx="22">
                  <c:v>5.7478195582178697E-2</c:v>
                </c:pt>
                <c:pt idx="23">
                  <c:v>6.9445747788297194E-2</c:v>
                </c:pt>
                <c:pt idx="24">
                  <c:v>8.1672726147748106E-2</c:v>
                </c:pt>
                <c:pt idx="25">
                  <c:v>7.7386251075530599E-2</c:v>
                </c:pt>
                <c:pt idx="26">
                  <c:v>7.7440272445796807E-2</c:v>
                </c:pt>
                <c:pt idx="27">
                  <c:v>8.2295865222013098E-2</c:v>
                </c:pt>
                <c:pt idx="28">
                  <c:v>8.4307374853331798E-2</c:v>
                </c:pt>
                <c:pt idx="29">
                  <c:v>0.12301481724183599</c:v>
                </c:pt>
                <c:pt idx="30">
                  <c:v>8.21487200026111E-2</c:v>
                </c:pt>
                <c:pt idx="31">
                  <c:v>8.5817178076511194E-2</c:v>
                </c:pt>
                <c:pt idx="32">
                  <c:v>0.10118926608317499</c:v>
                </c:pt>
                <c:pt idx="33">
                  <c:v>9.7456364568603598E-2</c:v>
                </c:pt>
                <c:pt idx="34">
                  <c:v>7.4909298227168894E-2</c:v>
                </c:pt>
                <c:pt idx="35">
                  <c:v>8.2569261392286597E-2</c:v>
                </c:pt>
                <c:pt idx="36">
                  <c:v>6.9585631897997402E-3</c:v>
                </c:pt>
                <c:pt idx="37">
                  <c:v>1.0004538212749801E-2</c:v>
                </c:pt>
                <c:pt idx="38">
                  <c:v>0.159038032241305</c:v>
                </c:pt>
                <c:pt idx="39">
                  <c:v>0.19447554591210101</c:v>
                </c:pt>
                <c:pt idx="40">
                  <c:v>0.176198096224437</c:v>
                </c:pt>
                <c:pt idx="41">
                  <c:v>6.23444854882656E-2</c:v>
                </c:pt>
                <c:pt idx="42">
                  <c:v>6.04492520008156E-2</c:v>
                </c:pt>
                <c:pt idx="43">
                  <c:v>7.6140467538546794E-2</c:v>
                </c:pt>
                <c:pt idx="44">
                  <c:v>9.6028380933327898E-2</c:v>
                </c:pt>
                <c:pt idx="45">
                  <c:v>8.9429664144266494E-2</c:v>
                </c:pt>
                <c:pt idx="46">
                  <c:v>8.2531221149322403E-2</c:v>
                </c:pt>
                <c:pt idx="47">
                  <c:v>8.2654548597913102E-2</c:v>
                </c:pt>
                <c:pt idx="48">
                  <c:v>0.100114298222529</c:v>
                </c:pt>
                <c:pt idx="49">
                  <c:v>6.6904482972373697E-2</c:v>
                </c:pt>
                <c:pt idx="50">
                  <c:v>7.1324648084601899E-2</c:v>
                </c:pt>
                <c:pt idx="51">
                  <c:v>8.9418677105225705E-2</c:v>
                </c:pt>
                <c:pt idx="52">
                  <c:v>0.16275398345189601</c:v>
                </c:pt>
                <c:pt idx="53">
                  <c:v>0.18466947687428101</c:v>
                </c:pt>
                <c:pt idx="54">
                  <c:v>0.171192960554056</c:v>
                </c:pt>
                <c:pt idx="55">
                  <c:v>3.7714343929981797E-2</c:v>
                </c:pt>
                <c:pt idx="56">
                  <c:v>7.3216020453826299E-3</c:v>
                </c:pt>
                <c:pt idx="57">
                  <c:v>7.3834476959789605E-2</c:v>
                </c:pt>
                <c:pt idx="58">
                  <c:v>7.8452913738496693E-2</c:v>
                </c:pt>
                <c:pt idx="59">
                  <c:v>9.85105434759527E-2</c:v>
                </c:pt>
                <c:pt idx="60">
                  <c:v>0.10620092062832701</c:v>
                </c:pt>
                <c:pt idx="61">
                  <c:v>0.101824296945472</c:v>
                </c:pt>
                <c:pt idx="62">
                  <c:v>8.4133934207790903E-2</c:v>
                </c:pt>
                <c:pt idx="63">
                  <c:v>5.2384980924858403E-2</c:v>
                </c:pt>
                <c:pt idx="64">
                  <c:v>6.9435902752143702E-2</c:v>
                </c:pt>
                <c:pt idx="65">
                  <c:v>6.2235179515330398E-2</c:v>
                </c:pt>
                <c:pt idx="66">
                  <c:v>8.9788421832024901E-2</c:v>
                </c:pt>
                <c:pt idx="67">
                  <c:v>0.107449727252766</c:v>
                </c:pt>
                <c:pt idx="68">
                  <c:v>0.100821122434</c:v>
                </c:pt>
                <c:pt idx="69">
                  <c:v>9.2995183830651904E-2</c:v>
                </c:pt>
                <c:pt idx="70">
                  <c:v>8.1369237983324405E-2</c:v>
                </c:pt>
                <c:pt idx="71">
                  <c:v>7.6157361259017994E-2</c:v>
                </c:pt>
                <c:pt idx="72">
                  <c:v>4.6597326993920697E-2</c:v>
                </c:pt>
                <c:pt idx="73">
                  <c:v>7.4829975262258694E-2</c:v>
                </c:pt>
                <c:pt idx="74">
                  <c:v>8.7956215772313995E-2</c:v>
                </c:pt>
                <c:pt idx="75">
                  <c:v>8.6503772181833902E-2</c:v>
                </c:pt>
                <c:pt idx="76">
                  <c:v>7.2715913226995194E-2</c:v>
                </c:pt>
                <c:pt idx="77">
                  <c:v>9.2792414334845502E-2</c:v>
                </c:pt>
                <c:pt idx="78">
                  <c:v>7.9781259410376296E-2</c:v>
                </c:pt>
                <c:pt idx="79">
                  <c:v>6.8833193674025905E-2</c:v>
                </c:pt>
                <c:pt idx="80">
                  <c:v>6.6144115367607795E-2</c:v>
                </c:pt>
                <c:pt idx="81">
                  <c:v>5.9534641668847497E-2</c:v>
                </c:pt>
                <c:pt idx="82">
                  <c:v>6.2338810344753998E-2</c:v>
                </c:pt>
                <c:pt idx="83">
                  <c:v>7.9890216080315504E-2</c:v>
                </c:pt>
                <c:pt idx="84">
                  <c:v>9.6612830513295306E-2</c:v>
                </c:pt>
                <c:pt idx="85">
                  <c:v>8.2040607489570094E-2</c:v>
                </c:pt>
                <c:pt idx="86">
                  <c:v>9.7549771219609505E-2</c:v>
                </c:pt>
                <c:pt idx="87">
                  <c:v>7.91570282225839E-2</c:v>
                </c:pt>
                <c:pt idx="88">
                  <c:v>6.8755124616092497E-2</c:v>
                </c:pt>
                <c:pt idx="89">
                  <c:v>7.2032018247055796E-2</c:v>
                </c:pt>
                <c:pt idx="90">
                  <c:v>7.20784832796936E-2</c:v>
                </c:pt>
                <c:pt idx="91">
                  <c:v>5.1019147177712498E-2</c:v>
                </c:pt>
                <c:pt idx="92">
                  <c:v>8.6400427657965906E-2</c:v>
                </c:pt>
                <c:pt idx="93">
                  <c:v>0.145403666811389</c:v>
                </c:pt>
                <c:pt idx="94">
                  <c:v>0.14178759420592801</c:v>
                </c:pt>
                <c:pt idx="95">
                  <c:v>0.13040319762573299</c:v>
                </c:pt>
                <c:pt idx="96">
                  <c:v>0.12884002116913801</c:v>
                </c:pt>
                <c:pt idx="97">
                  <c:v>0.109740591512513</c:v>
                </c:pt>
                <c:pt idx="98">
                  <c:v>0.118799046478133</c:v>
                </c:pt>
                <c:pt idx="99">
                  <c:v>5.5593003349698598E-2</c:v>
                </c:pt>
                <c:pt idx="100">
                  <c:v>7.1688278022519203E-2</c:v>
                </c:pt>
                <c:pt idx="101">
                  <c:v>7.1694870531272298E-2</c:v>
                </c:pt>
                <c:pt idx="102">
                  <c:v>5.9290324946831598E-2</c:v>
                </c:pt>
                <c:pt idx="103">
                  <c:v>6.4267792479868496E-2</c:v>
                </c:pt>
                <c:pt idx="104">
                  <c:v>7.5097692487562401E-2</c:v>
                </c:pt>
                <c:pt idx="105">
                  <c:v>7.6175542787710604E-2</c:v>
                </c:pt>
                <c:pt idx="106">
                  <c:v>0.100574784739226</c:v>
                </c:pt>
                <c:pt idx="107">
                  <c:v>7.9485740368143903E-2</c:v>
                </c:pt>
                <c:pt idx="108">
                  <c:v>8.7664945980447995E-2</c:v>
                </c:pt>
                <c:pt idx="109">
                  <c:v>9.6598403128289601E-2</c:v>
                </c:pt>
                <c:pt idx="110">
                  <c:v>9.8255263626462905E-2</c:v>
                </c:pt>
                <c:pt idx="111">
                  <c:v>0.109165417994652</c:v>
                </c:pt>
                <c:pt idx="112">
                  <c:v>7.9815471187285797E-2</c:v>
                </c:pt>
                <c:pt idx="113">
                  <c:v>9.2720608660109505E-2</c:v>
                </c:pt>
                <c:pt idx="114">
                  <c:v>7.9231144409001003E-2</c:v>
                </c:pt>
                <c:pt idx="115">
                  <c:v>9.7267434571647493E-2</c:v>
                </c:pt>
                <c:pt idx="116">
                  <c:v>0.108910691106003</c:v>
                </c:pt>
                <c:pt idx="117">
                  <c:v>0.106606096150467</c:v>
                </c:pt>
                <c:pt idx="118">
                  <c:v>0.119159947705845</c:v>
                </c:pt>
                <c:pt idx="119">
                  <c:v>0.10433082831478301</c:v>
                </c:pt>
                <c:pt idx="120">
                  <c:v>8.6360403707365196E-2</c:v>
                </c:pt>
                <c:pt idx="121">
                  <c:v>9.3207408461466607E-2</c:v>
                </c:pt>
                <c:pt idx="122">
                  <c:v>0.105204945874961</c:v>
                </c:pt>
                <c:pt idx="123">
                  <c:v>0.104995577528746</c:v>
                </c:pt>
                <c:pt idx="124">
                  <c:v>0.102762641881616</c:v>
                </c:pt>
                <c:pt idx="125">
                  <c:v>9.3082942777358596E-2</c:v>
                </c:pt>
                <c:pt idx="126">
                  <c:v>9.9208710965191502E-2</c:v>
                </c:pt>
                <c:pt idx="127">
                  <c:v>8.3583752377277096E-2</c:v>
                </c:pt>
                <c:pt idx="128">
                  <c:v>8.2076673003654094E-2</c:v>
                </c:pt>
                <c:pt idx="129">
                  <c:v>7.5115898469207104E-2</c:v>
                </c:pt>
                <c:pt idx="130">
                  <c:v>7.17190890944127E-2</c:v>
                </c:pt>
                <c:pt idx="131">
                  <c:v>7.2609888017937205E-2</c:v>
                </c:pt>
                <c:pt idx="132">
                  <c:v>5.7159183237282703E-2</c:v>
                </c:pt>
                <c:pt idx="133">
                  <c:v>9.3508828997527396E-2</c:v>
                </c:pt>
                <c:pt idx="134">
                  <c:v>8.8587624634948001E-2</c:v>
                </c:pt>
                <c:pt idx="135">
                  <c:v>8.8233492569635794E-2</c:v>
                </c:pt>
                <c:pt idx="136">
                  <c:v>6.9953611382269298E-2</c:v>
                </c:pt>
                <c:pt idx="137">
                  <c:v>6.1979524376247201E-2</c:v>
                </c:pt>
                <c:pt idx="138">
                  <c:v>6.7635041243368804E-2</c:v>
                </c:pt>
                <c:pt idx="139">
                  <c:v>6.5922406228494004E-2</c:v>
                </c:pt>
                <c:pt idx="140">
                  <c:v>8.4991689877254306E-2</c:v>
                </c:pt>
                <c:pt idx="141">
                  <c:v>6.8353487539466601E-2</c:v>
                </c:pt>
                <c:pt idx="142">
                  <c:v>3.5946155277873898E-2</c:v>
                </c:pt>
                <c:pt idx="143">
                  <c:v>6.1654573288700401E-2</c:v>
                </c:pt>
                <c:pt idx="144">
                  <c:v>7.7234164180061196E-2</c:v>
                </c:pt>
                <c:pt idx="145">
                  <c:v>7.44075171392415E-2</c:v>
                </c:pt>
                <c:pt idx="146">
                  <c:v>9.3806401551646795E-2</c:v>
                </c:pt>
                <c:pt idx="147">
                  <c:v>0.12289629718659401</c:v>
                </c:pt>
                <c:pt idx="148">
                  <c:v>9.6540435188683896E-2</c:v>
                </c:pt>
                <c:pt idx="149">
                  <c:v>6.0820814475539602E-2</c:v>
                </c:pt>
                <c:pt idx="150">
                  <c:v>9.7707837543325904E-2</c:v>
                </c:pt>
                <c:pt idx="151">
                  <c:v>0.112034022181167</c:v>
                </c:pt>
                <c:pt idx="152">
                  <c:v>0.107157035514812</c:v>
                </c:pt>
                <c:pt idx="153">
                  <c:v>7.5239969466892695E-2</c:v>
                </c:pt>
                <c:pt idx="154">
                  <c:v>7.4438177003216699E-2</c:v>
                </c:pt>
                <c:pt idx="155">
                  <c:v>8.9441871565275596E-2</c:v>
                </c:pt>
                <c:pt idx="156">
                  <c:v>6.8335124846547801E-2</c:v>
                </c:pt>
                <c:pt idx="157">
                  <c:v>9.3896683690351299E-2</c:v>
                </c:pt>
                <c:pt idx="158">
                  <c:v>0.105629295598562</c:v>
                </c:pt>
                <c:pt idx="159">
                  <c:v>0.104049225696191</c:v>
                </c:pt>
                <c:pt idx="160">
                  <c:v>8.9937528994042101E-2</c:v>
                </c:pt>
                <c:pt idx="161">
                  <c:v>0.12381374793277999</c:v>
                </c:pt>
                <c:pt idx="162">
                  <c:v>9.0880226028982006E-2</c:v>
                </c:pt>
                <c:pt idx="163">
                  <c:v>6.86068587346743E-2</c:v>
                </c:pt>
                <c:pt idx="164">
                  <c:v>9.2648520625285696E-2</c:v>
                </c:pt>
                <c:pt idx="165">
                  <c:v>9.7640512940357596E-2</c:v>
                </c:pt>
                <c:pt idx="166">
                  <c:v>9.8462546565950396E-2</c:v>
                </c:pt>
                <c:pt idx="167">
                  <c:v>7.2215520210294107E-2</c:v>
                </c:pt>
                <c:pt idx="168">
                  <c:v>9.5483469001921506E-2</c:v>
                </c:pt>
                <c:pt idx="169">
                  <c:v>7.3528970680657404E-2</c:v>
                </c:pt>
                <c:pt idx="170">
                  <c:v>5.9214613506127202E-2</c:v>
                </c:pt>
                <c:pt idx="171">
                  <c:v>8.3902948418829101E-2</c:v>
                </c:pt>
                <c:pt idx="172">
                  <c:v>9.3254609058052301E-2</c:v>
                </c:pt>
                <c:pt idx="173">
                  <c:v>8.6844662588122706E-2</c:v>
                </c:pt>
                <c:pt idx="174">
                  <c:v>5.1336928721087402E-2</c:v>
                </c:pt>
                <c:pt idx="175">
                  <c:v>6.8384585350544397E-2</c:v>
                </c:pt>
                <c:pt idx="176">
                  <c:v>6.63719043168228E-2</c:v>
                </c:pt>
                <c:pt idx="177">
                  <c:v>7.1097606535810501E-2</c:v>
                </c:pt>
                <c:pt idx="178">
                  <c:v>8.7218361967778796E-2</c:v>
                </c:pt>
                <c:pt idx="179">
                  <c:v>8.8063287834665993E-2</c:v>
                </c:pt>
                <c:pt idx="180">
                  <c:v>8.5203485861180095E-2</c:v>
                </c:pt>
                <c:pt idx="181">
                  <c:v>1.5864886346947299E-2</c:v>
                </c:pt>
                <c:pt idx="182">
                  <c:v>6.6059455338157505E-2</c:v>
                </c:pt>
                <c:pt idx="183">
                  <c:v>9.0115588688529105E-2</c:v>
                </c:pt>
                <c:pt idx="184">
                  <c:v>8.9894053110433803E-2</c:v>
                </c:pt>
                <c:pt idx="185">
                  <c:v>0.106335100211252</c:v>
                </c:pt>
                <c:pt idx="186">
                  <c:v>0.110908356120864</c:v>
                </c:pt>
                <c:pt idx="187">
                  <c:v>0.10662256395216101</c:v>
                </c:pt>
                <c:pt idx="188">
                  <c:v>0.108296513951863</c:v>
                </c:pt>
                <c:pt idx="189">
                  <c:v>8.9353007070672702E-2</c:v>
                </c:pt>
                <c:pt idx="190">
                  <c:v>0.10035235689809401</c:v>
                </c:pt>
                <c:pt idx="191">
                  <c:v>6.7560176372002498E-2</c:v>
                </c:pt>
                <c:pt idx="192">
                  <c:v>8.93963664189487E-2</c:v>
                </c:pt>
                <c:pt idx="193">
                  <c:v>0.102432214472658</c:v>
                </c:pt>
                <c:pt idx="194">
                  <c:v>9.9848838851981495E-2</c:v>
                </c:pt>
                <c:pt idx="195">
                  <c:v>8.8232147356725799E-2</c:v>
                </c:pt>
                <c:pt idx="196">
                  <c:v>7.2877493669642995E-2</c:v>
                </c:pt>
                <c:pt idx="197">
                  <c:v>5.1559602647801898E-2</c:v>
                </c:pt>
                <c:pt idx="198">
                  <c:v>8.7978172066765503E-2</c:v>
                </c:pt>
                <c:pt idx="199">
                  <c:v>9.1980308712516501E-2</c:v>
                </c:pt>
                <c:pt idx="200">
                  <c:v>8.9107202753565304E-2</c:v>
                </c:pt>
                <c:pt idx="201">
                  <c:v>8.8369317249751098E-2</c:v>
                </c:pt>
                <c:pt idx="202">
                  <c:v>8.9154320268219206E-2</c:v>
                </c:pt>
                <c:pt idx="203">
                  <c:v>9.9427753268747102E-2</c:v>
                </c:pt>
                <c:pt idx="204">
                  <c:v>8.0284269213677595E-2</c:v>
                </c:pt>
                <c:pt idx="205">
                  <c:v>8.90964998527327E-2</c:v>
                </c:pt>
                <c:pt idx="206">
                  <c:v>7.7777269378309602E-2</c:v>
                </c:pt>
                <c:pt idx="207">
                  <c:v>7.3502247891837097E-2</c:v>
                </c:pt>
                <c:pt idx="208">
                  <c:v>7.2007727981364802E-2</c:v>
                </c:pt>
                <c:pt idx="209">
                  <c:v>7.7018326872287393E-2</c:v>
                </c:pt>
                <c:pt idx="210">
                  <c:v>9.3571223644272894E-2</c:v>
                </c:pt>
                <c:pt idx="211">
                  <c:v>0.10794890394166901</c:v>
                </c:pt>
                <c:pt idx="212">
                  <c:v>8.3665076514526301E-2</c:v>
                </c:pt>
                <c:pt idx="213">
                  <c:v>9.9524691872591803E-2</c:v>
                </c:pt>
                <c:pt idx="214">
                  <c:v>0.116440082028475</c:v>
                </c:pt>
                <c:pt idx="215">
                  <c:v>0.10543560731281899</c:v>
                </c:pt>
                <c:pt idx="216">
                  <c:v>7.8944969716559094E-2</c:v>
                </c:pt>
                <c:pt idx="217">
                  <c:v>7.37091890612597E-2</c:v>
                </c:pt>
                <c:pt idx="218">
                  <c:v>9.4167201315958404E-2</c:v>
                </c:pt>
                <c:pt idx="219">
                  <c:v>0.110492990704844</c:v>
                </c:pt>
                <c:pt idx="220">
                  <c:v>9.19788144558467E-2</c:v>
                </c:pt>
                <c:pt idx="221">
                  <c:v>8.5366071775344499E-2</c:v>
                </c:pt>
                <c:pt idx="222">
                  <c:v>8.7562173101533705E-2</c:v>
                </c:pt>
                <c:pt idx="223">
                  <c:v>8.6471065187866597E-2</c:v>
                </c:pt>
                <c:pt idx="224">
                  <c:v>4.0504697420291197E-2</c:v>
                </c:pt>
                <c:pt idx="225">
                  <c:v>6.6122155290704906E-2</c:v>
                </c:pt>
                <c:pt idx="226">
                  <c:v>8.6400109091451502E-2</c:v>
                </c:pt>
                <c:pt idx="227">
                  <c:v>7.26103931521659E-2</c:v>
                </c:pt>
                <c:pt idx="228">
                  <c:v>6.7273345660604306E-2</c:v>
                </c:pt>
                <c:pt idx="229">
                  <c:v>6.7683142868304902E-2</c:v>
                </c:pt>
                <c:pt idx="230">
                  <c:v>0.104866613981308</c:v>
                </c:pt>
                <c:pt idx="231">
                  <c:v>9.3151634916193701E-2</c:v>
                </c:pt>
                <c:pt idx="232">
                  <c:v>7.9132724247172603E-2</c:v>
                </c:pt>
                <c:pt idx="233">
                  <c:v>5.1067678916899999E-2</c:v>
                </c:pt>
                <c:pt idx="234">
                  <c:v>6.5794394621624702E-2</c:v>
                </c:pt>
                <c:pt idx="235">
                  <c:v>8.1495556834283403E-2</c:v>
                </c:pt>
                <c:pt idx="236">
                  <c:v>7.9535980291436603E-2</c:v>
                </c:pt>
                <c:pt idx="237">
                  <c:v>6.6703450693683594E-2</c:v>
                </c:pt>
                <c:pt idx="238">
                  <c:v>5.1332764551315302E-2</c:v>
                </c:pt>
                <c:pt idx="239">
                  <c:v>2.6465627411301099E-2</c:v>
                </c:pt>
                <c:pt idx="240">
                  <c:v>7.1925473526274902E-2</c:v>
                </c:pt>
                <c:pt idx="241">
                  <c:v>0.10676676800450299</c:v>
                </c:pt>
                <c:pt idx="242">
                  <c:v>0.110334428753085</c:v>
                </c:pt>
                <c:pt idx="243">
                  <c:v>0.101862448278531</c:v>
                </c:pt>
                <c:pt idx="244">
                  <c:v>-4.5740163302152199E-2</c:v>
                </c:pt>
                <c:pt idx="245">
                  <c:v>0.11748460299546901</c:v>
                </c:pt>
                <c:pt idx="246">
                  <c:v>0.14831019625582201</c:v>
                </c:pt>
                <c:pt idx="247">
                  <c:v>5.3500120143836899E-2</c:v>
                </c:pt>
                <c:pt idx="248">
                  <c:v>6.0258420021851701E-2</c:v>
                </c:pt>
                <c:pt idx="249">
                  <c:v>7.3662706178418899E-2</c:v>
                </c:pt>
                <c:pt idx="250">
                  <c:v>7.0061204855668704E-2</c:v>
                </c:pt>
                <c:pt idx="251">
                  <c:v>0.10528664608127</c:v>
                </c:pt>
                <c:pt idx="252">
                  <c:v>7.8630506011770407E-2</c:v>
                </c:pt>
                <c:pt idx="253">
                  <c:v>0.122129618752553</c:v>
                </c:pt>
                <c:pt idx="254">
                  <c:v>0.11121993397641999</c:v>
                </c:pt>
                <c:pt idx="255">
                  <c:v>0.107666114221035</c:v>
                </c:pt>
                <c:pt idx="256">
                  <c:v>0.10875714448507801</c:v>
                </c:pt>
                <c:pt idx="257">
                  <c:v>0.11254605180484099</c:v>
                </c:pt>
                <c:pt idx="258">
                  <c:v>0.111740863902064</c:v>
                </c:pt>
                <c:pt idx="259">
                  <c:v>9.3944273576749199E-2</c:v>
                </c:pt>
                <c:pt idx="260">
                  <c:v>9.8192483042385995E-2</c:v>
                </c:pt>
                <c:pt idx="261">
                  <c:v>6.3027710393867897E-2</c:v>
                </c:pt>
                <c:pt idx="262">
                  <c:v>9.7208310773655701E-2</c:v>
                </c:pt>
                <c:pt idx="263">
                  <c:v>0.115604408256296</c:v>
                </c:pt>
                <c:pt idx="264">
                  <c:v>0.110751952887677</c:v>
                </c:pt>
                <c:pt idx="265">
                  <c:v>9.6783326015550203E-2</c:v>
                </c:pt>
                <c:pt idx="266">
                  <c:v>7.2195601357375794E-2</c:v>
                </c:pt>
                <c:pt idx="267">
                  <c:v>1.7270321233984101E-2</c:v>
                </c:pt>
                <c:pt idx="268">
                  <c:v>3.04432670578643E-2</c:v>
                </c:pt>
                <c:pt idx="269">
                  <c:v>8.7644408067065901E-2</c:v>
                </c:pt>
                <c:pt idx="270">
                  <c:v>9.6028707784048803E-2</c:v>
                </c:pt>
                <c:pt idx="271">
                  <c:v>9.0679704926993093E-2</c:v>
                </c:pt>
                <c:pt idx="272">
                  <c:v>0.126656637191567</c:v>
                </c:pt>
                <c:pt idx="273">
                  <c:v>6.7240284818266202E-2</c:v>
                </c:pt>
                <c:pt idx="274">
                  <c:v>7.5784225910049394E-2</c:v>
                </c:pt>
                <c:pt idx="275">
                  <c:v>8.6147304918357606E-2</c:v>
                </c:pt>
                <c:pt idx="276">
                  <c:v>8.4352997943733105E-2</c:v>
                </c:pt>
                <c:pt idx="277">
                  <c:v>8.5153606031351595E-2</c:v>
                </c:pt>
                <c:pt idx="278">
                  <c:v>8.8121064451230705E-2</c:v>
                </c:pt>
                <c:pt idx="279">
                  <c:v>6.9271624593387093E-2</c:v>
                </c:pt>
                <c:pt idx="280">
                  <c:v>6.7476567985713595E-2</c:v>
                </c:pt>
                <c:pt idx="281">
                  <c:v>7.48596382617399E-2</c:v>
                </c:pt>
                <c:pt idx="282">
                  <c:v>5.9869230214113799E-2</c:v>
                </c:pt>
                <c:pt idx="283">
                  <c:v>0.110409293521609</c:v>
                </c:pt>
                <c:pt idx="284">
                  <c:v>0.13514213239495801</c:v>
                </c:pt>
                <c:pt idx="285">
                  <c:v>0.12573176563792501</c:v>
                </c:pt>
                <c:pt idx="286">
                  <c:v>6.5025722182356305E-2</c:v>
                </c:pt>
                <c:pt idx="287">
                  <c:v>7.7261984471843306E-2</c:v>
                </c:pt>
                <c:pt idx="288">
                  <c:v>7.2484316623244505E-2</c:v>
                </c:pt>
                <c:pt idx="289">
                  <c:v>8.0588523393272202E-2</c:v>
                </c:pt>
                <c:pt idx="290">
                  <c:v>6.7868348344516494E-2</c:v>
                </c:pt>
                <c:pt idx="291">
                  <c:v>5.81119967664014E-2</c:v>
                </c:pt>
                <c:pt idx="292">
                  <c:v>6.2842895951315203E-2</c:v>
                </c:pt>
                <c:pt idx="293">
                  <c:v>7.0896902347388796E-2</c:v>
                </c:pt>
                <c:pt idx="294">
                  <c:v>6.1259607764604901E-2</c:v>
                </c:pt>
                <c:pt idx="295">
                  <c:v>8.7011030003285403E-2</c:v>
                </c:pt>
                <c:pt idx="296">
                  <c:v>9.3328020451761695E-2</c:v>
                </c:pt>
                <c:pt idx="297">
                  <c:v>8.5422008518962297E-2</c:v>
                </c:pt>
                <c:pt idx="298">
                  <c:v>8.5367591183807698E-2</c:v>
                </c:pt>
                <c:pt idx="299">
                  <c:v>8.7185082947531897E-2</c:v>
                </c:pt>
                <c:pt idx="300">
                  <c:v>6.4064815616860005E-2</c:v>
                </c:pt>
                <c:pt idx="301">
                  <c:v>7.0482515050288394E-2</c:v>
                </c:pt>
                <c:pt idx="302">
                  <c:v>0.11956748454990899</c:v>
                </c:pt>
                <c:pt idx="303">
                  <c:v>0.112833169736553</c:v>
                </c:pt>
                <c:pt idx="304">
                  <c:v>6.7013079288299096E-2</c:v>
                </c:pt>
                <c:pt idx="305">
                  <c:v>5.6133243721327199E-2</c:v>
                </c:pt>
                <c:pt idx="306">
                  <c:v>6.4371514558312901E-2</c:v>
                </c:pt>
                <c:pt idx="307">
                  <c:v>9.1589846656525697E-2</c:v>
                </c:pt>
                <c:pt idx="308">
                  <c:v>0.120544228267845</c:v>
                </c:pt>
                <c:pt idx="309">
                  <c:v>9.1916554829796104E-2</c:v>
                </c:pt>
                <c:pt idx="310">
                  <c:v>7.1288134030278394E-2</c:v>
                </c:pt>
                <c:pt idx="311">
                  <c:v>7.8762551815798498E-2</c:v>
                </c:pt>
                <c:pt idx="312">
                  <c:v>8.0244249139198101E-2</c:v>
                </c:pt>
                <c:pt idx="313">
                  <c:v>8.1311602926920995E-2</c:v>
                </c:pt>
                <c:pt idx="314">
                  <c:v>6.3292083252021097E-2</c:v>
                </c:pt>
                <c:pt idx="315">
                  <c:v>8.4818530397656702E-2</c:v>
                </c:pt>
                <c:pt idx="316">
                  <c:v>9.6773926697788004E-2</c:v>
                </c:pt>
                <c:pt idx="317">
                  <c:v>5.02071265247028E-2</c:v>
                </c:pt>
                <c:pt idx="318">
                  <c:v>6.1414213854474597E-2</c:v>
                </c:pt>
                <c:pt idx="319">
                  <c:v>8.1440787596188904E-2</c:v>
                </c:pt>
                <c:pt idx="320">
                  <c:v>7.26249727838984E-2</c:v>
                </c:pt>
                <c:pt idx="321">
                  <c:v>7.6517273240230194E-2</c:v>
                </c:pt>
                <c:pt idx="322">
                  <c:v>5.9733328884704298E-2</c:v>
                </c:pt>
                <c:pt idx="323">
                  <c:v>8.3455889810023096E-2</c:v>
                </c:pt>
                <c:pt idx="324">
                  <c:v>7.9125497696899499E-2</c:v>
                </c:pt>
                <c:pt idx="325">
                  <c:v>9.6597109908155801E-2</c:v>
                </c:pt>
                <c:pt idx="326">
                  <c:v>0.10622336355486101</c:v>
                </c:pt>
                <c:pt idx="327">
                  <c:v>0.101298930071657</c:v>
                </c:pt>
                <c:pt idx="328">
                  <c:v>8.2643559253429796E-2</c:v>
                </c:pt>
                <c:pt idx="329">
                  <c:v>0.115568218330935</c:v>
                </c:pt>
                <c:pt idx="330">
                  <c:v>6.8433410561051206E-2</c:v>
                </c:pt>
                <c:pt idx="331">
                  <c:v>6.58913677561586E-2</c:v>
                </c:pt>
                <c:pt idx="332">
                  <c:v>8.9495484987051399E-2</c:v>
                </c:pt>
                <c:pt idx="333">
                  <c:v>8.5365614357987896E-2</c:v>
                </c:pt>
                <c:pt idx="334">
                  <c:v>9.0041084282646705E-2</c:v>
                </c:pt>
                <c:pt idx="335">
                  <c:v>9.9751809560931604E-2</c:v>
                </c:pt>
                <c:pt idx="336">
                  <c:v>7.0306724735386905E-2</c:v>
                </c:pt>
                <c:pt idx="337">
                  <c:v>0.11490794281401701</c:v>
                </c:pt>
                <c:pt idx="338">
                  <c:v>9.4396116738560604E-2</c:v>
                </c:pt>
                <c:pt idx="339">
                  <c:v>8.7903958222349796E-2</c:v>
                </c:pt>
                <c:pt idx="340">
                  <c:v>9.6990073564774001E-2</c:v>
                </c:pt>
                <c:pt idx="341">
                  <c:v>9.5307699585810507E-2</c:v>
                </c:pt>
                <c:pt idx="342">
                  <c:v>7.7453052712459294E-2</c:v>
                </c:pt>
                <c:pt idx="343">
                  <c:v>8.9844559091785403E-2</c:v>
                </c:pt>
                <c:pt idx="344">
                  <c:v>8.5837723304072494E-2</c:v>
                </c:pt>
                <c:pt idx="345">
                  <c:v>6.1554120014959503E-2</c:v>
                </c:pt>
                <c:pt idx="346">
                  <c:v>0.149904736671507</c:v>
                </c:pt>
                <c:pt idx="347">
                  <c:v>0.183424317084176</c:v>
                </c:pt>
                <c:pt idx="348">
                  <c:v>0.16867190067159599</c:v>
                </c:pt>
                <c:pt idx="349">
                  <c:v>8.4636594930438E-2</c:v>
                </c:pt>
                <c:pt idx="350">
                  <c:v>5.8101672442794801E-2</c:v>
                </c:pt>
                <c:pt idx="351">
                  <c:v>7.91937984477257E-2</c:v>
                </c:pt>
                <c:pt idx="352">
                  <c:v>7.2236356292697701E-2</c:v>
                </c:pt>
                <c:pt idx="353">
                  <c:v>9.8237656447495603E-2</c:v>
                </c:pt>
                <c:pt idx="354">
                  <c:v>0.10627297984843399</c:v>
                </c:pt>
                <c:pt idx="355">
                  <c:v>0.103451352481263</c:v>
                </c:pt>
                <c:pt idx="356">
                  <c:v>0.10098296048116299</c:v>
                </c:pt>
                <c:pt idx="357">
                  <c:v>8.0698502069593794E-2</c:v>
                </c:pt>
                <c:pt idx="358">
                  <c:v>9.75820743905009E-2</c:v>
                </c:pt>
                <c:pt idx="359">
                  <c:v>9.1236468219639405E-2</c:v>
                </c:pt>
                <c:pt idx="360">
                  <c:v>8.4990367297117203E-2</c:v>
                </c:pt>
                <c:pt idx="361">
                  <c:v>9.1101387902910794E-2</c:v>
                </c:pt>
                <c:pt idx="362">
                  <c:v>9.1725501466772802E-2</c:v>
                </c:pt>
                <c:pt idx="363">
                  <c:v>6.0252891795926099E-2</c:v>
                </c:pt>
                <c:pt idx="364">
                  <c:v>5.7560851675419501E-2</c:v>
                </c:pt>
                <c:pt idx="365">
                  <c:v>8.4941780552570206E-2</c:v>
                </c:pt>
                <c:pt idx="366">
                  <c:v>6.6157359695485807E-2</c:v>
                </c:pt>
                <c:pt idx="367">
                  <c:v>7.2876563216290699E-2</c:v>
                </c:pt>
                <c:pt idx="368">
                  <c:v>8.2991477500287597E-2</c:v>
                </c:pt>
                <c:pt idx="369">
                  <c:v>8.0185301572064396E-2</c:v>
                </c:pt>
                <c:pt idx="370">
                  <c:v>8.3146450698092206E-2</c:v>
                </c:pt>
                <c:pt idx="371">
                  <c:v>7.2977003492103398E-2</c:v>
                </c:pt>
                <c:pt idx="372">
                  <c:v>5.9736797840513299E-2</c:v>
                </c:pt>
                <c:pt idx="373">
                  <c:v>5.7963268139216602E-2</c:v>
                </c:pt>
                <c:pt idx="374">
                  <c:v>7.7356401754897303E-2</c:v>
                </c:pt>
                <c:pt idx="375">
                  <c:v>7.8236342197312903E-2</c:v>
                </c:pt>
                <c:pt idx="376">
                  <c:v>7.7912280738992104E-2</c:v>
                </c:pt>
                <c:pt idx="377">
                  <c:v>8.2911411074450395E-2</c:v>
                </c:pt>
                <c:pt idx="378">
                  <c:v>0.100713572635623</c:v>
                </c:pt>
                <c:pt idx="379">
                  <c:v>8.9621821828578405E-2</c:v>
                </c:pt>
                <c:pt idx="380">
                  <c:v>3.9230607258352201E-2</c:v>
                </c:pt>
                <c:pt idx="381">
                  <c:v>7.0369087537649602E-2</c:v>
                </c:pt>
                <c:pt idx="382">
                  <c:v>9.1348519745446E-2</c:v>
                </c:pt>
                <c:pt idx="383">
                  <c:v>8.5171112615664304E-2</c:v>
                </c:pt>
                <c:pt idx="384">
                  <c:v>5.66433595646543E-2</c:v>
                </c:pt>
                <c:pt idx="385">
                  <c:v>4.8849228279273703E-2</c:v>
                </c:pt>
                <c:pt idx="386">
                  <c:v>5.7669236939771197E-2</c:v>
                </c:pt>
                <c:pt idx="387">
                  <c:v>0.118472022335377</c:v>
                </c:pt>
                <c:pt idx="388">
                  <c:v>9.0415166534335095E-2</c:v>
                </c:pt>
                <c:pt idx="389">
                  <c:v>6.6797636928504295E-2</c:v>
                </c:pt>
                <c:pt idx="390">
                  <c:v>6.7095778284666396E-2</c:v>
                </c:pt>
                <c:pt idx="391">
                  <c:v>0.109092337368027</c:v>
                </c:pt>
                <c:pt idx="392">
                  <c:v>8.2719693564469898E-2</c:v>
                </c:pt>
                <c:pt idx="393">
                  <c:v>6.9639575652968605E-2</c:v>
                </c:pt>
                <c:pt idx="394">
                  <c:v>0.123436551980993</c:v>
                </c:pt>
                <c:pt idx="395">
                  <c:v>0.120548698099726</c:v>
                </c:pt>
                <c:pt idx="396">
                  <c:v>0.10570936014861899</c:v>
                </c:pt>
                <c:pt idx="397">
                  <c:v>0.10447010120146399</c:v>
                </c:pt>
                <c:pt idx="398">
                  <c:v>8.7744603137315802E-2</c:v>
                </c:pt>
                <c:pt idx="399">
                  <c:v>6.6663036623545002E-2</c:v>
                </c:pt>
                <c:pt idx="400">
                  <c:v>8.5642801257321793E-2</c:v>
                </c:pt>
                <c:pt idx="401">
                  <c:v>0.14365419530617901</c:v>
                </c:pt>
                <c:pt idx="402">
                  <c:v>0.13655345397428301</c:v>
                </c:pt>
                <c:pt idx="403">
                  <c:v>0.121261825722712</c:v>
                </c:pt>
                <c:pt idx="404">
                  <c:v>0.12220226459806401</c:v>
                </c:pt>
                <c:pt idx="405">
                  <c:v>7.9976158683320503E-2</c:v>
                </c:pt>
                <c:pt idx="406">
                  <c:v>9.8105584216704303E-2</c:v>
                </c:pt>
                <c:pt idx="407">
                  <c:v>0.10474963532589</c:v>
                </c:pt>
                <c:pt idx="408">
                  <c:v>6.0896162144546698E-2</c:v>
                </c:pt>
                <c:pt idx="409">
                  <c:v>9.0578016701761702E-2</c:v>
                </c:pt>
                <c:pt idx="410">
                  <c:v>0.104625012453623</c:v>
                </c:pt>
                <c:pt idx="411">
                  <c:v>9.7104886811460303E-2</c:v>
                </c:pt>
                <c:pt idx="412">
                  <c:v>8.96227400169404E-2</c:v>
                </c:pt>
                <c:pt idx="413">
                  <c:v>9.7237332365891799E-2</c:v>
                </c:pt>
                <c:pt idx="414">
                  <c:v>0.12078963813874399</c:v>
                </c:pt>
                <c:pt idx="415">
                  <c:v>0.103896750493052</c:v>
                </c:pt>
                <c:pt idx="416">
                  <c:v>7.8980014058622497E-2</c:v>
                </c:pt>
                <c:pt idx="417">
                  <c:v>7.3871913413018006E-2</c:v>
                </c:pt>
                <c:pt idx="418">
                  <c:v>7.7255650865855799E-2</c:v>
                </c:pt>
                <c:pt idx="419">
                  <c:v>9.5677107755910096E-2</c:v>
                </c:pt>
                <c:pt idx="420">
                  <c:v>0.113350295474932</c:v>
                </c:pt>
                <c:pt idx="421">
                  <c:v>9.0814029925095602E-2</c:v>
                </c:pt>
                <c:pt idx="422">
                  <c:v>0.128840879069094</c:v>
                </c:pt>
                <c:pt idx="423">
                  <c:v>0.121113535917046</c:v>
                </c:pt>
                <c:pt idx="424">
                  <c:v>0.10778028956426999</c:v>
                </c:pt>
                <c:pt idx="425">
                  <c:v>0.107484137993223</c:v>
                </c:pt>
                <c:pt idx="426">
                  <c:v>0.116951745240815</c:v>
                </c:pt>
                <c:pt idx="427">
                  <c:v>5.4487753502407497E-2</c:v>
                </c:pt>
                <c:pt idx="428">
                  <c:v>9.06590435864668E-2</c:v>
                </c:pt>
                <c:pt idx="429">
                  <c:v>8.37313649334403E-2</c:v>
                </c:pt>
                <c:pt idx="430">
                  <c:v>7.4240708617563406E-2</c:v>
                </c:pt>
                <c:pt idx="431">
                  <c:v>7.8820325228841998E-2</c:v>
                </c:pt>
                <c:pt idx="432">
                  <c:v>8.1477766736519394E-2</c:v>
                </c:pt>
                <c:pt idx="433">
                  <c:v>5.1502237827847498E-2</c:v>
                </c:pt>
                <c:pt idx="434">
                  <c:v>8.2256232764607404E-2</c:v>
                </c:pt>
                <c:pt idx="435">
                  <c:v>7.4971436566791894E-2</c:v>
                </c:pt>
                <c:pt idx="436">
                  <c:v>4.6421316164429502E-2</c:v>
                </c:pt>
                <c:pt idx="437">
                  <c:v>6.11065415151055E-2</c:v>
                </c:pt>
                <c:pt idx="438">
                  <c:v>6.6340354437972093E-2</c:v>
                </c:pt>
                <c:pt idx="439">
                  <c:v>6.8491222504910604E-2</c:v>
                </c:pt>
                <c:pt idx="440">
                  <c:v>9.9398010790087199E-2</c:v>
                </c:pt>
                <c:pt idx="441">
                  <c:v>6.6594953046690206E-2</c:v>
                </c:pt>
                <c:pt idx="442">
                  <c:v>4.6976244970135098E-2</c:v>
                </c:pt>
                <c:pt idx="443">
                  <c:v>2.7753891974682299E-2</c:v>
                </c:pt>
                <c:pt idx="444">
                  <c:v>5.1045439880640198E-2</c:v>
                </c:pt>
                <c:pt idx="445">
                  <c:v>6.65528782901188E-2</c:v>
                </c:pt>
                <c:pt idx="446">
                  <c:v>6.3215529383232896E-2</c:v>
                </c:pt>
                <c:pt idx="447">
                  <c:v>7.6535955855705107E-2</c:v>
                </c:pt>
                <c:pt idx="448">
                  <c:v>9.1349298511458205E-2</c:v>
                </c:pt>
                <c:pt idx="449">
                  <c:v>8.9586106731858003E-2</c:v>
                </c:pt>
                <c:pt idx="450">
                  <c:v>9.7444864832252398E-2</c:v>
                </c:pt>
                <c:pt idx="451">
                  <c:v>9.8293140344473104E-2</c:v>
                </c:pt>
                <c:pt idx="452">
                  <c:v>9.2993612946535104E-2</c:v>
                </c:pt>
                <c:pt idx="453">
                  <c:v>9.4132801719003498E-2</c:v>
                </c:pt>
                <c:pt idx="454">
                  <c:v>0.10008221327314901</c:v>
                </c:pt>
                <c:pt idx="455">
                  <c:v>8.14408452654342E-2</c:v>
                </c:pt>
                <c:pt idx="456">
                  <c:v>6.2282005608914601E-2</c:v>
                </c:pt>
                <c:pt idx="457">
                  <c:v>6.7824934834019607E-2</c:v>
                </c:pt>
                <c:pt idx="458">
                  <c:v>0.10199855596659201</c:v>
                </c:pt>
                <c:pt idx="459">
                  <c:v>0.107261833678439</c:v>
                </c:pt>
                <c:pt idx="460">
                  <c:v>0.104694631270004</c:v>
                </c:pt>
                <c:pt idx="461">
                  <c:v>7.9144810832463802E-2</c:v>
                </c:pt>
                <c:pt idx="462">
                  <c:v>8.3908650121803097E-2</c:v>
                </c:pt>
                <c:pt idx="463">
                  <c:v>8.6056339989186298E-2</c:v>
                </c:pt>
                <c:pt idx="464">
                  <c:v>8.0016449435671794E-2</c:v>
                </c:pt>
                <c:pt idx="465">
                  <c:v>8.6384343740426195E-2</c:v>
                </c:pt>
                <c:pt idx="466">
                  <c:v>9.1066210843887302E-2</c:v>
                </c:pt>
                <c:pt idx="467">
                  <c:v>9.0891343738238498E-2</c:v>
                </c:pt>
                <c:pt idx="468">
                  <c:v>9.3970789255371001E-2</c:v>
                </c:pt>
                <c:pt idx="469">
                  <c:v>0.101803879809252</c:v>
                </c:pt>
                <c:pt idx="470">
                  <c:v>8.0867396494101004E-2</c:v>
                </c:pt>
                <c:pt idx="471">
                  <c:v>0.10081908940553699</c:v>
                </c:pt>
                <c:pt idx="472">
                  <c:v>0.108382908714029</c:v>
                </c:pt>
                <c:pt idx="473">
                  <c:v>0.101492175375334</c:v>
                </c:pt>
                <c:pt idx="474">
                  <c:v>0.101342689016898</c:v>
                </c:pt>
                <c:pt idx="475">
                  <c:v>9.7746702862569701E-2</c:v>
                </c:pt>
                <c:pt idx="476">
                  <c:v>0.10413036345879199</c:v>
                </c:pt>
                <c:pt idx="477">
                  <c:v>9.1682122709161498E-2</c:v>
                </c:pt>
                <c:pt idx="478">
                  <c:v>0.105641086623614</c:v>
                </c:pt>
                <c:pt idx="479">
                  <c:v>9.3430835152606098E-2</c:v>
                </c:pt>
                <c:pt idx="480">
                  <c:v>8.4979646259065594E-2</c:v>
                </c:pt>
                <c:pt idx="481">
                  <c:v>8.42816639963649E-2</c:v>
                </c:pt>
                <c:pt idx="482">
                  <c:v>7.6411699540845895E-2</c:v>
                </c:pt>
                <c:pt idx="483">
                  <c:v>0.102537435737879</c:v>
                </c:pt>
                <c:pt idx="484">
                  <c:v>9.8582646653522898E-2</c:v>
                </c:pt>
                <c:pt idx="485">
                  <c:v>6.6451848720288503E-2</c:v>
                </c:pt>
                <c:pt idx="486">
                  <c:v>8.0743217272152099E-2</c:v>
                </c:pt>
                <c:pt idx="487">
                  <c:v>9.5455282662953098E-2</c:v>
                </c:pt>
                <c:pt idx="488">
                  <c:v>8.7492793351447898E-2</c:v>
                </c:pt>
                <c:pt idx="489">
                  <c:v>8.2642457210637205E-2</c:v>
                </c:pt>
                <c:pt idx="490">
                  <c:v>0.13562531442005299</c:v>
                </c:pt>
                <c:pt idx="491">
                  <c:v>6.8611369522856597E-2</c:v>
                </c:pt>
                <c:pt idx="492">
                  <c:v>2.6921488182048599E-2</c:v>
                </c:pt>
                <c:pt idx="493">
                  <c:v>4.9377351087160397E-2</c:v>
                </c:pt>
                <c:pt idx="494">
                  <c:v>5.7579703380373798E-2</c:v>
                </c:pt>
                <c:pt idx="495">
                  <c:v>5.5768688627355303E-2</c:v>
                </c:pt>
                <c:pt idx="496">
                  <c:v>8.6582347182414796E-2</c:v>
                </c:pt>
                <c:pt idx="497">
                  <c:v>0.14626410468483</c:v>
                </c:pt>
                <c:pt idx="498">
                  <c:v>9.5782901959154301E-2</c:v>
                </c:pt>
                <c:pt idx="499">
                  <c:v>5.9356401516756897E-2</c:v>
                </c:pt>
                <c:pt idx="500">
                  <c:v>6.6785081673867194E-2</c:v>
                </c:pt>
                <c:pt idx="501">
                  <c:v>6.8977514433488901E-2</c:v>
                </c:pt>
                <c:pt idx="502">
                  <c:v>7.1033248223072901E-2</c:v>
                </c:pt>
                <c:pt idx="503">
                  <c:v>6.7881152115413207E-2</c:v>
                </c:pt>
                <c:pt idx="504">
                  <c:v>0.113245065061246</c:v>
                </c:pt>
                <c:pt idx="505">
                  <c:v>-3.3921117539028899E-2</c:v>
                </c:pt>
                <c:pt idx="506">
                  <c:v>0.106692780802615</c:v>
                </c:pt>
                <c:pt idx="507">
                  <c:v>0.17906997681995901</c:v>
                </c:pt>
                <c:pt idx="508">
                  <c:v>0.149638605637605</c:v>
                </c:pt>
                <c:pt idx="509">
                  <c:v>0.14681399371242701</c:v>
                </c:pt>
                <c:pt idx="510">
                  <c:v>4.8298432485329598E-2</c:v>
                </c:pt>
                <c:pt idx="511">
                  <c:v>9.23025650999513E-2</c:v>
                </c:pt>
                <c:pt idx="512">
                  <c:v>4.5464423690171403E-2</c:v>
                </c:pt>
                <c:pt idx="513">
                  <c:v>6.8018760533593597E-2</c:v>
                </c:pt>
                <c:pt idx="514">
                  <c:v>5.8623525156598397E-2</c:v>
                </c:pt>
                <c:pt idx="515">
                  <c:v>4.0052928827178202E-2</c:v>
                </c:pt>
                <c:pt idx="516">
                  <c:v>4.43262948292069E-2</c:v>
                </c:pt>
                <c:pt idx="517">
                  <c:v>0.100516211377569</c:v>
                </c:pt>
                <c:pt idx="518">
                  <c:v>9.3827131599676095E-2</c:v>
                </c:pt>
                <c:pt idx="519">
                  <c:v>0.10982274648108301</c:v>
                </c:pt>
                <c:pt idx="520">
                  <c:v>0.14899204694776</c:v>
                </c:pt>
                <c:pt idx="521">
                  <c:v>9.1188681229232002E-2</c:v>
                </c:pt>
                <c:pt idx="522">
                  <c:v>6.9640311287905293E-2</c:v>
                </c:pt>
                <c:pt idx="523">
                  <c:v>7.7250477155705502E-2</c:v>
                </c:pt>
                <c:pt idx="524">
                  <c:v>5.6054627952372503E-2</c:v>
                </c:pt>
                <c:pt idx="525">
                  <c:v>7.1809934845951995E-2</c:v>
                </c:pt>
                <c:pt idx="526">
                  <c:v>7.0804950133538103E-2</c:v>
                </c:pt>
                <c:pt idx="527">
                  <c:v>8.5319504310845298E-2</c:v>
                </c:pt>
                <c:pt idx="528">
                  <c:v>0.147842907322905</c:v>
                </c:pt>
                <c:pt idx="529">
                  <c:v>0.159290300559224</c:v>
                </c:pt>
                <c:pt idx="530">
                  <c:v>0.15260558268069399</c:v>
                </c:pt>
                <c:pt idx="531">
                  <c:v>0.120499483388695</c:v>
                </c:pt>
                <c:pt idx="532">
                  <c:v>5.9417345679530199E-2</c:v>
                </c:pt>
                <c:pt idx="533">
                  <c:v>7.1396267106762903E-2</c:v>
                </c:pt>
                <c:pt idx="534">
                  <c:v>8.9411645255717306E-2</c:v>
                </c:pt>
                <c:pt idx="535">
                  <c:v>0.121063947469678</c:v>
                </c:pt>
                <c:pt idx="536">
                  <c:v>0.135747077501196</c:v>
                </c:pt>
                <c:pt idx="537">
                  <c:v>0.123886081050237</c:v>
                </c:pt>
                <c:pt idx="538">
                  <c:v>8.3356558834939004E-2</c:v>
                </c:pt>
                <c:pt idx="539">
                  <c:v>0.10467088673455401</c:v>
                </c:pt>
                <c:pt idx="540">
                  <c:v>0.12600121613027801</c:v>
                </c:pt>
                <c:pt idx="541">
                  <c:v>0.1077571789772</c:v>
                </c:pt>
                <c:pt idx="542">
                  <c:v>7.5687588024589705E-2</c:v>
                </c:pt>
                <c:pt idx="543">
                  <c:v>6.6339786475967596E-2</c:v>
                </c:pt>
                <c:pt idx="544">
                  <c:v>7.7244714878008505E-2</c:v>
                </c:pt>
                <c:pt idx="545">
                  <c:v>4.6815956374800599E-2</c:v>
                </c:pt>
                <c:pt idx="546">
                  <c:v>6.9556531901931895E-2</c:v>
                </c:pt>
                <c:pt idx="547">
                  <c:v>8.0759958978743399E-2</c:v>
                </c:pt>
                <c:pt idx="548">
                  <c:v>9.9031332910787404E-2</c:v>
                </c:pt>
                <c:pt idx="549">
                  <c:v>6.5894063506617501E-2</c:v>
                </c:pt>
                <c:pt idx="550">
                  <c:v>4.3781628309914201E-2</c:v>
                </c:pt>
                <c:pt idx="551">
                  <c:v>5.2890591263283201E-2</c:v>
                </c:pt>
                <c:pt idx="552">
                  <c:v>4.0887186739885499E-2</c:v>
                </c:pt>
                <c:pt idx="553">
                  <c:v>3.6265427540164999E-2</c:v>
                </c:pt>
                <c:pt idx="554">
                  <c:v>7.59252349819729E-2</c:v>
                </c:pt>
                <c:pt idx="555">
                  <c:v>8.8652137800748099E-2</c:v>
                </c:pt>
                <c:pt idx="556">
                  <c:v>7.96017831409781E-2</c:v>
                </c:pt>
                <c:pt idx="557">
                  <c:v>7.7517173157146402E-2</c:v>
                </c:pt>
                <c:pt idx="558">
                  <c:v>7.5929682750898106E-2</c:v>
                </c:pt>
                <c:pt idx="559">
                  <c:v>1.15647607717713E-2</c:v>
                </c:pt>
                <c:pt idx="560">
                  <c:v>4.0167907928131498E-2</c:v>
                </c:pt>
                <c:pt idx="561">
                  <c:v>4.17094009219139E-2</c:v>
                </c:pt>
                <c:pt idx="562">
                  <c:v>1.56360533972041E-3</c:v>
                </c:pt>
                <c:pt idx="563">
                  <c:v>4.8162663579434203E-2</c:v>
                </c:pt>
                <c:pt idx="564">
                  <c:v>7.3934312313853306E-2</c:v>
                </c:pt>
                <c:pt idx="565">
                  <c:v>6.6704891125280899E-2</c:v>
                </c:pt>
                <c:pt idx="566">
                  <c:v>-6.7113315989180099E-3</c:v>
                </c:pt>
                <c:pt idx="567">
                  <c:v>-2.6923641735094501E-2</c:v>
                </c:pt>
                <c:pt idx="568">
                  <c:v>0.158158458137824</c:v>
                </c:pt>
                <c:pt idx="569">
                  <c:v>0.15535552731487201</c:v>
                </c:pt>
                <c:pt idx="570">
                  <c:v>0.10109248633795</c:v>
                </c:pt>
                <c:pt idx="571">
                  <c:v>9.6883927104105899E-2</c:v>
                </c:pt>
                <c:pt idx="572">
                  <c:v>0.103611069536034</c:v>
                </c:pt>
                <c:pt idx="573">
                  <c:v>9.5132825443790703E-2</c:v>
                </c:pt>
                <c:pt idx="574">
                  <c:v>9.5122808743977397E-2</c:v>
                </c:pt>
                <c:pt idx="575">
                  <c:v>8.9048055601504597E-2</c:v>
                </c:pt>
                <c:pt idx="576">
                  <c:v>8.1968753439252001E-2</c:v>
                </c:pt>
                <c:pt idx="577">
                  <c:v>0.105724138999787</c:v>
                </c:pt>
                <c:pt idx="578">
                  <c:v>0.119938641750371</c:v>
                </c:pt>
                <c:pt idx="579">
                  <c:v>0.117916552520093</c:v>
                </c:pt>
                <c:pt idx="580">
                  <c:v>6.5796764008567807E-2</c:v>
                </c:pt>
                <c:pt idx="581">
                  <c:v>5.0166659740904299E-2</c:v>
                </c:pt>
                <c:pt idx="582">
                  <c:v>4.6279694309765897E-2</c:v>
                </c:pt>
                <c:pt idx="583">
                  <c:v>9.4660526230241196E-2</c:v>
                </c:pt>
                <c:pt idx="584">
                  <c:v>3.2787197042505802E-2</c:v>
                </c:pt>
                <c:pt idx="585">
                  <c:v>-2.4574911165441398E-3</c:v>
                </c:pt>
                <c:pt idx="586">
                  <c:v>9.5905661984550892E-3</c:v>
                </c:pt>
                <c:pt idx="587">
                  <c:v>-9.4253546392180903E-3</c:v>
                </c:pt>
                <c:pt idx="588">
                  <c:v>8.1452407243031405E-2</c:v>
                </c:pt>
                <c:pt idx="589">
                  <c:v>0.100554567383746</c:v>
                </c:pt>
                <c:pt idx="590">
                  <c:v>0.109236423902837</c:v>
                </c:pt>
                <c:pt idx="591">
                  <c:v>6.7601432203371295E-2</c:v>
                </c:pt>
                <c:pt idx="592">
                  <c:v>4.8394367689179298E-2</c:v>
                </c:pt>
                <c:pt idx="593">
                  <c:v>5.9266121706247697E-2</c:v>
                </c:pt>
                <c:pt idx="594">
                  <c:v>5.4178457613269303E-2</c:v>
                </c:pt>
                <c:pt idx="595">
                  <c:v>6.0560405697150502E-2</c:v>
                </c:pt>
                <c:pt idx="596">
                  <c:v>5.0194000776419903E-2</c:v>
                </c:pt>
                <c:pt idx="597">
                  <c:v>3.3619743793241098E-2</c:v>
                </c:pt>
                <c:pt idx="598">
                  <c:v>6.2035495157328799E-2</c:v>
                </c:pt>
                <c:pt idx="599">
                  <c:v>7.3003758123133797E-2</c:v>
                </c:pt>
                <c:pt idx="600">
                  <c:v>6.6046486799811205E-2</c:v>
                </c:pt>
                <c:pt idx="601">
                  <c:v>7.4783629445782193E-2</c:v>
                </c:pt>
                <c:pt idx="602">
                  <c:v>5.5919369631717598E-2</c:v>
                </c:pt>
                <c:pt idx="603">
                  <c:v>6.2344873430059303E-2</c:v>
                </c:pt>
                <c:pt idx="604">
                  <c:v>9.1516645922398401E-2</c:v>
                </c:pt>
                <c:pt idx="605">
                  <c:v>9.2282626637161205E-2</c:v>
                </c:pt>
                <c:pt idx="606">
                  <c:v>8.3705976806925902E-2</c:v>
                </c:pt>
                <c:pt idx="607">
                  <c:v>8.6578969443821596E-2</c:v>
                </c:pt>
                <c:pt idx="608">
                  <c:v>7.3817547282781004E-2</c:v>
                </c:pt>
                <c:pt idx="609">
                  <c:v>8.6905750410898305E-2</c:v>
                </c:pt>
                <c:pt idx="610">
                  <c:v>7.5396546865925299E-2</c:v>
                </c:pt>
                <c:pt idx="611">
                  <c:v>4.7431388106050999E-2</c:v>
                </c:pt>
                <c:pt idx="612">
                  <c:v>8.2086069877177106E-2</c:v>
                </c:pt>
                <c:pt idx="613">
                  <c:v>9.2651056670926296E-2</c:v>
                </c:pt>
                <c:pt idx="614">
                  <c:v>9.1439956530513206E-2</c:v>
                </c:pt>
                <c:pt idx="615">
                  <c:v>6.9159916068697896E-2</c:v>
                </c:pt>
                <c:pt idx="616">
                  <c:v>8.7183576866732504E-2</c:v>
                </c:pt>
                <c:pt idx="617">
                  <c:v>6.1287880087269E-2</c:v>
                </c:pt>
                <c:pt idx="618">
                  <c:v>0.15665485961359299</c:v>
                </c:pt>
                <c:pt idx="619">
                  <c:v>0.164123459608567</c:v>
                </c:pt>
                <c:pt idx="620">
                  <c:v>0.13568215660267999</c:v>
                </c:pt>
                <c:pt idx="621">
                  <c:v>0.13653673469753699</c:v>
                </c:pt>
                <c:pt idx="622">
                  <c:v>0.14100949964967799</c:v>
                </c:pt>
                <c:pt idx="623">
                  <c:v>0.12765399775797701</c:v>
                </c:pt>
                <c:pt idx="624">
                  <c:v>0.106823347443487</c:v>
                </c:pt>
                <c:pt idx="625">
                  <c:v>8.4107060720311905E-2</c:v>
                </c:pt>
                <c:pt idx="626">
                  <c:v>0.11640797757895401</c:v>
                </c:pt>
                <c:pt idx="627">
                  <c:v>0.134853985093873</c:v>
                </c:pt>
                <c:pt idx="628">
                  <c:v>0.129568387375879</c:v>
                </c:pt>
                <c:pt idx="629">
                  <c:v>8.4809349752911406E-2</c:v>
                </c:pt>
                <c:pt idx="630">
                  <c:v>0.10673951770163</c:v>
                </c:pt>
                <c:pt idx="631">
                  <c:v>0.116942344257613</c:v>
                </c:pt>
                <c:pt idx="632">
                  <c:v>0.11917160533240199</c:v>
                </c:pt>
                <c:pt idx="633">
                  <c:v>9.9476629713563497E-2</c:v>
                </c:pt>
                <c:pt idx="634">
                  <c:v>8.9764143716636005E-2</c:v>
                </c:pt>
                <c:pt idx="635">
                  <c:v>9.3821267744273504E-2</c:v>
                </c:pt>
                <c:pt idx="636">
                  <c:v>8.3047886530434406E-2</c:v>
                </c:pt>
                <c:pt idx="637">
                  <c:v>0.13889632900270901</c:v>
                </c:pt>
                <c:pt idx="638">
                  <c:v>7.2320369598148901E-2</c:v>
                </c:pt>
                <c:pt idx="639">
                  <c:v>6.9419574686838403E-2</c:v>
                </c:pt>
                <c:pt idx="640">
                  <c:v>0.11247668148737</c:v>
                </c:pt>
                <c:pt idx="641">
                  <c:v>0.115460207770807</c:v>
                </c:pt>
                <c:pt idx="642">
                  <c:v>0.110716757398125</c:v>
                </c:pt>
                <c:pt idx="643">
                  <c:v>0.13279557991787599</c:v>
                </c:pt>
                <c:pt idx="644">
                  <c:v>0.110701133358464</c:v>
                </c:pt>
                <c:pt idx="645">
                  <c:v>0.110982951815553</c:v>
                </c:pt>
                <c:pt idx="646">
                  <c:v>8.8566170706291594E-2</c:v>
                </c:pt>
                <c:pt idx="647">
                  <c:v>9.5796181796608093E-2</c:v>
                </c:pt>
                <c:pt idx="648">
                  <c:v>0.106303171651129</c:v>
                </c:pt>
                <c:pt idx="649">
                  <c:v>0.104305404551556</c:v>
                </c:pt>
                <c:pt idx="650">
                  <c:v>9.1814801682000499E-2</c:v>
                </c:pt>
                <c:pt idx="651">
                  <c:v>7.6681388551529395E-2</c:v>
                </c:pt>
                <c:pt idx="652">
                  <c:v>7.5926572329042402E-2</c:v>
                </c:pt>
                <c:pt idx="653">
                  <c:v>8.5843194504377399E-2</c:v>
                </c:pt>
                <c:pt idx="654">
                  <c:v>9.3194577252703401E-2</c:v>
                </c:pt>
                <c:pt idx="655">
                  <c:v>9.59426663648376E-2</c:v>
                </c:pt>
                <c:pt idx="656">
                  <c:v>9.7145741904193006E-2</c:v>
                </c:pt>
                <c:pt idx="657">
                  <c:v>8.0174251602467606E-2</c:v>
                </c:pt>
                <c:pt idx="658">
                  <c:v>7.0842038935525403E-2</c:v>
                </c:pt>
                <c:pt idx="659">
                  <c:v>8.6236884234958705E-2</c:v>
                </c:pt>
                <c:pt idx="660">
                  <c:v>7.0978843666530206E-2</c:v>
                </c:pt>
                <c:pt idx="661">
                  <c:v>7.8384411880740995E-2</c:v>
                </c:pt>
                <c:pt idx="662">
                  <c:v>9.0330535061919903E-2</c:v>
                </c:pt>
                <c:pt idx="663">
                  <c:v>8.6533864934017102E-2</c:v>
                </c:pt>
                <c:pt idx="664">
                  <c:v>6.9979481328335202E-2</c:v>
                </c:pt>
                <c:pt idx="665">
                  <c:v>0.10502483161263899</c:v>
                </c:pt>
                <c:pt idx="666">
                  <c:v>8.5737517044378306E-2</c:v>
                </c:pt>
                <c:pt idx="667">
                  <c:v>5.4025283637467302E-2</c:v>
                </c:pt>
                <c:pt idx="668">
                  <c:v>9.1738578244886695E-2</c:v>
                </c:pt>
                <c:pt idx="669">
                  <c:v>0.108139744889615</c:v>
                </c:pt>
                <c:pt idx="670">
                  <c:v>0.100750450397455</c:v>
                </c:pt>
                <c:pt idx="671">
                  <c:v>6.9645691363495105E-2</c:v>
                </c:pt>
                <c:pt idx="672">
                  <c:v>6.5089206102642502E-2</c:v>
                </c:pt>
                <c:pt idx="673">
                  <c:v>6.2780202858065404E-2</c:v>
                </c:pt>
                <c:pt idx="674">
                  <c:v>3.5780200352968097E-2</c:v>
                </c:pt>
                <c:pt idx="675">
                  <c:v>6.54575268262787E-2</c:v>
                </c:pt>
                <c:pt idx="676">
                  <c:v>7.4755739048606107E-2</c:v>
                </c:pt>
                <c:pt idx="677">
                  <c:v>7.4067744758699303E-2</c:v>
                </c:pt>
                <c:pt idx="678">
                  <c:v>8.2984820790295705E-2</c:v>
                </c:pt>
                <c:pt idx="679">
                  <c:v>1.7939563038507099E-2</c:v>
                </c:pt>
                <c:pt idx="680">
                  <c:v>1.3325121055243E-2</c:v>
                </c:pt>
                <c:pt idx="681">
                  <c:v>7.90409181859381E-2</c:v>
                </c:pt>
                <c:pt idx="682">
                  <c:v>9.6570419881413197E-2</c:v>
                </c:pt>
                <c:pt idx="683">
                  <c:v>8.6319920985712506E-2</c:v>
                </c:pt>
                <c:pt idx="684">
                  <c:v>8.4002140461133704E-2</c:v>
                </c:pt>
                <c:pt idx="685">
                  <c:v>8.0141929604199802E-2</c:v>
                </c:pt>
                <c:pt idx="686">
                  <c:v>8.4304560091447295E-2</c:v>
                </c:pt>
                <c:pt idx="687">
                  <c:v>8.2904666080154496E-2</c:v>
                </c:pt>
                <c:pt idx="688">
                  <c:v>0.13479990728164401</c:v>
                </c:pt>
                <c:pt idx="689">
                  <c:v>0.112119446456028</c:v>
                </c:pt>
                <c:pt idx="690">
                  <c:v>8.8670258194553306E-2</c:v>
                </c:pt>
                <c:pt idx="691">
                  <c:v>9.4715404565331104E-2</c:v>
                </c:pt>
                <c:pt idx="692">
                  <c:v>5.12668406983832E-2</c:v>
                </c:pt>
                <c:pt idx="693">
                  <c:v>2.96412070891241E-2</c:v>
                </c:pt>
                <c:pt idx="694">
                  <c:v>5.9142370717247997E-2</c:v>
                </c:pt>
                <c:pt idx="695">
                  <c:v>8.3444342623481105E-2</c:v>
                </c:pt>
                <c:pt idx="696">
                  <c:v>9.0651297032097899E-2</c:v>
                </c:pt>
                <c:pt idx="697">
                  <c:v>9.3131461192051193E-2</c:v>
                </c:pt>
                <c:pt idx="698">
                  <c:v>8.9782393460672405E-2</c:v>
                </c:pt>
                <c:pt idx="699">
                  <c:v>0.116604715416013</c:v>
                </c:pt>
                <c:pt idx="700">
                  <c:v>6.0136713315868E-2</c:v>
                </c:pt>
                <c:pt idx="701">
                  <c:v>5.1679259665020599E-2</c:v>
                </c:pt>
                <c:pt idx="702">
                  <c:v>7.7428056429472397E-2</c:v>
                </c:pt>
                <c:pt idx="703">
                  <c:v>4.7713270923324301E-2</c:v>
                </c:pt>
                <c:pt idx="704">
                  <c:v>3.7827402703102003E-2</c:v>
                </c:pt>
                <c:pt idx="705">
                  <c:v>3.8126035591957999E-2</c:v>
                </c:pt>
                <c:pt idx="706">
                  <c:v>7.5746672447761801E-2</c:v>
                </c:pt>
                <c:pt idx="707">
                  <c:v>9.13187567670911E-2</c:v>
                </c:pt>
                <c:pt idx="708">
                  <c:v>8.6173301607127606E-2</c:v>
                </c:pt>
                <c:pt idx="709">
                  <c:v>8.7967111692821801E-2</c:v>
                </c:pt>
                <c:pt idx="710">
                  <c:v>9.4148328048270002E-2</c:v>
                </c:pt>
                <c:pt idx="711">
                  <c:v>9.4636797529078498E-2</c:v>
                </c:pt>
                <c:pt idx="712">
                  <c:v>9.3168634021340999E-2</c:v>
                </c:pt>
                <c:pt idx="713">
                  <c:v>9.9287507739294206E-2</c:v>
                </c:pt>
                <c:pt idx="714">
                  <c:v>0.103067939149891</c:v>
                </c:pt>
                <c:pt idx="715">
                  <c:v>0.16450793211877901</c:v>
                </c:pt>
                <c:pt idx="716">
                  <c:v>0.104456659497701</c:v>
                </c:pt>
                <c:pt idx="717">
                  <c:v>6.8039457544742304E-2</c:v>
                </c:pt>
                <c:pt idx="718">
                  <c:v>7.9578154854858502E-2</c:v>
                </c:pt>
                <c:pt idx="719">
                  <c:v>7.8849365208719296E-2</c:v>
                </c:pt>
                <c:pt idx="720">
                  <c:v>8.0462713293271704E-2</c:v>
                </c:pt>
                <c:pt idx="721">
                  <c:v>4.2105967630307203E-2</c:v>
                </c:pt>
                <c:pt idx="722">
                  <c:v>5.7132838405413999E-2</c:v>
                </c:pt>
                <c:pt idx="723">
                  <c:v>6.5056076474876698E-2</c:v>
                </c:pt>
                <c:pt idx="724">
                  <c:v>9.7684453513305999E-2</c:v>
                </c:pt>
                <c:pt idx="725">
                  <c:v>0.112380808784403</c:v>
                </c:pt>
                <c:pt idx="726">
                  <c:v>0.10300457823662899</c:v>
                </c:pt>
                <c:pt idx="727">
                  <c:v>7.32106910078162E-2</c:v>
                </c:pt>
                <c:pt idx="728">
                  <c:v>8.7812073318528305E-2</c:v>
                </c:pt>
                <c:pt idx="729">
                  <c:v>7.9585580471616305E-2</c:v>
                </c:pt>
                <c:pt idx="730">
                  <c:v>7.9025612969271797E-2</c:v>
                </c:pt>
                <c:pt idx="731">
                  <c:v>6.6957472772856103E-2</c:v>
                </c:pt>
                <c:pt idx="732">
                  <c:v>6.1836056253592599E-2</c:v>
                </c:pt>
                <c:pt idx="733">
                  <c:v>6.0875805472731297E-2</c:v>
                </c:pt>
                <c:pt idx="734">
                  <c:v>0.117707015122913</c:v>
                </c:pt>
                <c:pt idx="735">
                  <c:v>7.01855967609957E-2</c:v>
                </c:pt>
                <c:pt idx="736">
                  <c:v>0.10192211152929299</c:v>
                </c:pt>
                <c:pt idx="737">
                  <c:v>0.10420827897306</c:v>
                </c:pt>
                <c:pt idx="738">
                  <c:v>7.7370433425838298E-2</c:v>
                </c:pt>
                <c:pt idx="739">
                  <c:v>7.8084046627814693E-2</c:v>
                </c:pt>
                <c:pt idx="740">
                  <c:v>7.7234203207231095E-2</c:v>
                </c:pt>
                <c:pt idx="741">
                  <c:v>0.11662129324628</c:v>
                </c:pt>
                <c:pt idx="742">
                  <c:v>0.12311499403401301</c:v>
                </c:pt>
                <c:pt idx="743">
                  <c:v>0.12782928831453</c:v>
                </c:pt>
                <c:pt idx="744">
                  <c:v>6.4259678515125304E-2</c:v>
                </c:pt>
                <c:pt idx="745">
                  <c:v>8.9187443843501593E-2</c:v>
                </c:pt>
                <c:pt idx="746">
                  <c:v>0.114220685046802</c:v>
                </c:pt>
                <c:pt idx="747">
                  <c:v>0.108083611138764</c:v>
                </c:pt>
                <c:pt idx="748">
                  <c:v>8.0179981045824106E-2</c:v>
                </c:pt>
                <c:pt idx="749">
                  <c:v>5.75261853330312E-2</c:v>
                </c:pt>
                <c:pt idx="750">
                  <c:v>5.41070055011783E-2</c:v>
                </c:pt>
                <c:pt idx="751">
                  <c:v>8.7292731693283096E-2</c:v>
                </c:pt>
                <c:pt idx="752">
                  <c:v>7.1835786977923102E-2</c:v>
                </c:pt>
                <c:pt idx="753">
                  <c:v>5.6989539511475999E-2</c:v>
                </c:pt>
                <c:pt idx="754">
                  <c:v>5.9059503678336803E-2</c:v>
                </c:pt>
                <c:pt idx="755">
                  <c:v>5.0165932684818899E-2</c:v>
                </c:pt>
                <c:pt idx="756">
                  <c:v>0.10788184047532801</c:v>
                </c:pt>
                <c:pt idx="757">
                  <c:v>9.7948315049995197E-2</c:v>
                </c:pt>
                <c:pt idx="758">
                  <c:v>8.1102116493784196E-2</c:v>
                </c:pt>
                <c:pt idx="759">
                  <c:v>2.4501532881662801E-2</c:v>
                </c:pt>
                <c:pt idx="760">
                  <c:v>2.4773240471638001E-3</c:v>
                </c:pt>
                <c:pt idx="761">
                  <c:v>1.2527671465236499E-2</c:v>
                </c:pt>
                <c:pt idx="762">
                  <c:v>7.8972538664915701E-2</c:v>
                </c:pt>
                <c:pt idx="763">
                  <c:v>9.1331444726672303E-2</c:v>
                </c:pt>
                <c:pt idx="764">
                  <c:v>7.2344518424047599E-2</c:v>
                </c:pt>
                <c:pt idx="765">
                  <c:v>3.7824625612631897E-2</c:v>
                </c:pt>
                <c:pt idx="766">
                  <c:v>5.9263225055659702E-2</c:v>
                </c:pt>
                <c:pt idx="767">
                  <c:v>6.8821761369526405E-2</c:v>
                </c:pt>
                <c:pt idx="768">
                  <c:v>6.6643094611807799E-2</c:v>
                </c:pt>
                <c:pt idx="769">
                  <c:v>7.3732614772921201E-2</c:v>
                </c:pt>
                <c:pt idx="770">
                  <c:v>6.7051684848870502E-2</c:v>
                </c:pt>
                <c:pt idx="771">
                  <c:v>7.7948819834611396E-2</c:v>
                </c:pt>
                <c:pt idx="772">
                  <c:v>0.12002215458910501</c:v>
                </c:pt>
                <c:pt idx="773">
                  <c:v>5.7724961519782202E-2</c:v>
                </c:pt>
                <c:pt idx="774">
                  <c:v>3.1148490778604099E-2</c:v>
                </c:pt>
                <c:pt idx="775">
                  <c:v>3.8503973637188299E-2</c:v>
                </c:pt>
                <c:pt idx="776">
                  <c:v>6.92699317601424E-2</c:v>
                </c:pt>
                <c:pt idx="777">
                  <c:v>7.8454464889788703E-2</c:v>
                </c:pt>
                <c:pt idx="778">
                  <c:v>9.4181422643186602E-2</c:v>
                </c:pt>
                <c:pt idx="779">
                  <c:v>7.3414187959517305E-2</c:v>
                </c:pt>
                <c:pt idx="780">
                  <c:v>0.11664546874439299</c:v>
                </c:pt>
                <c:pt idx="781">
                  <c:v>0.135721447665231</c:v>
                </c:pt>
                <c:pt idx="782">
                  <c:v>0.128894977063263</c:v>
                </c:pt>
                <c:pt idx="783">
                  <c:v>7.3272185017473401E-2</c:v>
                </c:pt>
                <c:pt idx="784">
                  <c:v>6.4089683262640598E-2</c:v>
                </c:pt>
                <c:pt idx="785">
                  <c:v>0.10578274972286</c:v>
                </c:pt>
                <c:pt idx="786">
                  <c:v>0.126668980514276</c:v>
                </c:pt>
                <c:pt idx="787">
                  <c:v>7.74984754707541E-2</c:v>
                </c:pt>
                <c:pt idx="788">
                  <c:v>5.9561241091101197E-2</c:v>
                </c:pt>
                <c:pt idx="789">
                  <c:v>6.5881234798927504E-2</c:v>
                </c:pt>
                <c:pt idx="790">
                  <c:v>5.3026203052163497E-2</c:v>
                </c:pt>
                <c:pt idx="791">
                  <c:v>6.7808350650979801E-2</c:v>
                </c:pt>
                <c:pt idx="792">
                  <c:v>0.111888795140373</c:v>
                </c:pt>
                <c:pt idx="793">
                  <c:v>0.10672000661006401</c:v>
                </c:pt>
                <c:pt idx="794">
                  <c:v>3.9370371646765497E-2</c:v>
                </c:pt>
                <c:pt idx="795">
                  <c:v>2.4352530048643801E-2</c:v>
                </c:pt>
                <c:pt idx="796">
                  <c:v>3.03682313724414E-2</c:v>
                </c:pt>
                <c:pt idx="797">
                  <c:v>4.0682738448442002E-2</c:v>
                </c:pt>
                <c:pt idx="798">
                  <c:v>9.9333339666355602E-2</c:v>
                </c:pt>
                <c:pt idx="799">
                  <c:v>4.4552128522432399E-2</c:v>
                </c:pt>
                <c:pt idx="800">
                  <c:v>7.3917855173936203E-2</c:v>
                </c:pt>
                <c:pt idx="801">
                  <c:v>8.8768542487173405E-2</c:v>
                </c:pt>
                <c:pt idx="802">
                  <c:v>7.4948818425832606E-2</c:v>
                </c:pt>
                <c:pt idx="803">
                  <c:v>7.98224731265747E-2</c:v>
                </c:pt>
                <c:pt idx="804">
                  <c:v>6.7327027718169993E-2</c:v>
                </c:pt>
                <c:pt idx="805">
                  <c:v>5.3206904867793399E-2</c:v>
                </c:pt>
                <c:pt idx="806">
                  <c:v>0.104777123775412</c:v>
                </c:pt>
                <c:pt idx="807">
                  <c:v>8.3581068303618306E-2</c:v>
                </c:pt>
                <c:pt idx="808">
                  <c:v>1.4676316370893699E-2</c:v>
                </c:pt>
                <c:pt idx="809">
                  <c:v>-1.7161964617332101E-4</c:v>
                </c:pt>
                <c:pt idx="810">
                  <c:v>1.1467510049248401E-2</c:v>
                </c:pt>
                <c:pt idx="811">
                  <c:v>5.8275027114652801E-2</c:v>
                </c:pt>
                <c:pt idx="812">
                  <c:v>8.7511842824027103E-2</c:v>
                </c:pt>
                <c:pt idx="813">
                  <c:v>8.2483566566032507E-2</c:v>
                </c:pt>
                <c:pt idx="814">
                  <c:v>9.2864326008276502E-2</c:v>
                </c:pt>
                <c:pt idx="815">
                  <c:v>7.6496465312345593E-2</c:v>
                </c:pt>
                <c:pt idx="816">
                  <c:v>6.2576705660864401E-2</c:v>
                </c:pt>
                <c:pt idx="817">
                  <c:v>7.0323676313502698E-2</c:v>
                </c:pt>
                <c:pt idx="818">
                  <c:v>6.6544022630753694E-2</c:v>
                </c:pt>
                <c:pt idx="819">
                  <c:v>8.9757611312767993E-2</c:v>
                </c:pt>
                <c:pt idx="820">
                  <c:v>7.5976756187291702E-2</c:v>
                </c:pt>
                <c:pt idx="821">
                  <c:v>6.02222948050826E-2</c:v>
                </c:pt>
                <c:pt idx="822">
                  <c:v>6.4299024580753705E-2</c:v>
                </c:pt>
                <c:pt idx="823">
                  <c:v>6.6094436506575802E-2</c:v>
                </c:pt>
                <c:pt idx="824">
                  <c:v>6.7604918797035798E-2</c:v>
                </c:pt>
                <c:pt idx="825">
                  <c:v>6.1435647197001599E-2</c:v>
                </c:pt>
                <c:pt idx="826">
                  <c:v>0.144132945611187</c:v>
                </c:pt>
                <c:pt idx="827">
                  <c:v>0.125199540628679</c:v>
                </c:pt>
                <c:pt idx="828">
                  <c:v>7.7573229942331498E-2</c:v>
                </c:pt>
                <c:pt idx="829">
                  <c:v>6.8275720230945497E-2</c:v>
                </c:pt>
                <c:pt idx="830">
                  <c:v>6.5096200929533402E-2</c:v>
                </c:pt>
                <c:pt idx="831">
                  <c:v>6.7980197951058002E-2</c:v>
                </c:pt>
                <c:pt idx="832">
                  <c:v>3.34247633192176E-2</c:v>
                </c:pt>
                <c:pt idx="833">
                  <c:v>6.6971330149106306E-2</c:v>
                </c:pt>
                <c:pt idx="834">
                  <c:v>0.100378557464868</c:v>
                </c:pt>
                <c:pt idx="835">
                  <c:v>8.49123166139166E-2</c:v>
                </c:pt>
                <c:pt idx="836">
                  <c:v>7.3117972984749896E-2</c:v>
                </c:pt>
                <c:pt idx="837">
                  <c:v>7.3654248663867605E-2</c:v>
                </c:pt>
                <c:pt idx="838">
                  <c:v>7.3350569667438595E-2</c:v>
                </c:pt>
                <c:pt idx="839">
                  <c:v>3.6005904355405197E-2</c:v>
                </c:pt>
                <c:pt idx="840">
                  <c:v>5.1055247972769703E-2</c:v>
                </c:pt>
                <c:pt idx="841">
                  <c:v>8.4927612643070097E-2</c:v>
                </c:pt>
                <c:pt idx="842">
                  <c:v>4.7376715776286001E-2</c:v>
                </c:pt>
                <c:pt idx="843">
                  <c:v>5.0515409757026501E-2</c:v>
                </c:pt>
                <c:pt idx="844">
                  <c:v>5.4546939566088901E-2</c:v>
                </c:pt>
                <c:pt idx="845">
                  <c:v>6.1352792508390999E-2</c:v>
                </c:pt>
                <c:pt idx="846">
                  <c:v>5.80066842898899E-2</c:v>
                </c:pt>
                <c:pt idx="847">
                  <c:v>4.60679278087502E-2</c:v>
                </c:pt>
                <c:pt idx="848">
                  <c:v>3.9602297002879802E-2</c:v>
                </c:pt>
                <c:pt idx="849">
                  <c:v>0.100369455972369</c:v>
                </c:pt>
                <c:pt idx="850">
                  <c:v>8.5723968239614104E-2</c:v>
                </c:pt>
                <c:pt idx="851">
                  <c:v>6.8555046166883502E-2</c:v>
                </c:pt>
                <c:pt idx="852">
                  <c:v>7.2638281285533804E-2</c:v>
                </c:pt>
                <c:pt idx="853">
                  <c:v>7.9905645639598094E-2</c:v>
                </c:pt>
                <c:pt idx="854">
                  <c:v>4.7098830398561997E-2</c:v>
                </c:pt>
                <c:pt idx="855">
                  <c:v>6.04662828525456E-2</c:v>
                </c:pt>
                <c:pt idx="856">
                  <c:v>0.11300420708214901</c:v>
                </c:pt>
                <c:pt idx="857">
                  <c:v>7.5674710088019098E-2</c:v>
                </c:pt>
                <c:pt idx="858">
                  <c:v>5.4737027027728598E-2</c:v>
                </c:pt>
                <c:pt idx="859">
                  <c:v>6.0612360317978099E-2</c:v>
                </c:pt>
                <c:pt idx="860">
                  <c:v>6.2658544963360596E-2</c:v>
                </c:pt>
                <c:pt idx="861">
                  <c:v>0.11585163184771299</c:v>
                </c:pt>
                <c:pt idx="862">
                  <c:v>7.3514472014929097E-2</c:v>
                </c:pt>
                <c:pt idx="863">
                  <c:v>5.3597774834130502E-2</c:v>
                </c:pt>
                <c:pt idx="864">
                  <c:v>4.6996744545127998E-2</c:v>
                </c:pt>
                <c:pt idx="865">
                  <c:v>4.2690568709396602E-2</c:v>
                </c:pt>
                <c:pt idx="866">
                  <c:v>4.9539892512596398E-2</c:v>
                </c:pt>
                <c:pt idx="867">
                  <c:v>6.2857732294152396E-2</c:v>
                </c:pt>
                <c:pt idx="868">
                  <c:v>5.0965318740388503E-2</c:v>
                </c:pt>
                <c:pt idx="869">
                  <c:v>8.7583859951555501E-2</c:v>
                </c:pt>
                <c:pt idx="870">
                  <c:v>0.151012346583452</c:v>
                </c:pt>
                <c:pt idx="871">
                  <c:v>0.115692027449125</c:v>
                </c:pt>
                <c:pt idx="872">
                  <c:v>9.5133421243591601E-2</c:v>
                </c:pt>
                <c:pt idx="873">
                  <c:v>0.100096275619902</c:v>
                </c:pt>
                <c:pt idx="874">
                  <c:v>8.7165130626464304E-2</c:v>
                </c:pt>
                <c:pt idx="875">
                  <c:v>8.7007473953160497E-2</c:v>
                </c:pt>
                <c:pt idx="876">
                  <c:v>0.12672162237604001</c:v>
                </c:pt>
                <c:pt idx="877">
                  <c:v>0.14340232040057699</c:v>
                </c:pt>
                <c:pt idx="878">
                  <c:v>1.9422423578316798E-2</c:v>
                </c:pt>
                <c:pt idx="879">
                  <c:v>-2.2455141734535399E-2</c:v>
                </c:pt>
                <c:pt idx="880">
                  <c:v>-8.3140882757685407E-3</c:v>
                </c:pt>
                <c:pt idx="881">
                  <c:v>3.4031505086992597E-2</c:v>
                </c:pt>
                <c:pt idx="882">
                  <c:v>3.5447417359183997E-2</c:v>
                </c:pt>
                <c:pt idx="883">
                  <c:v>8.6180887246063306E-2</c:v>
                </c:pt>
                <c:pt idx="884">
                  <c:v>6.1797811311912303E-2</c:v>
                </c:pt>
                <c:pt idx="885">
                  <c:v>0.13198287188399899</c:v>
                </c:pt>
                <c:pt idx="886">
                  <c:v>0.16411041798661499</c:v>
                </c:pt>
                <c:pt idx="887">
                  <c:v>0.15129643051260699</c:v>
                </c:pt>
                <c:pt idx="888">
                  <c:v>0.128012353455385</c:v>
                </c:pt>
                <c:pt idx="889">
                  <c:v>8.7904135519409995E-2</c:v>
                </c:pt>
                <c:pt idx="890">
                  <c:v>9.0419161312785906E-2</c:v>
                </c:pt>
                <c:pt idx="891">
                  <c:v>7.3812196438511196E-2</c:v>
                </c:pt>
                <c:pt idx="892">
                  <c:v>0.124232554670562</c:v>
                </c:pt>
                <c:pt idx="893">
                  <c:v>0.14391117846592599</c:v>
                </c:pt>
                <c:pt idx="894">
                  <c:v>0.13797979595073701</c:v>
                </c:pt>
                <c:pt idx="895">
                  <c:v>7.9858795403891694E-2</c:v>
                </c:pt>
                <c:pt idx="896">
                  <c:v>3.8936124503531698E-2</c:v>
                </c:pt>
                <c:pt idx="897">
                  <c:v>5.7693290175173897E-2</c:v>
                </c:pt>
                <c:pt idx="898">
                  <c:v>0.14923045970833501</c:v>
                </c:pt>
                <c:pt idx="899">
                  <c:v>7.4384040413548194E-2</c:v>
                </c:pt>
                <c:pt idx="900">
                  <c:v>3.2546772211570797E-2</c:v>
                </c:pt>
                <c:pt idx="901">
                  <c:v>3.9788168687732502E-2</c:v>
                </c:pt>
                <c:pt idx="902">
                  <c:v>7.2427726736979905E-2</c:v>
                </c:pt>
                <c:pt idx="903">
                  <c:v>8.7681221620934002E-2</c:v>
                </c:pt>
                <c:pt idx="904">
                  <c:v>0.10674728311487899</c:v>
                </c:pt>
                <c:pt idx="905">
                  <c:v>0.111403903103902</c:v>
                </c:pt>
                <c:pt idx="906">
                  <c:v>9.4723248765052406E-2</c:v>
                </c:pt>
                <c:pt idx="907">
                  <c:v>8.5481438268970797E-2</c:v>
                </c:pt>
                <c:pt idx="908">
                  <c:v>8.8136334899843599E-2</c:v>
                </c:pt>
                <c:pt idx="909">
                  <c:v>5.6018340214178799E-2</c:v>
                </c:pt>
                <c:pt idx="910">
                  <c:v>9.9763185406368499E-2</c:v>
                </c:pt>
                <c:pt idx="911">
                  <c:v>0.12951844355685899</c:v>
                </c:pt>
                <c:pt idx="912">
                  <c:v>5.1561691148281102E-2</c:v>
                </c:pt>
                <c:pt idx="913">
                  <c:v>5.2956879388692299E-2</c:v>
                </c:pt>
                <c:pt idx="914">
                  <c:v>7.8315083650296699E-2</c:v>
                </c:pt>
                <c:pt idx="915">
                  <c:v>7.2106121485415703E-2</c:v>
                </c:pt>
                <c:pt idx="916">
                  <c:v>9.3811147082820304E-2</c:v>
                </c:pt>
                <c:pt idx="917">
                  <c:v>0.12406960744168601</c:v>
                </c:pt>
                <c:pt idx="918">
                  <c:v>9.8249801057828101E-2</c:v>
                </c:pt>
                <c:pt idx="919">
                  <c:v>6.4389500149036799E-2</c:v>
                </c:pt>
                <c:pt idx="920">
                  <c:v>6.9677323722842299E-2</c:v>
                </c:pt>
                <c:pt idx="921">
                  <c:v>7.7607349720614893E-2</c:v>
                </c:pt>
                <c:pt idx="922">
                  <c:v>7.5714691920330895E-2</c:v>
                </c:pt>
                <c:pt idx="923">
                  <c:v>6.4368579226492098E-2</c:v>
                </c:pt>
                <c:pt idx="924">
                  <c:v>6.8554877424621394E-2</c:v>
                </c:pt>
                <c:pt idx="925">
                  <c:v>9.9277762662146704E-2</c:v>
                </c:pt>
                <c:pt idx="926">
                  <c:v>0.144786287122288</c:v>
                </c:pt>
                <c:pt idx="927">
                  <c:v>8.6292373935499295E-2</c:v>
                </c:pt>
                <c:pt idx="928">
                  <c:v>6.20536147753099E-2</c:v>
                </c:pt>
                <c:pt idx="929">
                  <c:v>6.4985367578697606E-2</c:v>
                </c:pt>
                <c:pt idx="930">
                  <c:v>3.6826306290608998E-2</c:v>
                </c:pt>
                <c:pt idx="931">
                  <c:v>7.2360615215267501E-2</c:v>
                </c:pt>
                <c:pt idx="932">
                  <c:v>9.2329702364747898E-2</c:v>
                </c:pt>
                <c:pt idx="933">
                  <c:v>8.0157632152297195E-2</c:v>
                </c:pt>
                <c:pt idx="934">
                  <c:v>6.2789308462214893E-2</c:v>
                </c:pt>
                <c:pt idx="935">
                  <c:v>6.3187877408994494E-2</c:v>
                </c:pt>
                <c:pt idx="936">
                  <c:v>6.6725102150556298E-2</c:v>
                </c:pt>
                <c:pt idx="937">
                  <c:v>9.1973494220362606E-3</c:v>
                </c:pt>
                <c:pt idx="938">
                  <c:v>6.3754213893953596E-2</c:v>
                </c:pt>
                <c:pt idx="939">
                  <c:v>0.100368584117912</c:v>
                </c:pt>
                <c:pt idx="940">
                  <c:v>9.0056109330751602E-2</c:v>
                </c:pt>
                <c:pt idx="941">
                  <c:v>9.8208935163409505E-2</c:v>
                </c:pt>
                <c:pt idx="942">
                  <c:v>9.9886907397117197E-2</c:v>
                </c:pt>
                <c:pt idx="943">
                  <c:v>9.9936801091134495E-2</c:v>
                </c:pt>
                <c:pt idx="944">
                  <c:v>6.5357404484653103E-2</c:v>
                </c:pt>
                <c:pt idx="945">
                  <c:v>6.4962237681546797E-2</c:v>
                </c:pt>
                <c:pt idx="946">
                  <c:v>8.6320926069183804E-2</c:v>
                </c:pt>
                <c:pt idx="947">
                  <c:v>8.3820412683330195E-2</c:v>
                </c:pt>
                <c:pt idx="948">
                  <c:v>7.6844112800203701E-2</c:v>
                </c:pt>
                <c:pt idx="949">
                  <c:v>7.6061924210687706E-2</c:v>
                </c:pt>
                <c:pt idx="950">
                  <c:v>9.3198202205633601E-2</c:v>
                </c:pt>
                <c:pt idx="951">
                  <c:v>0.119307792486834</c:v>
                </c:pt>
                <c:pt idx="952">
                  <c:v>0.107967572812666</c:v>
                </c:pt>
                <c:pt idx="953">
                  <c:v>7.3603158792546794E-2</c:v>
                </c:pt>
                <c:pt idx="954">
                  <c:v>6.3657952869007606E-2</c:v>
                </c:pt>
                <c:pt idx="955">
                  <c:v>6.5098216873450507E-2</c:v>
                </c:pt>
                <c:pt idx="956">
                  <c:v>6.5801311385401295E-2</c:v>
                </c:pt>
                <c:pt idx="957">
                  <c:v>6.7512127464290805E-2</c:v>
                </c:pt>
                <c:pt idx="958">
                  <c:v>0.105390688261816</c:v>
                </c:pt>
                <c:pt idx="959">
                  <c:v>4.1060453060654603E-2</c:v>
                </c:pt>
                <c:pt idx="960">
                  <c:v>5.0144467198131697E-2</c:v>
                </c:pt>
                <c:pt idx="961">
                  <c:v>-2.4596690017409301E-2</c:v>
                </c:pt>
                <c:pt idx="962">
                  <c:v>-5.8903183960180697E-2</c:v>
                </c:pt>
                <c:pt idx="963">
                  <c:v>-4.7584495094093703E-2</c:v>
                </c:pt>
                <c:pt idx="964">
                  <c:v>6.6497206840302997E-2</c:v>
                </c:pt>
                <c:pt idx="965">
                  <c:v>0.10340196832760599</c:v>
                </c:pt>
                <c:pt idx="966">
                  <c:v>4.6893254601837402E-2</c:v>
                </c:pt>
                <c:pt idx="967">
                  <c:v>4.5686718539405598E-2</c:v>
                </c:pt>
                <c:pt idx="968">
                  <c:v>3.2877654816580899E-2</c:v>
                </c:pt>
                <c:pt idx="969">
                  <c:v>2.6706616720751201E-2</c:v>
                </c:pt>
                <c:pt idx="970">
                  <c:v>3.2236138905192897E-2</c:v>
                </c:pt>
                <c:pt idx="971">
                  <c:v>6.0415934575241803E-2</c:v>
                </c:pt>
                <c:pt idx="972">
                  <c:v>8.1527398348962499E-2</c:v>
                </c:pt>
                <c:pt idx="973">
                  <c:v>0.101673883782731</c:v>
                </c:pt>
                <c:pt idx="974">
                  <c:v>0.112592877937384</c:v>
                </c:pt>
                <c:pt idx="975">
                  <c:v>4.0765930453364498E-2</c:v>
                </c:pt>
                <c:pt idx="976">
                  <c:v>1.50145818631486E-2</c:v>
                </c:pt>
                <c:pt idx="977">
                  <c:v>2.7675778377088199E-2</c:v>
                </c:pt>
                <c:pt idx="978">
                  <c:v>0.10248069217462499</c:v>
                </c:pt>
                <c:pt idx="979">
                  <c:v>8.22788058941617E-2</c:v>
                </c:pt>
                <c:pt idx="980">
                  <c:v>5.2711275547406497E-2</c:v>
                </c:pt>
                <c:pt idx="981">
                  <c:v>0.116462943876629</c:v>
                </c:pt>
                <c:pt idx="982">
                  <c:v>6.2471611652305997E-2</c:v>
                </c:pt>
                <c:pt idx="983">
                  <c:v>3.2580288243019E-2</c:v>
                </c:pt>
                <c:pt idx="984">
                  <c:v>3.8237332818526697E-2</c:v>
                </c:pt>
                <c:pt idx="985">
                  <c:v>4.3621028538741197E-2</c:v>
                </c:pt>
                <c:pt idx="986">
                  <c:v>8.3400222192487605E-2</c:v>
                </c:pt>
                <c:pt idx="987">
                  <c:v>8.1279696309690397E-2</c:v>
                </c:pt>
                <c:pt idx="988">
                  <c:v>8.0345436758133507E-2</c:v>
                </c:pt>
                <c:pt idx="989">
                  <c:v>0.10264161805059301</c:v>
                </c:pt>
                <c:pt idx="990">
                  <c:v>0.10571782386051</c:v>
                </c:pt>
                <c:pt idx="991">
                  <c:v>0.105230518977386</c:v>
                </c:pt>
                <c:pt idx="992">
                  <c:v>2.42296501373458E-2</c:v>
                </c:pt>
                <c:pt idx="993">
                  <c:v>-3.11047133357686E-2</c:v>
                </c:pt>
                <c:pt idx="994">
                  <c:v>6.1149074107819702E-2</c:v>
                </c:pt>
                <c:pt idx="995">
                  <c:v>-2.0550089352426401E-2</c:v>
                </c:pt>
                <c:pt idx="996">
                  <c:v>5.2341490023767902E-2</c:v>
                </c:pt>
                <c:pt idx="997">
                  <c:v>0.10153393556097901</c:v>
                </c:pt>
                <c:pt idx="998">
                  <c:v>9.08753057256316E-2</c:v>
                </c:pt>
                <c:pt idx="999">
                  <c:v>0.197000662766146</c:v>
                </c:pt>
                <c:pt idx="1000">
                  <c:v>2.9321644368759E-2</c:v>
                </c:pt>
                <c:pt idx="1001">
                  <c:v>0.14323065330617299</c:v>
                </c:pt>
                <c:pt idx="1002">
                  <c:v>0.18500131379821499</c:v>
                </c:pt>
                <c:pt idx="1003">
                  <c:v>0.107502326219623</c:v>
                </c:pt>
                <c:pt idx="1004">
                  <c:v>8.9037767389536004E-2</c:v>
                </c:pt>
                <c:pt idx="1005">
                  <c:v>9.9555123776987595E-2</c:v>
                </c:pt>
                <c:pt idx="1006">
                  <c:v>5.1985903663010799E-2</c:v>
                </c:pt>
                <c:pt idx="1007">
                  <c:v>0.152099079272532</c:v>
                </c:pt>
                <c:pt idx="1008">
                  <c:v>2.1310024988294402E-2</c:v>
                </c:pt>
                <c:pt idx="1009">
                  <c:v>-8.9073880222652196E-3</c:v>
                </c:pt>
                <c:pt idx="1010">
                  <c:v>0.12928903535031699</c:v>
                </c:pt>
                <c:pt idx="1011">
                  <c:v>0.16150874472906299</c:v>
                </c:pt>
                <c:pt idx="1012">
                  <c:v>0.14852457320034501</c:v>
                </c:pt>
                <c:pt idx="1013">
                  <c:v>0.168648213380273</c:v>
                </c:pt>
                <c:pt idx="1014">
                  <c:v>0.22979835419076</c:v>
                </c:pt>
                <c:pt idx="1015">
                  <c:v>0.203724029451331</c:v>
                </c:pt>
                <c:pt idx="1016">
                  <c:v>0.18438464408715399</c:v>
                </c:pt>
                <c:pt idx="1017">
                  <c:v>-5.8061174102561001E-2</c:v>
                </c:pt>
                <c:pt idx="1018">
                  <c:v>-0.140430573531832</c:v>
                </c:pt>
                <c:pt idx="1019">
                  <c:v>-0.10272071624939801</c:v>
                </c:pt>
                <c:pt idx="1020">
                  <c:v>6.5135975765229503E-3</c:v>
                </c:pt>
                <c:pt idx="1021">
                  <c:v>0.134163345392696</c:v>
                </c:pt>
                <c:pt idx="1022">
                  <c:v>0.123640722156853</c:v>
                </c:pt>
                <c:pt idx="1023">
                  <c:v>0.24322147219047799</c:v>
                </c:pt>
                <c:pt idx="1024">
                  <c:v>0.26813372687797499</c:v>
                </c:pt>
                <c:pt idx="1025">
                  <c:v>0.23885852338782901</c:v>
                </c:pt>
                <c:pt idx="1026">
                  <c:v>0.237651694922865</c:v>
                </c:pt>
                <c:pt idx="1027">
                  <c:v>0.24214848268737499</c:v>
                </c:pt>
                <c:pt idx="1028">
                  <c:v>0.14969217335531801</c:v>
                </c:pt>
                <c:pt idx="1029">
                  <c:v>7.1358520113364396E-2</c:v>
                </c:pt>
                <c:pt idx="1030">
                  <c:v>9.1763870254448904E-2</c:v>
                </c:pt>
                <c:pt idx="1031">
                  <c:v>9.8416020454507494E-2</c:v>
                </c:pt>
                <c:pt idx="1032">
                  <c:v>9.3781498944850494E-2</c:v>
                </c:pt>
                <c:pt idx="1033">
                  <c:v>9.67456178894191E-2</c:v>
                </c:pt>
                <c:pt idx="1034">
                  <c:v>0.106320732518508</c:v>
                </c:pt>
                <c:pt idx="1035">
                  <c:v>5.1361039121971402E-2</c:v>
                </c:pt>
                <c:pt idx="1036">
                  <c:v>0.100196049353502</c:v>
                </c:pt>
                <c:pt idx="1037">
                  <c:v>0.15785652066820599</c:v>
                </c:pt>
                <c:pt idx="1038">
                  <c:v>0.16012421362314599</c:v>
                </c:pt>
                <c:pt idx="1039">
                  <c:v>0.15080000577309399</c:v>
                </c:pt>
                <c:pt idx="1040">
                  <c:v>0.14969276900307199</c:v>
                </c:pt>
                <c:pt idx="1041">
                  <c:v>0.252061989314113</c:v>
                </c:pt>
                <c:pt idx="1042">
                  <c:v>0.20655854071049701</c:v>
                </c:pt>
                <c:pt idx="1043">
                  <c:v>0.113108828341923</c:v>
                </c:pt>
                <c:pt idx="1044">
                  <c:v>0.11889485650708501</c:v>
                </c:pt>
                <c:pt idx="1045">
                  <c:v>7.1628683525343698E-2</c:v>
                </c:pt>
                <c:pt idx="1046">
                  <c:v>5.4184433927585103E-2</c:v>
                </c:pt>
                <c:pt idx="1047">
                  <c:v>5.9133621008213698E-2</c:v>
                </c:pt>
                <c:pt idx="1048">
                  <c:v>0.13211619502004901</c:v>
                </c:pt>
                <c:pt idx="1049">
                  <c:v>9.9073173629069894E-2</c:v>
                </c:pt>
                <c:pt idx="1050">
                  <c:v>5.07937015622867E-2</c:v>
                </c:pt>
                <c:pt idx="1051">
                  <c:v>8.0298399206766097E-2</c:v>
                </c:pt>
                <c:pt idx="1052">
                  <c:v>0.12679640522808899</c:v>
                </c:pt>
                <c:pt idx="1053">
                  <c:v>0.133414525750605</c:v>
                </c:pt>
                <c:pt idx="1054">
                  <c:v>0.12783661741458999</c:v>
                </c:pt>
                <c:pt idx="1055">
                  <c:v>7.3714379506562802E-2</c:v>
                </c:pt>
                <c:pt idx="1056">
                  <c:v>-4.2896074459428203E-2</c:v>
                </c:pt>
                <c:pt idx="1057">
                  <c:v>-6.4835090776928797E-2</c:v>
                </c:pt>
                <c:pt idx="1058">
                  <c:v>-7.9013624416941902E-2</c:v>
                </c:pt>
                <c:pt idx="1059">
                  <c:v>4.0886105108821798E-2</c:v>
                </c:pt>
                <c:pt idx="1060">
                  <c:v>8.59969085555711E-2</c:v>
                </c:pt>
                <c:pt idx="1061">
                  <c:v>7.07356376094882E-2</c:v>
                </c:pt>
                <c:pt idx="1062">
                  <c:v>8.7757483241737697E-2</c:v>
                </c:pt>
                <c:pt idx="1063">
                  <c:v>0.159619891345255</c:v>
                </c:pt>
                <c:pt idx="1064">
                  <c:v>9.8031762465655398E-2</c:v>
                </c:pt>
                <c:pt idx="1065">
                  <c:v>5.7470281681256102E-3</c:v>
                </c:pt>
                <c:pt idx="1066">
                  <c:v>7.3993919418260903E-2</c:v>
                </c:pt>
                <c:pt idx="1067">
                  <c:v>0.10874089198433801</c:v>
                </c:pt>
                <c:pt idx="1068">
                  <c:v>9.9111574023364707E-2</c:v>
                </c:pt>
                <c:pt idx="1069">
                  <c:v>0.16061691613536599</c:v>
                </c:pt>
                <c:pt idx="1070">
                  <c:v>7.45796640591362E-2</c:v>
                </c:pt>
                <c:pt idx="1071">
                  <c:v>0.101364848048231</c:v>
                </c:pt>
                <c:pt idx="1072">
                  <c:v>5.5823161861677198E-2</c:v>
                </c:pt>
                <c:pt idx="1073">
                  <c:v>0.12944602215541101</c:v>
                </c:pt>
                <c:pt idx="1074">
                  <c:v>0.176347621109716</c:v>
                </c:pt>
                <c:pt idx="1075">
                  <c:v>0.16222200992521499</c:v>
                </c:pt>
                <c:pt idx="1076">
                  <c:v>7.4590761641621595E-2</c:v>
                </c:pt>
                <c:pt idx="1077">
                  <c:v>7.8204751014199103E-2</c:v>
                </c:pt>
                <c:pt idx="1078">
                  <c:v>3.7726034844899101E-2</c:v>
                </c:pt>
                <c:pt idx="1079">
                  <c:v>-7.5576387799494105E-2</c:v>
                </c:pt>
                <c:pt idx="1080">
                  <c:v>8.5927085697629704E-2</c:v>
                </c:pt>
                <c:pt idx="1081">
                  <c:v>0.15672617910004599</c:v>
                </c:pt>
                <c:pt idx="1082">
                  <c:v>0.13659156257921001</c:v>
                </c:pt>
                <c:pt idx="1083">
                  <c:v>0.13035626530876501</c:v>
                </c:pt>
                <c:pt idx="1084">
                  <c:v>-3.2101986697172999E-2</c:v>
                </c:pt>
                <c:pt idx="1085">
                  <c:v>7.8172710031076204E-2</c:v>
                </c:pt>
                <c:pt idx="1086">
                  <c:v>0.102137173950497</c:v>
                </c:pt>
                <c:pt idx="1087">
                  <c:v>1.6089197094379001E-2</c:v>
                </c:pt>
                <c:pt idx="1088">
                  <c:v>4.5003779203682797E-3</c:v>
                </c:pt>
                <c:pt idx="1089">
                  <c:v>1.6614582378772599E-2</c:v>
                </c:pt>
                <c:pt idx="1090">
                  <c:v>0.143606895595279</c:v>
                </c:pt>
                <c:pt idx="1091">
                  <c:v>0.13169772409766101</c:v>
                </c:pt>
                <c:pt idx="1092">
                  <c:v>0.11794015386289999</c:v>
                </c:pt>
                <c:pt idx="1093">
                  <c:v>2.6976278425798899E-2</c:v>
                </c:pt>
                <c:pt idx="1094">
                  <c:v>1.3474532123542399E-2</c:v>
                </c:pt>
                <c:pt idx="1095">
                  <c:v>3.41398844384753E-2</c:v>
                </c:pt>
                <c:pt idx="1096">
                  <c:v>3.3456293401577901E-2</c:v>
                </c:pt>
                <c:pt idx="1097">
                  <c:v>5.1653080195635498E-2</c:v>
                </c:pt>
                <c:pt idx="1098">
                  <c:v>7.8513985476753298E-2</c:v>
                </c:pt>
                <c:pt idx="1099">
                  <c:v>6.3998166840918705E-2</c:v>
                </c:pt>
                <c:pt idx="1100">
                  <c:v>-0.109696794228223</c:v>
                </c:pt>
                <c:pt idx="1101">
                  <c:v>-3.5478333413851003E-2</c:v>
                </c:pt>
                <c:pt idx="1102">
                  <c:v>2.8256428401422E-2</c:v>
                </c:pt>
                <c:pt idx="1103">
                  <c:v>1.4789626860757001E-2</c:v>
                </c:pt>
                <c:pt idx="1104">
                  <c:v>8.9622380342051694E-2</c:v>
                </c:pt>
                <c:pt idx="1105">
                  <c:v>4.56285833219683E-2</c:v>
                </c:pt>
                <c:pt idx="1106">
                  <c:v>4.3216727072045102E-2</c:v>
                </c:pt>
                <c:pt idx="1107">
                  <c:v>8.2963829314060697E-2</c:v>
                </c:pt>
                <c:pt idx="1108">
                  <c:v>0.126274927318237</c:v>
                </c:pt>
                <c:pt idx="1109">
                  <c:v>0.135551531598047</c:v>
                </c:pt>
                <c:pt idx="1110">
                  <c:v>0.12979376995487099</c:v>
                </c:pt>
                <c:pt idx="1111">
                  <c:v>8.8519175463877095E-2</c:v>
                </c:pt>
                <c:pt idx="1112">
                  <c:v>0.16082506799832999</c:v>
                </c:pt>
                <c:pt idx="1113">
                  <c:v>4.0427346978827799E-2</c:v>
                </c:pt>
                <c:pt idx="1114">
                  <c:v>8.8577097571198304E-2</c:v>
                </c:pt>
                <c:pt idx="1115">
                  <c:v>6.5699083086168897E-2</c:v>
                </c:pt>
                <c:pt idx="1116">
                  <c:v>2.9938613270402901E-2</c:v>
                </c:pt>
                <c:pt idx="1117">
                  <c:v>3.9820251304874897E-2</c:v>
                </c:pt>
                <c:pt idx="1118">
                  <c:v>3.6050632063910501E-2</c:v>
                </c:pt>
                <c:pt idx="1119">
                  <c:v>0.122487437659048</c:v>
                </c:pt>
                <c:pt idx="1120">
                  <c:v>0.141643912259488</c:v>
                </c:pt>
                <c:pt idx="1121">
                  <c:v>9.9483502963627804E-2</c:v>
                </c:pt>
                <c:pt idx="1122">
                  <c:v>9.1796838399675104E-2</c:v>
                </c:pt>
                <c:pt idx="1123">
                  <c:v>9.1948829064258997E-2</c:v>
                </c:pt>
                <c:pt idx="1124">
                  <c:v>9.4111926593376999E-2</c:v>
                </c:pt>
                <c:pt idx="1125">
                  <c:v>0.101457385043705</c:v>
                </c:pt>
                <c:pt idx="1126">
                  <c:v>7.9383474796406506E-2</c:v>
                </c:pt>
                <c:pt idx="1127">
                  <c:v>0.115698792866129</c:v>
                </c:pt>
                <c:pt idx="1128">
                  <c:v>4.4981884029682499E-2</c:v>
                </c:pt>
                <c:pt idx="1129">
                  <c:v>1.2035735386488E-2</c:v>
                </c:pt>
                <c:pt idx="1130">
                  <c:v>2.13069594098254E-2</c:v>
                </c:pt>
                <c:pt idx="1131">
                  <c:v>2.6442875477400998E-2</c:v>
                </c:pt>
                <c:pt idx="1132">
                  <c:v>1.5186332478112101E-2</c:v>
                </c:pt>
                <c:pt idx="1133">
                  <c:v>0.107945143123684</c:v>
                </c:pt>
                <c:pt idx="1134">
                  <c:v>0.242457949893261</c:v>
                </c:pt>
                <c:pt idx="1135">
                  <c:v>0.15947916505967699</c:v>
                </c:pt>
                <c:pt idx="1136">
                  <c:v>0.35957556215229503</c:v>
                </c:pt>
                <c:pt idx="1137">
                  <c:v>0.44885177343159799</c:v>
                </c:pt>
                <c:pt idx="1138">
                  <c:v>0.41783740455011098</c:v>
                </c:pt>
                <c:pt idx="1139">
                  <c:v>-0.21819263566106201</c:v>
                </c:pt>
                <c:pt idx="1140">
                  <c:v>-0.214086974001964</c:v>
                </c:pt>
                <c:pt idx="1141">
                  <c:v>4.0729060730312003E-2</c:v>
                </c:pt>
                <c:pt idx="1142">
                  <c:v>-3.4309567790586699E-2</c:v>
                </c:pt>
                <c:pt idx="1143">
                  <c:v>9.0149312874118703E-2</c:v>
                </c:pt>
                <c:pt idx="1144">
                  <c:v>0.157117977146739</c:v>
                </c:pt>
                <c:pt idx="1145">
                  <c:v>0.132106072569391</c:v>
                </c:pt>
                <c:pt idx="1146">
                  <c:v>0.12157687862309</c:v>
                </c:pt>
                <c:pt idx="1147">
                  <c:v>3.6766623308196897E-2</c:v>
                </c:pt>
                <c:pt idx="1148">
                  <c:v>2.0527624178285801E-2</c:v>
                </c:pt>
                <c:pt idx="1149">
                  <c:v>0.13823162140690601</c:v>
                </c:pt>
                <c:pt idx="1150">
                  <c:v>-6.5166956362244802E-2</c:v>
                </c:pt>
                <c:pt idx="1151">
                  <c:v>-0.15364826850323701</c:v>
                </c:pt>
                <c:pt idx="1152">
                  <c:v>-0.12544809257797501</c:v>
                </c:pt>
                <c:pt idx="1153">
                  <c:v>6.7414478290481E-2</c:v>
                </c:pt>
                <c:pt idx="1154">
                  <c:v>0.114279963722833</c:v>
                </c:pt>
                <c:pt idx="1155">
                  <c:v>4.3536745937714998E-2</c:v>
                </c:pt>
                <c:pt idx="1156">
                  <c:v>7.6367651886333002E-2</c:v>
                </c:pt>
                <c:pt idx="1157">
                  <c:v>5.4417180106328802E-2</c:v>
                </c:pt>
                <c:pt idx="1158">
                  <c:v>3.6730120393595397E-2</c:v>
                </c:pt>
                <c:pt idx="1159">
                  <c:v>4.1990519900154399E-2</c:v>
                </c:pt>
                <c:pt idx="1160">
                  <c:v>4.5098404565920402E-2</c:v>
                </c:pt>
                <c:pt idx="1161">
                  <c:v>3.1117748013658599E-2</c:v>
                </c:pt>
                <c:pt idx="1162">
                  <c:v>0.10386224622677601</c:v>
                </c:pt>
                <c:pt idx="1163">
                  <c:v>5.1427883920904499E-2</c:v>
                </c:pt>
                <c:pt idx="1164">
                  <c:v>3.4541747885946397E-2</c:v>
                </c:pt>
                <c:pt idx="1165">
                  <c:v>5.3073855867034898E-2</c:v>
                </c:pt>
                <c:pt idx="1166">
                  <c:v>4.7612027924827903E-2</c:v>
                </c:pt>
                <c:pt idx="1167">
                  <c:v>0.120382675944348</c:v>
                </c:pt>
                <c:pt idx="1168">
                  <c:v>5.2518137636899699E-2</c:v>
                </c:pt>
                <c:pt idx="1169">
                  <c:v>-1.72477907707759E-2</c:v>
                </c:pt>
                <c:pt idx="1170">
                  <c:v>7.3681765882150904E-2</c:v>
                </c:pt>
                <c:pt idx="1171">
                  <c:v>0.114535248827434</c:v>
                </c:pt>
                <c:pt idx="1172">
                  <c:v>9.9267974563450004E-2</c:v>
                </c:pt>
                <c:pt idx="1173">
                  <c:v>9.8116882617005102E-2</c:v>
                </c:pt>
                <c:pt idx="1174">
                  <c:v>1.7663149260396499E-2</c:v>
                </c:pt>
                <c:pt idx="1175">
                  <c:v>4.0621453568744303E-2</c:v>
                </c:pt>
                <c:pt idx="1176">
                  <c:v>8.4990652486597096E-2</c:v>
                </c:pt>
                <c:pt idx="1177">
                  <c:v>9.7720020601257604E-3</c:v>
                </c:pt>
                <c:pt idx="1178">
                  <c:v>1.0800428685014799E-2</c:v>
                </c:pt>
                <c:pt idx="1179">
                  <c:v>3.01487819619396E-2</c:v>
                </c:pt>
                <c:pt idx="1180">
                  <c:v>2.9461201440729799E-2</c:v>
                </c:pt>
                <c:pt idx="1181">
                  <c:v>8.8469226219744596E-2</c:v>
                </c:pt>
                <c:pt idx="1182">
                  <c:v>5.0016988496021701E-2</c:v>
                </c:pt>
                <c:pt idx="1183">
                  <c:v>9.8467596760210704E-2</c:v>
                </c:pt>
                <c:pt idx="1184">
                  <c:v>-6.7329355233151896E-3</c:v>
                </c:pt>
                <c:pt idx="1185">
                  <c:v>2.3034988034406401E-2</c:v>
                </c:pt>
                <c:pt idx="1186">
                  <c:v>6.4878634089776704E-2</c:v>
                </c:pt>
                <c:pt idx="1187">
                  <c:v>5.6245913635133198E-2</c:v>
                </c:pt>
                <c:pt idx="1188">
                  <c:v>5.8465873651370598E-2</c:v>
                </c:pt>
                <c:pt idx="1189">
                  <c:v>0.120443355977939</c:v>
                </c:pt>
                <c:pt idx="1190">
                  <c:v>7.7722610264419401E-2</c:v>
                </c:pt>
                <c:pt idx="1191">
                  <c:v>-2.6907907200961201E-2</c:v>
                </c:pt>
                <c:pt idx="1192">
                  <c:v>2.61506265175399E-2</c:v>
                </c:pt>
                <c:pt idx="1193">
                  <c:v>5.7071598527236998E-2</c:v>
                </c:pt>
                <c:pt idx="1194">
                  <c:v>5.0671418034921499E-2</c:v>
                </c:pt>
                <c:pt idx="1195">
                  <c:v>5.8487166777131602E-2</c:v>
                </c:pt>
                <c:pt idx="1196">
                  <c:v>5.1465670802808602E-2</c:v>
                </c:pt>
                <c:pt idx="1197">
                  <c:v>2.1721792659071999E-2</c:v>
                </c:pt>
                <c:pt idx="1198">
                  <c:v>7.9746110155136898E-2</c:v>
                </c:pt>
                <c:pt idx="1199">
                  <c:v>6.13254814711615E-2</c:v>
                </c:pt>
                <c:pt idx="1200">
                  <c:v>3.7492176348711E-2</c:v>
                </c:pt>
                <c:pt idx="1201">
                  <c:v>4.47456968196017E-2</c:v>
                </c:pt>
                <c:pt idx="1202">
                  <c:v>0.13690814875778601</c:v>
                </c:pt>
                <c:pt idx="1203">
                  <c:v>0.114037732767119</c:v>
                </c:pt>
                <c:pt idx="1204">
                  <c:v>2.3209331707471501E-2</c:v>
                </c:pt>
                <c:pt idx="1205">
                  <c:v>-7.5858109039496696E-3</c:v>
                </c:pt>
                <c:pt idx="1206">
                  <c:v>0.168849809877199</c:v>
                </c:pt>
                <c:pt idx="1207">
                  <c:v>0.23215864849007201</c:v>
                </c:pt>
                <c:pt idx="1208">
                  <c:v>0.20310107477814801</c:v>
                </c:pt>
                <c:pt idx="1209">
                  <c:v>6.4318786747428205E-2</c:v>
                </c:pt>
                <c:pt idx="1210">
                  <c:v>7.9220852786224302E-2</c:v>
                </c:pt>
                <c:pt idx="1211">
                  <c:v>6.7697562450523094E-2</c:v>
                </c:pt>
                <c:pt idx="1212">
                  <c:v>-1.2459237931725001E-2</c:v>
                </c:pt>
                <c:pt idx="1213">
                  <c:v>3.4507298503147002E-2</c:v>
                </c:pt>
                <c:pt idx="1214">
                  <c:v>6.2873849304288298E-2</c:v>
                </c:pt>
                <c:pt idx="1215">
                  <c:v>5.7066371598854297E-2</c:v>
                </c:pt>
                <c:pt idx="1216">
                  <c:v>7.4515301442291307E-2</c:v>
                </c:pt>
                <c:pt idx="1217">
                  <c:v>4.1892850344055897E-2</c:v>
                </c:pt>
                <c:pt idx="1218">
                  <c:v>4.0513416327953002E-2</c:v>
                </c:pt>
                <c:pt idx="1219">
                  <c:v>0.104793750515958</c:v>
                </c:pt>
                <c:pt idx="1220">
                  <c:v>0.11957766404782599</c:v>
                </c:pt>
                <c:pt idx="1221">
                  <c:v>0.107102549221386</c:v>
                </c:pt>
                <c:pt idx="1222">
                  <c:v>0.10575140295598601</c:v>
                </c:pt>
                <c:pt idx="1223">
                  <c:v>8.4269263497108796E-2</c:v>
                </c:pt>
                <c:pt idx="1224">
                  <c:v>4.9132202546397698E-2</c:v>
                </c:pt>
                <c:pt idx="1225">
                  <c:v>-3.2846653170407101E-3</c:v>
                </c:pt>
                <c:pt idx="1226">
                  <c:v>6.4419051113499104E-2</c:v>
                </c:pt>
                <c:pt idx="1227">
                  <c:v>9.0559967708171707E-2</c:v>
                </c:pt>
                <c:pt idx="1228">
                  <c:v>7.9377266853159698E-2</c:v>
                </c:pt>
                <c:pt idx="1229">
                  <c:v>7.6999344096570901E-2</c:v>
                </c:pt>
                <c:pt idx="1230">
                  <c:v>9.6443739164962308E-3</c:v>
                </c:pt>
                <c:pt idx="1231">
                  <c:v>1.3268973262566401E-2</c:v>
                </c:pt>
                <c:pt idx="1232">
                  <c:v>2.5583555754582599E-2</c:v>
                </c:pt>
                <c:pt idx="1233">
                  <c:v>6.2775451899604207E-2</c:v>
                </c:pt>
                <c:pt idx="1234">
                  <c:v>6.6297900008887606E-2</c:v>
                </c:pt>
                <c:pt idx="1235">
                  <c:v>5.6343354436366101E-2</c:v>
                </c:pt>
                <c:pt idx="1236">
                  <c:v>5.7833304113457398E-2</c:v>
                </c:pt>
                <c:pt idx="1237">
                  <c:v>8.9403501654777395E-2</c:v>
                </c:pt>
                <c:pt idx="1238">
                  <c:v>1.25984074703075E-2</c:v>
                </c:pt>
                <c:pt idx="1239">
                  <c:v>-2.7492607411660298E-2</c:v>
                </c:pt>
                <c:pt idx="1240">
                  <c:v>6.2495033264529501E-2</c:v>
                </c:pt>
                <c:pt idx="1241">
                  <c:v>2.3482461094958398E-2</c:v>
                </c:pt>
                <c:pt idx="1242">
                  <c:v>-8.0125633068492408E-3</c:v>
                </c:pt>
                <c:pt idx="1243">
                  <c:v>-2.0181669731522598E-3</c:v>
                </c:pt>
                <c:pt idx="1244">
                  <c:v>7.9321637405064302E-2</c:v>
                </c:pt>
                <c:pt idx="1245">
                  <c:v>0.109672122255765</c:v>
                </c:pt>
                <c:pt idx="1246">
                  <c:v>0.16921154658173801</c:v>
                </c:pt>
                <c:pt idx="1247">
                  <c:v>2.50822962347024E-2</c:v>
                </c:pt>
                <c:pt idx="1248">
                  <c:v>2.1443058472863E-2</c:v>
                </c:pt>
                <c:pt idx="1249">
                  <c:v>6.0395734850373799E-2</c:v>
                </c:pt>
                <c:pt idx="1250">
                  <c:v>5.53472414692531E-2</c:v>
                </c:pt>
                <c:pt idx="1251">
                  <c:v>1.27921547459085E-2</c:v>
                </c:pt>
                <c:pt idx="1252">
                  <c:v>5.1852391968442699E-2</c:v>
                </c:pt>
                <c:pt idx="1253">
                  <c:v>0.120003974687853</c:v>
                </c:pt>
                <c:pt idx="1254">
                  <c:v>9.3258738354569201E-2</c:v>
                </c:pt>
                <c:pt idx="1255">
                  <c:v>0.111936622206258</c:v>
                </c:pt>
                <c:pt idx="1256">
                  <c:v>0.12490473207946599</c:v>
                </c:pt>
                <c:pt idx="1257">
                  <c:v>0.123985707349007</c:v>
                </c:pt>
                <c:pt idx="1258">
                  <c:v>6.3703409189153903E-2</c:v>
                </c:pt>
                <c:pt idx="1259">
                  <c:v>4.5992744862245499E-2</c:v>
                </c:pt>
                <c:pt idx="1260">
                  <c:v>-4.2346203634166898E-2</c:v>
                </c:pt>
                <c:pt idx="1261">
                  <c:v>2.3390506922350399E-2</c:v>
                </c:pt>
                <c:pt idx="1262">
                  <c:v>0.119588661797855</c:v>
                </c:pt>
                <c:pt idx="1263">
                  <c:v>0.124566633418369</c:v>
                </c:pt>
                <c:pt idx="1264">
                  <c:v>0.116953511412591</c:v>
                </c:pt>
                <c:pt idx="1265">
                  <c:v>9.3965673409088193E-2</c:v>
                </c:pt>
                <c:pt idx="1266">
                  <c:v>3.4534046910261199E-2</c:v>
                </c:pt>
                <c:pt idx="1267">
                  <c:v>8.0236404735731598E-2</c:v>
                </c:pt>
                <c:pt idx="1268">
                  <c:v>0.106458101526049</c:v>
                </c:pt>
                <c:pt idx="1269">
                  <c:v>0.164853279056209</c:v>
                </c:pt>
                <c:pt idx="1270">
                  <c:v>0.18567317028702099</c:v>
                </c:pt>
                <c:pt idx="1271">
                  <c:v>0.171187778715503</c:v>
                </c:pt>
                <c:pt idx="1272">
                  <c:v>5.9581685664947003E-2</c:v>
                </c:pt>
                <c:pt idx="1273">
                  <c:v>3.8016194851626703E-2</c:v>
                </c:pt>
                <c:pt idx="1274">
                  <c:v>0.117441193459514</c:v>
                </c:pt>
                <c:pt idx="1275">
                  <c:v>7.8376613832849898E-2</c:v>
                </c:pt>
                <c:pt idx="1276">
                  <c:v>8.3167461980640595E-2</c:v>
                </c:pt>
                <c:pt idx="1277">
                  <c:v>9.4491991478076395E-2</c:v>
                </c:pt>
                <c:pt idx="1278">
                  <c:v>9.1641419580415995E-2</c:v>
                </c:pt>
                <c:pt idx="1279">
                  <c:v>6.7544989194984695E-2</c:v>
                </c:pt>
                <c:pt idx="1280">
                  <c:v>0.15778449081426099</c:v>
                </c:pt>
                <c:pt idx="1281">
                  <c:v>2.7090048431983701E-2</c:v>
                </c:pt>
                <c:pt idx="1282">
                  <c:v>3.8325751150922398E-2</c:v>
                </c:pt>
                <c:pt idx="1283">
                  <c:v>0.137520823879897</c:v>
                </c:pt>
                <c:pt idx="1284">
                  <c:v>0.14553711598536401</c:v>
                </c:pt>
                <c:pt idx="1285">
                  <c:v>0.13865993752653599</c:v>
                </c:pt>
                <c:pt idx="1286">
                  <c:v>2.8177435201430401E-2</c:v>
                </c:pt>
                <c:pt idx="1287">
                  <c:v>6.5674561628166706E-2</c:v>
                </c:pt>
                <c:pt idx="1288">
                  <c:v>1.38682491923989E-2</c:v>
                </c:pt>
                <c:pt idx="1289">
                  <c:v>1.08040824863139E-2</c:v>
                </c:pt>
                <c:pt idx="1290">
                  <c:v>1.33570263826026E-2</c:v>
                </c:pt>
                <c:pt idx="1291">
                  <c:v>3.70298586663231E-3</c:v>
                </c:pt>
                <c:pt idx="1292">
                  <c:v>2.7220350900499001E-3</c:v>
                </c:pt>
                <c:pt idx="1293">
                  <c:v>8.6046617303357401E-2</c:v>
                </c:pt>
                <c:pt idx="1294">
                  <c:v>4.5247096932258299E-2</c:v>
                </c:pt>
                <c:pt idx="1295">
                  <c:v>3.4128963045965799E-2</c:v>
                </c:pt>
                <c:pt idx="1296">
                  <c:v>3.8537780163933902E-2</c:v>
                </c:pt>
                <c:pt idx="1297">
                  <c:v>3.6525695282555302E-2</c:v>
                </c:pt>
                <c:pt idx="1298">
                  <c:v>3.7080618008692001E-2</c:v>
                </c:pt>
                <c:pt idx="1299">
                  <c:v>3.8245784407596399E-2</c:v>
                </c:pt>
                <c:pt idx="1300">
                  <c:v>-2.68225947164421E-3</c:v>
                </c:pt>
                <c:pt idx="1301">
                  <c:v>-5.2942419890909496E-3</c:v>
                </c:pt>
                <c:pt idx="1302">
                  <c:v>3.8133201339252298E-2</c:v>
                </c:pt>
                <c:pt idx="1303">
                  <c:v>7.5566954751007206E-2</c:v>
                </c:pt>
              </c:numCache>
            </c:numRef>
          </c:val>
          <c:smooth val="0"/>
          <c:extLst>
            <c:ext xmlns:c16="http://schemas.microsoft.com/office/drawing/2014/chart" uri="{C3380CC4-5D6E-409C-BE32-E72D297353CC}">
              <c16:uniqueId val="{00000000-2626-5547-AF30-B1B6E7B25B7B}"/>
            </c:ext>
          </c:extLst>
        </c:ser>
        <c:ser>
          <c:idx val="1"/>
          <c:order val="1"/>
          <c:tx>
            <c:strRef>
              <c:f>ARIMAwithSentimentScore!$C$1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ARIMAwithSentimentScore!$A$2:$A$1305</c:f>
              <c:numCache>
                <c:formatCode>m/d/yy</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ARIMAwithSentimentScore!$C$2:$C$1305</c:f>
              <c:numCache>
                <c:formatCode>General</c:formatCode>
                <c:ptCount val="1304"/>
                <c:pt idx="0">
                  <c:v>0.13404901745912801</c:v>
                </c:pt>
                <c:pt idx="1">
                  <c:v>2.1448137699823702E-2</c:v>
                </c:pt>
                <c:pt idx="2">
                  <c:v>1.6085935714433501E-2</c:v>
                </c:pt>
                <c:pt idx="3">
                  <c:v>1.6085935714433501E-2</c:v>
                </c:pt>
                <c:pt idx="4">
                  <c:v>1.6085935714433501E-2</c:v>
                </c:pt>
                <c:pt idx="5">
                  <c:v>8.3110913613214099E-2</c:v>
                </c:pt>
                <c:pt idx="6">
                  <c:v>9.1152742059479E-2</c:v>
                </c:pt>
                <c:pt idx="7">
                  <c:v>3.7534207462605003E-2</c:v>
                </c:pt>
                <c:pt idx="8">
                  <c:v>9.3834245197215699E-2</c:v>
                </c:pt>
                <c:pt idx="9">
                  <c:v>0.150135355318601</c:v>
                </c:pt>
                <c:pt idx="10">
                  <c:v>0.150135355318601</c:v>
                </c:pt>
                <c:pt idx="11">
                  <c:v>0.150135355318601</c:v>
                </c:pt>
                <c:pt idx="12">
                  <c:v>0.128686815473738</c:v>
                </c:pt>
                <c:pt idx="13">
                  <c:v>9.3833977100521895E-2</c:v>
                </c:pt>
                <c:pt idx="14">
                  <c:v>0.14209165019547601</c:v>
                </c:pt>
                <c:pt idx="15">
                  <c:v>0.171582554679996</c:v>
                </c:pt>
                <c:pt idx="16">
                  <c:v>3.7534207462605003E-2</c:v>
                </c:pt>
                <c:pt idx="17">
                  <c:v>3.7534207462605003E-2</c:v>
                </c:pt>
                <c:pt idx="18">
                  <c:v>3.7534207462605003E-2</c:v>
                </c:pt>
                <c:pt idx="19">
                  <c:v>2.6810071588520199E-2</c:v>
                </c:pt>
                <c:pt idx="20">
                  <c:v>5.3617998403487398E-3</c:v>
                </c:pt>
                <c:pt idx="21">
                  <c:v>8.0433029780854603E-3</c:v>
                </c:pt>
                <c:pt idx="22">
                  <c:v>5.63007079763461E-2</c:v>
                </c:pt>
                <c:pt idx="23">
                  <c:v>6.7024843850432794E-2</c:v>
                </c:pt>
                <c:pt idx="24">
                  <c:v>6.7024843850432794E-2</c:v>
                </c:pt>
                <c:pt idx="25">
                  <c:v>6.7024843850432794E-2</c:v>
                </c:pt>
                <c:pt idx="26">
                  <c:v>8.5791612460865696E-2</c:v>
                </c:pt>
                <c:pt idx="27">
                  <c:v>8.5791612460865696E-2</c:v>
                </c:pt>
                <c:pt idx="28">
                  <c:v>0.20911582380417101</c:v>
                </c:pt>
                <c:pt idx="29">
                  <c:v>4.2896141351301501E-2</c:v>
                </c:pt>
                <c:pt idx="30">
                  <c:v>0.126005580432695</c:v>
                </c:pt>
                <c:pt idx="31">
                  <c:v>0.126005580432695</c:v>
                </c:pt>
                <c:pt idx="32">
                  <c:v>0.126005580432695</c:v>
                </c:pt>
                <c:pt idx="33">
                  <c:v>5.3620277225386301E-2</c:v>
                </c:pt>
                <c:pt idx="34">
                  <c:v>9.9196179085910302E-2</c:v>
                </c:pt>
                <c:pt idx="35">
                  <c:v>-0.16622008459791099</c:v>
                </c:pt>
                <c:pt idx="36">
                  <c:v>-6.7023503366958004E-2</c:v>
                </c:pt>
                <c:pt idx="37">
                  <c:v>0.33512046589843503</c:v>
                </c:pt>
                <c:pt idx="38">
                  <c:v>0.33512046589843503</c:v>
                </c:pt>
                <c:pt idx="39">
                  <c:v>0.33512046589843503</c:v>
                </c:pt>
                <c:pt idx="40">
                  <c:v>-1.8766098368697401E-2</c:v>
                </c:pt>
                <c:pt idx="41">
                  <c:v>9.1152473962785197E-2</c:v>
                </c:pt>
                <c:pt idx="42">
                  <c:v>5.3619204838609401E-2</c:v>
                </c:pt>
                <c:pt idx="43">
                  <c:v>0.13404901745912801</c:v>
                </c:pt>
                <c:pt idx="44">
                  <c:v>8.8472043211825502E-2</c:v>
                </c:pt>
                <c:pt idx="45">
                  <c:v>8.8472043211825502E-2</c:v>
                </c:pt>
                <c:pt idx="46">
                  <c:v>8.8472043211825502E-2</c:v>
                </c:pt>
                <c:pt idx="47">
                  <c:v>0.13404794507234899</c:v>
                </c:pt>
                <c:pt idx="48">
                  <c:v>1.6085935714433501E-2</c:v>
                </c:pt>
                <c:pt idx="49">
                  <c:v>7.2385973449044197E-2</c:v>
                </c:pt>
                <c:pt idx="50">
                  <c:v>0.104557844877913</c:v>
                </c:pt>
                <c:pt idx="51">
                  <c:v>0.32707836935547602</c:v>
                </c:pt>
                <c:pt idx="52">
                  <c:v>0.32707836935547602</c:v>
                </c:pt>
                <c:pt idx="53">
                  <c:v>0.32707836935547602</c:v>
                </c:pt>
                <c:pt idx="54">
                  <c:v>-9.6514407851479606E-2</c:v>
                </c:pt>
                <c:pt idx="55">
                  <c:v>-6.1661837574957197E-2</c:v>
                </c:pt>
                <c:pt idx="56">
                  <c:v>8.5791076267477201E-2</c:v>
                </c:pt>
                <c:pt idx="57">
                  <c:v>4.2896141351301501E-2</c:v>
                </c:pt>
                <c:pt idx="58">
                  <c:v>0.13404848126573801</c:v>
                </c:pt>
                <c:pt idx="59">
                  <c:v>0.13404848126573801</c:v>
                </c:pt>
                <c:pt idx="60">
                  <c:v>0.13404848126573801</c:v>
                </c:pt>
                <c:pt idx="61">
                  <c:v>7.2386241545738902E-2</c:v>
                </c:pt>
                <c:pt idx="62" formatCode="0.00E+00">
                  <c:v>1.340483479495E-7</c:v>
                </c:pt>
                <c:pt idx="63">
                  <c:v>6.1662373768347802E-2</c:v>
                </c:pt>
                <c:pt idx="64">
                  <c:v>1.07245380191274E-2</c:v>
                </c:pt>
                <c:pt idx="65">
                  <c:v>0.12868708357042999</c:v>
                </c:pt>
                <c:pt idx="66">
                  <c:v>0.12868708357042999</c:v>
                </c:pt>
                <c:pt idx="67">
                  <c:v>0.12868708357042999</c:v>
                </c:pt>
                <c:pt idx="68">
                  <c:v>0.107239079918955</c:v>
                </c:pt>
                <c:pt idx="69">
                  <c:v>6.9705274601391601E-2</c:v>
                </c:pt>
                <c:pt idx="70">
                  <c:v>7.5067476586780896E-2</c:v>
                </c:pt>
                <c:pt idx="71">
                  <c:v>-3.4852168131479601E-2</c:v>
                </c:pt>
                <c:pt idx="72">
                  <c:v>8.3110645516518394E-2</c:v>
                </c:pt>
                <c:pt idx="73">
                  <c:v>8.3110645516518394E-2</c:v>
                </c:pt>
                <c:pt idx="74">
                  <c:v>8.3110645516518394E-2</c:v>
                </c:pt>
                <c:pt idx="75">
                  <c:v>5.0938774087650497E-2</c:v>
                </c:pt>
                <c:pt idx="76">
                  <c:v>0.12868654737704299</c:v>
                </c:pt>
                <c:pt idx="77">
                  <c:v>4.8257539046608601E-2</c:v>
                </c:pt>
                <c:pt idx="78">
                  <c:v>5.6300171782957598E-2</c:v>
                </c:pt>
                <c:pt idx="79">
                  <c:v>2.4129104644171999E-2</c:v>
                </c:pt>
                <c:pt idx="80">
                  <c:v>2.4129104644171999E-2</c:v>
                </c:pt>
                <c:pt idx="81">
                  <c:v>2.4129104644171999E-2</c:v>
                </c:pt>
                <c:pt idx="82">
                  <c:v>7.7748711627822903E-2</c:v>
                </c:pt>
                <c:pt idx="83">
                  <c:v>0.115281980751997</c:v>
                </c:pt>
                <c:pt idx="84">
                  <c:v>6.7024307657043397E-2</c:v>
                </c:pt>
                <c:pt idx="85">
                  <c:v>0.13404848126573701</c:v>
                </c:pt>
                <c:pt idx="86">
                  <c:v>5.3619741031998798E-2</c:v>
                </c:pt>
                <c:pt idx="87">
                  <c:v>5.3619741031998798E-2</c:v>
                </c:pt>
                <c:pt idx="88">
                  <c:v>5.3619741031998798E-2</c:v>
                </c:pt>
                <c:pt idx="89">
                  <c:v>5.3619741031998798E-2</c:v>
                </c:pt>
                <c:pt idx="90">
                  <c:v>-1.6085399521044801E-2</c:v>
                </c:pt>
                <c:pt idx="91">
                  <c:v>0.120643914640693</c:v>
                </c:pt>
                <c:pt idx="92">
                  <c:v>0.25737322880243202</c:v>
                </c:pt>
                <c:pt idx="93">
                  <c:v>0.21715899273390901</c:v>
                </c:pt>
                <c:pt idx="94">
                  <c:v>0.21715899273390901</c:v>
                </c:pt>
                <c:pt idx="95">
                  <c:v>0.21715899273390901</c:v>
                </c:pt>
                <c:pt idx="96">
                  <c:v>0.144773153333213</c:v>
                </c:pt>
                <c:pt idx="97">
                  <c:v>0.20375362181878101</c:v>
                </c:pt>
                <c:pt idx="98">
                  <c:v>-2.6808463008351699E-2</c:v>
                </c:pt>
                <c:pt idx="99">
                  <c:v>9.9196179085912203E-2</c:v>
                </c:pt>
                <c:pt idx="100">
                  <c:v>2.94905023394781E-2</c:v>
                </c:pt>
                <c:pt idx="101">
                  <c:v>2.94905023394781E-2</c:v>
                </c:pt>
                <c:pt idx="102">
                  <c:v>2.94905023394781E-2</c:v>
                </c:pt>
                <c:pt idx="103">
                  <c:v>6.4343340712694194E-2</c:v>
                </c:pt>
                <c:pt idx="104">
                  <c:v>5.6299635589569103E-2</c:v>
                </c:pt>
                <c:pt idx="105">
                  <c:v>0.139410951347822</c:v>
                </c:pt>
                <c:pt idx="106">
                  <c:v>4.8258075239997998E-2</c:v>
                </c:pt>
                <c:pt idx="107">
                  <c:v>0.11528251694538701</c:v>
                </c:pt>
                <c:pt idx="108">
                  <c:v>0.11528251694538701</c:v>
                </c:pt>
                <c:pt idx="109">
                  <c:v>0.11528251694538701</c:v>
                </c:pt>
                <c:pt idx="110">
                  <c:v>0.171582554679996</c:v>
                </c:pt>
                <c:pt idx="111">
                  <c:v>4.2895068964522699E-2</c:v>
                </c:pt>
                <c:pt idx="112">
                  <c:v>0.14209165019547601</c:v>
                </c:pt>
                <c:pt idx="113">
                  <c:v>5.0938774087649602E-2</c:v>
                </c:pt>
                <c:pt idx="114">
                  <c:v>0.144773153333213</c:v>
                </c:pt>
                <c:pt idx="115">
                  <c:v>0.144773153333213</c:v>
                </c:pt>
                <c:pt idx="116">
                  <c:v>0.144773153333213</c:v>
                </c:pt>
                <c:pt idx="117">
                  <c:v>0.18766862444277899</c:v>
                </c:pt>
                <c:pt idx="118">
                  <c:v>0.123323809198264</c:v>
                </c:pt>
                <c:pt idx="119">
                  <c:v>9.6514675948173506E-2</c:v>
                </c:pt>
                <c:pt idx="120">
                  <c:v>0.12064364654399801</c:v>
                </c:pt>
                <c:pt idx="121">
                  <c:v>0.13941014705773899</c:v>
                </c:pt>
                <c:pt idx="122">
                  <c:v>0.13941014705773899</c:v>
                </c:pt>
                <c:pt idx="123">
                  <c:v>0.13941014705773899</c:v>
                </c:pt>
                <c:pt idx="124">
                  <c:v>0.101876877933563</c:v>
                </c:pt>
                <c:pt idx="125">
                  <c:v>0.13404901745912801</c:v>
                </c:pt>
                <c:pt idx="126">
                  <c:v>7.5067476586780896E-2</c:v>
                </c:pt>
                <c:pt idx="127">
                  <c:v>8.5790540074088706E-2</c:v>
                </c:pt>
                <c:pt idx="128">
                  <c:v>5.0938774087649602E-2</c:v>
                </c:pt>
                <c:pt idx="129">
                  <c:v>5.0938774087649602E-2</c:v>
                </c:pt>
                <c:pt idx="130">
                  <c:v>5.0938774087649602E-2</c:v>
                </c:pt>
                <c:pt idx="131">
                  <c:v>5.3628722271275896E-3</c:v>
                </c:pt>
                <c:pt idx="132">
                  <c:v>0.128686011183652</c:v>
                </c:pt>
                <c:pt idx="133">
                  <c:v>7.2387045835823005E-2</c:v>
                </c:pt>
                <c:pt idx="134">
                  <c:v>9.6514675948175505E-2</c:v>
                </c:pt>
                <c:pt idx="135">
                  <c:v>3.4852704324868297E-2</c:v>
                </c:pt>
                <c:pt idx="136">
                  <c:v>3.4852704324868297E-2</c:v>
                </c:pt>
                <c:pt idx="137">
                  <c:v>3.4852704324868297E-2</c:v>
                </c:pt>
                <c:pt idx="138">
                  <c:v>2.68098034918265E-2</c:v>
                </c:pt>
                <c:pt idx="139">
                  <c:v>9.6514675948175505E-2</c:v>
                </c:pt>
                <c:pt idx="140">
                  <c:v>1.87663664653933E-2</c:v>
                </c:pt>
                <c:pt idx="141">
                  <c:v>-5.6300171782958298E-2</c:v>
                </c:pt>
                <c:pt idx="142">
                  <c:v>5.0938774087649602E-2</c:v>
                </c:pt>
                <c:pt idx="143">
                  <c:v>5.0938774087649602E-2</c:v>
                </c:pt>
                <c:pt idx="144">
                  <c:v>5.0938774087649602E-2</c:v>
                </c:pt>
                <c:pt idx="145">
                  <c:v>0.123324881585041</c:v>
                </c:pt>
                <c:pt idx="146">
                  <c:v>0.17962491931965199</c:v>
                </c:pt>
                <c:pt idx="147">
                  <c:v>9.1153546349562201E-2</c:v>
                </c:pt>
                <c:pt idx="148">
                  <c:v>2.6810071588520199E-2</c:v>
                </c:pt>
                <c:pt idx="149">
                  <c:v>0.14745385218086399</c:v>
                </c:pt>
                <c:pt idx="150">
                  <c:v>0.14745385218086399</c:v>
                </c:pt>
                <c:pt idx="151">
                  <c:v>0.14745385218086399</c:v>
                </c:pt>
                <c:pt idx="152">
                  <c:v>4.5576572102261299E-2</c:v>
                </c:pt>
                <c:pt idx="153">
                  <c:v>7.5067476586780896E-2</c:v>
                </c:pt>
                <c:pt idx="154">
                  <c:v>9.9196179085912203E-2</c:v>
                </c:pt>
                <c:pt idx="155">
                  <c:v>2.6810071588520199E-2</c:v>
                </c:pt>
                <c:pt idx="156">
                  <c:v>0.13404901745912601</c:v>
                </c:pt>
                <c:pt idx="157">
                  <c:v>0.13404901745912601</c:v>
                </c:pt>
                <c:pt idx="158">
                  <c:v>0.13404901745912601</c:v>
                </c:pt>
                <c:pt idx="159">
                  <c:v>9.1153814446255907E-2</c:v>
                </c:pt>
                <c:pt idx="160">
                  <c:v>0.21715845654051899</c:v>
                </c:pt>
                <c:pt idx="161">
                  <c:v>7.5067476586780896E-2</c:v>
                </c:pt>
                <c:pt idx="162">
                  <c:v>5.63007079763461E-2</c:v>
                </c:pt>
                <c:pt idx="163">
                  <c:v>0.12064337844730599</c:v>
                </c:pt>
                <c:pt idx="164">
                  <c:v>0.12064337844730599</c:v>
                </c:pt>
                <c:pt idx="165">
                  <c:v>0.12064337844730599</c:v>
                </c:pt>
                <c:pt idx="166">
                  <c:v>4.0215710600341702E-2</c:v>
                </c:pt>
                <c:pt idx="167">
                  <c:v>0.13672971630677899</c:v>
                </c:pt>
                <c:pt idx="168">
                  <c:v>2.9491574726256901E-2</c:v>
                </c:pt>
                <c:pt idx="169">
                  <c:v>2.9491574726256901E-2</c:v>
                </c:pt>
                <c:pt idx="170">
                  <c:v>9.3834245197215699E-2</c:v>
                </c:pt>
                <c:pt idx="171">
                  <c:v>9.3834245197215699E-2</c:v>
                </c:pt>
                <c:pt idx="172">
                  <c:v>9.3834245197215699E-2</c:v>
                </c:pt>
                <c:pt idx="173">
                  <c:v>-2.6809535395130601E-2</c:v>
                </c:pt>
                <c:pt idx="174">
                  <c:v>7.2386777739129299E-2</c:v>
                </c:pt>
                <c:pt idx="175">
                  <c:v>1.0724001825738899E-2</c:v>
                </c:pt>
                <c:pt idx="176">
                  <c:v>5.8981406823999598E-2</c:v>
                </c:pt>
                <c:pt idx="177">
                  <c:v>8.8472043211825502E-2</c:v>
                </c:pt>
                <c:pt idx="178">
                  <c:v>8.8472043211825502E-2</c:v>
                </c:pt>
                <c:pt idx="179">
                  <c:v>8.8472043211825502E-2</c:v>
                </c:pt>
                <c:pt idx="180">
                  <c:v>-0.136729180113392</c:v>
                </c:pt>
                <c:pt idx="181">
                  <c:v>9.6515748334952398E-2</c:v>
                </c:pt>
                <c:pt idx="182">
                  <c:v>6.7024843850432794E-2</c:v>
                </c:pt>
                <c:pt idx="183">
                  <c:v>0.104558112974608</c:v>
                </c:pt>
                <c:pt idx="184">
                  <c:v>0.14745385218086399</c:v>
                </c:pt>
                <c:pt idx="185">
                  <c:v>0.14745385218086399</c:v>
                </c:pt>
                <c:pt idx="186">
                  <c:v>0.14745385218086399</c:v>
                </c:pt>
                <c:pt idx="187">
                  <c:v>0.14745385218086601</c:v>
                </c:pt>
                <c:pt idx="188">
                  <c:v>9.6514675948173506E-2</c:v>
                </c:pt>
                <c:pt idx="189">
                  <c:v>0.13672971630677899</c:v>
                </c:pt>
                <c:pt idx="190">
                  <c:v>1.87674388521702E-2</c:v>
                </c:pt>
                <c:pt idx="191">
                  <c:v>0.126006384722778</c:v>
                </c:pt>
                <c:pt idx="192">
                  <c:v>0.126006384722778</c:v>
                </c:pt>
                <c:pt idx="193">
                  <c:v>0.126006384722778</c:v>
                </c:pt>
                <c:pt idx="194">
                  <c:v>8.5791612460867597E-2</c:v>
                </c:pt>
                <c:pt idx="195">
                  <c:v>5.3620277225388202E-2</c:v>
                </c:pt>
                <c:pt idx="196">
                  <c:v>-1.0724538019126199E-2</c:v>
                </c:pt>
                <c:pt idx="197">
                  <c:v>0.11528144455861</c:v>
                </c:pt>
                <c:pt idx="198">
                  <c:v>9.1153814446255907E-2</c:v>
                </c:pt>
                <c:pt idx="199">
                  <c:v>9.1153814446255907E-2</c:v>
                </c:pt>
                <c:pt idx="200">
                  <c:v>9.1153814446255907E-2</c:v>
                </c:pt>
                <c:pt idx="201">
                  <c:v>9.1153814446255907E-2</c:v>
                </c:pt>
                <c:pt idx="202">
                  <c:v>0.12868708357043099</c:v>
                </c:pt>
                <c:pt idx="203">
                  <c:v>5.89822111140847E-2</c:v>
                </c:pt>
                <c:pt idx="204">
                  <c:v>0.109920314959997</c:v>
                </c:pt>
                <c:pt idx="205">
                  <c:v>5.6300976073039799E-2</c:v>
                </c:pt>
                <c:pt idx="206">
                  <c:v>5.6300976073039799E-2</c:v>
                </c:pt>
                <c:pt idx="207">
                  <c:v>5.6300976073039799E-2</c:v>
                </c:pt>
                <c:pt idx="208">
                  <c:v>5.6300976073039799E-2</c:v>
                </c:pt>
                <c:pt idx="209">
                  <c:v>0.112600745710956</c:v>
                </c:pt>
                <c:pt idx="210">
                  <c:v>0.13672971630677899</c:v>
                </c:pt>
                <c:pt idx="211">
                  <c:v>7.2387045835821104E-2</c:v>
                </c:pt>
                <c:pt idx="212">
                  <c:v>0.15281471368278399</c:v>
                </c:pt>
                <c:pt idx="213">
                  <c:v>0.15281471368278399</c:v>
                </c:pt>
                <c:pt idx="214">
                  <c:v>0.15281471368278399</c:v>
                </c:pt>
                <c:pt idx="215">
                  <c:v>4.8257270949912903E-2</c:v>
                </c:pt>
                <c:pt idx="216">
                  <c:v>7.2386777739129299E-2</c:v>
                </c:pt>
                <c:pt idx="217">
                  <c:v>0.11528224884869299</c:v>
                </c:pt>
                <c:pt idx="218">
                  <c:v>0.14745385218086601</c:v>
                </c:pt>
                <c:pt idx="219">
                  <c:v>9.1153814446255907E-2</c:v>
                </c:pt>
                <c:pt idx="220">
                  <c:v>9.1153814446255907E-2</c:v>
                </c:pt>
                <c:pt idx="221">
                  <c:v>9.1153814446255907E-2</c:v>
                </c:pt>
                <c:pt idx="222">
                  <c:v>9.1153814446255907E-2</c:v>
                </c:pt>
                <c:pt idx="223">
                  <c:v>-5.6299367492873197E-2</c:v>
                </c:pt>
                <c:pt idx="224">
                  <c:v>5.8982479210776498E-2</c:v>
                </c:pt>
                <c:pt idx="225">
                  <c:v>8.3110109323130898E-2</c:v>
                </c:pt>
                <c:pt idx="226">
                  <c:v>4.0214638213564802E-2</c:v>
                </c:pt>
                <c:pt idx="227">
                  <c:v>4.0214638213564802E-2</c:v>
                </c:pt>
                <c:pt idx="228">
                  <c:v>4.0214638213564802E-2</c:v>
                </c:pt>
                <c:pt idx="229">
                  <c:v>0.15281471368278399</c:v>
                </c:pt>
                <c:pt idx="230">
                  <c:v>8.0429678572171107E-2</c:v>
                </c:pt>
                <c:pt idx="231">
                  <c:v>7.7749247821211301E-2</c:v>
                </c:pt>
                <c:pt idx="232">
                  <c:v>-1.6085399521043899E-2</c:v>
                </c:pt>
                <c:pt idx="233">
                  <c:v>6.4344413099473002E-2</c:v>
                </c:pt>
                <c:pt idx="234">
                  <c:v>6.4344413099473002E-2</c:v>
                </c:pt>
                <c:pt idx="235">
                  <c:v>6.4344413099473002E-2</c:v>
                </c:pt>
                <c:pt idx="236">
                  <c:v>3.4853508614953399E-2</c:v>
                </c:pt>
                <c:pt idx="237">
                  <c:v>-1.3404968770086E-2</c:v>
                </c:pt>
                <c:pt idx="238">
                  <c:v>-7.2385705352348298E-2</c:v>
                </c:pt>
                <c:pt idx="239">
                  <c:v>7.2385705352350393E-2</c:v>
                </c:pt>
                <c:pt idx="240">
                  <c:v>0.13673078869355801</c:v>
                </c:pt>
                <c:pt idx="241">
                  <c:v>0.13673078869355801</c:v>
                </c:pt>
                <c:pt idx="242">
                  <c:v>0.13673078869355801</c:v>
                </c:pt>
                <c:pt idx="243">
                  <c:v>-0.33512100209182499</c:v>
                </c:pt>
                <c:pt idx="244">
                  <c:v>0.32975960439651802</c:v>
                </c:pt>
                <c:pt idx="245">
                  <c:v>0.150135355318603</c:v>
                </c:pt>
                <c:pt idx="246">
                  <c:v>-1.0723465632349299E-2</c:v>
                </c:pt>
                <c:pt idx="247">
                  <c:v>4.8258343336689803E-2</c:v>
                </c:pt>
                <c:pt idx="248">
                  <c:v>4.8258343336689803E-2</c:v>
                </c:pt>
                <c:pt idx="249">
                  <c:v>4.8258343336689803E-2</c:v>
                </c:pt>
                <c:pt idx="250">
                  <c:v>0.155496216820522</c:v>
                </c:pt>
                <c:pt idx="251">
                  <c:v>3.7533939365911297E-2</c:v>
                </c:pt>
                <c:pt idx="252">
                  <c:v>0.23324479439999601</c:v>
                </c:pt>
                <c:pt idx="253">
                  <c:v>0.11796267959965299</c:v>
                </c:pt>
                <c:pt idx="254">
                  <c:v>0.160858150709217</c:v>
                </c:pt>
                <c:pt idx="255">
                  <c:v>0.160858150709217</c:v>
                </c:pt>
                <c:pt idx="256">
                  <c:v>0.160858150709217</c:v>
                </c:pt>
                <c:pt idx="257">
                  <c:v>0.160858150709217</c:v>
                </c:pt>
                <c:pt idx="258">
                  <c:v>0.104558112974608</c:v>
                </c:pt>
                <c:pt idx="259">
                  <c:v>0.13136858670816801</c:v>
                </c:pt>
                <c:pt idx="260">
                  <c:v>1.0724001825738899E-2</c:v>
                </c:pt>
                <c:pt idx="261">
                  <c:v>0.15281471368278399</c:v>
                </c:pt>
                <c:pt idx="262">
                  <c:v>0.15281471368278399</c:v>
                </c:pt>
                <c:pt idx="263">
                  <c:v>0.15281471368278399</c:v>
                </c:pt>
                <c:pt idx="264">
                  <c:v>0.11796294769634701</c:v>
                </c:pt>
                <c:pt idx="265">
                  <c:v>4.2895068964522699E-2</c:v>
                </c:pt>
                <c:pt idx="266">
                  <c:v>-0.115281980751997</c:v>
                </c:pt>
                <c:pt idx="267">
                  <c:v>-2.4128032257393899E-2</c:v>
                </c:pt>
                <c:pt idx="268">
                  <c:v>9.6514675948173506E-2</c:v>
                </c:pt>
                <c:pt idx="269">
                  <c:v>9.6514675948173506E-2</c:v>
                </c:pt>
                <c:pt idx="270">
                  <c:v>9.6514675948173506E-2</c:v>
                </c:pt>
                <c:pt idx="271">
                  <c:v>0.21447802578956199</c:v>
                </c:pt>
                <c:pt idx="272">
                  <c:v>-1.0723197535655499E-2</c:v>
                </c:pt>
                <c:pt idx="273">
                  <c:v>0.10723881182226</c:v>
                </c:pt>
                <c:pt idx="274">
                  <c:v>6.9705542698084405E-2</c:v>
                </c:pt>
                <c:pt idx="275">
                  <c:v>8.8472043211825502E-2</c:v>
                </c:pt>
                <c:pt idx="276">
                  <c:v>8.8472043211825502E-2</c:v>
                </c:pt>
                <c:pt idx="277">
                  <c:v>8.8472043211825502E-2</c:v>
                </c:pt>
                <c:pt idx="278">
                  <c:v>4.0214370116870998E-2</c:v>
                </c:pt>
                <c:pt idx="279">
                  <c:v>3.7534207462605003E-2</c:v>
                </c:pt>
                <c:pt idx="280">
                  <c:v>6.97052746013926E-2</c:v>
                </c:pt>
                <c:pt idx="281">
                  <c:v>-1.0723197535655499E-2</c:v>
                </c:pt>
                <c:pt idx="282">
                  <c:v>0.19571125717912699</c:v>
                </c:pt>
                <c:pt idx="283">
                  <c:v>0.19571125717912699</c:v>
                </c:pt>
                <c:pt idx="284">
                  <c:v>0.19571125717912699</c:v>
                </c:pt>
                <c:pt idx="285">
                  <c:v>5.3617998403487398E-3</c:v>
                </c:pt>
                <c:pt idx="286">
                  <c:v>0.101877682223648</c:v>
                </c:pt>
                <c:pt idx="287">
                  <c:v>3.7534207462605003E-2</c:v>
                </c:pt>
                <c:pt idx="288">
                  <c:v>8.5791612460867597E-2</c:v>
                </c:pt>
                <c:pt idx="289">
                  <c:v>2.1447869603129999E-2</c:v>
                </c:pt>
                <c:pt idx="290">
                  <c:v>2.1447869603129999E-2</c:v>
                </c:pt>
                <c:pt idx="291">
                  <c:v>2.1447869603129999E-2</c:v>
                </c:pt>
                <c:pt idx="292">
                  <c:v>4.5576572102261299E-2</c:v>
                </c:pt>
                <c:pt idx="293">
                  <c:v>1.6085935714433501E-2</c:v>
                </c:pt>
                <c:pt idx="294">
                  <c:v>0.107239884209037</c:v>
                </c:pt>
                <c:pt idx="295">
                  <c:v>8.8473115598604296E-2</c:v>
                </c:pt>
                <c:pt idx="296">
                  <c:v>8.8473115598604296E-2</c:v>
                </c:pt>
                <c:pt idx="297">
                  <c:v>8.8473115598604296E-2</c:v>
                </c:pt>
                <c:pt idx="298">
                  <c:v>8.8473115598604296E-2</c:v>
                </c:pt>
                <c:pt idx="299">
                  <c:v>2.1448137699823702E-2</c:v>
                </c:pt>
                <c:pt idx="300">
                  <c:v>6.4344413099473002E-2</c:v>
                </c:pt>
                <c:pt idx="301">
                  <c:v>0.19571125717912699</c:v>
                </c:pt>
                <c:pt idx="302">
                  <c:v>0.13404794507234899</c:v>
                </c:pt>
                <c:pt idx="303">
                  <c:v>2.94905023394781E-2</c:v>
                </c:pt>
                <c:pt idx="304">
                  <c:v>2.94905023394781E-2</c:v>
                </c:pt>
                <c:pt idx="305">
                  <c:v>2.94905023394781E-2</c:v>
                </c:pt>
                <c:pt idx="306">
                  <c:v>0.11260208619442701</c:v>
                </c:pt>
                <c:pt idx="307">
                  <c:v>0.17962518741634501</c:v>
                </c:pt>
                <c:pt idx="308">
                  <c:v>8.5790540074088706E-2</c:v>
                </c:pt>
                <c:pt idx="309">
                  <c:v>5.8982479210776498E-2</c:v>
                </c:pt>
                <c:pt idx="310">
                  <c:v>7.5067476586780896E-2</c:v>
                </c:pt>
                <c:pt idx="311">
                  <c:v>7.5067476586780896E-2</c:v>
                </c:pt>
                <c:pt idx="312">
                  <c:v>7.5067476586780896E-2</c:v>
                </c:pt>
                <c:pt idx="313">
                  <c:v>1.6085935714433501E-2</c:v>
                </c:pt>
                <c:pt idx="314">
                  <c:v>0.1045583810713</c:v>
                </c:pt>
                <c:pt idx="315">
                  <c:v>0.10992058305669</c:v>
                </c:pt>
                <c:pt idx="316">
                  <c:v>-3.75325988824384E-2</c:v>
                </c:pt>
                <c:pt idx="317">
                  <c:v>5.6300707976348001E-2</c:v>
                </c:pt>
                <c:pt idx="318">
                  <c:v>5.6300707976348001E-2</c:v>
                </c:pt>
                <c:pt idx="319">
                  <c:v>5.6300707976348001E-2</c:v>
                </c:pt>
                <c:pt idx="320">
                  <c:v>5.8981138727305801E-2</c:v>
                </c:pt>
                <c:pt idx="321">
                  <c:v>8.0433029780854603E-3</c:v>
                </c:pt>
                <c:pt idx="322">
                  <c:v>0.1045583810713</c:v>
                </c:pt>
                <c:pt idx="323">
                  <c:v>5.3619204838609401E-2</c:v>
                </c:pt>
                <c:pt idx="324">
                  <c:v>0.13404901745912801</c:v>
                </c:pt>
                <c:pt idx="325">
                  <c:v>0.13404901745912801</c:v>
                </c:pt>
                <c:pt idx="326">
                  <c:v>0.13404901745912801</c:v>
                </c:pt>
                <c:pt idx="327">
                  <c:v>7.7748175434432507E-2</c:v>
                </c:pt>
                <c:pt idx="328">
                  <c:v>0.19571098908243301</c:v>
                </c:pt>
                <c:pt idx="329">
                  <c:v>-2.68083289600123E-3</c:v>
                </c:pt>
                <c:pt idx="330">
                  <c:v>7.7748175434434394E-2</c:v>
                </c:pt>
                <c:pt idx="331">
                  <c:v>9.3835317583992606E-2</c:v>
                </c:pt>
                <c:pt idx="332">
                  <c:v>9.3835317583992606E-2</c:v>
                </c:pt>
                <c:pt idx="333">
                  <c:v>9.3835317583992606E-2</c:v>
                </c:pt>
                <c:pt idx="334">
                  <c:v>0.12868708357043099</c:v>
                </c:pt>
                <c:pt idx="335">
                  <c:v>3.4852704324868297E-2</c:v>
                </c:pt>
                <c:pt idx="336">
                  <c:v>0.20375388991547499</c:v>
                </c:pt>
                <c:pt idx="337">
                  <c:v>7.5067476586780896E-2</c:v>
                </c:pt>
                <c:pt idx="338">
                  <c:v>0.11528251694538701</c:v>
                </c:pt>
                <c:pt idx="339">
                  <c:v>0.11528251694538701</c:v>
                </c:pt>
                <c:pt idx="340">
                  <c:v>0.11528251694538701</c:v>
                </c:pt>
                <c:pt idx="341">
                  <c:v>6.4343340712694194E-2</c:v>
                </c:pt>
                <c:pt idx="342">
                  <c:v>0.107239884209037</c:v>
                </c:pt>
                <c:pt idx="343">
                  <c:v>8.04294104754774E-2</c:v>
                </c:pt>
                <c:pt idx="344">
                  <c:v>2.41285684507835E-2</c:v>
                </c:pt>
                <c:pt idx="345">
                  <c:v>0.316355037771473</c:v>
                </c:pt>
                <c:pt idx="346">
                  <c:v>0.316355037771473</c:v>
                </c:pt>
                <c:pt idx="347">
                  <c:v>0.316355037771473</c:v>
                </c:pt>
                <c:pt idx="348">
                  <c:v>4.8258343336689803E-2</c:v>
                </c:pt>
                <c:pt idx="349">
                  <c:v>5.63007079763461E-2</c:v>
                </c:pt>
                <c:pt idx="350">
                  <c:v>7.7747907337740604E-2</c:v>
                </c:pt>
                <c:pt idx="351">
                  <c:v>4.0215710600341702E-2</c:v>
                </c:pt>
                <c:pt idx="352">
                  <c:v>0.13404901745912601</c:v>
                </c:pt>
                <c:pt idx="353">
                  <c:v>0.13404901745912601</c:v>
                </c:pt>
                <c:pt idx="354">
                  <c:v>0.13404901745912601</c:v>
                </c:pt>
                <c:pt idx="355">
                  <c:v>0.13404901745912601</c:v>
                </c:pt>
                <c:pt idx="356">
                  <c:v>5.8982211114082798E-2</c:v>
                </c:pt>
                <c:pt idx="357">
                  <c:v>0.13941121944451601</c:v>
                </c:pt>
                <c:pt idx="358">
                  <c:v>8.3110109323128997E-2</c:v>
                </c:pt>
                <c:pt idx="359">
                  <c:v>9.9196179085910302E-2</c:v>
                </c:pt>
                <c:pt idx="360">
                  <c:v>9.9196179085910302E-2</c:v>
                </c:pt>
                <c:pt idx="361">
                  <c:v>9.9196179085910302E-2</c:v>
                </c:pt>
                <c:pt idx="362">
                  <c:v>2.68136908938898E-3</c:v>
                </c:pt>
                <c:pt idx="363">
                  <c:v>2.4129372740868599E-2</c:v>
                </c:pt>
                <c:pt idx="364">
                  <c:v>9.6515748334952398E-2</c:v>
                </c:pt>
                <c:pt idx="365" formatCode="0.00E+00">
                  <c:v>9.3833842922108602E-7</c:v>
                </c:pt>
                <c:pt idx="366">
                  <c:v>7.2385973449044197E-2</c:v>
                </c:pt>
                <c:pt idx="367">
                  <c:v>7.2385973449044197E-2</c:v>
                </c:pt>
                <c:pt idx="368">
                  <c:v>7.2385973449044197E-2</c:v>
                </c:pt>
                <c:pt idx="369">
                  <c:v>8.3110109323128997E-2</c:v>
                </c:pt>
                <c:pt idx="370">
                  <c:v>4.0214638213564802E-2</c:v>
                </c:pt>
                <c:pt idx="371">
                  <c:v>1.3405236866781901E-2</c:v>
                </c:pt>
                <c:pt idx="372">
                  <c:v>1.87674388521702E-2</c:v>
                </c:pt>
                <c:pt idx="373">
                  <c:v>6.4343340712694194E-2</c:v>
                </c:pt>
                <c:pt idx="374">
                  <c:v>6.4343340712694194E-2</c:v>
                </c:pt>
                <c:pt idx="375">
                  <c:v>6.4343340712694194E-2</c:v>
                </c:pt>
                <c:pt idx="376">
                  <c:v>8.0428338088698495E-2</c:v>
                </c:pt>
                <c:pt idx="377">
                  <c:v>0.134048213169043</c:v>
                </c:pt>
                <c:pt idx="378">
                  <c:v>7.5067476586780896E-2</c:v>
                </c:pt>
                <c:pt idx="379">
                  <c:v>-4.8256734756523298E-2</c:v>
                </c:pt>
                <c:pt idx="380">
                  <c:v>8.3110913613214099E-2</c:v>
                </c:pt>
                <c:pt idx="381">
                  <c:v>8.3110913613214099E-2</c:v>
                </c:pt>
                <c:pt idx="382">
                  <c:v>8.3110913613214099E-2</c:v>
                </c:pt>
                <c:pt idx="383">
                  <c:v>-2.6797605092224001E-3</c:v>
                </c:pt>
                <c:pt idx="384">
                  <c:v>-5.3612636469591102E-3</c:v>
                </c:pt>
                <c:pt idx="385">
                  <c:v>1.3405236866781901E-2</c:v>
                </c:pt>
                <c:pt idx="386">
                  <c:v>0.20107345916451699</c:v>
                </c:pt>
                <c:pt idx="387">
                  <c:v>5.0938774087649602E-2</c:v>
                </c:pt>
                <c:pt idx="388">
                  <c:v>5.0938774087649602E-2</c:v>
                </c:pt>
                <c:pt idx="389">
                  <c:v>5.0938774087649602E-2</c:v>
                </c:pt>
                <c:pt idx="390">
                  <c:v>0.15549648491721399</c:v>
                </c:pt>
                <c:pt idx="391">
                  <c:v>5.6299635589569103E-2</c:v>
                </c:pt>
                <c:pt idx="392">
                  <c:v>5.6299635589569103E-2</c:v>
                </c:pt>
                <c:pt idx="393">
                  <c:v>0.21715818844382601</c:v>
                </c:pt>
                <c:pt idx="394">
                  <c:v>0.15013401483513</c:v>
                </c:pt>
                <c:pt idx="395">
                  <c:v>0.15013401483513</c:v>
                </c:pt>
                <c:pt idx="396">
                  <c:v>0.15013401483513</c:v>
                </c:pt>
                <c:pt idx="397">
                  <c:v>8.5791612460865696E-2</c:v>
                </c:pt>
                <c:pt idx="398">
                  <c:v>4.2895068964522699E-2</c:v>
                </c:pt>
                <c:pt idx="399">
                  <c:v>0.104557308684523</c:v>
                </c:pt>
                <c:pt idx="400">
                  <c:v>0.25737322880243402</c:v>
                </c:pt>
                <c:pt idx="401">
                  <c:v>0.19571125717912499</c:v>
                </c:pt>
                <c:pt idx="402">
                  <c:v>0.19571125717912499</c:v>
                </c:pt>
                <c:pt idx="403">
                  <c:v>0.19571125717912499</c:v>
                </c:pt>
                <c:pt idx="404">
                  <c:v>5.63007079763461E-2</c:v>
                </c:pt>
                <c:pt idx="405">
                  <c:v>0.15549621682052001</c:v>
                </c:pt>
                <c:pt idx="406">
                  <c:v>0.120644450834083</c:v>
                </c:pt>
                <c:pt idx="407">
                  <c:v>1.3405504963473701E-2</c:v>
                </c:pt>
                <c:pt idx="408">
                  <c:v>0.123323809198264</c:v>
                </c:pt>
                <c:pt idx="409">
                  <c:v>0.123323809198264</c:v>
                </c:pt>
                <c:pt idx="410">
                  <c:v>0.123323809198264</c:v>
                </c:pt>
                <c:pt idx="411">
                  <c:v>7.5067476586780896E-2</c:v>
                </c:pt>
                <c:pt idx="412">
                  <c:v>0.13672944821008601</c:v>
                </c:pt>
                <c:pt idx="413">
                  <c:v>0.17694368427860899</c:v>
                </c:pt>
                <c:pt idx="414">
                  <c:v>0.12600665281947199</c:v>
                </c:pt>
                <c:pt idx="415">
                  <c:v>6.4343608809387901E-2</c:v>
                </c:pt>
                <c:pt idx="416">
                  <c:v>6.4343608809387901E-2</c:v>
                </c:pt>
                <c:pt idx="417">
                  <c:v>6.4343608809387901E-2</c:v>
                </c:pt>
                <c:pt idx="418">
                  <c:v>0.11796294769634499</c:v>
                </c:pt>
                <c:pt idx="419">
                  <c:v>0.15549621682052001</c:v>
                </c:pt>
                <c:pt idx="420">
                  <c:v>9.1153546349562201E-2</c:v>
                </c:pt>
                <c:pt idx="421">
                  <c:v>0.22520216166364601</c:v>
                </c:pt>
                <c:pt idx="422">
                  <c:v>0.15549621682052001</c:v>
                </c:pt>
                <c:pt idx="423">
                  <c:v>0.15549621682052001</c:v>
                </c:pt>
                <c:pt idx="424">
                  <c:v>0.15549621682052001</c:v>
                </c:pt>
                <c:pt idx="425">
                  <c:v>0.166220352694605</c:v>
                </c:pt>
                <c:pt idx="426">
                  <c:v>-2.4129104644170798E-2</c:v>
                </c:pt>
                <c:pt idx="427">
                  <c:v>0.147453584084172</c:v>
                </c:pt>
                <c:pt idx="428">
                  <c:v>3.7534207462605003E-2</c:v>
                </c:pt>
                <c:pt idx="429">
                  <c:v>6.9705274601390602E-2</c:v>
                </c:pt>
                <c:pt idx="430">
                  <c:v>6.9705274601390602E-2</c:v>
                </c:pt>
                <c:pt idx="431">
                  <c:v>6.9705274601390602E-2</c:v>
                </c:pt>
                <c:pt idx="432">
                  <c:v>-2.14476015064341E-2</c:v>
                </c:pt>
                <c:pt idx="433">
                  <c:v>9.6514675948173506E-2</c:v>
                </c:pt>
                <c:pt idx="434">
                  <c:v>2.6810071588520199E-2</c:v>
                </c:pt>
                <c:pt idx="435">
                  <c:v>-2.4129104644170798E-2</c:v>
                </c:pt>
                <c:pt idx="436">
                  <c:v>2.9490502339480001E-2</c:v>
                </c:pt>
                <c:pt idx="437">
                  <c:v>2.9490502339480001E-2</c:v>
                </c:pt>
                <c:pt idx="438">
                  <c:v>2.9490502339480001E-2</c:v>
                </c:pt>
                <c:pt idx="439">
                  <c:v>0.14209165019547601</c:v>
                </c:pt>
                <c:pt idx="440">
                  <c:v>-1.0724538019126199E-2</c:v>
                </c:pt>
                <c:pt idx="441">
                  <c:v>-2.68083289600123E-3</c:v>
                </c:pt>
                <c:pt idx="442">
                  <c:v>-8.5790003880701002E-2</c:v>
                </c:pt>
                <c:pt idx="443">
                  <c:v>2.1447869603129999E-2</c:v>
                </c:pt>
                <c:pt idx="444">
                  <c:v>2.1447869603129999E-2</c:v>
                </c:pt>
                <c:pt idx="445">
                  <c:v>2.1447869603129999E-2</c:v>
                </c:pt>
                <c:pt idx="446">
                  <c:v>5.8981138727305801E-2</c:v>
                </c:pt>
                <c:pt idx="447">
                  <c:v>0.101877950320342</c:v>
                </c:pt>
                <c:pt idx="448">
                  <c:v>9.1153814446255907E-2</c:v>
                </c:pt>
                <c:pt idx="449">
                  <c:v>0.123323809198264</c:v>
                </c:pt>
                <c:pt idx="450">
                  <c:v>0.112600745710956</c:v>
                </c:pt>
                <c:pt idx="451">
                  <c:v>0.112600745710956</c:v>
                </c:pt>
                <c:pt idx="452">
                  <c:v>0.112600745710956</c:v>
                </c:pt>
                <c:pt idx="453">
                  <c:v>0.112600745710956</c:v>
                </c:pt>
                <c:pt idx="454">
                  <c:v>7.2385973449044197E-2</c:v>
                </c:pt>
                <c:pt idx="455">
                  <c:v>2.4129372740866701E-2</c:v>
                </c:pt>
                <c:pt idx="456">
                  <c:v>4.2896141351301501E-2</c:v>
                </c:pt>
                <c:pt idx="457">
                  <c:v>0.13672944821008601</c:v>
                </c:pt>
                <c:pt idx="458">
                  <c:v>0.13672944821008601</c:v>
                </c:pt>
                <c:pt idx="459">
                  <c:v>0.13672944821008601</c:v>
                </c:pt>
                <c:pt idx="460">
                  <c:v>5.3619204838609401E-2</c:v>
                </c:pt>
                <c:pt idx="461">
                  <c:v>0.101877682223648</c:v>
                </c:pt>
                <c:pt idx="462">
                  <c:v>7.5067476586780896E-2</c:v>
                </c:pt>
                <c:pt idx="463">
                  <c:v>7.2387045835821104E-2</c:v>
                </c:pt>
                <c:pt idx="464">
                  <c:v>9.6515748334952398E-2</c:v>
                </c:pt>
                <c:pt idx="465">
                  <c:v>9.6515748334952398E-2</c:v>
                </c:pt>
                <c:pt idx="466">
                  <c:v>9.6515748334952398E-2</c:v>
                </c:pt>
                <c:pt idx="467">
                  <c:v>0.11260181809773299</c:v>
                </c:pt>
                <c:pt idx="468">
                  <c:v>0.13136858670816801</c:v>
                </c:pt>
                <c:pt idx="469">
                  <c:v>5.63007079763461E-2</c:v>
                </c:pt>
                <c:pt idx="470">
                  <c:v>0.147453584084172</c:v>
                </c:pt>
                <c:pt idx="471">
                  <c:v>0.13404901745912601</c:v>
                </c:pt>
                <c:pt idx="472">
                  <c:v>0.13404901745912601</c:v>
                </c:pt>
                <c:pt idx="473">
                  <c:v>0.13404901745912601</c:v>
                </c:pt>
                <c:pt idx="474">
                  <c:v>0.11528117646191401</c:v>
                </c:pt>
                <c:pt idx="475">
                  <c:v>0.15281471368278399</c:v>
                </c:pt>
                <c:pt idx="476">
                  <c:v>8.8473115598604296E-2</c:v>
                </c:pt>
                <c:pt idx="477">
                  <c:v>0.15549728920729899</c:v>
                </c:pt>
                <c:pt idx="478">
                  <c:v>9.3834245197215699E-2</c:v>
                </c:pt>
                <c:pt idx="479">
                  <c:v>9.3834245197215699E-2</c:v>
                </c:pt>
                <c:pt idx="480">
                  <c:v>9.3834245197215699E-2</c:v>
                </c:pt>
                <c:pt idx="481">
                  <c:v>5.0938774087649602E-2</c:v>
                </c:pt>
                <c:pt idx="482">
                  <c:v>0.15013428293182399</c:v>
                </c:pt>
                <c:pt idx="483">
                  <c:v>0.1045583810713</c:v>
                </c:pt>
                <c:pt idx="484">
                  <c:v>1.87663664653933E-2</c:v>
                </c:pt>
                <c:pt idx="485">
                  <c:v>9.9196179085910302E-2</c:v>
                </c:pt>
                <c:pt idx="486">
                  <c:v>9.9196179085910302E-2</c:v>
                </c:pt>
                <c:pt idx="487">
                  <c:v>9.9196179085910302E-2</c:v>
                </c:pt>
                <c:pt idx="488">
                  <c:v>6.4343340712694194E-2</c:v>
                </c:pt>
                <c:pt idx="489">
                  <c:v>0.25201129491373597</c:v>
                </c:pt>
                <c:pt idx="490">
                  <c:v>-1.8767170755476199E-2</c:v>
                </c:pt>
                <c:pt idx="491">
                  <c:v>-5.0938505990953703E-2</c:v>
                </c:pt>
                <c:pt idx="492" formatCode="0.00E+00">
                  <c:v>9.3833843112234305E-7</c:v>
                </c:pt>
                <c:pt idx="493" formatCode="0.00E+00">
                  <c:v>9.3833843112234305E-7</c:v>
                </c:pt>
                <c:pt idx="494" formatCode="0.00E+00">
                  <c:v>9.3833843112234305E-7</c:v>
                </c:pt>
                <c:pt idx="495">
                  <c:v>9.6515748334952398E-2</c:v>
                </c:pt>
                <c:pt idx="496">
                  <c:v>0.26273543078782202</c:v>
                </c:pt>
                <c:pt idx="497">
                  <c:v>5.63007079763461E-2</c:v>
                </c:pt>
                <c:pt idx="498">
                  <c:v>3.21720054772167E-2</c:v>
                </c:pt>
                <c:pt idx="499">
                  <c:v>4.2895068964524601E-2</c:v>
                </c:pt>
                <c:pt idx="500">
                  <c:v>4.2895068964524601E-2</c:v>
                </c:pt>
                <c:pt idx="501">
                  <c:v>4.2895068964524601E-2</c:v>
                </c:pt>
                <c:pt idx="502">
                  <c:v>2.68111439752972E-2</c:v>
                </c:pt>
                <c:pt idx="503">
                  <c:v>0.19034905519373799</c:v>
                </c:pt>
                <c:pt idx="504">
                  <c:v>-0.34316256244139598</c:v>
                </c:pt>
                <c:pt idx="505">
                  <c:v>0.30294939875964999</c:v>
                </c:pt>
                <c:pt idx="506">
                  <c:v>0.25737349689912598</c:v>
                </c:pt>
                <c:pt idx="507">
                  <c:v>0.25737349689912598</c:v>
                </c:pt>
                <c:pt idx="508">
                  <c:v>0.25737349689912598</c:v>
                </c:pt>
                <c:pt idx="509">
                  <c:v>-4.8256734756525199E-2</c:v>
                </c:pt>
                <c:pt idx="510">
                  <c:v>0.171582554679996</c:v>
                </c:pt>
                <c:pt idx="511">
                  <c:v>-8.3109573129741293E-2</c:v>
                </c:pt>
                <c:pt idx="512">
                  <c:v>8.5790540074088706E-2</c:v>
                </c:pt>
                <c:pt idx="513">
                  <c:v>-2.68098034918243E-2</c:v>
                </c:pt>
                <c:pt idx="514">
                  <c:v>-2.68098034918243E-2</c:v>
                </c:pt>
                <c:pt idx="515">
                  <c:v>-2.68098034918243E-2</c:v>
                </c:pt>
                <c:pt idx="516">
                  <c:v>0.14745385218086399</c:v>
                </c:pt>
                <c:pt idx="517">
                  <c:v>7.2387045835821104E-2</c:v>
                </c:pt>
                <c:pt idx="518">
                  <c:v>0.171582554679997</c:v>
                </c:pt>
                <c:pt idx="519">
                  <c:v>0.25737349689912598</c:v>
                </c:pt>
                <c:pt idx="520">
                  <c:v>6.4344413099473002E-2</c:v>
                </c:pt>
                <c:pt idx="521">
                  <c:v>6.4344413099473002E-2</c:v>
                </c:pt>
                <c:pt idx="522">
                  <c:v>6.4344413099473002E-2</c:v>
                </c:pt>
                <c:pt idx="523" formatCode="0.00E+00">
                  <c:v>6.7024173545926396E-7</c:v>
                </c:pt>
                <c:pt idx="524">
                  <c:v>6.9706615084861298E-2</c:v>
                </c:pt>
                <c:pt idx="525">
                  <c:v>2.4129640837560501E-2</c:v>
                </c:pt>
                <c:pt idx="526">
                  <c:v>9.9196447182605896E-2</c:v>
                </c:pt>
                <c:pt idx="527">
                  <c:v>0.26809629228974002</c:v>
                </c:pt>
                <c:pt idx="528">
                  <c:v>0.26809629228974002</c:v>
                </c:pt>
                <c:pt idx="529">
                  <c:v>0.26809629228974002</c:v>
                </c:pt>
                <c:pt idx="530">
                  <c:v>0.168900783445565</c:v>
                </c:pt>
                <c:pt idx="531">
                  <c:v>5.3628722271275896E-3</c:v>
                </c:pt>
                <c:pt idx="532">
                  <c:v>8.8472311308519194E-2</c:v>
                </c:pt>
                <c:pt idx="533">
                  <c:v>8.8472311308519194E-2</c:v>
                </c:pt>
                <c:pt idx="534">
                  <c:v>0.19839168793008699</c:v>
                </c:pt>
                <c:pt idx="535">
                  <c:v>0.19839168793008699</c:v>
                </c:pt>
                <c:pt idx="536">
                  <c:v>0.19839168793008699</c:v>
                </c:pt>
                <c:pt idx="537">
                  <c:v>5.0938774087651503E-2</c:v>
                </c:pt>
                <c:pt idx="538">
                  <c:v>0.182306690554082</c:v>
                </c:pt>
                <c:pt idx="539">
                  <c:v>0.174262985430955</c:v>
                </c:pt>
                <c:pt idx="540">
                  <c:v>0.13672944821008801</c:v>
                </c:pt>
                <c:pt idx="541">
                  <c:v>5.0938774087651503E-2</c:v>
                </c:pt>
                <c:pt idx="542">
                  <c:v>5.0938774087651503E-2</c:v>
                </c:pt>
                <c:pt idx="543">
                  <c:v>5.0938774087651503E-2</c:v>
                </c:pt>
                <c:pt idx="544">
                  <c:v>-2.9490234242784099E-2</c:v>
                </c:pt>
                <c:pt idx="545">
                  <c:v>5.63007079763461E-2</c:v>
                </c:pt>
                <c:pt idx="546">
                  <c:v>5.63007079763461E-2</c:v>
                </c:pt>
                <c:pt idx="547">
                  <c:v>0.12868708357043099</c:v>
                </c:pt>
                <c:pt idx="548">
                  <c:v>-8.04303488138957E-3</c:v>
                </c:pt>
                <c:pt idx="549">
                  <c:v>-8.04303488138957E-3</c:v>
                </c:pt>
                <c:pt idx="550">
                  <c:v>-8.04303488138957E-3</c:v>
                </c:pt>
                <c:pt idx="551">
                  <c:v>-4.55763040055654E-2</c:v>
                </c:pt>
                <c:pt idx="552">
                  <c:v>-5.36186686452216E-2</c:v>
                </c:pt>
                <c:pt idx="553">
                  <c:v>7.5067476586780896E-2</c:v>
                </c:pt>
                <c:pt idx="554">
                  <c:v>6.9706615084861298E-2</c:v>
                </c:pt>
                <c:pt idx="555">
                  <c:v>6.1662909961736297E-2</c:v>
                </c:pt>
                <c:pt idx="556">
                  <c:v>6.1662909961736297E-2</c:v>
                </c:pt>
                <c:pt idx="557">
                  <c:v>6.1662909961736297E-2</c:v>
                </c:pt>
                <c:pt idx="558">
                  <c:v>-0.15281551797286699</c:v>
                </c:pt>
                <c:pt idx="559">
                  <c:v>1.0724001825737E-2</c:v>
                </c:pt>
                <c:pt idx="560">
                  <c:v>-6.1661569478261603E-2</c:v>
                </c:pt>
                <c:pt idx="561">
                  <c:v>-0.158176379474784</c:v>
                </c:pt>
                <c:pt idx="562">
                  <c:v>2.4128300354089801E-2</c:v>
                </c:pt>
                <c:pt idx="563">
                  <c:v>2.4128300354089801E-2</c:v>
                </c:pt>
                <c:pt idx="564">
                  <c:v>2.4128300354089801E-2</c:v>
                </c:pt>
                <c:pt idx="565">
                  <c:v>-0.19570964859896001</c:v>
                </c:pt>
                <c:pt idx="566">
                  <c:v>-0.19570964859896001</c:v>
                </c:pt>
                <c:pt idx="567">
                  <c:v>0.35925050888103699</c:v>
                </c:pt>
                <c:pt idx="568">
                  <c:v>0.18230535007060999</c:v>
                </c:pt>
                <c:pt idx="569">
                  <c:v>0.13404901745912801</c:v>
                </c:pt>
                <c:pt idx="570">
                  <c:v>0.13404901745912801</c:v>
                </c:pt>
                <c:pt idx="571">
                  <c:v>0.13404901745912801</c:v>
                </c:pt>
                <c:pt idx="572">
                  <c:v>0.11796294769634499</c:v>
                </c:pt>
                <c:pt idx="573">
                  <c:v>0.11796294769634499</c:v>
                </c:pt>
                <c:pt idx="574">
                  <c:v>9.6514675948173506E-2</c:v>
                </c:pt>
                <c:pt idx="575">
                  <c:v>6.1662909961736297E-2</c:v>
                </c:pt>
                <c:pt idx="576">
                  <c:v>0.17158228658330199</c:v>
                </c:pt>
                <c:pt idx="577">
                  <c:v>0.17158228658330199</c:v>
                </c:pt>
                <c:pt idx="578">
                  <c:v>0.17158228658330199</c:v>
                </c:pt>
                <c:pt idx="579">
                  <c:v>1.6085935714433501E-2</c:v>
                </c:pt>
                <c:pt idx="580">
                  <c:v>8.0433029780854603E-3</c:v>
                </c:pt>
                <c:pt idx="581">
                  <c:v>-1.8767170755476199E-2</c:v>
                </c:pt>
                <c:pt idx="582">
                  <c:v>0.13404794507235099</c:v>
                </c:pt>
                <c:pt idx="583">
                  <c:v>-0.117961339116178</c:v>
                </c:pt>
                <c:pt idx="584">
                  <c:v>-0.117961339116178</c:v>
                </c:pt>
                <c:pt idx="585">
                  <c:v>-0.117961339116178</c:v>
                </c:pt>
                <c:pt idx="586">
                  <c:v>-0.19034878709704101</c:v>
                </c:pt>
                <c:pt idx="587">
                  <c:v>0.123325149681735</c:v>
                </c:pt>
                <c:pt idx="588">
                  <c:v>8.0429678572169205E-2</c:v>
                </c:pt>
                <c:pt idx="589">
                  <c:v>0.158177719958257</c:v>
                </c:pt>
                <c:pt idx="590">
                  <c:v>1.07237337290452E-2</c:v>
                </c:pt>
                <c:pt idx="591">
                  <c:v>1.07237337290452E-2</c:v>
                </c:pt>
                <c:pt idx="592">
                  <c:v>1.07237337290452E-2</c:v>
                </c:pt>
                <c:pt idx="593">
                  <c:v>1.07237337290452E-2</c:v>
                </c:pt>
                <c:pt idx="594">
                  <c:v>1.6085667617741699E-2</c:v>
                </c:pt>
                <c:pt idx="595">
                  <c:v>-1.6085399521043899E-2</c:v>
                </c:pt>
                <c:pt idx="596">
                  <c:v>-5.0937165507484901E-2</c:v>
                </c:pt>
                <c:pt idx="597">
                  <c:v>4.2896141351301501E-2</c:v>
                </c:pt>
                <c:pt idx="598">
                  <c:v>4.2896141351301501E-2</c:v>
                </c:pt>
                <c:pt idx="599">
                  <c:v>4.2896141351301501E-2</c:v>
                </c:pt>
                <c:pt idx="600">
                  <c:v>5.6300976073039799E-2</c:v>
                </c:pt>
                <c:pt idx="601">
                  <c:v>-2.68083289600123E-3</c:v>
                </c:pt>
                <c:pt idx="602">
                  <c:v>4.0214638213564802E-2</c:v>
                </c:pt>
                <c:pt idx="603">
                  <c:v>0.117964020083123</c:v>
                </c:pt>
                <c:pt idx="604">
                  <c:v>8.84733836952981E-2</c:v>
                </c:pt>
                <c:pt idx="605">
                  <c:v>8.84733836952981E-2</c:v>
                </c:pt>
                <c:pt idx="606">
                  <c:v>8.84733836952981E-2</c:v>
                </c:pt>
                <c:pt idx="607">
                  <c:v>6.4343340712696095E-2</c:v>
                </c:pt>
                <c:pt idx="608">
                  <c:v>0.10187660983687</c:v>
                </c:pt>
                <c:pt idx="609">
                  <c:v>4.5576572102261299E-2</c:v>
                </c:pt>
                <c:pt idx="610">
                  <c:v>-8.0427667846958099E-3</c:v>
                </c:pt>
                <c:pt idx="611">
                  <c:v>0.104557040587829</c:v>
                </c:pt>
                <c:pt idx="612">
                  <c:v>0.104557040587829</c:v>
                </c:pt>
                <c:pt idx="613">
                  <c:v>0.104557040587829</c:v>
                </c:pt>
                <c:pt idx="614">
                  <c:v>4.2896141351301501E-2</c:v>
                </c:pt>
                <c:pt idx="615">
                  <c:v>0.109920314959997</c:v>
                </c:pt>
                <c:pt idx="616">
                  <c:v>5.3628722271256901E-3</c:v>
                </c:pt>
                <c:pt idx="617">
                  <c:v>0.34584486986921398</c:v>
                </c:pt>
                <c:pt idx="618">
                  <c:v>0.24396758979061101</c:v>
                </c:pt>
                <c:pt idx="619">
                  <c:v>0.24396758979061101</c:v>
                </c:pt>
                <c:pt idx="620">
                  <c:v>0.24396758979061101</c:v>
                </c:pt>
                <c:pt idx="621">
                  <c:v>0.24396758979061101</c:v>
                </c:pt>
                <c:pt idx="622">
                  <c:v>0.206434320666435</c:v>
                </c:pt>
                <c:pt idx="623">
                  <c:v>0.15281471368278399</c:v>
                </c:pt>
                <c:pt idx="624">
                  <c:v>8.04294104754774E-2</c:v>
                </c:pt>
                <c:pt idx="625">
                  <c:v>0.20911582380417101</c:v>
                </c:pt>
                <c:pt idx="626">
                  <c:v>0.20911582380417101</c:v>
                </c:pt>
                <c:pt idx="627">
                  <c:v>0.20911582380417101</c:v>
                </c:pt>
                <c:pt idx="628">
                  <c:v>7.5067476586780896E-2</c:v>
                </c:pt>
                <c:pt idx="629">
                  <c:v>0.176944756665386</c:v>
                </c:pt>
                <c:pt idx="630">
                  <c:v>0.16353884955687001</c:v>
                </c:pt>
                <c:pt idx="631">
                  <c:v>0.18498819369181899</c:v>
                </c:pt>
                <c:pt idx="632">
                  <c:v>0.115281176461916</c:v>
                </c:pt>
                <c:pt idx="633">
                  <c:v>0.115281176461916</c:v>
                </c:pt>
                <c:pt idx="634">
                  <c:v>0.115281176461916</c:v>
                </c:pt>
                <c:pt idx="635">
                  <c:v>6.4343340712696095E-2</c:v>
                </c:pt>
                <c:pt idx="636">
                  <c:v>0.27613999741286699</c:v>
                </c:pt>
                <c:pt idx="637">
                  <c:v>-1.3404968770086E-2</c:v>
                </c:pt>
                <c:pt idx="638">
                  <c:v>8.8472043211825502E-2</c:v>
                </c:pt>
                <c:pt idx="639">
                  <c:v>0.160858150709217</c:v>
                </c:pt>
                <c:pt idx="640">
                  <c:v>0.160858150709217</c:v>
                </c:pt>
                <c:pt idx="641">
                  <c:v>0.160858150709217</c:v>
                </c:pt>
                <c:pt idx="642">
                  <c:v>0.21983888729147899</c:v>
                </c:pt>
                <c:pt idx="643">
                  <c:v>0.13136751432138899</c:v>
                </c:pt>
                <c:pt idx="644">
                  <c:v>0.174262985430955</c:v>
                </c:pt>
                <c:pt idx="645">
                  <c:v>7.2386777739129299E-2</c:v>
                </c:pt>
                <c:pt idx="646">
                  <c:v>0.13672944821008801</c:v>
                </c:pt>
                <c:pt idx="647">
                  <c:v>0.13672944821008801</c:v>
                </c:pt>
                <c:pt idx="648">
                  <c:v>0.13672944821008801</c:v>
                </c:pt>
                <c:pt idx="649">
                  <c:v>9.1153814446255907E-2</c:v>
                </c:pt>
                <c:pt idx="650">
                  <c:v>6.9705542698084405E-2</c:v>
                </c:pt>
                <c:pt idx="651">
                  <c:v>6.1662641865042597E-2</c:v>
                </c:pt>
                <c:pt idx="652">
                  <c:v>8.5791612460867597E-2</c:v>
                </c:pt>
                <c:pt idx="653">
                  <c:v>0.112600745710956</c:v>
                </c:pt>
                <c:pt idx="654">
                  <c:v>0.112600745710956</c:v>
                </c:pt>
                <c:pt idx="655">
                  <c:v>0.112600745710956</c:v>
                </c:pt>
                <c:pt idx="656">
                  <c:v>6.1662909961736297E-2</c:v>
                </c:pt>
                <c:pt idx="657">
                  <c:v>5.36194729353031E-2</c:v>
                </c:pt>
                <c:pt idx="658">
                  <c:v>8.84733836952981E-2</c:v>
                </c:pt>
                <c:pt idx="659">
                  <c:v>2.94905023394781E-2</c:v>
                </c:pt>
                <c:pt idx="660">
                  <c:v>8.8472043211825502E-2</c:v>
                </c:pt>
                <c:pt idx="661">
                  <c:v>8.8472043211825502E-2</c:v>
                </c:pt>
                <c:pt idx="662">
                  <c:v>8.8472043211825502E-2</c:v>
                </c:pt>
                <c:pt idx="663">
                  <c:v>2.9491306629563199E-2</c:v>
                </c:pt>
                <c:pt idx="664">
                  <c:v>0.168900783445567</c:v>
                </c:pt>
                <c:pt idx="665">
                  <c:v>4.5576572102261299E-2</c:v>
                </c:pt>
                <c:pt idx="666">
                  <c:v>5.3617998403487398E-3</c:v>
                </c:pt>
                <c:pt idx="667">
                  <c:v>0.12868708357043099</c:v>
                </c:pt>
                <c:pt idx="668">
                  <c:v>0.12868708357043099</c:v>
                </c:pt>
                <c:pt idx="669">
                  <c:v>0.12868708357043099</c:v>
                </c:pt>
                <c:pt idx="670">
                  <c:v>1.6085935714433501E-2</c:v>
                </c:pt>
                <c:pt idx="671">
                  <c:v>5.0938774087651503E-2</c:v>
                </c:pt>
                <c:pt idx="672">
                  <c:v>1.87674388521702E-2</c:v>
                </c:pt>
                <c:pt idx="673">
                  <c:v>-5.3618936741913502E-2</c:v>
                </c:pt>
                <c:pt idx="674">
                  <c:v>4.8258075239997998E-2</c:v>
                </c:pt>
                <c:pt idx="675">
                  <c:v>4.8258075239997998E-2</c:v>
                </c:pt>
                <c:pt idx="676">
                  <c:v>4.8258075239997998E-2</c:v>
                </c:pt>
                <c:pt idx="677">
                  <c:v>8.8473115598602395E-2</c:v>
                </c:pt>
                <c:pt idx="678">
                  <c:v>-0.13940961086435</c:v>
                </c:pt>
                <c:pt idx="679">
                  <c:v>-7.2385705352348298E-2</c:v>
                </c:pt>
                <c:pt idx="680">
                  <c:v>8.3110109323128997E-2</c:v>
                </c:pt>
                <c:pt idx="681">
                  <c:v>8.3110109323128997E-2</c:v>
                </c:pt>
                <c:pt idx="682">
                  <c:v>8.3110109323128997E-2</c:v>
                </c:pt>
                <c:pt idx="683">
                  <c:v>8.3110109323128997E-2</c:v>
                </c:pt>
                <c:pt idx="684">
                  <c:v>6.7024843850432794E-2</c:v>
                </c:pt>
                <c:pt idx="685">
                  <c:v>9.1152742059479E-2</c:v>
                </c:pt>
                <c:pt idx="686">
                  <c:v>7.5067476586780896E-2</c:v>
                </c:pt>
                <c:pt idx="687">
                  <c:v>0.24665016531512399</c:v>
                </c:pt>
                <c:pt idx="688">
                  <c:v>0.11528251694538499</c:v>
                </c:pt>
                <c:pt idx="689">
                  <c:v>0.11528251694538499</c:v>
                </c:pt>
                <c:pt idx="690">
                  <c:v>0.11528251694538499</c:v>
                </c:pt>
                <c:pt idx="691">
                  <c:v>-2.6809535395130601E-2</c:v>
                </c:pt>
                <c:pt idx="692">
                  <c:v>-5.0938237894261898E-2</c:v>
                </c:pt>
                <c:pt idx="693">
                  <c:v>3.2172005477214799E-2</c:v>
                </c:pt>
                <c:pt idx="694">
                  <c:v>7.2385973449044197E-2</c:v>
                </c:pt>
                <c:pt idx="695">
                  <c:v>9.9196179085910302E-2</c:v>
                </c:pt>
                <c:pt idx="696">
                  <c:v>9.9196179085910302E-2</c:v>
                </c:pt>
                <c:pt idx="697">
                  <c:v>9.9196179085910302E-2</c:v>
                </c:pt>
                <c:pt idx="698">
                  <c:v>0.19034905519373699</c:v>
                </c:pt>
                <c:pt idx="699">
                  <c:v>-2.6809535395130601E-2</c:v>
                </c:pt>
                <c:pt idx="700">
                  <c:v>2.94905023394781E-2</c:v>
                </c:pt>
                <c:pt idx="701">
                  <c:v>7.5067476586780896E-2</c:v>
                </c:pt>
                <c:pt idx="702">
                  <c:v>-3.4851900034784902E-2</c:v>
                </c:pt>
                <c:pt idx="703">
                  <c:v>-3.4851900034784902E-2</c:v>
                </c:pt>
                <c:pt idx="704">
                  <c:v>-3.4851900034784902E-2</c:v>
                </c:pt>
                <c:pt idx="705">
                  <c:v>7.2385973449044197E-2</c:v>
                </c:pt>
                <c:pt idx="706">
                  <c:v>8.5791612460867597E-2</c:v>
                </c:pt>
                <c:pt idx="707">
                  <c:v>9.3833977100521895E-2</c:v>
                </c:pt>
                <c:pt idx="708">
                  <c:v>9.1152473962785197E-2</c:v>
                </c:pt>
                <c:pt idx="709">
                  <c:v>0.115281444558608</c:v>
                </c:pt>
                <c:pt idx="710">
                  <c:v>0.115281444558608</c:v>
                </c:pt>
                <c:pt idx="711">
                  <c:v>0.115281444558608</c:v>
                </c:pt>
                <c:pt idx="712">
                  <c:v>0.12868708357042899</c:v>
                </c:pt>
                <c:pt idx="713">
                  <c:v>0.13672944821008601</c:v>
                </c:pt>
                <c:pt idx="714">
                  <c:v>0.33512180638190597</c:v>
                </c:pt>
                <c:pt idx="715">
                  <c:v>7.5067476586780896E-2</c:v>
                </c:pt>
                <c:pt idx="716">
                  <c:v>7.7748979724517595E-2</c:v>
                </c:pt>
                <c:pt idx="717">
                  <c:v>7.7748979724517595E-2</c:v>
                </c:pt>
                <c:pt idx="718">
                  <c:v>7.7748979724517595E-2</c:v>
                </c:pt>
                <c:pt idx="719">
                  <c:v>7.7748979724517595E-2</c:v>
                </c:pt>
                <c:pt idx="720">
                  <c:v>-5.6300439879650201E-2</c:v>
                </c:pt>
                <c:pt idx="721">
                  <c:v>4.0214638213564802E-2</c:v>
                </c:pt>
                <c:pt idx="722">
                  <c:v>1.34041644800049E-2</c:v>
                </c:pt>
                <c:pt idx="723">
                  <c:v>0.14209165019547601</c:v>
                </c:pt>
                <c:pt idx="724">
                  <c:v>0.14209165019547601</c:v>
                </c:pt>
                <c:pt idx="725">
                  <c:v>0.14209165019547601</c:v>
                </c:pt>
                <c:pt idx="726">
                  <c:v>3.7534207462606897E-2</c:v>
                </c:pt>
                <c:pt idx="727">
                  <c:v>0.11796294769634701</c:v>
                </c:pt>
                <c:pt idx="728">
                  <c:v>5.3620277225386301E-2</c:v>
                </c:pt>
                <c:pt idx="729">
                  <c:v>8.0429678572171107E-2</c:v>
                </c:pt>
                <c:pt idx="730">
                  <c:v>2.9491306629563199E-2</c:v>
                </c:pt>
                <c:pt idx="731">
                  <c:v>2.9491306629563199E-2</c:v>
                </c:pt>
                <c:pt idx="732">
                  <c:v>2.9491306629563199E-2</c:v>
                </c:pt>
                <c:pt idx="733">
                  <c:v>0.19034905519373799</c:v>
                </c:pt>
                <c:pt idx="734">
                  <c:v>-5.3615317436528599E-3</c:v>
                </c:pt>
                <c:pt idx="735">
                  <c:v>0.18498712130504</c:v>
                </c:pt>
                <c:pt idx="736">
                  <c:v>0.101876877933563</c:v>
                </c:pt>
                <c:pt idx="737">
                  <c:v>7.2385973449044197E-2</c:v>
                </c:pt>
                <c:pt idx="738">
                  <c:v>7.2385973449044197E-2</c:v>
                </c:pt>
                <c:pt idx="739">
                  <c:v>7.2385973449044197E-2</c:v>
                </c:pt>
                <c:pt idx="740">
                  <c:v>0.18766782015269401</c:v>
                </c:pt>
                <c:pt idx="741">
                  <c:v>0.171582554679996</c:v>
                </c:pt>
                <c:pt idx="742">
                  <c:v>0.20911582380417101</c:v>
                </c:pt>
                <c:pt idx="743">
                  <c:v>-8.0416943979188804E-3</c:v>
                </c:pt>
                <c:pt idx="744">
                  <c:v>0.15013428293182399</c:v>
                </c:pt>
                <c:pt idx="745">
                  <c:v>0.15013428293182399</c:v>
                </c:pt>
                <c:pt idx="746">
                  <c:v>0.15013428293182399</c:v>
                </c:pt>
                <c:pt idx="747">
                  <c:v>6.4344413099473002E-2</c:v>
                </c:pt>
                <c:pt idx="748">
                  <c:v>1.34055049634756E-2</c:v>
                </c:pt>
                <c:pt idx="749">
                  <c:v>5.3626041304338304E-3</c:v>
                </c:pt>
                <c:pt idx="750">
                  <c:v>0.109920314959997</c:v>
                </c:pt>
                <c:pt idx="751">
                  <c:v>1.87663664653933E-2</c:v>
                </c:pt>
                <c:pt idx="752">
                  <c:v>1.87663664653933E-2</c:v>
                </c:pt>
                <c:pt idx="753">
                  <c:v>1.87663664653933E-2</c:v>
                </c:pt>
                <c:pt idx="754">
                  <c:v>-1.60856676177395E-2</c:v>
                </c:pt>
                <c:pt idx="755">
                  <c:v>0.171582554679997</c:v>
                </c:pt>
                <c:pt idx="756">
                  <c:v>8.3111181709905904E-2</c:v>
                </c:pt>
                <c:pt idx="757">
                  <c:v>8.3111181709905904E-2</c:v>
                </c:pt>
                <c:pt idx="758">
                  <c:v>-0.10723827562887001</c:v>
                </c:pt>
                <c:pt idx="759">
                  <c:v>-0.10723827562887001</c:v>
                </c:pt>
                <c:pt idx="760">
                  <c:v>-0.10723827562887001</c:v>
                </c:pt>
                <c:pt idx="761">
                  <c:v>9.6515748334952398E-2</c:v>
                </c:pt>
                <c:pt idx="762">
                  <c:v>7.2387045835821104E-2</c:v>
                </c:pt>
                <c:pt idx="763">
                  <c:v>4.2896141351301501E-2</c:v>
                </c:pt>
                <c:pt idx="764">
                  <c:v>-5.0937165507483E-2</c:v>
                </c:pt>
                <c:pt idx="765">
                  <c:v>3.7534207462606897E-2</c:v>
                </c:pt>
                <c:pt idx="766">
                  <c:v>3.7534207462606897E-2</c:v>
                </c:pt>
                <c:pt idx="767">
                  <c:v>3.7534207462606897E-2</c:v>
                </c:pt>
                <c:pt idx="768">
                  <c:v>6.4344413099473002E-2</c:v>
                </c:pt>
                <c:pt idx="769">
                  <c:v>3.21720054772167E-2</c:v>
                </c:pt>
                <c:pt idx="770">
                  <c:v>7.7747907337740604E-2</c:v>
                </c:pt>
                <c:pt idx="771">
                  <c:v>0.19302975404139</c:v>
                </c:pt>
                <c:pt idx="772">
                  <c:v>-3.2171469283826998E-2</c:v>
                </c:pt>
                <c:pt idx="773">
                  <c:v>-3.2171469283826998E-2</c:v>
                </c:pt>
                <c:pt idx="774">
                  <c:v>-3.2171469283826998E-2</c:v>
                </c:pt>
                <c:pt idx="775">
                  <c:v>5.3620277225388202E-2</c:v>
                </c:pt>
                <c:pt idx="776">
                  <c:v>5.3620277225388202E-2</c:v>
                </c:pt>
                <c:pt idx="777">
                  <c:v>0.12064337844730399</c:v>
                </c:pt>
                <c:pt idx="778">
                  <c:v>3.7534207462605003E-2</c:v>
                </c:pt>
                <c:pt idx="779">
                  <c:v>0.20911582380417101</c:v>
                </c:pt>
                <c:pt idx="780">
                  <c:v>0.20911582380417101</c:v>
                </c:pt>
                <c:pt idx="781">
                  <c:v>0.20911582380417101</c:v>
                </c:pt>
                <c:pt idx="782">
                  <c:v>2.9490502339480001E-2</c:v>
                </c:pt>
                <c:pt idx="783">
                  <c:v>6.4343340712694194E-2</c:v>
                </c:pt>
                <c:pt idx="784">
                  <c:v>0.16353884955686901</c:v>
                </c:pt>
                <c:pt idx="785">
                  <c:v>0.19034905519373699</c:v>
                </c:pt>
                <c:pt idx="786">
                  <c:v>4.2895068964522699E-2</c:v>
                </c:pt>
                <c:pt idx="787">
                  <c:v>4.2895068964522699E-2</c:v>
                </c:pt>
                <c:pt idx="788">
                  <c:v>4.2895068964522699E-2</c:v>
                </c:pt>
                <c:pt idx="789">
                  <c:v>-5.3615317436528599E-3</c:v>
                </c:pt>
                <c:pt idx="790">
                  <c:v>4.8257270949912903E-2</c:v>
                </c:pt>
                <c:pt idx="791">
                  <c:v>0.17158148229321901</c:v>
                </c:pt>
                <c:pt idx="792">
                  <c:v>0.12600531233600101</c:v>
                </c:pt>
                <c:pt idx="793">
                  <c:v>-5.3618936741913502E-2</c:v>
                </c:pt>
                <c:pt idx="794">
                  <c:v>-5.3618936741913502E-2</c:v>
                </c:pt>
                <c:pt idx="795">
                  <c:v>-5.3618936741913502E-2</c:v>
                </c:pt>
                <c:pt idx="796">
                  <c:v>-4.0214102020175099E-2</c:v>
                </c:pt>
                <c:pt idx="797">
                  <c:v>0.152815786069561</c:v>
                </c:pt>
                <c:pt idx="798">
                  <c:v>-8.8470702728352599E-2</c:v>
                </c:pt>
                <c:pt idx="799">
                  <c:v>0.112600745710956</c:v>
                </c:pt>
                <c:pt idx="800">
                  <c:v>6.97052746013926E-2</c:v>
                </c:pt>
                <c:pt idx="801">
                  <c:v>6.97052746013926E-2</c:v>
                </c:pt>
                <c:pt idx="802">
                  <c:v>6.97052746013926E-2</c:v>
                </c:pt>
                <c:pt idx="803">
                  <c:v>3.4852436228174598E-2</c:v>
                </c:pt>
                <c:pt idx="804">
                  <c:v>2.68136908938898E-3</c:v>
                </c:pt>
                <c:pt idx="805">
                  <c:v>0.176943416181915</c:v>
                </c:pt>
                <c:pt idx="806">
                  <c:v>4.5576840198953097E-2</c:v>
                </c:pt>
                <c:pt idx="807">
                  <c:v>-0.11259940522748201</c:v>
                </c:pt>
                <c:pt idx="808">
                  <c:v>-0.11259940522748201</c:v>
                </c:pt>
                <c:pt idx="809">
                  <c:v>-0.11259940522748201</c:v>
                </c:pt>
                <c:pt idx="810">
                  <c:v>3.4853508614953399E-2</c:v>
                </c:pt>
                <c:pt idx="811">
                  <c:v>8.04294104754774E-2</c:v>
                </c:pt>
                <c:pt idx="812">
                  <c:v>7.5067476586780896E-2</c:v>
                </c:pt>
                <c:pt idx="813">
                  <c:v>0.12064337844730399</c:v>
                </c:pt>
                <c:pt idx="814">
                  <c:v>4.8257270949912903E-2</c:v>
                </c:pt>
                <c:pt idx="815">
                  <c:v>4.8257270949912903E-2</c:v>
                </c:pt>
                <c:pt idx="816">
                  <c:v>4.8257270949912903E-2</c:v>
                </c:pt>
                <c:pt idx="817">
                  <c:v>4.8257270949912903E-2</c:v>
                </c:pt>
                <c:pt idx="818">
                  <c:v>0.104558112974608</c:v>
                </c:pt>
                <c:pt idx="819">
                  <c:v>5.3620277225388202E-2</c:v>
                </c:pt>
                <c:pt idx="820">
                  <c:v>2.68098034918265E-2</c:v>
                </c:pt>
                <c:pt idx="821">
                  <c:v>4.2896141351301501E-2</c:v>
                </c:pt>
                <c:pt idx="822">
                  <c:v>4.2896141351301501E-2</c:v>
                </c:pt>
                <c:pt idx="823">
                  <c:v>4.2896141351301501E-2</c:v>
                </c:pt>
                <c:pt idx="824">
                  <c:v>2.4128300354089801E-2</c:v>
                </c:pt>
                <c:pt idx="825">
                  <c:v>0.294906497926608</c:v>
                </c:pt>
                <c:pt idx="826">
                  <c:v>0.13940987896104501</c:v>
                </c:pt>
                <c:pt idx="827">
                  <c:v>8.84733836952981E-2</c:v>
                </c:pt>
                <c:pt idx="828">
                  <c:v>4.8258075239997998E-2</c:v>
                </c:pt>
                <c:pt idx="829">
                  <c:v>4.8258075239997998E-2</c:v>
                </c:pt>
                <c:pt idx="830">
                  <c:v>4.8258075239997998E-2</c:v>
                </c:pt>
                <c:pt idx="831">
                  <c:v>-6.4343072615998295E-2</c:v>
                </c:pt>
                <c:pt idx="832">
                  <c:v>7.7748979724517595E-2</c:v>
                </c:pt>
                <c:pt idx="833">
                  <c:v>0.126005580432695</c:v>
                </c:pt>
                <c:pt idx="834">
                  <c:v>6.9705542698084405E-2</c:v>
                </c:pt>
                <c:pt idx="835">
                  <c:v>6.7024843850430907E-2</c:v>
                </c:pt>
                <c:pt idx="836">
                  <c:v>6.7024843850430907E-2</c:v>
                </c:pt>
                <c:pt idx="837">
                  <c:v>6.7024843850430907E-2</c:v>
                </c:pt>
                <c:pt idx="838">
                  <c:v>-6.1662373768346698E-2</c:v>
                </c:pt>
                <c:pt idx="839">
                  <c:v>2.94905023394781E-2</c:v>
                </c:pt>
                <c:pt idx="840">
                  <c:v>9.1153546349564102E-2</c:v>
                </c:pt>
                <c:pt idx="841">
                  <c:v>-3.4852168131478699E-2</c:v>
                </c:pt>
                <c:pt idx="842">
                  <c:v>1.87663664653933E-2</c:v>
                </c:pt>
                <c:pt idx="843">
                  <c:v>1.87663664653933E-2</c:v>
                </c:pt>
                <c:pt idx="844">
                  <c:v>1.87663664653933E-2</c:v>
                </c:pt>
                <c:pt idx="845">
                  <c:v>1.8767438852172101E-2</c:v>
                </c:pt>
                <c:pt idx="846">
                  <c:v>-2.4128032257393899E-2</c:v>
                </c:pt>
                <c:pt idx="847">
                  <c:v>-1.8766902658780601E-2</c:v>
                </c:pt>
                <c:pt idx="848">
                  <c:v>0.15281471368278399</c:v>
                </c:pt>
                <c:pt idx="849">
                  <c:v>6.1662641865042597E-2</c:v>
                </c:pt>
                <c:pt idx="850">
                  <c:v>6.1662641865042597E-2</c:v>
                </c:pt>
                <c:pt idx="851">
                  <c:v>6.1662641865042597E-2</c:v>
                </c:pt>
                <c:pt idx="852">
                  <c:v>8.3110109323130898E-2</c:v>
                </c:pt>
                <c:pt idx="853">
                  <c:v>-2.9489966146090299E-2</c:v>
                </c:pt>
                <c:pt idx="854">
                  <c:v>5.0938774087651503E-2</c:v>
                </c:pt>
                <c:pt idx="855">
                  <c:v>0.18230535007060999</c:v>
                </c:pt>
                <c:pt idx="856">
                  <c:v>3.21720054772167E-2</c:v>
                </c:pt>
                <c:pt idx="857">
                  <c:v>3.21720054772167E-2</c:v>
                </c:pt>
                <c:pt idx="858">
                  <c:v>3.21720054772167E-2</c:v>
                </c:pt>
                <c:pt idx="859">
                  <c:v>3.4852436228176499E-2</c:v>
                </c:pt>
                <c:pt idx="860">
                  <c:v>0.19839168793008699</c:v>
                </c:pt>
                <c:pt idx="861">
                  <c:v>2.1447869603129999E-2</c:v>
                </c:pt>
                <c:pt idx="862">
                  <c:v>2.4129372740866701E-2</c:v>
                </c:pt>
                <c:pt idx="863">
                  <c:v>-8.0427667846958099E-3</c:v>
                </c:pt>
                <c:pt idx="864">
                  <c:v>-8.0427667846958099E-3</c:v>
                </c:pt>
                <c:pt idx="865">
                  <c:v>-8.0427667846958099E-3</c:v>
                </c:pt>
                <c:pt idx="866">
                  <c:v>3.4853508614953399E-2</c:v>
                </c:pt>
                <c:pt idx="867">
                  <c:v>-5.3623360337379496E-3</c:v>
                </c:pt>
                <c:pt idx="868">
                  <c:v>0.123325149681735</c:v>
                </c:pt>
                <c:pt idx="869">
                  <c:v>0.28150193130156298</c:v>
                </c:pt>
                <c:pt idx="870">
                  <c:v>0.14209165019547601</c:v>
                </c:pt>
                <c:pt idx="871">
                  <c:v>0.14209165019547601</c:v>
                </c:pt>
                <c:pt idx="872">
                  <c:v>0.14209165019547601</c:v>
                </c:pt>
                <c:pt idx="873">
                  <c:v>9.1153546349562201E-2</c:v>
                </c:pt>
                <c:pt idx="874">
                  <c:v>0.120644450834083</c:v>
                </c:pt>
                <c:pt idx="875">
                  <c:v>0.22252039042921601</c:v>
                </c:pt>
                <c:pt idx="876">
                  <c:v>0.25201129491373597</c:v>
                </c:pt>
                <c:pt idx="877">
                  <c:v>-0.14477181284974</c:v>
                </c:pt>
                <c:pt idx="878">
                  <c:v>-0.14477181284974</c:v>
                </c:pt>
                <c:pt idx="879">
                  <c:v>-0.14477181284974</c:v>
                </c:pt>
                <c:pt idx="880">
                  <c:v>-3.4851900034786797E-2</c:v>
                </c:pt>
                <c:pt idx="881">
                  <c:v>-5.8980870630609999E-2</c:v>
                </c:pt>
                <c:pt idx="882">
                  <c:v>0.11528224884869299</c:v>
                </c:pt>
                <c:pt idx="883">
                  <c:v>-5.3612636469591102E-3</c:v>
                </c:pt>
                <c:pt idx="884">
                  <c:v>0.27345849427513003</c:v>
                </c:pt>
                <c:pt idx="885">
                  <c:v>0.27345849427513003</c:v>
                </c:pt>
                <c:pt idx="886">
                  <c:v>0.27345849427513003</c:v>
                </c:pt>
                <c:pt idx="887">
                  <c:v>0.20375362181878101</c:v>
                </c:pt>
                <c:pt idx="888">
                  <c:v>0.101877682223648</c:v>
                </c:pt>
                <c:pt idx="889">
                  <c:v>0.13941014705773899</c:v>
                </c:pt>
                <c:pt idx="890">
                  <c:v>5.3619204838609401E-2</c:v>
                </c:pt>
                <c:pt idx="891">
                  <c:v>0.23860565590191399</c:v>
                </c:pt>
                <c:pt idx="892">
                  <c:v>0.23860565590191399</c:v>
                </c:pt>
                <c:pt idx="893">
                  <c:v>0.23860565590191399</c:v>
                </c:pt>
                <c:pt idx="894">
                  <c:v>6.1661837574959397E-2</c:v>
                </c:pt>
                <c:pt idx="895">
                  <c:v>-1.8766902658782499E-2</c:v>
                </c:pt>
                <c:pt idx="896">
                  <c:v>4.5576572102261299E-2</c:v>
                </c:pt>
                <c:pt idx="897">
                  <c:v>0.30026896800869002</c:v>
                </c:pt>
                <c:pt idx="898">
                  <c:v>-1.6085399521043899E-2</c:v>
                </c:pt>
                <c:pt idx="899">
                  <c:v>-1.6085399521043899E-2</c:v>
                </c:pt>
                <c:pt idx="900">
                  <c:v>-1.6085399521043899E-2</c:v>
                </c:pt>
                <c:pt idx="901">
                  <c:v>7.2386777739129299E-2</c:v>
                </c:pt>
                <c:pt idx="902">
                  <c:v>8.3109841226437095E-2</c:v>
                </c:pt>
                <c:pt idx="903">
                  <c:v>0.158177719958257</c:v>
                </c:pt>
                <c:pt idx="904">
                  <c:v>0.158177719958257</c:v>
                </c:pt>
                <c:pt idx="905">
                  <c:v>0.10992058305669</c:v>
                </c:pt>
                <c:pt idx="906">
                  <c:v>0.10992058305669</c:v>
                </c:pt>
                <c:pt idx="907">
                  <c:v>0.10992058305669</c:v>
                </c:pt>
                <c:pt idx="908">
                  <c:v>-2.6797605092224001E-3</c:v>
                </c:pt>
                <c:pt idx="909">
                  <c:v>0.168900783445567</c:v>
                </c:pt>
                <c:pt idx="910">
                  <c:v>0.20643539305321201</c:v>
                </c:pt>
                <c:pt idx="911">
                  <c:v>-4.55763040055654E-2</c:v>
                </c:pt>
                <c:pt idx="912">
                  <c:v>6.1662641865042597E-2</c:v>
                </c:pt>
                <c:pt idx="913">
                  <c:v>6.1662641865042597E-2</c:v>
                </c:pt>
                <c:pt idx="914">
                  <c:v>6.1662641865042597E-2</c:v>
                </c:pt>
                <c:pt idx="915">
                  <c:v>0.11528224884869299</c:v>
                </c:pt>
                <c:pt idx="916">
                  <c:v>0.211796522651823</c:v>
                </c:pt>
                <c:pt idx="917">
                  <c:v>0.104557308684523</c:v>
                </c:pt>
                <c:pt idx="918">
                  <c:v>4.0214638213564802E-2</c:v>
                </c:pt>
                <c:pt idx="919">
                  <c:v>6.9705542698084405E-2</c:v>
                </c:pt>
                <c:pt idx="920">
                  <c:v>6.9705542698084405E-2</c:v>
                </c:pt>
                <c:pt idx="921">
                  <c:v>6.9705542698084405E-2</c:v>
                </c:pt>
                <c:pt idx="922">
                  <c:v>2.9491306629563199E-2</c:v>
                </c:pt>
                <c:pt idx="923">
                  <c:v>5.3620277225388202E-2</c:v>
                </c:pt>
                <c:pt idx="924">
                  <c:v>0.14745385218086399</c:v>
                </c:pt>
                <c:pt idx="925">
                  <c:v>0.25469279805147399</c:v>
                </c:pt>
                <c:pt idx="926">
                  <c:v>5.3619204838611302E-2</c:v>
                </c:pt>
                <c:pt idx="927">
                  <c:v>5.3619204838611302E-2</c:v>
                </c:pt>
                <c:pt idx="928">
                  <c:v>5.3619204838611302E-2</c:v>
                </c:pt>
                <c:pt idx="929">
                  <c:v>-6.1662641865040398E-2</c:v>
                </c:pt>
                <c:pt idx="930">
                  <c:v>9.6514675948175505E-2</c:v>
                </c:pt>
                <c:pt idx="931">
                  <c:v>9.6514675948175505E-2</c:v>
                </c:pt>
                <c:pt idx="932">
                  <c:v>7.5067476586780896E-2</c:v>
                </c:pt>
                <c:pt idx="933">
                  <c:v>4.0214638213564802E-2</c:v>
                </c:pt>
                <c:pt idx="934">
                  <c:v>4.0214638213564802E-2</c:v>
                </c:pt>
                <c:pt idx="935">
                  <c:v>4.0214638213564802E-2</c:v>
                </c:pt>
                <c:pt idx="936">
                  <c:v>-0.14477288523651699</c:v>
                </c:pt>
                <c:pt idx="937">
                  <c:v>9.9196447182603995E-2</c:v>
                </c:pt>
                <c:pt idx="938">
                  <c:v>9.9196447182603995E-2</c:v>
                </c:pt>
                <c:pt idx="939">
                  <c:v>9.9196179085912203E-2</c:v>
                </c:pt>
                <c:pt idx="940">
                  <c:v>0.13136751432139099</c:v>
                </c:pt>
                <c:pt idx="941">
                  <c:v>0.13136751432139099</c:v>
                </c:pt>
                <c:pt idx="942">
                  <c:v>0.13136751432139099</c:v>
                </c:pt>
                <c:pt idx="943">
                  <c:v>3.21720054772167E-2</c:v>
                </c:pt>
                <c:pt idx="944">
                  <c:v>5.6300976073039799E-2</c:v>
                </c:pt>
                <c:pt idx="945">
                  <c:v>9.6515748334952398E-2</c:v>
                </c:pt>
                <c:pt idx="946">
                  <c:v>8.8473115598604296E-2</c:v>
                </c:pt>
                <c:pt idx="947">
                  <c:v>6.9705274601390602E-2</c:v>
                </c:pt>
                <c:pt idx="948">
                  <c:v>6.9705274601390602E-2</c:v>
                </c:pt>
                <c:pt idx="949">
                  <c:v>0.12600531233600101</c:v>
                </c:pt>
                <c:pt idx="950">
                  <c:v>0.18498712130504</c:v>
                </c:pt>
                <c:pt idx="951">
                  <c:v>0.14477208094643601</c:v>
                </c:pt>
                <c:pt idx="952">
                  <c:v>5.6299635589569103E-2</c:v>
                </c:pt>
                <c:pt idx="953">
                  <c:v>4.5577644489038199E-2</c:v>
                </c:pt>
                <c:pt idx="954">
                  <c:v>4.5577644489038199E-2</c:v>
                </c:pt>
                <c:pt idx="955">
                  <c:v>4.5577644489038199E-2</c:v>
                </c:pt>
                <c:pt idx="956">
                  <c:v>4.5577644489038199E-2</c:v>
                </c:pt>
                <c:pt idx="957">
                  <c:v>0.160858150709217</c:v>
                </c:pt>
                <c:pt idx="958">
                  <c:v>-7.2385437255654494E-2</c:v>
                </c:pt>
                <c:pt idx="959">
                  <c:v>4.0214638213564802E-2</c:v>
                </c:pt>
                <c:pt idx="960">
                  <c:v>-0.257372692609044</c:v>
                </c:pt>
                <c:pt idx="961">
                  <c:v>-0.257372692609044</c:v>
                </c:pt>
                <c:pt idx="962">
                  <c:v>-0.257372692609044</c:v>
                </c:pt>
                <c:pt idx="963">
                  <c:v>7.2387045835823005E-2</c:v>
                </c:pt>
                <c:pt idx="964">
                  <c:v>0.10187660983687</c:v>
                </c:pt>
                <c:pt idx="965">
                  <c:v>-4.0214102020177098E-2</c:v>
                </c:pt>
                <c:pt idx="966" formatCode="0.00E+00">
                  <c:v>6.7024173736052099E-7</c:v>
                </c:pt>
                <c:pt idx="967">
                  <c:v>-5.3618668645219698E-2</c:v>
                </c:pt>
                <c:pt idx="968">
                  <c:v>-5.3618668645219698E-2</c:v>
                </c:pt>
                <c:pt idx="969">
                  <c:v>-5.3618668645219698E-2</c:v>
                </c:pt>
                <c:pt idx="970">
                  <c:v>4.5576572102261299E-2</c:v>
                </c:pt>
                <c:pt idx="971">
                  <c:v>7.5067476586780896E-2</c:v>
                </c:pt>
                <c:pt idx="972">
                  <c:v>0.14745385218086399</c:v>
                </c:pt>
                <c:pt idx="973">
                  <c:v>0.166220352694605</c:v>
                </c:pt>
                <c:pt idx="974">
                  <c:v>-5.6299099396179497E-2</c:v>
                </c:pt>
                <c:pt idx="975">
                  <c:v>-5.6299099396179497E-2</c:v>
                </c:pt>
                <c:pt idx="976">
                  <c:v>-5.6299099396179497E-2</c:v>
                </c:pt>
                <c:pt idx="977">
                  <c:v>0.187667552056</c:v>
                </c:pt>
                <c:pt idx="978">
                  <c:v>3.2172005477214799E-2</c:v>
                </c:pt>
                <c:pt idx="979">
                  <c:v>2.9491574726256901E-2</c:v>
                </c:pt>
                <c:pt idx="980">
                  <c:v>0.21447802578956199</c:v>
                </c:pt>
                <c:pt idx="981">
                  <c:v>-1.60856676177395E-2</c:v>
                </c:pt>
                <c:pt idx="982">
                  <c:v>-1.60856676177395E-2</c:v>
                </c:pt>
                <c:pt idx="983">
                  <c:v>-1.60856676177395E-2</c:v>
                </c:pt>
                <c:pt idx="984">
                  <c:v>-1.60856676177395E-2</c:v>
                </c:pt>
                <c:pt idx="985">
                  <c:v>0.11528251694538499</c:v>
                </c:pt>
                <c:pt idx="986">
                  <c:v>6.1662641865042597E-2</c:v>
                </c:pt>
                <c:pt idx="987">
                  <c:v>9.1152742059479E-2</c:v>
                </c:pt>
                <c:pt idx="988">
                  <c:v>0.15281471368278399</c:v>
                </c:pt>
                <c:pt idx="989">
                  <c:v>0.15281471368278399</c:v>
                </c:pt>
                <c:pt idx="990">
                  <c:v>0.15281471368278399</c:v>
                </c:pt>
                <c:pt idx="991">
                  <c:v>-0.101876341740174</c:v>
                </c:pt>
                <c:pt idx="992">
                  <c:v>-0.19034771471026399</c:v>
                </c:pt>
                <c:pt idx="993">
                  <c:v>8.8472311308519194E-2</c:v>
                </c:pt>
                <c:pt idx="994">
                  <c:v>-0.27881989197043699</c:v>
                </c:pt>
                <c:pt idx="995">
                  <c:v>0.104558112974606</c:v>
                </c:pt>
                <c:pt idx="996">
                  <c:v>0.104558112974606</c:v>
                </c:pt>
                <c:pt idx="997">
                  <c:v>0.104558112974606</c:v>
                </c:pt>
                <c:pt idx="998">
                  <c:v>0.45576424649078201</c:v>
                </c:pt>
                <c:pt idx="999">
                  <c:v>-0.182305350070608</c:v>
                </c:pt>
                <c:pt idx="1000">
                  <c:v>0.42895484514399901</c:v>
                </c:pt>
                <c:pt idx="1001">
                  <c:v>0.28954456403791101</c:v>
                </c:pt>
                <c:pt idx="1002">
                  <c:v>0.147453584084172</c:v>
                </c:pt>
                <c:pt idx="1003">
                  <c:v>0.147453584084172</c:v>
                </c:pt>
                <c:pt idx="1004">
                  <c:v>0.147453584084172</c:v>
                </c:pt>
                <c:pt idx="1005">
                  <c:v>-8.0427667846958099E-3</c:v>
                </c:pt>
                <c:pt idx="1006">
                  <c:v>0.35657007813007902</c:v>
                </c:pt>
                <c:pt idx="1007">
                  <c:v>-0.19839007934991801</c:v>
                </c:pt>
                <c:pt idx="1008">
                  <c:v>-6.97050065046948E-2</c:v>
                </c:pt>
                <c:pt idx="1009">
                  <c:v>0.26541586153878</c:v>
                </c:pt>
                <c:pt idx="1010">
                  <c:v>0.26541586153878</c:v>
                </c:pt>
                <c:pt idx="1011">
                  <c:v>0.26541586153878</c:v>
                </c:pt>
                <c:pt idx="1012">
                  <c:v>0.337802237132866</c:v>
                </c:pt>
                <c:pt idx="1013">
                  <c:v>0.52546992323721398</c:v>
                </c:pt>
                <c:pt idx="1014">
                  <c:v>0.378017009394778</c:v>
                </c:pt>
                <c:pt idx="1015">
                  <c:v>0.40214571189391002</c:v>
                </c:pt>
                <c:pt idx="1016">
                  <c:v>-0.40214544379721401</c:v>
                </c:pt>
                <c:pt idx="1017">
                  <c:v>-0.40214544379721401</c:v>
                </c:pt>
                <c:pt idx="1018">
                  <c:v>-0.40214544379721401</c:v>
                </c:pt>
                <c:pt idx="1019">
                  <c:v>-8.0429142378781501E-2</c:v>
                </c:pt>
                <c:pt idx="1020">
                  <c:v>0.21983995967825801</c:v>
                </c:pt>
                <c:pt idx="1021">
                  <c:v>0.13672944821008601</c:v>
                </c:pt>
                <c:pt idx="1022">
                  <c:v>0.60053672958225701</c:v>
                </c:pt>
                <c:pt idx="1023">
                  <c:v>0.52815142637495205</c:v>
                </c:pt>
                <c:pt idx="1024">
                  <c:v>0.52815142637495205</c:v>
                </c:pt>
                <c:pt idx="1025">
                  <c:v>0.52815142637495205</c:v>
                </c:pt>
                <c:pt idx="1026">
                  <c:v>0.53887475795895201</c:v>
                </c:pt>
                <c:pt idx="1027">
                  <c:v>0.249330864162776</c:v>
                </c:pt>
                <c:pt idx="1028">
                  <c:v>8.3110109323128997E-2</c:v>
                </c:pt>
                <c:pt idx="1029">
                  <c:v>0.16353884955687001</c:v>
                </c:pt>
                <c:pt idx="1030">
                  <c:v>0.126005580432695</c:v>
                </c:pt>
                <c:pt idx="1031">
                  <c:v>0.126005580432695</c:v>
                </c:pt>
                <c:pt idx="1032">
                  <c:v>0.126005580432695</c:v>
                </c:pt>
                <c:pt idx="1033">
                  <c:v>0.152815786069561</c:v>
                </c:pt>
                <c:pt idx="1034">
                  <c:v>-2.68098034918243E-2</c:v>
                </c:pt>
                <c:pt idx="1035">
                  <c:v>0.19302948594469599</c:v>
                </c:pt>
                <c:pt idx="1036">
                  <c:v>0.27613999741286699</c:v>
                </c:pt>
                <c:pt idx="1037">
                  <c:v>0.27613999741286699</c:v>
                </c:pt>
                <c:pt idx="1038">
                  <c:v>0.27613999741286699</c:v>
                </c:pt>
                <c:pt idx="1039">
                  <c:v>0.27613999741286699</c:v>
                </c:pt>
                <c:pt idx="1040">
                  <c:v>0.59785629883129998</c:v>
                </c:pt>
                <c:pt idx="1041">
                  <c:v>0.35388830689564699</c:v>
                </c:pt>
                <c:pt idx="1042">
                  <c:v>0.171582554679996</c:v>
                </c:pt>
                <c:pt idx="1043">
                  <c:v>0.230564095552343</c:v>
                </c:pt>
                <c:pt idx="1044">
                  <c:v>2.94905023394781E-2</c:v>
                </c:pt>
                <c:pt idx="1045">
                  <c:v>2.94905023394781E-2</c:v>
                </c:pt>
                <c:pt idx="1046">
                  <c:v>2.94905023394781E-2</c:v>
                </c:pt>
                <c:pt idx="1047">
                  <c:v>0.24128715903965101</c:v>
                </c:pt>
                <c:pt idx="1048">
                  <c:v>6.9705542698084405E-2</c:v>
                </c:pt>
                <c:pt idx="1049" formatCode="0.00E+00">
                  <c:v>9.3833842922108602E-7</c:v>
                </c:pt>
                <c:pt idx="1050">
                  <c:v>0.101876609836871</c:v>
                </c:pt>
                <c:pt idx="1051">
                  <c:v>0.20375362181878101</c:v>
                </c:pt>
                <c:pt idx="1052">
                  <c:v>0.20375362181878101</c:v>
                </c:pt>
                <c:pt idx="1053">
                  <c:v>0.20375362181878101</c:v>
                </c:pt>
                <c:pt idx="1054">
                  <c:v>4.0214638213564802E-2</c:v>
                </c:pt>
                <c:pt idx="1055">
                  <c:v>-0.28686279280347898</c:v>
                </c:pt>
                <c:pt idx="1056">
                  <c:v>-0.27345795808174</c:v>
                </c:pt>
                <c:pt idx="1057">
                  <c:v>-0.37801647320139098</c:v>
                </c:pt>
                <c:pt idx="1058">
                  <c:v>2.9491574726256901E-2</c:v>
                </c:pt>
                <c:pt idx="1059">
                  <c:v>2.9491574726256901E-2</c:v>
                </c:pt>
                <c:pt idx="1060">
                  <c:v>2.9491574726256901E-2</c:v>
                </c:pt>
                <c:pt idx="1061">
                  <c:v>0.109919242573218</c:v>
                </c:pt>
                <c:pt idx="1062">
                  <c:v>0.300268699911998</c:v>
                </c:pt>
                <c:pt idx="1063">
                  <c:v>6.9705542698084405E-2</c:v>
                </c:pt>
                <c:pt idx="1064">
                  <c:v>-0.126005044239305</c:v>
                </c:pt>
                <c:pt idx="1065">
                  <c:v>0.12600665281947199</c:v>
                </c:pt>
                <c:pt idx="1066">
                  <c:v>0.12600665281947199</c:v>
                </c:pt>
                <c:pt idx="1067">
                  <c:v>0.12600665281947199</c:v>
                </c:pt>
                <c:pt idx="1068">
                  <c:v>0.32171697166016999</c:v>
                </c:pt>
                <c:pt idx="1069">
                  <c:v>-1.0723197535655499E-2</c:v>
                </c:pt>
                <c:pt idx="1070">
                  <c:v>0.206435124956518</c:v>
                </c:pt>
                <c:pt idx="1071">
                  <c:v>-5.6300439879650201E-2</c:v>
                </c:pt>
                <c:pt idx="1072">
                  <c:v>0.29758719677425999</c:v>
                </c:pt>
                <c:pt idx="1073">
                  <c:v>0.29758719677425999</c:v>
                </c:pt>
                <c:pt idx="1074">
                  <c:v>0.29758719677425999</c:v>
                </c:pt>
                <c:pt idx="1075">
                  <c:v>2.4129640837560501E-2</c:v>
                </c:pt>
                <c:pt idx="1076">
                  <c:v>0.123325149681735</c:v>
                </c:pt>
                <c:pt idx="1077">
                  <c:v>-7.23865096424334E-2</c:v>
                </c:pt>
                <c:pt idx="1078">
                  <c:v>-0.37265453931269399</c:v>
                </c:pt>
                <c:pt idx="1079">
                  <c:v>0.211797326941908</c:v>
                </c:pt>
                <c:pt idx="1080">
                  <c:v>0.211797326941908</c:v>
                </c:pt>
                <c:pt idx="1081">
                  <c:v>0.211797326941908</c:v>
                </c:pt>
                <c:pt idx="1082">
                  <c:v>0.211797326941908</c:v>
                </c:pt>
                <c:pt idx="1083">
                  <c:v>-0.30294859446956801</c:v>
                </c:pt>
                <c:pt idx="1084">
                  <c:v>0.214477757692868</c:v>
                </c:pt>
                <c:pt idx="1085">
                  <c:v>4.2896141351301501E-2</c:v>
                </c:pt>
                <c:pt idx="1086">
                  <c:v>-0.107238543725564</c:v>
                </c:pt>
                <c:pt idx="1087">
                  <c:v>-0.107238543725564</c:v>
                </c:pt>
                <c:pt idx="1088">
                  <c:v>-0.107238543725564</c:v>
                </c:pt>
                <c:pt idx="1089">
                  <c:v>0.30026869991199601</c:v>
                </c:pt>
                <c:pt idx="1090">
                  <c:v>0.13672944821008801</c:v>
                </c:pt>
                <c:pt idx="1091">
                  <c:v>0.19571125717912699</c:v>
                </c:pt>
                <c:pt idx="1092">
                  <c:v>-0.117962411502957</c:v>
                </c:pt>
                <c:pt idx="1093">
                  <c:v>-5.6300439879652102E-2</c:v>
                </c:pt>
                <c:pt idx="1094">
                  <c:v>-5.6300439879652102E-2</c:v>
                </c:pt>
                <c:pt idx="1095">
                  <c:v>-5.6300439879652102E-2</c:v>
                </c:pt>
                <c:pt idx="1096">
                  <c:v>1.34055049634756E-2</c:v>
                </c:pt>
                <c:pt idx="1097">
                  <c:v>5.6300976073039799E-2</c:v>
                </c:pt>
                <c:pt idx="1098">
                  <c:v>1.6085667617741699E-2</c:v>
                </c:pt>
                <c:pt idx="1099">
                  <c:v>-0.51474525116973902</c:v>
                </c:pt>
                <c:pt idx="1100">
                  <c:v>-0.115280908365218</c:v>
                </c:pt>
                <c:pt idx="1101">
                  <c:v>-0.115280908365218</c:v>
                </c:pt>
                <c:pt idx="1102">
                  <c:v>-0.115280908365218</c:v>
                </c:pt>
                <c:pt idx="1103">
                  <c:v>0.128686815473738</c:v>
                </c:pt>
                <c:pt idx="1104">
                  <c:v>-8.5790003880699101E-2</c:v>
                </c:pt>
                <c:pt idx="1105">
                  <c:v>1.6087008101212399E-2</c:v>
                </c:pt>
                <c:pt idx="1106">
                  <c:v>8.0429678572169205E-2</c:v>
                </c:pt>
                <c:pt idx="1107">
                  <c:v>0.214477757692868</c:v>
                </c:pt>
                <c:pt idx="1108">
                  <c:v>0.214477757692868</c:v>
                </c:pt>
                <c:pt idx="1109">
                  <c:v>0.214477757692868</c:v>
                </c:pt>
                <c:pt idx="1110">
                  <c:v>8.8472043211825502E-2</c:v>
                </c:pt>
                <c:pt idx="1111">
                  <c:v>0.36461244276973398</c:v>
                </c:pt>
                <c:pt idx="1112">
                  <c:v>-0.13672810772661301</c:v>
                </c:pt>
                <c:pt idx="1113">
                  <c:v>0.21447668530609099</c:v>
                </c:pt>
                <c:pt idx="1114">
                  <c:v>-2.6809535395130601E-2</c:v>
                </c:pt>
                <c:pt idx="1115">
                  <c:v>-2.6809535395130601E-2</c:v>
                </c:pt>
                <c:pt idx="1116">
                  <c:v>-2.6809535395130601E-2</c:v>
                </c:pt>
                <c:pt idx="1117">
                  <c:v>-4.8256734756525199E-2</c:v>
                </c:pt>
                <c:pt idx="1118">
                  <c:v>0.23860646019199899</c:v>
                </c:pt>
                <c:pt idx="1119">
                  <c:v>0.206434320666435</c:v>
                </c:pt>
                <c:pt idx="1120">
                  <c:v>0.12064337844730399</c:v>
                </c:pt>
                <c:pt idx="1121">
                  <c:v>0.12064337844730399</c:v>
                </c:pt>
                <c:pt idx="1122">
                  <c:v>0.12064337844730399</c:v>
                </c:pt>
                <c:pt idx="1123">
                  <c:v>0.12064337844730399</c:v>
                </c:pt>
                <c:pt idx="1124">
                  <c:v>0.14209165019547601</c:v>
                </c:pt>
                <c:pt idx="1125">
                  <c:v>6.7024843850432794E-2</c:v>
                </c:pt>
                <c:pt idx="1126">
                  <c:v>0.20375388991547499</c:v>
                </c:pt>
                <c:pt idx="1127">
                  <c:v>-6.7023503366958004E-2</c:v>
                </c:pt>
                <c:pt idx="1128">
                  <c:v>-7.2386509642431499E-2</c:v>
                </c:pt>
                <c:pt idx="1129">
                  <c:v>-7.2386509642431499E-2</c:v>
                </c:pt>
                <c:pt idx="1130">
                  <c:v>-7.2386509642431499E-2</c:v>
                </c:pt>
                <c:pt idx="1131">
                  <c:v>-0.10991870637983001</c:v>
                </c:pt>
                <c:pt idx="1132">
                  <c:v>0.20375388991547499</c:v>
                </c:pt>
                <c:pt idx="1133">
                  <c:v>0.52546992323721398</c:v>
                </c:pt>
                <c:pt idx="1134">
                  <c:v>0.20107319106782101</c:v>
                </c:pt>
                <c:pt idx="1135">
                  <c:v>1</c:v>
                </c:pt>
                <c:pt idx="1136">
                  <c:v>1</c:v>
                </c:pt>
                <c:pt idx="1137">
                  <c:v>1</c:v>
                </c:pt>
                <c:pt idx="1138">
                  <c:v>-1</c:v>
                </c:pt>
                <c:pt idx="1139">
                  <c:v>-0.34852583681356297</c:v>
                </c:pt>
                <c:pt idx="1140">
                  <c:v>-3.2171469283826998E-2</c:v>
                </c:pt>
                <c:pt idx="1141">
                  <c:v>-0.34852583681356297</c:v>
                </c:pt>
                <c:pt idx="1142">
                  <c:v>0.206434320666435</c:v>
                </c:pt>
                <c:pt idx="1143">
                  <c:v>0.206434320666435</c:v>
                </c:pt>
                <c:pt idx="1144">
                  <c:v>0.206434320666435</c:v>
                </c:pt>
                <c:pt idx="1145">
                  <c:v>0.18766862444277899</c:v>
                </c:pt>
                <c:pt idx="1146">
                  <c:v>-7.5066940393391193E-2</c:v>
                </c:pt>
                <c:pt idx="1147">
                  <c:v>-3.4852168131478699E-2</c:v>
                </c:pt>
                <c:pt idx="1148">
                  <c:v>0.28150193130156298</c:v>
                </c:pt>
                <c:pt idx="1149">
                  <c:v>-0.47185004815686898</c:v>
                </c:pt>
                <c:pt idx="1150">
                  <c:v>-0.47185004815686898</c:v>
                </c:pt>
                <c:pt idx="1151">
                  <c:v>-0.47185004815686898</c:v>
                </c:pt>
                <c:pt idx="1152">
                  <c:v>0.11260101380765</c:v>
                </c:pt>
                <c:pt idx="1153">
                  <c:v>7.5067476586780896E-2</c:v>
                </c:pt>
                <c:pt idx="1154">
                  <c:v>-5.3618668645219698E-2</c:v>
                </c:pt>
                <c:pt idx="1155">
                  <c:v>0.10723881182226</c:v>
                </c:pt>
                <c:pt idx="1156">
                  <c:v>-2.4128032257393899E-2</c:v>
                </c:pt>
                <c:pt idx="1157">
                  <c:v>-2.4128032257393899E-2</c:v>
                </c:pt>
                <c:pt idx="1158">
                  <c:v>-2.4128032257393899E-2</c:v>
                </c:pt>
                <c:pt idx="1159">
                  <c:v>-1.0723465632349299E-2</c:v>
                </c:pt>
                <c:pt idx="1160">
                  <c:v>-6.9705006504696701E-2</c:v>
                </c:pt>
                <c:pt idx="1161">
                  <c:v>0.19303082642816699</c:v>
                </c:pt>
                <c:pt idx="1162">
                  <c:v>-7.2385437255654494E-2</c:v>
                </c:pt>
                <c:pt idx="1163" formatCode="0.00E+00">
                  <c:v>-1.34048347713577E-7</c:v>
                </c:pt>
                <c:pt idx="1164" formatCode="0.00E+00">
                  <c:v>-1.34048347713577E-7</c:v>
                </c:pt>
                <c:pt idx="1165" formatCode="0.00E+00">
                  <c:v>-1.34048347713577E-7</c:v>
                </c:pt>
                <c:pt idx="1166">
                  <c:v>0.214477757692868</c:v>
                </c:pt>
                <c:pt idx="1167">
                  <c:v>-5.8980870630609999E-2</c:v>
                </c:pt>
                <c:pt idx="1168">
                  <c:v>-0.168900247252177</c:v>
                </c:pt>
                <c:pt idx="1169">
                  <c:v>0.13136858670816801</c:v>
                </c:pt>
                <c:pt idx="1170">
                  <c:v>0.13404794507235099</c:v>
                </c:pt>
                <c:pt idx="1171">
                  <c:v>0.13404794507235099</c:v>
                </c:pt>
                <c:pt idx="1172">
                  <c:v>0.13404794507235099</c:v>
                </c:pt>
                <c:pt idx="1173">
                  <c:v>-0.123324613488345</c:v>
                </c:pt>
                <c:pt idx="1174">
                  <c:v>3.21720054772167E-2</c:v>
                </c:pt>
                <c:pt idx="1175">
                  <c:v>9.3834245197215699E-2</c:v>
                </c:pt>
                <c:pt idx="1176">
                  <c:v>-0.16353831336348101</c:v>
                </c:pt>
                <c:pt idx="1177">
                  <c:v>-5.8980870630609999E-2</c:v>
                </c:pt>
                <c:pt idx="1178">
                  <c:v>-5.8980870630609999E-2</c:v>
                </c:pt>
                <c:pt idx="1179">
                  <c:v>-5.8980870630609999E-2</c:v>
                </c:pt>
                <c:pt idx="1180">
                  <c:v>0.12868708357043099</c:v>
                </c:pt>
                <c:pt idx="1181">
                  <c:v>-5.0937165507483E-2</c:v>
                </c:pt>
                <c:pt idx="1182">
                  <c:v>0.19034932329043</c:v>
                </c:pt>
                <c:pt idx="1183">
                  <c:v>-0.24396705359722101</c:v>
                </c:pt>
                <c:pt idx="1184">
                  <c:v>1.8767438852172101E-2</c:v>
                </c:pt>
                <c:pt idx="1185">
                  <c:v>1.8767438852172101E-2</c:v>
                </c:pt>
                <c:pt idx="1186">
                  <c:v>1.8767438852172101E-2</c:v>
                </c:pt>
                <c:pt idx="1187">
                  <c:v>1.8767438852172101E-2</c:v>
                </c:pt>
                <c:pt idx="1188">
                  <c:v>0.22788259241460601</c:v>
                </c:pt>
                <c:pt idx="1189">
                  <c:v>2.4128300354089801E-2</c:v>
                </c:pt>
                <c:pt idx="1190">
                  <c:v>-0.21715792034713</c:v>
                </c:pt>
                <c:pt idx="1191">
                  <c:v>5.3617998403487398E-3</c:v>
                </c:pt>
                <c:pt idx="1192">
                  <c:v>5.3617998403487398E-3</c:v>
                </c:pt>
                <c:pt idx="1193">
                  <c:v>5.3617998403487398E-3</c:v>
                </c:pt>
                <c:pt idx="1194">
                  <c:v>1.8767170755478398E-2</c:v>
                </c:pt>
                <c:pt idx="1195">
                  <c:v>8.0433029780854603E-3</c:v>
                </c:pt>
                <c:pt idx="1196">
                  <c:v>-8.3109573129741293E-2</c:v>
                </c:pt>
                <c:pt idx="1197">
                  <c:v>0.128686011183654</c:v>
                </c:pt>
                <c:pt idx="1198">
                  <c:v>-8.0416943979188804E-3</c:v>
                </c:pt>
                <c:pt idx="1199">
                  <c:v>-8.0416943979188804E-3</c:v>
                </c:pt>
                <c:pt idx="1200">
                  <c:v>-8.0416943979188804E-3</c:v>
                </c:pt>
                <c:pt idx="1201">
                  <c:v>0.29490676602330002</c:v>
                </c:pt>
                <c:pt idx="1202">
                  <c:v>0.11528144455861</c:v>
                </c:pt>
                <c:pt idx="1203">
                  <c:v>-7.5066940393393095E-2</c:v>
                </c:pt>
                <c:pt idx="1204">
                  <c:v>-0.13136724622469501</c:v>
                </c:pt>
                <c:pt idx="1205">
                  <c:v>0.42627334200626199</c:v>
                </c:pt>
                <c:pt idx="1206">
                  <c:v>0.42627334200626199</c:v>
                </c:pt>
                <c:pt idx="1207">
                  <c:v>0.42627334200626199</c:v>
                </c:pt>
                <c:pt idx="1208">
                  <c:v>-1.0723465632349299E-2</c:v>
                </c:pt>
                <c:pt idx="1209">
                  <c:v>0.18230669055408</c:v>
                </c:pt>
                <c:pt idx="1210">
                  <c:v>1.6085935714433501E-2</c:v>
                </c:pt>
                <c:pt idx="1211">
                  <c:v>-0.16622008459791099</c:v>
                </c:pt>
                <c:pt idx="1212">
                  <c:v>2.14489419899088E-2</c:v>
                </c:pt>
                <c:pt idx="1213">
                  <c:v>2.14489419899088E-2</c:v>
                </c:pt>
                <c:pt idx="1214">
                  <c:v>2.14489419899088E-2</c:v>
                </c:pt>
                <c:pt idx="1215">
                  <c:v>8.3111181709905904E-2</c:v>
                </c:pt>
                <c:pt idx="1216">
                  <c:v>-4.2895873254605602E-2</c:v>
                </c:pt>
                <c:pt idx="1217" formatCode="0.00E+00">
                  <c:v>-1.34048347713577E-7</c:v>
                </c:pt>
                <c:pt idx="1218">
                  <c:v>0.184987121305042</c:v>
                </c:pt>
                <c:pt idx="1219">
                  <c:v>0.163539921943647</c:v>
                </c:pt>
                <c:pt idx="1220">
                  <c:v>0.163539921943647</c:v>
                </c:pt>
                <c:pt idx="1221">
                  <c:v>0.163539921943647</c:v>
                </c:pt>
                <c:pt idx="1222">
                  <c:v>9.6515480238258594E-2</c:v>
                </c:pt>
                <c:pt idx="1223">
                  <c:v>-2.6805647993074899E-3</c:v>
                </c:pt>
                <c:pt idx="1224">
                  <c:v>-0.14209111400208599</c:v>
                </c:pt>
                <c:pt idx="1225">
                  <c:v>0.10187660983687</c:v>
                </c:pt>
                <c:pt idx="1226">
                  <c:v>8.3110109323128997E-2</c:v>
                </c:pt>
                <c:pt idx="1227">
                  <c:v>8.3110109323128997E-2</c:v>
                </c:pt>
                <c:pt idx="1228">
                  <c:v>8.3110109323128997E-2</c:v>
                </c:pt>
                <c:pt idx="1229">
                  <c:v>-0.13672918011339</c:v>
                </c:pt>
                <c:pt idx="1230">
                  <c:v>-5.6300171782956397E-2</c:v>
                </c:pt>
                <c:pt idx="1231">
                  <c:v>-7.7747371144350999E-2</c:v>
                </c:pt>
                <c:pt idx="1232">
                  <c:v>6.1662909961736297E-2</c:v>
                </c:pt>
                <c:pt idx="1233">
                  <c:v>2.9491574726256901E-2</c:v>
                </c:pt>
                <c:pt idx="1234">
                  <c:v>2.9491574726256901E-2</c:v>
                </c:pt>
                <c:pt idx="1235">
                  <c:v>2.9491574726256901E-2</c:v>
                </c:pt>
                <c:pt idx="1236">
                  <c:v>0.12868708357043099</c:v>
                </c:pt>
                <c:pt idx="1237">
                  <c:v>-0.14745304789078301</c:v>
                </c:pt>
                <c:pt idx="1238">
                  <c:v>-0.168900247252177</c:v>
                </c:pt>
                <c:pt idx="1239">
                  <c:v>8.3110109323130898E-2</c:v>
                </c:pt>
                <c:pt idx="1240">
                  <c:v>-0.128685474990265</c:v>
                </c:pt>
                <c:pt idx="1241">
                  <c:v>-0.128685474990265</c:v>
                </c:pt>
                <c:pt idx="1242">
                  <c:v>-0.128685474990265</c:v>
                </c:pt>
                <c:pt idx="1243">
                  <c:v>0.115281444558608</c:v>
                </c:pt>
                <c:pt idx="1244">
                  <c:v>0.13941121944451601</c:v>
                </c:pt>
                <c:pt idx="1245">
                  <c:v>0.36729287352069201</c:v>
                </c:pt>
                <c:pt idx="1246">
                  <c:v>-0.166219816501218</c:v>
                </c:pt>
                <c:pt idx="1247">
                  <c:v>2.9491306629563199E-2</c:v>
                </c:pt>
                <c:pt idx="1248">
                  <c:v>2.9491306629563199E-2</c:v>
                </c:pt>
                <c:pt idx="1249">
                  <c:v>2.9491306629563199E-2</c:v>
                </c:pt>
                <c:pt idx="1250">
                  <c:v>-0.117962411502957</c:v>
                </c:pt>
                <c:pt idx="1251">
                  <c:v>5.6300976073039799E-2</c:v>
                </c:pt>
                <c:pt idx="1252">
                  <c:v>0.20375362181878301</c:v>
                </c:pt>
                <c:pt idx="1253">
                  <c:v>8.3110109323130898E-2</c:v>
                </c:pt>
                <c:pt idx="1254">
                  <c:v>0.211797326941908</c:v>
                </c:pt>
                <c:pt idx="1255">
                  <c:v>0.211797326941908</c:v>
                </c:pt>
                <c:pt idx="1256">
                  <c:v>0.211797326941908</c:v>
                </c:pt>
                <c:pt idx="1257">
                  <c:v>2.1447869603129999E-2</c:v>
                </c:pt>
                <c:pt idx="1258">
                  <c:v>3.4852436228176499E-2</c:v>
                </c:pt>
                <c:pt idx="1259">
                  <c:v>-0.284182093955827</c:v>
                </c:pt>
                <c:pt idx="1260">
                  <c:v>1.6085935714433501E-2</c:v>
                </c:pt>
                <c:pt idx="1261">
                  <c:v>0.187667552056</c:v>
                </c:pt>
                <c:pt idx="1262">
                  <c:v>0.187667552056</c:v>
                </c:pt>
                <c:pt idx="1263">
                  <c:v>0.187667552056</c:v>
                </c:pt>
                <c:pt idx="1264">
                  <c:v>0.123325149681735</c:v>
                </c:pt>
                <c:pt idx="1265">
                  <c:v>-4.0214102020175099E-2</c:v>
                </c:pt>
                <c:pt idx="1266">
                  <c:v>0.14477208094643401</c:v>
                </c:pt>
                <c:pt idx="1267">
                  <c:v>0.14477208094643401</c:v>
                </c:pt>
                <c:pt idx="1268">
                  <c:v>0.35120680375791002</c:v>
                </c:pt>
                <c:pt idx="1269">
                  <c:v>0.35120680375791002</c:v>
                </c:pt>
                <c:pt idx="1270">
                  <c:v>0.35120680375791002</c:v>
                </c:pt>
                <c:pt idx="1271">
                  <c:v>-2.14473334097403E-2</c:v>
                </c:pt>
                <c:pt idx="1272">
                  <c:v>5.36194729353031E-2</c:v>
                </c:pt>
                <c:pt idx="1273">
                  <c:v>0.20911582380417101</c:v>
                </c:pt>
                <c:pt idx="1274">
                  <c:v>5.0938774087649602E-2</c:v>
                </c:pt>
                <c:pt idx="1275">
                  <c:v>0.12600665281947199</c:v>
                </c:pt>
                <c:pt idx="1276">
                  <c:v>0.12600665281947199</c:v>
                </c:pt>
                <c:pt idx="1277">
                  <c:v>0.12600665281947199</c:v>
                </c:pt>
                <c:pt idx="1278">
                  <c:v>4.2895068964524601E-2</c:v>
                </c:pt>
                <c:pt idx="1279">
                  <c:v>0.356569810033386</c:v>
                </c:pt>
                <c:pt idx="1280">
                  <c:v>-0.17158094609983099</c:v>
                </c:pt>
                <c:pt idx="1281">
                  <c:v>8.3109841226437095E-2</c:v>
                </c:pt>
                <c:pt idx="1282">
                  <c:v>0.246649092928347</c:v>
                </c:pt>
                <c:pt idx="1283">
                  <c:v>0.246649092928347</c:v>
                </c:pt>
                <c:pt idx="1284">
                  <c:v>0.246649092928347</c:v>
                </c:pt>
                <c:pt idx="1285">
                  <c:v>-9.6514139754785802E-2</c:v>
                </c:pt>
                <c:pt idx="1286">
                  <c:v>0.13404901745912801</c:v>
                </c:pt>
                <c:pt idx="1287">
                  <c:v>-0.158176379474784</c:v>
                </c:pt>
                <c:pt idx="1288">
                  <c:v>-5.0937165507484901E-2</c:v>
                </c:pt>
                <c:pt idx="1289">
                  <c:v>-0.115280908365218</c:v>
                </c:pt>
                <c:pt idx="1290">
                  <c:v>-0.115280908365218</c:v>
                </c:pt>
                <c:pt idx="1291">
                  <c:v>-0.115280908365218</c:v>
                </c:pt>
                <c:pt idx="1292">
                  <c:v>0.128686815473738</c:v>
                </c:pt>
                <c:pt idx="1293">
                  <c:v>-6.9704738408002898E-2</c:v>
                </c:pt>
                <c:pt idx="1294">
                  <c:v>-1.6085667617737599E-2</c:v>
                </c:pt>
                <c:pt idx="1295">
                  <c:v>-2.68098034918243E-2</c:v>
                </c:pt>
                <c:pt idx="1296">
                  <c:v>-2.68098034918243E-2</c:v>
                </c:pt>
                <c:pt idx="1297">
                  <c:v>-2.68098034918243E-2</c:v>
                </c:pt>
                <c:pt idx="1298">
                  <c:v>-2.68098034918243E-2</c:v>
                </c:pt>
                <c:pt idx="1299">
                  <c:v>-0.152814445586088</c:v>
                </c:pt>
                <c:pt idx="1300">
                  <c:v>-0.128685474990263</c:v>
                </c:pt>
                <c:pt idx="1301" formatCode="0.00E+00">
                  <c:v>6.7024173545926396E-7</c:v>
                </c:pt>
                <c:pt idx="1302">
                  <c:v>7.2387045835821104E-2</c:v>
                </c:pt>
                <c:pt idx="1303">
                  <c:v>7.2387045835821104E-2</c:v>
                </c:pt>
              </c:numCache>
            </c:numRef>
          </c:val>
          <c:smooth val="0"/>
          <c:extLst>
            <c:ext xmlns:c16="http://schemas.microsoft.com/office/drawing/2014/chart" uri="{C3380CC4-5D6E-409C-BE32-E72D297353CC}">
              <c16:uniqueId val="{00000001-2626-5547-AF30-B1B6E7B25B7B}"/>
            </c:ext>
          </c:extLst>
        </c:ser>
        <c:dLbls>
          <c:showLegendKey val="0"/>
          <c:showVal val="0"/>
          <c:showCatName val="0"/>
          <c:showSerName val="0"/>
          <c:showPercent val="0"/>
          <c:showBubbleSize val="0"/>
        </c:dLbls>
        <c:smooth val="0"/>
        <c:axId val="374325295"/>
        <c:axId val="386957311"/>
      </c:lineChart>
      <c:dateAx>
        <c:axId val="374325295"/>
        <c:scaling>
          <c:orientation val="minMax"/>
        </c:scaling>
        <c:delete val="0"/>
        <c:axPos val="b"/>
        <c:numFmt formatCode="m/d/yy"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86957311"/>
        <c:crosses val="autoZero"/>
        <c:auto val="1"/>
        <c:lblOffset val="100"/>
        <c:baseTimeUnit val="days"/>
      </c:dateAx>
      <c:valAx>
        <c:axId val="38695731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3743252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t>Prediction with Sentiment Score on Unseen set</a:t>
            </a:r>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ForecastUnseen!$B$1</c:f>
              <c:strCache>
                <c:ptCount val="1"/>
                <c:pt idx="0">
                  <c:v>Prediction</c:v>
                </c:pt>
              </c:strCache>
            </c:strRef>
          </c:tx>
          <c:spPr>
            <a:ln w="22225" cap="rnd">
              <a:solidFill>
                <a:srgbClr val="FF40FF"/>
              </a:solidFill>
            </a:ln>
            <a:effectLst>
              <a:glow rad="139700">
                <a:schemeClr val="accent1">
                  <a:satMod val="175000"/>
                  <a:alpha val="14000"/>
                </a:schemeClr>
              </a:glow>
            </a:effectLst>
          </c:spPr>
          <c:marker>
            <c:symbol val="none"/>
          </c:marker>
          <c:cat>
            <c:numRef>
              <c:f>ForecastUnseen!$A$2:$A$365</c:f>
              <c:numCache>
                <c:formatCode>m/d/yy</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ForecastUnseen!$B$2:$B$365</c:f>
              <c:numCache>
                <c:formatCode>General</c:formatCode>
                <c:ptCount val="364"/>
                <c:pt idx="0">
                  <c:v>0.10541204211005201</c:v>
                </c:pt>
                <c:pt idx="1">
                  <c:v>0.102334207845902</c:v>
                </c:pt>
                <c:pt idx="2">
                  <c:v>0.100166065954369</c:v>
                </c:pt>
                <c:pt idx="3">
                  <c:v>0.21506027481950399</c:v>
                </c:pt>
                <c:pt idx="4">
                  <c:v>4.1469395329793097E-3</c:v>
                </c:pt>
                <c:pt idx="5">
                  <c:v>7.3012572763641398E-2</c:v>
                </c:pt>
                <c:pt idx="6">
                  <c:v>0.20174877740909</c:v>
                </c:pt>
                <c:pt idx="7">
                  <c:v>1.26675201403838E-2</c:v>
                </c:pt>
                <c:pt idx="8">
                  <c:v>1.2939159784250099E-2</c:v>
                </c:pt>
                <c:pt idx="9">
                  <c:v>1.31802407023203E-2</c:v>
                </c:pt>
                <c:pt idx="10">
                  <c:v>9.9858289082117996E-2</c:v>
                </c:pt>
                <c:pt idx="11">
                  <c:v>0.199448215027901</c:v>
                </c:pt>
                <c:pt idx="12">
                  <c:v>5.1980999594382203E-2</c:v>
                </c:pt>
                <c:pt idx="13">
                  <c:v>0.14788970762610401</c:v>
                </c:pt>
                <c:pt idx="14">
                  <c:v>7.8977112020348503E-2</c:v>
                </c:pt>
                <c:pt idx="15">
                  <c:v>7.8891597729354099E-2</c:v>
                </c:pt>
                <c:pt idx="16">
                  <c:v>7.8906061585055406E-2</c:v>
                </c:pt>
                <c:pt idx="17">
                  <c:v>7.9099989479921404E-2</c:v>
                </c:pt>
                <c:pt idx="18">
                  <c:v>7.8745584999792104E-2</c:v>
                </c:pt>
                <c:pt idx="19">
                  <c:v>0.216826889643778</c:v>
                </c:pt>
                <c:pt idx="20">
                  <c:v>9.6801568185054102E-2</c:v>
                </c:pt>
                <c:pt idx="21">
                  <c:v>-6.2162078806719201E-2</c:v>
                </c:pt>
                <c:pt idx="22">
                  <c:v>-6.2271300378984998E-2</c:v>
                </c:pt>
                <c:pt idx="23">
                  <c:v>-6.1891656205356298E-2</c:v>
                </c:pt>
                <c:pt idx="24">
                  <c:v>9.4519373388434798E-3</c:v>
                </c:pt>
                <c:pt idx="25">
                  <c:v>0.117995330517795</c:v>
                </c:pt>
                <c:pt idx="26">
                  <c:v>0.47471371321816902</c:v>
                </c:pt>
                <c:pt idx="27">
                  <c:v>0.118089436708935</c:v>
                </c:pt>
                <c:pt idx="28">
                  <c:v>0.432806857052771</c:v>
                </c:pt>
                <c:pt idx="29">
                  <c:v>0.43248936819677303</c:v>
                </c:pt>
                <c:pt idx="30">
                  <c:v>0.43278740592173698</c:v>
                </c:pt>
                <c:pt idx="31">
                  <c:v>0.35198235226528002</c:v>
                </c:pt>
                <c:pt idx="32">
                  <c:v>0.23198868601766801</c:v>
                </c:pt>
                <c:pt idx="33">
                  <c:v>0.141852706002803</c:v>
                </c:pt>
                <c:pt idx="34">
                  <c:v>7.9114386764139705E-2</c:v>
                </c:pt>
                <c:pt idx="35">
                  <c:v>0.160323887619371</c:v>
                </c:pt>
                <c:pt idx="36">
                  <c:v>0.159479653216092</c:v>
                </c:pt>
                <c:pt idx="37">
                  <c:v>0.159630361008197</c:v>
                </c:pt>
                <c:pt idx="38">
                  <c:v>0.10579063397706601</c:v>
                </c:pt>
                <c:pt idx="39">
                  <c:v>1.8747264032342299E-2</c:v>
                </c:pt>
                <c:pt idx="40">
                  <c:v>0.33673258403025802</c:v>
                </c:pt>
                <c:pt idx="41">
                  <c:v>0.16904649184703699</c:v>
                </c:pt>
                <c:pt idx="42">
                  <c:v>-0.13381537944854699</c:v>
                </c:pt>
                <c:pt idx="43">
                  <c:v>-0.134298886101581</c:v>
                </c:pt>
                <c:pt idx="44">
                  <c:v>-0.13458007628575799</c:v>
                </c:pt>
                <c:pt idx="45">
                  <c:v>-0.133810674466428</c:v>
                </c:pt>
                <c:pt idx="46">
                  <c:v>0.13291155017325701</c:v>
                </c:pt>
                <c:pt idx="47">
                  <c:v>-2.5954368789412301E-2</c:v>
                </c:pt>
                <c:pt idx="48">
                  <c:v>9.1305258985248897E-2</c:v>
                </c:pt>
                <c:pt idx="49">
                  <c:v>0.255931644886633</c:v>
                </c:pt>
                <c:pt idx="50">
                  <c:v>0.25582359888314199</c:v>
                </c:pt>
                <c:pt idx="51">
                  <c:v>0.25580145632177298</c:v>
                </c:pt>
                <c:pt idx="52">
                  <c:v>0.124181480515713</c:v>
                </c:pt>
                <c:pt idx="53">
                  <c:v>0.51088607932653796</c:v>
                </c:pt>
                <c:pt idx="54">
                  <c:v>-3.7681581573607098E-2</c:v>
                </c:pt>
                <c:pt idx="55">
                  <c:v>0.37556334837792199</c:v>
                </c:pt>
                <c:pt idx="56">
                  <c:v>0.23475206382292599</c:v>
                </c:pt>
                <c:pt idx="57">
                  <c:v>0.23462559700865701</c:v>
                </c:pt>
                <c:pt idx="58">
                  <c:v>0.23483583053669299</c:v>
                </c:pt>
                <c:pt idx="59">
                  <c:v>0.20426450771709201</c:v>
                </c:pt>
                <c:pt idx="60">
                  <c:v>0.29488722705084203</c:v>
                </c:pt>
                <c:pt idx="61">
                  <c:v>0.23803105428016799</c:v>
                </c:pt>
                <c:pt idx="62">
                  <c:v>0.20205676051010299</c:v>
                </c:pt>
                <c:pt idx="63">
                  <c:v>-5.2883115328352097E-2</c:v>
                </c:pt>
                <c:pt idx="64">
                  <c:v>-5.2791148098123103E-2</c:v>
                </c:pt>
                <c:pt idx="65">
                  <c:v>-5.3298578809347401E-2</c:v>
                </c:pt>
                <c:pt idx="66">
                  <c:v>-3.7637385081600402E-2</c:v>
                </c:pt>
                <c:pt idx="67">
                  <c:v>0.13278648927450701</c:v>
                </c:pt>
                <c:pt idx="68">
                  <c:v>0.21062169217673499</c:v>
                </c:pt>
                <c:pt idx="69">
                  <c:v>0.17790459686121199</c:v>
                </c:pt>
                <c:pt idx="70">
                  <c:v>4.9130690105212302E-2</c:v>
                </c:pt>
                <c:pt idx="71">
                  <c:v>4.8698903125538498E-2</c:v>
                </c:pt>
                <c:pt idx="72">
                  <c:v>4.8572832976547499E-2</c:v>
                </c:pt>
                <c:pt idx="73">
                  <c:v>3.6641949679316999E-2</c:v>
                </c:pt>
                <c:pt idx="74">
                  <c:v>6.4248892646262296E-2</c:v>
                </c:pt>
                <c:pt idx="75">
                  <c:v>1.31830276667651E-2</c:v>
                </c:pt>
                <c:pt idx="76">
                  <c:v>0.13607890975870399</c:v>
                </c:pt>
                <c:pt idx="77">
                  <c:v>9.6666156905968706E-2</c:v>
                </c:pt>
                <c:pt idx="78">
                  <c:v>9.6765923463236495E-2</c:v>
                </c:pt>
                <c:pt idx="79">
                  <c:v>9.7065839043042598E-2</c:v>
                </c:pt>
                <c:pt idx="80">
                  <c:v>-0.27168934663029398</c:v>
                </c:pt>
                <c:pt idx="81">
                  <c:v>0.25907564204850297</c:v>
                </c:pt>
                <c:pt idx="82">
                  <c:v>0.19575831502897501</c:v>
                </c:pt>
                <c:pt idx="83">
                  <c:v>-0.13662401074557001</c:v>
                </c:pt>
                <c:pt idx="84">
                  <c:v>-0.229677032671363</c:v>
                </c:pt>
                <c:pt idx="85">
                  <c:v>-0.229936760357449</c:v>
                </c:pt>
                <c:pt idx="86">
                  <c:v>-0.22998261581670501</c:v>
                </c:pt>
                <c:pt idx="87">
                  <c:v>1.51867577591279E-2</c:v>
                </c:pt>
                <c:pt idx="88">
                  <c:v>0.14467871648574401</c:v>
                </c:pt>
                <c:pt idx="89">
                  <c:v>0.18935047044796</c:v>
                </c:pt>
                <c:pt idx="90">
                  <c:v>0.117259504526898</c:v>
                </c:pt>
                <c:pt idx="91">
                  <c:v>0.11705829504142801</c:v>
                </c:pt>
                <c:pt idx="92">
                  <c:v>0.117836699545575</c:v>
                </c:pt>
                <c:pt idx="93">
                  <c:v>0.11775143851973</c:v>
                </c:pt>
                <c:pt idx="94">
                  <c:v>5.8091433536608401E-2</c:v>
                </c:pt>
                <c:pt idx="95">
                  <c:v>0.16267332344470101</c:v>
                </c:pt>
                <c:pt idx="96">
                  <c:v>0.28597104839925302</c:v>
                </c:pt>
                <c:pt idx="97">
                  <c:v>0.14465195003814099</c:v>
                </c:pt>
                <c:pt idx="98">
                  <c:v>0.15692507093793201</c:v>
                </c:pt>
                <c:pt idx="99">
                  <c:v>0.157313509483645</c:v>
                </c:pt>
                <c:pt idx="100">
                  <c:v>0.15571378846245901</c:v>
                </c:pt>
                <c:pt idx="101">
                  <c:v>0.21744536650586699</c:v>
                </c:pt>
                <c:pt idx="102">
                  <c:v>0.10033824904722601</c:v>
                </c:pt>
                <c:pt idx="103">
                  <c:v>0.154016365189553</c:v>
                </c:pt>
                <c:pt idx="104">
                  <c:v>6.6812790050557597E-2</c:v>
                </c:pt>
                <c:pt idx="105">
                  <c:v>0.11147179663623399</c:v>
                </c:pt>
                <c:pt idx="106">
                  <c:v>0.111322313121755</c:v>
                </c:pt>
                <c:pt idx="107">
                  <c:v>0.111675569993058</c:v>
                </c:pt>
                <c:pt idx="108">
                  <c:v>9.6738021392108894E-2</c:v>
                </c:pt>
                <c:pt idx="109">
                  <c:v>3.8290571853384497E-2</c:v>
                </c:pt>
                <c:pt idx="110">
                  <c:v>3.6237181268918103E-2</c:v>
                </c:pt>
                <c:pt idx="111">
                  <c:v>0.20206149910865001</c:v>
                </c:pt>
                <c:pt idx="112">
                  <c:v>0.237803614392045</c:v>
                </c:pt>
                <c:pt idx="113">
                  <c:v>0.237500140101431</c:v>
                </c:pt>
                <c:pt idx="114">
                  <c:v>0.23789973408940601</c:v>
                </c:pt>
                <c:pt idx="115">
                  <c:v>0.117085736817114</c:v>
                </c:pt>
                <c:pt idx="116">
                  <c:v>0.22311168294158801</c:v>
                </c:pt>
                <c:pt idx="117">
                  <c:v>0.178207257513014</c:v>
                </c:pt>
                <c:pt idx="118">
                  <c:v>0.36102622610881402</c:v>
                </c:pt>
                <c:pt idx="119">
                  <c:v>0.15456724830003701</c:v>
                </c:pt>
                <c:pt idx="120">
                  <c:v>0.15330190199832799</c:v>
                </c:pt>
                <c:pt idx="121">
                  <c:v>0.15426865360470499</c:v>
                </c:pt>
                <c:pt idx="122">
                  <c:v>-5.9356964103173798E-3</c:v>
                </c:pt>
                <c:pt idx="123">
                  <c:v>0.19642005539124399</c:v>
                </c:pt>
                <c:pt idx="124">
                  <c:v>-2.00836181971757E-2</c:v>
                </c:pt>
                <c:pt idx="125">
                  <c:v>3.0264533532520999E-2</c:v>
                </c:pt>
                <c:pt idx="126">
                  <c:v>9.6273711221827405E-3</c:v>
                </c:pt>
                <c:pt idx="127">
                  <c:v>9.5793646980347705E-3</c:v>
                </c:pt>
                <c:pt idx="128">
                  <c:v>9.5799269105620501E-3</c:v>
                </c:pt>
                <c:pt idx="129">
                  <c:v>0.14454771650488499</c:v>
                </c:pt>
                <c:pt idx="130">
                  <c:v>-0.13722212289814001</c:v>
                </c:pt>
                <c:pt idx="131">
                  <c:v>0.15970082708587399</c:v>
                </c:pt>
                <c:pt idx="132">
                  <c:v>-8.3830914532697698E-2</c:v>
                </c:pt>
                <c:pt idx="133">
                  <c:v>0.103378195297629</c:v>
                </c:pt>
                <c:pt idx="134">
                  <c:v>0.10334777095048001</c:v>
                </c:pt>
                <c:pt idx="135">
                  <c:v>0.10245388745329199</c:v>
                </c:pt>
                <c:pt idx="136">
                  <c:v>-2.2792316521401901E-2</c:v>
                </c:pt>
                <c:pt idx="137">
                  <c:v>0.16006858039090099</c:v>
                </c:pt>
                <c:pt idx="138">
                  <c:v>6.7113277851318306E-2</c:v>
                </c:pt>
                <c:pt idx="139">
                  <c:v>-4.7054170353024199E-2</c:v>
                </c:pt>
                <c:pt idx="140">
                  <c:v>0.14784184973356199</c:v>
                </c:pt>
                <c:pt idx="141">
                  <c:v>0.14765950547055001</c:v>
                </c:pt>
                <c:pt idx="142">
                  <c:v>0.14658998147324401</c:v>
                </c:pt>
                <c:pt idx="143">
                  <c:v>0.10529224489285199</c:v>
                </c:pt>
                <c:pt idx="144">
                  <c:v>0.21973346431215701</c:v>
                </c:pt>
                <c:pt idx="145">
                  <c:v>0.234645353089937</c:v>
                </c:pt>
                <c:pt idx="146">
                  <c:v>-0.11067920469485799</c:v>
                </c:pt>
                <c:pt idx="147">
                  <c:v>8.8274602740100905E-2</c:v>
                </c:pt>
                <c:pt idx="148">
                  <c:v>8.7942239761143404E-2</c:v>
                </c:pt>
                <c:pt idx="149">
                  <c:v>8.7349158695214701E-2</c:v>
                </c:pt>
                <c:pt idx="150">
                  <c:v>8.7201825941744096E-2</c:v>
                </c:pt>
                <c:pt idx="151">
                  <c:v>0.36057380255487298</c:v>
                </c:pt>
                <c:pt idx="152">
                  <c:v>2.7438923279457898E-2</c:v>
                </c:pt>
                <c:pt idx="153">
                  <c:v>-4.7477963099491698E-2</c:v>
                </c:pt>
                <c:pt idx="154">
                  <c:v>4.5559357352396801E-2</c:v>
                </c:pt>
                <c:pt idx="155">
                  <c:v>4.5541756837452603E-2</c:v>
                </c:pt>
                <c:pt idx="156">
                  <c:v>4.5522922717789002E-2</c:v>
                </c:pt>
                <c:pt idx="157">
                  <c:v>0.159250849253987</c:v>
                </c:pt>
                <c:pt idx="158">
                  <c:v>0.24054612237099901</c:v>
                </c:pt>
                <c:pt idx="159">
                  <c:v>-9.7771982970830104E-2</c:v>
                </c:pt>
                <c:pt idx="160">
                  <c:v>-0.115902419779741</c:v>
                </c:pt>
                <c:pt idx="161">
                  <c:v>0.20189253186956599</c:v>
                </c:pt>
                <c:pt idx="162">
                  <c:v>0.201104163991187</c:v>
                </c:pt>
                <c:pt idx="163">
                  <c:v>0.201460107191828</c:v>
                </c:pt>
                <c:pt idx="164">
                  <c:v>0.15367092578150601</c:v>
                </c:pt>
                <c:pt idx="165">
                  <c:v>0.13802786105766801</c:v>
                </c:pt>
                <c:pt idx="166">
                  <c:v>0.22844831070567201</c:v>
                </c:pt>
                <c:pt idx="167">
                  <c:v>6.7475173085220601E-3</c:v>
                </c:pt>
                <c:pt idx="168">
                  <c:v>-6.7909972755215695E-2</c:v>
                </c:pt>
                <c:pt idx="169">
                  <c:v>-6.6773249301636306E-2</c:v>
                </c:pt>
                <c:pt idx="170">
                  <c:v>-6.8732760749369903E-2</c:v>
                </c:pt>
                <c:pt idx="171">
                  <c:v>6.0558135434113897E-2</c:v>
                </c:pt>
                <c:pt idx="172">
                  <c:v>0.174236205446134</c:v>
                </c:pt>
                <c:pt idx="173">
                  <c:v>0.354027658487784</c:v>
                </c:pt>
                <c:pt idx="174">
                  <c:v>8.4845780912886901E-2</c:v>
                </c:pt>
                <c:pt idx="175">
                  <c:v>3.9392542157783098E-3</c:v>
                </c:pt>
                <c:pt idx="176">
                  <c:v>4.66409614358404E-3</c:v>
                </c:pt>
                <c:pt idx="177">
                  <c:v>3.9260152815126098E-3</c:v>
                </c:pt>
                <c:pt idx="178">
                  <c:v>6.5395479744863698E-3</c:v>
                </c:pt>
                <c:pt idx="179">
                  <c:v>7.5586910340056102E-2</c:v>
                </c:pt>
                <c:pt idx="180">
                  <c:v>0.14137982027715301</c:v>
                </c:pt>
                <c:pt idx="181">
                  <c:v>-3.8351946213694199E-2</c:v>
                </c:pt>
                <c:pt idx="182">
                  <c:v>-6.5025513540730398E-2</c:v>
                </c:pt>
                <c:pt idx="183">
                  <c:v>-6.4718220890035094E-2</c:v>
                </c:pt>
                <c:pt idx="184">
                  <c:v>-6.5064349709652997E-2</c:v>
                </c:pt>
                <c:pt idx="185">
                  <c:v>-6.5262925779131398E-2</c:v>
                </c:pt>
                <c:pt idx="186">
                  <c:v>0.24663741188024399</c:v>
                </c:pt>
                <c:pt idx="187">
                  <c:v>9.3155895692826104E-2</c:v>
                </c:pt>
                <c:pt idx="188">
                  <c:v>0.15024656953251</c:v>
                </c:pt>
                <c:pt idx="189">
                  <c:v>-5.9434783298674201E-2</c:v>
                </c:pt>
                <c:pt idx="190">
                  <c:v>-5.72459261034617E-2</c:v>
                </c:pt>
                <c:pt idx="191">
                  <c:v>-5.9949201318662701E-2</c:v>
                </c:pt>
                <c:pt idx="192">
                  <c:v>3.09432056579306E-2</c:v>
                </c:pt>
                <c:pt idx="193">
                  <c:v>-6.1609517048000301E-2</c:v>
                </c:pt>
                <c:pt idx="194">
                  <c:v>0.180279648711999</c:v>
                </c:pt>
                <c:pt idx="195">
                  <c:v>0.64241098117766104</c:v>
                </c:pt>
                <c:pt idx="196">
                  <c:v>9.3648434502826505E-2</c:v>
                </c:pt>
                <c:pt idx="197">
                  <c:v>9.2704171313175099E-2</c:v>
                </c:pt>
                <c:pt idx="198">
                  <c:v>9.3827167587011998E-2</c:v>
                </c:pt>
                <c:pt idx="199">
                  <c:v>8.1644105910873802E-2</c:v>
                </c:pt>
                <c:pt idx="200">
                  <c:v>1.2712802465836301E-2</c:v>
                </c:pt>
                <c:pt idx="201">
                  <c:v>0.13521911296965</c:v>
                </c:pt>
                <c:pt idx="202">
                  <c:v>0.15021617504646601</c:v>
                </c:pt>
                <c:pt idx="203">
                  <c:v>0.13208071758339399</c:v>
                </c:pt>
                <c:pt idx="204">
                  <c:v>0.13356204087909099</c:v>
                </c:pt>
                <c:pt idx="205">
                  <c:v>0.133251860582322</c:v>
                </c:pt>
                <c:pt idx="206">
                  <c:v>0.31277503003463503</c:v>
                </c:pt>
                <c:pt idx="207">
                  <c:v>0.16250936085412801</c:v>
                </c:pt>
                <c:pt idx="208">
                  <c:v>0.15964625523988099</c:v>
                </c:pt>
                <c:pt idx="209">
                  <c:v>0.20426624287491801</c:v>
                </c:pt>
                <c:pt idx="210">
                  <c:v>0.15619694803996001</c:v>
                </c:pt>
                <c:pt idx="211">
                  <c:v>0.15713710220183</c:v>
                </c:pt>
                <c:pt idx="212">
                  <c:v>0.15598149865820099</c:v>
                </c:pt>
                <c:pt idx="213">
                  <c:v>-5.3463726442092704E-3</c:v>
                </c:pt>
                <c:pt idx="214">
                  <c:v>4.9033654119114402E-2</c:v>
                </c:pt>
                <c:pt idx="215">
                  <c:v>0.15044198279575199</c:v>
                </c:pt>
                <c:pt idx="216">
                  <c:v>1.8510557372543701E-2</c:v>
                </c:pt>
                <c:pt idx="217">
                  <c:v>0.33023959858739699</c:v>
                </c:pt>
                <c:pt idx="218">
                  <c:v>0.33066507299643</c:v>
                </c:pt>
                <c:pt idx="219">
                  <c:v>0.32998215467518399</c:v>
                </c:pt>
                <c:pt idx="220">
                  <c:v>0.18322839381325301</c:v>
                </c:pt>
                <c:pt idx="221">
                  <c:v>8.4045429405170805E-2</c:v>
                </c:pt>
                <c:pt idx="222">
                  <c:v>0.153407870187595</c:v>
                </c:pt>
                <c:pt idx="223">
                  <c:v>-2.6160277542312999E-2</c:v>
                </c:pt>
                <c:pt idx="224">
                  <c:v>-0.110483692772368</c:v>
                </c:pt>
                <c:pt idx="225">
                  <c:v>-0.110384376527081</c:v>
                </c:pt>
                <c:pt idx="226">
                  <c:v>-0.109745019519256</c:v>
                </c:pt>
                <c:pt idx="227">
                  <c:v>-0.11070227538866401</c:v>
                </c:pt>
                <c:pt idx="228">
                  <c:v>-0.158276284241232</c:v>
                </c:pt>
                <c:pt idx="229">
                  <c:v>0.12959828375521601</c:v>
                </c:pt>
                <c:pt idx="230">
                  <c:v>7.2575771302058306E-2</c:v>
                </c:pt>
                <c:pt idx="231">
                  <c:v>7.5834287626674296E-2</c:v>
                </c:pt>
                <c:pt idx="232">
                  <c:v>7.6551407569631802E-2</c:v>
                </c:pt>
                <c:pt idx="233">
                  <c:v>7.5621650817252195E-2</c:v>
                </c:pt>
                <c:pt idx="234">
                  <c:v>0.18030889640425701</c:v>
                </c:pt>
                <c:pt idx="235">
                  <c:v>4.5513374467472903E-2</c:v>
                </c:pt>
                <c:pt idx="236">
                  <c:v>0.201745579548717</c:v>
                </c:pt>
                <c:pt idx="237">
                  <c:v>0.12351738147449599</c:v>
                </c:pt>
                <c:pt idx="238">
                  <c:v>0.17216045041877601</c:v>
                </c:pt>
                <c:pt idx="239">
                  <c:v>0.17132944479088499</c:v>
                </c:pt>
                <c:pt idx="240">
                  <c:v>0.17076152518864501</c:v>
                </c:pt>
                <c:pt idx="241">
                  <c:v>0.111331047494947</c:v>
                </c:pt>
                <c:pt idx="242">
                  <c:v>0.14423860299803601</c:v>
                </c:pt>
                <c:pt idx="243">
                  <c:v>9.9590480142891402E-2</c:v>
                </c:pt>
                <c:pt idx="244">
                  <c:v>-3.2042912891094899E-2</c:v>
                </c:pt>
                <c:pt idx="245">
                  <c:v>0.18996611681050199</c:v>
                </c:pt>
                <c:pt idx="246">
                  <c:v>0.18981101860024599</c:v>
                </c:pt>
                <c:pt idx="247">
                  <c:v>0.18889229054423901</c:v>
                </c:pt>
                <c:pt idx="248">
                  <c:v>0.18994129708676999</c:v>
                </c:pt>
                <c:pt idx="249">
                  <c:v>0.27953721530744002</c:v>
                </c:pt>
                <c:pt idx="250">
                  <c:v>0.16545594795063701</c:v>
                </c:pt>
                <c:pt idx="251">
                  <c:v>0.31217230513407301</c:v>
                </c:pt>
                <c:pt idx="252">
                  <c:v>0.25789186546377901</c:v>
                </c:pt>
                <c:pt idx="253">
                  <c:v>0.25828527798238499</c:v>
                </c:pt>
                <c:pt idx="254">
                  <c:v>0.25846711236915998</c:v>
                </c:pt>
                <c:pt idx="255">
                  <c:v>0.29408056435132401</c:v>
                </c:pt>
                <c:pt idx="256">
                  <c:v>0.20767605324336799</c:v>
                </c:pt>
                <c:pt idx="257">
                  <c:v>0.11736436062943301</c:v>
                </c:pt>
                <c:pt idx="258">
                  <c:v>5.5117958571743501E-2</c:v>
                </c:pt>
                <c:pt idx="259">
                  <c:v>0.27332469131518</c:v>
                </c:pt>
                <c:pt idx="260">
                  <c:v>0.27378716992170299</c:v>
                </c:pt>
                <c:pt idx="261">
                  <c:v>0.27282464985300098</c:v>
                </c:pt>
                <c:pt idx="262">
                  <c:v>-0.604788402038823</c:v>
                </c:pt>
                <c:pt idx="263">
                  <c:v>1.60304878830798E-2</c:v>
                </c:pt>
                <c:pt idx="264">
                  <c:v>7.2652181735654894E-2</c:v>
                </c:pt>
                <c:pt idx="265">
                  <c:v>2.1437724747002E-2</c:v>
                </c:pt>
                <c:pt idx="266">
                  <c:v>0.27343206444615697</c:v>
                </c:pt>
                <c:pt idx="267">
                  <c:v>0.27310371448221299</c:v>
                </c:pt>
                <c:pt idx="268">
                  <c:v>0.27326324730658202</c:v>
                </c:pt>
                <c:pt idx="269">
                  <c:v>0.31239759762220998</c:v>
                </c:pt>
                <c:pt idx="270">
                  <c:v>0.32187068406341202</c:v>
                </c:pt>
                <c:pt idx="271">
                  <c:v>-0.11277695006960201</c:v>
                </c:pt>
                <c:pt idx="272">
                  <c:v>5.78527694704596E-2</c:v>
                </c:pt>
                <c:pt idx="273">
                  <c:v>-2.3329967612441199E-2</c:v>
                </c:pt>
                <c:pt idx="274">
                  <c:v>-2.3093784454672899E-2</c:v>
                </c:pt>
                <c:pt idx="275">
                  <c:v>-2.3534061403230801E-2</c:v>
                </c:pt>
                <c:pt idx="276">
                  <c:v>-5.2681333430209303E-2</c:v>
                </c:pt>
                <c:pt idx="277">
                  <c:v>0.16531781026230499</c:v>
                </c:pt>
                <c:pt idx="278">
                  <c:v>2.7648464425685901E-2</c:v>
                </c:pt>
                <c:pt idx="279">
                  <c:v>-0.14638785276091701</c:v>
                </c:pt>
                <c:pt idx="280">
                  <c:v>0.12062392675476299</c:v>
                </c:pt>
                <c:pt idx="281">
                  <c:v>0.121381559767026</c:v>
                </c:pt>
                <c:pt idx="282">
                  <c:v>0.12039274338591099</c:v>
                </c:pt>
                <c:pt idx="283">
                  <c:v>0.165361636760855</c:v>
                </c:pt>
                <c:pt idx="284">
                  <c:v>0.2492209067441</c:v>
                </c:pt>
                <c:pt idx="285">
                  <c:v>-3.8349484556362501E-2</c:v>
                </c:pt>
                <c:pt idx="286">
                  <c:v>0.30948365561474001</c:v>
                </c:pt>
                <c:pt idx="287">
                  <c:v>0.10851580645488899</c:v>
                </c:pt>
                <c:pt idx="288">
                  <c:v>0.109449349404233</c:v>
                </c:pt>
                <c:pt idx="289">
                  <c:v>0.108503317305176</c:v>
                </c:pt>
                <c:pt idx="290">
                  <c:v>0.23986090503976801</c:v>
                </c:pt>
                <c:pt idx="291">
                  <c:v>-8.9001959621249599E-2</c:v>
                </c:pt>
                <c:pt idx="292">
                  <c:v>-8.4895107547862496E-3</c:v>
                </c:pt>
                <c:pt idx="293">
                  <c:v>-0.119292380773927</c:v>
                </c:pt>
                <c:pt idx="294">
                  <c:v>0.12358118478272601</c:v>
                </c:pt>
                <c:pt idx="295">
                  <c:v>0.12499956667296</c:v>
                </c:pt>
                <c:pt idx="296">
                  <c:v>0.123195049805204</c:v>
                </c:pt>
                <c:pt idx="297">
                  <c:v>0.14437490424558699</c:v>
                </c:pt>
                <c:pt idx="298">
                  <c:v>-5.5815349551193699E-3</c:v>
                </c:pt>
                <c:pt idx="299">
                  <c:v>0.35168926637672199</c:v>
                </c:pt>
                <c:pt idx="300">
                  <c:v>4.60043506592955E-2</c:v>
                </c:pt>
                <c:pt idx="301">
                  <c:v>9.6395193799410597E-2</c:v>
                </c:pt>
                <c:pt idx="302">
                  <c:v>9.6743208471973596E-2</c:v>
                </c:pt>
                <c:pt idx="303">
                  <c:v>9.6464119671657994E-2</c:v>
                </c:pt>
                <c:pt idx="304">
                  <c:v>1.28979372056555E-2</c:v>
                </c:pt>
                <c:pt idx="305">
                  <c:v>-9.2477051137827504E-2</c:v>
                </c:pt>
                <c:pt idx="306">
                  <c:v>0.12923619207604001</c:v>
                </c:pt>
                <c:pt idx="307">
                  <c:v>8.1541861254664103E-2</c:v>
                </c:pt>
                <c:pt idx="308">
                  <c:v>6.4457254124946003E-3</c:v>
                </c:pt>
                <c:pt idx="309">
                  <c:v>7.6901025255373201E-3</c:v>
                </c:pt>
                <c:pt idx="310">
                  <c:v>7.2822914749166899E-3</c:v>
                </c:pt>
                <c:pt idx="311">
                  <c:v>0.29473221489211399</c:v>
                </c:pt>
                <c:pt idx="312">
                  <c:v>0.166067585827995</c:v>
                </c:pt>
                <c:pt idx="313">
                  <c:v>0.13334188486325199</c:v>
                </c:pt>
                <c:pt idx="314">
                  <c:v>0.13017823388361499</c:v>
                </c:pt>
                <c:pt idx="315">
                  <c:v>0.55556177707794097</c:v>
                </c:pt>
                <c:pt idx="316">
                  <c:v>0.55516107580194995</c:v>
                </c:pt>
                <c:pt idx="317">
                  <c:v>0.55495971279079304</c:v>
                </c:pt>
                <c:pt idx="318">
                  <c:v>0.13503994100830399</c:v>
                </c:pt>
                <c:pt idx="319">
                  <c:v>8.4662221352715894E-2</c:v>
                </c:pt>
                <c:pt idx="320">
                  <c:v>0.17463110562815701</c:v>
                </c:pt>
                <c:pt idx="321">
                  <c:v>0.147729432552996</c:v>
                </c:pt>
                <c:pt idx="322">
                  <c:v>0.28933388567120599</c:v>
                </c:pt>
                <c:pt idx="323">
                  <c:v>0.28893678542565898</c:v>
                </c:pt>
                <c:pt idx="324">
                  <c:v>0.28911222585269702</c:v>
                </c:pt>
                <c:pt idx="325">
                  <c:v>0.114826832860615</c:v>
                </c:pt>
                <c:pt idx="326">
                  <c:v>-1.9647983804614699E-2</c:v>
                </c:pt>
                <c:pt idx="327">
                  <c:v>8.2281145379100307E-2</c:v>
                </c:pt>
                <c:pt idx="328">
                  <c:v>8.1989761656636906E-2</c:v>
                </c:pt>
                <c:pt idx="329">
                  <c:v>0.21936682971600799</c:v>
                </c:pt>
                <c:pt idx="330">
                  <c:v>0.220029410133605</c:v>
                </c:pt>
                <c:pt idx="331">
                  <c:v>0.21976990889423101</c:v>
                </c:pt>
                <c:pt idx="332">
                  <c:v>0.15628970940929601</c:v>
                </c:pt>
                <c:pt idx="333">
                  <c:v>0.23472763937495</c:v>
                </c:pt>
                <c:pt idx="334">
                  <c:v>0.24972024832005901</c:v>
                </c:pt>
                <c:pt idx="335">
                  <c:v>0.168467240624007</c:v>
                </c:pt>
                <c:pt idx="336">
                  <c:v>0.186116192642759</c:v>
                </c:pt>
                <c:pt idx="337">
                  <c:v>0.18650446575496099</c:v>
                </c:pt>
                <c:pt idx="338">
                  <c:v>0.18637043135383399</c:v>
                </c:pt>
                <c:pt idx="339">
                  <c:v>6.0367918368552903E-2</c:v>
                </c:pt>
                <c:pt idx="340">
                  <c:v>-8.9082676519594894E-2</c:v>
                </c:pt>
                <c:pt idx="341">
                  <c:v>1.2405513557611301E-2</c:v>
                </c:pt>
                <c:pt idx="342">
                  <c:v>0.189245463973126</c:v>
                </c:pt>
                <c:pt idx="343">
                  <c:v>0.13860375447492099</c:v>
                </c:pt>
                <c:pt idx="344">
                  <c:v>0.13830567442187</c:v>
                </c:pt>
                <c:pt idx="345">
                  <c:v>0.138706720227213</c:v>
                </c:pt>
                <c:pt idx="346">
                  <c:v>6.0030295460478302E-3</c:v>
                </c:pt>
                <c:pt idx="347">
                  <c:v>0.102182154007814</c:v>
                </c:pt>
                <c:pt idx="348">
                  <c:v>-0.14072671579894699</c:v>
                </c:pt>
                <c:pt idx="349">
                  <c:v>-0.19732460068176499</c:v>
                </c:pt>
                <c:pt idx="350">
                  <c:v>0.25876814048144398</c:v>
                </c:pt>
                <c:pt idx="351">
                  <c:v>0.25811172528862503</c:v>
                </c:pt>
                <c:pt idx="352">
                  <c:v>0.25956473892292897</c:v>
                </c:pt>
                <c:pt idx="353">
                  <c:v>9.3904671754268004E-2</c:v>
                </c:pt>
                <c:pt idx="354">
                  <c:v>1.24815065338569E-2</c:v>
                </c:pt>
                <c:pt idx="355">
                  <c:v>-0.23654870083408699</c:v>
                </c:pt>
                <c:pt idx="356">
                  <c:v>5.1328592605047199E-2</c:v>
                </c:pt>
                <c:pt idx="357">
                  <c:v>5.1606421454642101E-2</c:v>
                </c:pt>
                <c:pt idx="358">
                  <c:v>5.1058296626065501E-2</c:v>
                </c:pt>
                <c:pt idx="359">
                  <c:v>5.0879928008782001E-2</c:v>
                </c:pt>
                <c:pt idx="360">
                  <c:v>-3.7748959471738203E-2</c:v>
                </c:pt>
                <c:pt idx="361">
                  <c:v>1.5832722444539801E-2</c:v>
                </c:pt>
                <c:pt idx="362">
                  <c:v>3.6460525734416799E-2</c:v>
                </c:pt>
                <c:pt idx="363">
                  <c:v>0.11133174403075501</c:v>
                </c:pt>
              </c:numCache>
            </c:numRef>
          </c:val>
          <c:smooth val="0"/>
          <c:extLst>
            <c:ext xmlns:c16="http://schemas.microsoft.com/office/drawing/2014/chart" uri="{C3380CC4-5D6E-409C-BE32-E72D297353CC}">
              <c16:uniqueId val="{00000000-4DC3-2448-A756-93B021A4638B}"/>
            </c:ext>
          </c:extLst>
        </c:ser>
        <c:ser>
          <c:idx val="1"/>
          <c:order val="1"/>
          <c:tx>
            <c:strRef>
              <c:f>ForecastUnseen!$C$1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ForecastUnseen!$A$2:$A$365</c:f>
              <c:numCache>
                <c:formatCode>m/d/yy</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ForecastUnseen!$C$2:$C$365</c:f>
              <c:numCache>
                <c:formatCode>General</c:formatCode>
                <c:ptCount val="364"/>
                <c:pt idx="0">
                  <c:v>-9.99800000000306E-3</c:v>
                </c:pt>
                <c:pt idx="1">
                  <c:v>-9.99800000000306E-3</c:v>
                </c:pt>
                <c:pt idx="2">
                  <c:v>-0.39999799999999602</c:v>
                </c:pt>
                <c:pt idx="3">
                  <c:v>0.29999899999999902</c:v>
                </c:pt>
                <c:pt idx="4">
                  <c:v>6.9999999999993096E-2</c:v>
                </c:pt>
                <c:pt idx="5">
                  <c:v>-0.35999999999999899</c:v>
                </c:pt>
                <c:pt idx="6">
                  <c:v>0.270000999999993</c:v>
                </c:pt>
                <c:pt idx="7">
                  <c:v>0.270000999999993</c:v>
                </c:pt>
                <c:pt idx="8">
                  <c:v>0.270000999999993</c:v>
                </c:pt>
                <c:pt idx="9">
                  <c:v>-2.0001000000000602E-2</c:v>
                </c:pt>
                <c:pt idx="10">
                  <c:v>-0.34999800000000603</c:v>
                </c:pt>
                <c:pt idx="11">
                  <c:v>0.13999900000000301</c:v>
                </c:pt>
                <c:pt idx="12">
                  <c:v>-0.18000000000000599</c:v>
                </c:pt>
                <c:pt idx="13">
                  <c:v>4.9999000000006698E-2</c:v>
                </c:pt>
                <c:pt idx="14">
                  <c:v>4.9999000000006698E-2</c:v>
                </c:pt>
                <c:pt idx="15">
                  <c:v>4.9999000000006698E-2</c:v>
                </c:pt>
                <c:pt idx="16">
                  <c:v>4.9999000000006698E-2</c:v>
                </c:pt>
                <c:pt idx="17">
                  <c:v>4.9999999999997102E-2</c:v>
                </c:pt>
                <c:pt idx="18">
                  <c:v>-0.41000000000000297</c:v>
                </c:pt>
                <c:pt idx="19">
                  <c:v>-1.0002E-2</c:v>
                </c:pt>
                <c:pt idx="20">
                  <c:v>0.52000000000000302</c:v>
                </c:pt>
                <c:pt idx="21">
                  <c:v>0.52000000000000302</c:v>
                </c:pt>
                <c:pt idx="22">
                  <c:v>0.52000000000000302</c:v>
                </c:pt>
                <c:pt idx="23">
                  <c:v>0.27999800000000602</c:v>
                </c:pt>
                <c:pt idx="24">
                  <c:v>-8.0001000000002806E-2</c:v>
                </c:pt>
                <c:pt idx="25">
                  <c:v>-1.2700009999999999</c:v>
                </c:pt>
                <c:pt idx="26">
                  <c:v>-7.9998000000003303E-2</c:v>
                </c:pt>
                <c:pt idx="27">
                  <c:v>-1.13000199999999</c:v>
                </c:pt>
                <c:pt idx="28">
                  <c:v>-1.13000199999999</c:v>
                </c:pt>
                <c:pt idx="29">
                  <c:v>-1.13000199999999</c:v>
                </c:pt>
                <c:pt idx="30">
                  <c:v>-0.85999600000000198</c:v>
                </c:pt>
                <c:pt idx="31">
                  <c:v>-0.45999900000000299</c:v>
                </c:pt>
                <c:pt idx="32">
                  <c:v>-0.15999999999999601</c:v>
                </c:pt>
                <c:pt idx="33">
                  <c:v>4.9999999999997102E-2</c:v>
                </c:pt>
                <c:pt idx="34">
                  <c:v>-0.220001000000003</c:v>
                </c:pt>
                <c:pt idx="35">
                  <c:v>-0.220001000000003</c:v>
                </c:pt>
                <c:pt idx="36">
                  <c:v>-0.220001000000003</c:v>
                </c:pt>
                <c:pt idx="37">
                  <c:v>-3.9996999999999602E-2</c:v>
                </c:pt>
                <c:pt idx="38">
                  <c:v>0.25</c:v>
                </c:pt>
                <c:pt idx="39">
                  <c:v>-0.809997999999993</c:v>
                </c:pt>
                <c:pt idx="40">
                  <c:v>-0.25</c:v>
                </c:pt>
                <c:pt idx="41">
                  <c:v>0.75999899999999998</c:v>
                </c:pt>
                <c:pt idx="42">
                  <c:v>0.75999899999999998</c:v>
                </c:pt>
                <c:pt idx="43">
                  <c:v>0.75999899999999998</c:v>
                </c:pt>
                <c:pt idx="44">
                  <c:v>0.75999899999999998</c:v>
                </c:pt>
                <c:pt idx="45">
                  <c:v>-0.13000100000000001</c:v>
                </c:pt>
                <c:pt idx="46">
                  <c:v>0.40000200000000002</c:v>
                </c:pt>
                <c:pt idx="47">
                  <c:v>9.99800000000306E-3</c:v>
                </c:pt>
                <c:pt idx="48">
                  <c:v>-0.54000099999999596</c:v>
                </c:pt>
                <c:pt idx="49">
                  <c:v>-0.54000099999999596</c:v>
                </c:pt>
                <c:pt idx="50">
                  <c:v>-0.54000099999999596</c:v>
                </c:pt>
                <c:pt idx="51">
                  <c:v>-9.9997999999999296E-2</c:v>
                </c:pt>
                <c:pt idx="52">
                  <c:v>-1.39</c:v>
                </c:pt>
                <c:pt idx="53">
                  <c:v>0.439998000000002</c:v>
                </c:pt>
                <c:pt idx="54">
                  <c:v>-0.939998000000002</c:v>
                </c:pt>
                <c:pt idx="55">
                  <c:v>-0.469996999999999</c:v>
                </c:pt>
                <c:pt idx="56">
                  <c:v>-0.469996999999999</c:v>
                </c:pt>
                <c:pt idx="57">
                  <c:v>-0.469996999999999</c:v>
                </c:pt>
                <c:pt idx="58">
                  <c:v>-0.36999899999999902</c:v>
                </c:pt>
                <c:pt idx="59">
                  <c:v>-0.67000200000000298</c:v>
                </c:pt>
                <c:pt idx="60">
                  <c:v>-0.479999000000006</c:v>
                </c:pt>
                <c:pt idx="61">
                  <c:v>-0.36000000000000598</c:v>
                </c:pt>
                <c:pt idx="62">
                  <c:v>0.49000099999999902</c:v>
                </c:pt>
                <c:pt idx="63">
                  <c:v>0.49000099999999902</c:v>
                </c:pt>
                <c:pt idx="64">
                  <c:v>0.49000099999999902</c:v>
                </c:pt>
                <c:pt idx="65">
                  <c:v>0.43999899999999997</c:v>
                </c:pt>
                <c:pt idx="66">
                  <c:v>-0.13000199999999701</c:v>
                </c:pt>
                <c:pt idx="67">
                  <c:v>-0.39</c:v>
                </c:pt>
                <c:pt idx="68">
                  <c:v>-0.280003</c:v>
                </c:pt>
                <c:pt idx="69">
                  <c:v>0.149997999999996</c:v>
                </c:pt>
                <c:pt idx="70">
                  <c:v>0.149997999999996</c:v>
                </c:pt>
                <c:pt idx="71">
                  <c:v>0.149997999999996</c:v>
                </c:pt>
                <c:pt idx="72">
                  <c:v>0.189998000000002</c:v>
                </c:pt>
                <c:pt idx="73">
                  <c:v>9.9997999999999296E-2</c:v>
                </c:pt>
                <c:pt idx="74">
                  <c:v>0.27000099999999999</c:v>
                </c:pt>
                <c:pt idx="75">
                  <c:v>-0.13999900000000301</c:v>
                </c:pt>
                <c:pt idx="76">
                  <c:v>-1.0002E-2</c:v>
                </c:pt>
                <c:pt idx="77">
                  <c:v>-1.0002E-2</c:v>
                </c:pt>
                <c:pt idx="78">
                  <c:v>-1.0002E-2</c:v>
                </c:pt>
                <c:pt idx="79">
                  <c:v>1.2200009999999999</c:v>
                </c:pt>
                <c:pt idx="80">
                  <c:v>-0.54999899999999902</c:v>
                </c:pt>
                <c:pt idx="81">
                  <c:v>-0.34000000000000302</c:v>
                </c:pt>
                <c:pt idx="82">
                  <c:v>0.77000100000000005</c:v>
                </c:pt>
                <c:pt idx="83">
                  <c:v>1.079998</c:v>
                </c:pt>
                <c:pt idx="84">
                  <c:v>1.079998</c:v>
                </c:pt>
                <c:pt idx="85">
                  <c:v>1.079998</c:v>
                </c:pt>
                <c:pt idx="86">
                  <c:v>0.26000200000000001</c:v>
                </c:pt>
                <c:pt idx="87">
                  <c:v>-0.16999799999999901</c:v>
                </c:pt>
                <c:pt idx="88">
                  <c:v>-0.31999999999999301</c:v>
                </c:pt>
                <c:pt idx="89">
                  <c:v>-8.0002000000000295E-2</c:v>
                </c:pt>
                <c:pt idx="90">
                  <c:v>-8.0002000000000295E-2</c:v>
                </c:pt>
                <c:pt idx="91">
                  <c:v>-8.0002000000000295E-2</c:v>
                </c:pt>
                <c:pt idx="92">
                  <c:v>-8.0002000000000295E-2</c:v>
                </c:pt>
                <c:pt idx="93">
                  <c:v>0.119998999999999</c:v>
                </c:pt>
                <c:pt idx="94">
                  <c:v>-0.22999999999999601</c:v>
                </c:pt>
                <c:pt idx="95">
                  <c:v>-0.64000299999999999</c:v>
                </c:pt>
                <c:pt idx="96">
                  <c:v>-0.16999799999999901</c:v>
                </c:pt>
                <c:pt idx="97">
                  <c:v>-0.210003</c:v>
                </c:pt>
                <c:pt idx="98">
                  <c:v>-0.210003</c:v>
                </c:pt>
                <c:pt idx="99">
                  <c:v>-0.210003</c:v>
                </c:pt>
                <c:pt idx="100">
                  <c:v>-0.41000399999999998</c:v>
                </c:pt>
                <c:pt idx="101">
                  <c:v>-2.0000000000003099E-2</c:v>
                </c:pt>
                <c:pt idx="102">
                  <c:v>-0.20000099999999299</c:v>
                </c:pt>
                <c:pt idx="103">
                  <c:v>9.0000000000003397E-2</c:v>
                </c:pt>
                <c:pt idx="104">
                  <c:v>-5.9997000000002701E-2</c:v>
                </c:pt>
                <c:pt idx="105">
                  <c:v>-5.9997000000002701E-2</c:v>
                </c:pt>
                <c:pt idx="106">
                  <c:v>-5.9997000000002701E-2</c:v>
                </c:pt>
                <c:pt idx="107">
                  <c:v>-9.99800000000306E-3</c:v>
                </c:pt>
                <c:pt idx="108">
                  <c:v>0.17999999999999899</c:v>
                </c:pt>
                <c:pt idx="109">
                  <c:v>0.19000299999999701</c:v>
                </c:pt>
                <c:pt idx="110">
                  <c:v>-0.36000099999999602</c:v>
                </c:pt>
                <c:pt idx="111">
                  <c:v>-0.48000399999999299</c:v>
                </c:pt>
                <c:pt idx="112">
                  <c:v>-0.48000399999999299</c:v>
                </c:pt>
                <c:pt idx="113">
                  <c:v>-0.48000399999999299</c:v>
                </c:pt>
                <c:pt idx="114">
                  <c:v>-8.0002000000000295E-2</c:v>
                </c:pt>
                <c:pt idx="115">
                  <c:v>-0.42999999999999899</c:v>
                </c:pt>
                <c:pt idx="116">
                  <c:v>-0.279998999999996</c:v>
                </c:pt>
                <c:pt idx="117">
                  <c:v>-0.88999900000000298</c:v>
                </c:pt>
                <c:pt idx="118">
                  <c:v>-0.20000000000000201</c:v>
                </c:pt>
                <c:pt idx="119">
                  <c:v>-0.20000000000000201</c:v>
                </c:pt>
                <c:pt idx="120">
                  <c:v>-0.20000000000000201</c:v>
                </c:pt>
                <c:pt idx="121">
                  <c:v>0.33000200000000002</c:v>
                </c:pt>
                <c:pt idx="122">
                  <c:v>-0.34000000000000302</c:v>
                </c:pt>
                <c:pt idx="123">
                  <c:v>0.38000199999999701</c:v>
                </c:pt>
                <c:pt idx="124">
                  <c:v>0.209999999999993</c:v>
                </c:pt>
                <c:pt idx="125">
                  <c:v>0.28000200000000303</c:v>
                </c:pt>
                <c:pt idx="126">
                  <c:v>0.28000200000000303</c:v>
                </c:pt>
                <c:pt idx="127">
                  <c:v>0.28000200000000303</c:v>
                </c:pt>
                <c:pt idx="128">
                  <c:v>-0.16999799999999901</c:v>
                </c:pt>
                <c:pt idx="129">
                  <c:v>0.76999599999999901</c:v>
                </c:pt>
                <c:pt idx="130">
                  <c:v>-0.220001000000003</c:v>
                </c:pt>
                <c:pt idx="131">
                  <c:v>0.58999999999999597</c:v>
                </c:pt>
                <c:pt idx="132">
                  <c:v>-3.00029999999935E-2</c:v>
                </c:pt>
                <c:pt idx="133">
                  <c:v>-3.00029999999935E-2</c:v>
                </c:pt>
                <c:pt idx="134">
                  <c:v>-3.00029999999935E-2</c:v>
                </c:pt>
                <c:pt idx="135">
                  <c:v>0.38999900000000298</c:v>
                </c:pt>
                <c:pt idx="136">
                  <c:v>-0.21999700000000599</c:v>
                </c:pt>
                <c:pt idx="137">
                  <c:v>9.0000000000003397E-2</c:v>
                </c:pt>
                <c:pt idx="138">
                  <c:v>0.46999799999999597</c:v>
                </c:pt>
                <c:pt idx="139">
                  <c:v>-0.17999999999999899</c:v>
                </c:pt>
                <c:pt idx="140">
                  <c:v>-0.17999999999999899</c:v>
                </c:pt>
                <c:pt idx="141">
                  <c:v>-0.17999999999999899</c:v>
                </c:pt>
                <c:pt idx="142">
                  <c:v>-3.9996999999999602E-2</c:v>
                </c:pt>
                <c:pt idx="143">
                  <c:v>-0.42000200000000298</c:v>
                </c:pt>
                <c:pt idx="144">
                  <c:v>-0.46999700000000599</c:v>
                </c:pt>
                <c:pt idx="145">
                  <c:v>0.67999999999999905</c:v>
                </c:pt>
                <c:pt idx="146">
                  <c:v>2.0000000000003099E-2</c:v>
                </c:pt>
                <c:pt idx="147">
                  <c:v>2.0000000000003099E-2</c:v>
                </c:pt>
                <c:pt idx="148">
                  <c:v>2.0000000000003099E-2</c:v>
                </c:pt>
                <c:pt idx="149">
                  <c:v>2.0000000000003099E-2</c:v>
                </c:pt>
                <c:pt idx="150">
                  <c:v>-0.88999900000000298</c:v>
                </c:pt>
                <c:pt idx="151">
                  <c:v>0.219996999999999</c:v>
                </c:pt>
                <c:pt idx="152">
                  <c:v>0.470001000000003</c:v>
                </c:pt>
                <c:pt idx="153">
                  <c:v>0.15999999999999601</c:v>
                </c:pt>
                <c:pt idx="154">
                  <c:v>0.15999999999999601</c:v>
                </c:pt>
                <c:pt idx="155">
                  <c:v>0.15999999999999601</c:v>
                </c:pt>
                <c:pt idx="156">
                  <c:v>-0.219996999999999</c:v>
                </c:pt>
                <c:pt idx="157">
                  <c:v>-0.48999799999999899</c:v>
                </c:pt>
                <c:pt idx="158">
                  <c:v>0.63999899999999599</c:v>
                </c:pt>
                <c:pt idx="159">
                  <c:v>0.70000099999999998</c:v>
                </c:pt>
                <c:pt idx="160">
                  <c:v>-0.36000099999999602</c:v>
                </c:pt>
                <c:pt idx="161">
                  <c:v>-0.36000099999999602</c:v>
                </c:pt>
                <c:pt idx="162">
                  <c:v>-0.36000099999999602</c:v>
                </c:pt>
                <c:pt idx="163">
                  <c:v>-0.20000100000000001</c:v>
                </c:pt>
                <c:pt idx="164">
                  <c:v>-0.150001999999993</c:v>
                </c:pt>
                <c:pt idx="165">
                  <c:v>-0.45000099999999998</c:v>
                </c:pt>
                <c:pt idx="166">
                  <c:v>0.28999699999999901</c:v>
                </c:pt>
                <c:pt idx="167">
                  <c:v>0.53999699999999895</c:v>
                </c:pt>
                <c:pt idx="168">
                  <c:v>0.53999699999999895</c:v>
                </c:pt>
                <c:pt idx="169">
                  <c:v>0.53999699999999895</c:v>
                </c:pt>
                <c:pt idx="170">
                  <c:v>0.109999999999999</c:v>
                </c:pt>
                <c:pt idx="171">
                  <c:v>-0.270000999999993</c:v>
                </c:pt>
                <c:pt idx="172">
                  <c:v>-0.86999800000000205</c:v>
                </c:pt>
                <c:pt idx="173">
                  <c:v>2.9998999999996501E-2</c:v>
                </c:pt>
                <c:pt idx="174">
                  <c:v>0.29999899999999902</c:v>
                </c:pt>
                <c:pt idx="175">
                  <c:v>0.29999899999999902</c:v>
                </c:pt>
                <c:pt idx="176">
                  <c:v>0.29999899999999902</c:v>
                </c:pt>
                <c:pt idx="177">
                  <c:v>0.29000100000000301</c:v>
                </c:pt>
                <c:pt idx="178">
                  <c:v>6.00009999999997E-2</c:v>
                </c:pt>
                <c:pt idx="179">
                  <c:v>-0.159998999999999</c:v>
                </c:pt>
                <c:pt idx="180">
                  <c:v>0.44000199999999901</c:v>
                </c:pt>
                <c:pt idx="181">
                  <c:v>0.53000299999999301</c:v>
                </c:pt>
                <c:pt idx="182">
                  <c:v>0.53000299999999301</c:v>
                </c:pt>
                <c:pt idx="183">
                  <c:v>0.53000299999999301</c:v>
                </c:pt>
                <c:pt idx="184">
                  <c:v>0.53000299999999301</c:v>
                </c:pt>
                <c:pt idx="185">
                  <c:v>-0.50999799999999595</c:v>
                </c:pt>
                <c:pt idx="186">
                  <c:v>0</c:v>
                </c:pt>
                <c:pt idx="187">
                  <c:v>-0.19000299999999701</c:v>
                </c:pt>
                <c:pt idx="188">
                  <c:v>0.51000199999999996</c:v>
                </c:pt>
                <c:pt idx="189">
                  <c:v>0.51000199999999996</c:v>
                </c:pt>
                <c:pt idx="190">
                  <c:v>0.51000199999999996</c:v>
                </c:pt>
                <c:pt idx="191">
                  <c:v>0.20999900000000299</c:v>
                </c:pt>
                <c:pt idx="192">
                  <c:v>0.52000099999999305</c:v>
                </c:pt>
                <c:pt idx="193">
                  <c:v>-0.29000100000000301</c:v>
                </c:pt>
                <c:pt idx="194">
                  <c:v>-1.8300019999999899</c:v>
                </c:pt>
                <c:pt idx="195">
                  <c:v>0</c:v>
                </c:pt>
                <c:pt idx="196">
                  <c:v>0</c:v>
                </c:pt>
                <c:pt idx="197">
                  <c:v>0</c:v>
                </c:pt>
                <c:pt idx="198">
                  <c:v>4.0000999999996602E-2</c:v>
                </c:pt>
                <c:pt idx="199">
                  <c:v>0.270000999999993</c:v>
                </c:pt>
                <c:pt idx="200">
                  <c:v>-0.13999999999999299</c:v>
                </c:pt>
                <c:pt idx="201">
                  <c:v>-0.19000299999999701</c:v>
                </c:pt>
                <c:pt idx="202">
                  <c:v>-0.13000100000000001</c:v>
                </c:pt>
                <c:pt idx="203">
                  <c:v>-0.13000100000000001</c:v>
                </c:pt>
                <c:pt idx="204">
                  <c:v>-0.13000100000000001</c:v>
                </c:pt>
                <c:pt idx="205">
                  <c:v>-0.72999900000000595</c:v>
                </c:pt>
                <c:pt idx="206">
                  <c:v>-0.22999999999999601</c:v>
                </c:pt>
                <c:pt idx="207">
                  <c:v>-0.219997999999996</c:v>
                </c:pt>
                <c:pt idx="208">
                  <c:v>-0.36999899999999902</c:v>
                </c:pt>
                <c:pt idx="209">
                  <c:v>-0.20999900000000299</c:v>
                </c:pt>
                <c:pt idx="210">
                  <c:v>-0.20999900000000299</c:v>
                </c:pt>
                <c:pt idx="211">
                  <c:v>-0.20999900000000299</c:v>
                </c:pt>
                <c:pt idx="212">
                  <c:v>0.33000200000000002</c:v>
                </c:pt>
                <c:pt idx="213">
                  <c:v>0.150001999999993</c:v>
                </c:pt>
                <c:pt idx="214">
                  <c:v>-0.189999</c:v>
                </c:pt>
                <c:pt idx="215">
                  <c:v>0.25</c:v>
                </c:pt>
                <c:pt idx="216">
                  <c:v>-0.79000099999999596</c:v>
                </c:pt>
                <c:pt idx="217">
                  <c:v>-0.79000099999999596</c:v>
                </c:pt>
                <c:pt idx="218">
                  <c:v>-0.79000099999999596</c:v>
                </c:pt>
                <c:pt idx="219">
                  <c:v>-0.29999899999999902</c:v>
                </c:pt>
                <c:pt idx="220">
                  <c:v>2.9998999999996501E-2</c:v>
                </c:pt>
                <c:pt idx="221">
                  <c:v>-0.20000000000000201</c:v>
                </c:pt>
                <c:pt idx="222">
                  <c:v>0.39999800000000302</c:v>
                </c:pt>
                <c:pt idx="223">
                  <c:v>0.68000099999999697</c:v>
                </c:pt>
                <c:pt idx="224">
                  <c:v>0.68000099999999697</c:v>
                </c:pt>
                <c:pt idx="225">
                  <c:v>0.68000099999999697</c:v>
                </c:pt>
                <c:pt idx="226">
                  <c:v>0.67999999999999905</c:v>
                </c:pt>
                <c:pt idx="227">
                  <c:v>0.83999999999999597</c:v>
                </c:pt>
                <c:pt idx="228">
                  <c:v>-0.120001999999999</c:v>
                </c:pt>
                <c:pt idx="229">
                  <c:v>7.0000000000000201E-2</c:v>
                </c:pt>
                <c:pt idx="230">
                  <c:v>5.9997000000002701E-2</c:v>
                </c:pt>
                <c:pt idx="231">
                  <c:v>5.9997000000002701E-2</c:v>
                </c:pt>
                <c:pt idx="232">
                  <c:v>5.9997000000002701E-2</c:v>
                </c:pt>
                <c:pt idx="233">
                  <c:v>-0.29000100000000301</c:v>
                </c:pt>
                <c:pt idx="234">
                  <c:v>0.159999000000006</c:v>
                </c:pt>
                <c:pt idx="235">
                  <c:v>-0.35999699999999901</c:v>
                </c:pt>
                <c:pt idx="236">
                  <c:v>-0.100002999999993</c:v>
                </c:pt>
                <c:pt idx="237">
                  <c:v>-0.259998000000003</c:v>
                </c:pt>
                <c:pt idx="238">
                  <c:v>-0.259998000000003</c:v>
                </c:pt>
                <c:pt idx="239">
                  <c:v>-0.259998000000003</c:v>
                </c:pt>
                <c:pt idx="240">
                  <c:v>-5.9997000000002701E-2</c:v>
                </c:pt>
                <c:pt idx="241">
                  <c:v>-0.17000200000000301</c:v>
                </c:pt>
                <c:pt idx="242">
                  <c:v>-2.0000999999993399E-2</c:v>
                </c:pt>
                <c:pt idx="243">
                  <c:v>0.42000200000000298</c:v>
                </c:pt>
                <c:pt idx="244">
                  <c:v>-0.32</c:v>
                </c:pt>
                <c:pt idx="245">
                  <c:v>-0.32</c:v>
                </c:pt>
                <c:pt idx="246">
                  <c:v>-0.32</c:v>
                </c:pt>
                <c:pt idx="247">
                  <c:v>-0.32</c:v>
                </c:pt>
                <c:pt idx="248">
                  <c:v>-0.61999899999999997</c:v>
                </c:pt>
                <c:pt idx="249">
                  <c:v>-0.24000099999999899</c:v>
                </c:pt>
                <c:pt idx="250">
                  <c:v>-0.72999900000000595</c:v>
                </c:pt>
                <c:pt idx="251">
                  <c:v>-0.55000299999999602</c:v>
                </c:pt>
                <c:pt idx="252">
                  <c:v>-0.55000299999999602</c:v>
                </c:pt>
                <c:pt idx="253">
                  <c:v>-0.55000299999999602</c:v>
                </c:pt>
                <c:pt idx="254">
                  <c:v>-0.67000199999999599</c:v>
                </c:pt>
                <c:pt idx="255">
                  <c:v>-0.38000099999999998</c:v>
                </c:pt>
                <c:pt idx="256">
                  <c:v>-7.9997999999996197E-2</c:v>
                </c:pt>
                <c:pt idx="257">
                  <c:v>0.12999699999999501</c:v>
                </c:pt>
                <c:pt idx="258">
                  <c:v>-0.59999899999999595</c:v>
                </c:pt>
                <c:pt idx="259">
                  <c:v>-0.59999899999999595</c:v>
                </c:pt>
                <c:pt idx="260">
                  <c:v>-0.59999899999999595</c:v>
                </c:pt>
                <c:pt idx="261">
                  <c:v>2.3300019999999999</c:v>
                </c:pt>
                <c:pt idx="262">
                  <c:v>0.26000200000000001</c:v>
                </c:pt>
                <c:pt idx="263">
                  <c:v>7.0003999999997193E-2</c:v>
                </c:pt>
                <c:pt idx="264">
                  <c:v>0.23999799999999899</c:v>
                </c:pt>
                <c:pt idx="265">
                  <c:v>-0.60000300000000095</c:v>
                </c:pt>
                <c:pt idx="266">
                  <c:v>-0.60000300000000095</c:v>
                </c:pt>
                <c:pt idx="267">
                  <c:v>-0.60000300000000095</c:v>
                </c:pt>
                <c:pt idx="268">
                  <c:v>-0.72999999999999599</c:v>
                </c:pt>
                <c:pt idx="269">
                  <c:v>-0.75999800000000295</c:v>
                </c:pt>
                <c:pt idx="270">
                  <c:v>0.689998000000002</c:v>
                </c:pt>
                <c:pt idx="271">
                  <c:v>0.120001999999999</c:v>
                </c:pt>
                <c:pt idx="272">
                  <c:v>0.38999900000000298</c:v>
                </c:pt>
                <c:pt idx="273">
                  <c:v>0.38999900000000298</c:v>
                </c:pt>
                <c:pt idx="274">
                  <c:v>0.38999900000000298</c:v>
                </c:pt>
                <c:pt idx="275">
                  <c:v>0.490001999999996</c:v>
                </c:pt>
                <c:pt idx="276">
                  <c:v>-0.240001999999996</c:v>
                </c:pt>
                <c:pt idx="277">
                  <c:v>0.22000199999999301</c:v>
                </c:pt>
                <c:pt idx="278">
                  <c:v>0.79999899999999902</c:v>
                </c:pt>
                <c:pt idx="279">
                  <c:v>-9.0000000000003397E-2</c:v>
                </c:pt>
                <c:pt idx="280">
                  <c:v>-9.0000000000003397E-2</c:v>
                </c:pt>
                <c:pt idx="281">
                  <c:v>-9.0000000000003397E-2</c:v>
                </c:pt>
                <c:pt idx="282">
                  <c:v>-0.240001999999996</c:v>
                </c:pt>
                <c:pt idx="283">
                  <c:v>-0.52000099999999305</c:v>
                </c:pt>
                <c:pt idx="284">
                  <c:v>0.44000299999999698</c:v>
                </c:pt>
                <c:pt idx="285">
                  <c:v>-0.720001000000003</c:v>
                </c:pt>
                <c:pt idx="286">
                  <c:v>-4.9998999999999599E-2</c:v>
                </c:pt>
                <c:pt idx="287">
                  <c:v>-4.9998999999999599E-2</c:v>
                </c:pt>
                <c:pt idx="288">
                  <c:v>-4.9998999999999599E-2</c:v>
                </c:pt>
                <c:pt idx="289">
                  <c:v>-0.48999799999999899</c:v>
                </c:pt>
                <c:pt idx="290">
                  <c:v>0.60999699999999901</c:v>
                </c:pt>
                <c:pt idx="291">
                  <c:v>0.34000000000000302</c:v>
                </c:pt>
                <c:pt idx="292">
                  <c:v>0.71000300000000005</c:v>
                </c:pt>
                <c:pt idx="293">
                  <c:v>-9.9998000000006401E-2</c:v>
                </c:pt>
                <c:pt idx="294">
                  <c:v>-9.9998000000006401E-2</c:v>
                </c:pt>
                <c:pt idx="295">
                  <c:v>-9.9998000000006401E-2</c:v>
                </c:pt>
                <c:pt idx="296">
                  <c:v>-0.16999899999999701</c:v>
                </c:pt>
                <c:pt idx="297">
                  <c:v>0.32999800000000301</c:v>
                </c:pt>
                <c:pt idx="298">
                  <c:v>-0.86000099999999602</c:v>
                </c:pt>
                <c:pt idx="299">
                  <c:v>0.160000000000003</c:v>
                </c:pt>
                <c:pt idx="300">
                  <c:v>-9.99800000000306E-3</c:v>
                </c:pt>
                <c:pt idx="301">
                  <c:v>-9.99800000000306E-3</c:v>
                </c:pt>
                <c:pt idx="302">
                  <c:v>-9.99800000000306E-3</c:v>
                </c:pt>
                <c:pt idx="303">
                  <c:v>0.27000000000000302</c:v>
                </c:pt>
                <c:pt idx="304">
                  <c:v>0.62000199999999905</c:v>
                </c:pt>
                <c:pt idx="305">
                  <c:v>-0.119998999999999</c:v>
                </c:pt>
                <c:pt idx="306">
                  <c:v>4.00010000000037E-2</c:v>
                </c:pt>
                <c:pt idx="307">
                  <c:v>0.29000100000000301</c:v>
                </c:pt>
                <c:pt idx="308">
                  <c:v>0.29000100000000301</c:v>
                </c:pt>
                <c:pt idx="309">
                  <c:v>0.29000100000000301</c:v>
                </c:pt>
                <c:pt idx="310">
                  <c:v>-0.66999799999999898</c:v>
                </c:pt>
                <c:pt idx="311">
                  <c:v>-0.23999799999999899</c:v>
                </c:pt>
                <c:pt idx="312">
                  <c:v>-0.13000100000000001</c:v>
                </c:pt>
                <c:pt idx="313">
                  <c:v>-0.120002999999996</c:v>
                </c:pt>
                <c:pt idx="314">
                  <c:v>-1.540001</c:v>
                </c:pt>
                <c:pt idx="315">
                  <c:v>-1.540001</c:v>
                </c:pt>
                <c:pt idx="316">
                  <c:v>-1.540001</c:v>
                </c:pt>
                <c:pt idx="317">
                  <c:v>-0.13999900000000301</c:v>
                </c:pt>
                <c:pt idx="318">
                  <c:v>3.0003000000000599E-2</c:v>
                </c:pt>
                <c:pt idx="319">
                  <c:v>-0.27000000000000302</c:v>
                </c:pt>
                <c:pt idx="320">
                  <c:v>-0.17999999999999899</c:v>
                </c:pt>
                <c:pt idx="321">
                  <c:v>-0.65000100000000305</c:v>
                </c:pt>
                <c:pt idx="322">
                  <c:v>-0.65000100000000305</c:v>
                </c:pt>
                <c:pt idx="323">
                  <c:v>-0.65000100000000305</c:v>
                </c:pt>
                <c:pt idx="324">
                  <c:v>-7.0000000000000201E-2</c:v>
                </c:pt>
                <c:pt idx="325">
                  <c:v>0.38000199999999701</c:v>
                </c:pt>
                <c:pt idx="326">
                  <c:v>4.00010000000037E-2</c:v>
                </c:pt>
                <c:pt idx="327">
                  <c:v>4.00010000000037E-2</c:v>
                </c:pt>
                <c:pt idx="328">
                  <c:v>-0.41999799999999898</c:v>
                </c:pt>
                <c:pt idx="329">
                  <c:v>-0.41999799999999898</c:v>
                </c:pt>
                <c:pt idx="330">
                  <c:v>-0.41999799999999898</c:v>
                </c:pt>
                <c:pt idx="331">
                  <c:v>-0.210003</c:v>
                </c:pt>
                <c:pt idx="332">
                  <c:v>-0.469996999999999</c:v>
                </c:pt>
                <c:pt idx="333">
                  <c:v>-0.52000100000000005</c:v>
                </c:pt>
                <c:pt idx="334">
                  <c:v>-0.25</c:v>
                </c:pt>
                <c:pt idx="335">
                  <c:v>-0.31000099999999903</c:v>
                </c:pt>
                <c:pt idx="336">
                  <c:v>-0.31000099999999903</c:v>
                </c:pt>
                <c:pt idx="337">
                  <c:v>-0.31000099999999903</c:v>
                </c:pt>
                <c:pt idx="338">
                  <c:v>0.110000999999996</c:v>
                </c:pt>
                <c:pt idx="339">
                  <c:v>0.60999600000000198</c:v>
                </c:pt>
                <c:pt idx="340">
                  <c:v>0.27000000000000302</c:v>
                </c:pt>
                <c:pt idx="341">
                  <c:v>-0.31999999999999301</c:v>
                </c:pt>
                <c:pt idx="342">
                  <c:v>-0.149997999999996</c:v>
                </c:pt>
                <c:pt idx="343">
                  <c:v>-0.149997999999996</c:v>
                </c:pt>
                <c:pt idx="344">
                  <c:v>-0.149997999999996</c:v>
                </c:pt>
                <c:pt idx="345">
                  <c:v>0.29000100000000301</c:v>
                </c:pt>
                <c:pt idx="346">
                  <c:v>-2.9998999999996501E-2</c:v>
                </c:pt>
                <c:pt idx="347">
                  <c:v>0.78000200000000297</c:v>
                </c:pt>
                <c:pt idx="348">
                  <c:v>0.970001000000003</c:v>
                </c:pt>
                <c:pt idx="349">
                  <c:v>-0.54999999999999705</c:v>
                </c:pt>
                <c:pt idx="350">
                  <c:v>-0.54999999999999705</c:v>
                </c:pt>
                <c:pt idx="351">
                  <c:v>-0.54999999999999705</c:v>
                </c:pt>
                <c:pt idx="352">
                  <c:v>0</c:v>
                </c:pt>
                <c:pt idx="353">
                  <c:v>0.27000099999999999</c:v>
                </c:pt>
                <c:pt idx="354">
                  <c:v>1.1000019999999999</c:v>
                </c:pt>
                <c:pt idx="355">
                  <c:v>0.13999900000000301</c:v>
                </c:pt>
                <c:pt idx="356">
                  <c:v>0.13999900000000301</c:v>
                </c:pt>
                <c:pt idx="357">
                  <c:v>0.13999900000000301</c:v>
                </c:pt>
                <c:pt idx="358">
                  <c:v>0.13999900000000301</c:v>
                </c:pt>
                <c:pt idx="359">
                  <c:v>0.44000199999999901</c:v>
                </c:pt>
                <c:pt idx="360">
                  <c:v>0.25999899999999998</c:v>
                </c:pt>
                <c:pt idx="361">
                  <c:v>0.19000299999999701</c:v>
                </c:pt>
                <c:pt idx="362">
                  <c:v>-5.9997999999993099E-2</c:v>
                </c:pt>
                <c:pt idx="363">
                  <c:v>-5.9997999999993099E-2</c:v>
                </c:pt>
              </c:numCache>
            </c:numRef>
          </c:val>
          <c:smooth val="0"/>
          <c:extLst>
            <c:ext xmlns:c16="http://schemas.microsoft.com/office/drawing/2014/chart" uri="{C3380CC4-5D6E-409C-BE32-E72D297353CC}">
              <c16:uniqueId val="{00000001-4DC3-2448-A756-93B021A4638B}"/>
            </c:ext>
          </c:extLst>
        </c:ser>
        <c:dLbls>
          <c:showLegendKey val="0"/>
          <c:showVal val="0"/>
          <c:showCatName val="0"/>
          <c:showSerName val="0"/>
          <c:showPercent val="0"/>
          <c:showBubbleSize val="0"/>
        </c:dLbls>
        <c:smooth val="0"/>
        <c:axId val="375939295"/>
        <c:axId val="375941471"/>
      </c:lineChart>
      <c:dateAx>
        <c:axId val="375939295"/>
        <c:scaling>
          <c:orientation val="minMax"/>
        </c:scaling>
        <c:delete val="0"/>
        <c:axPos val="b"/>
        <c:numFmt formatCode="m/d/yy"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75941471"/>
        <c:crosses val="autoZero"/>
        <c:auto val="1"/>
        <c:lblOffset val="100"/>
        <c:baseTimeUnit val="days"/>
      </c:dateAx>
      <c:valAx>
        <c:axId val="37594147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759392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dirty="0">
                <a:solidFill>
                  <a:schemeClr val="bg1"/>
                </a:solidFill>
              </a:rPr>
              <a:t>Prediction</a:t>
            </a:r>
            <a:r>
              <a:rPr lang="en-GB" sz="2000" baseline="0" dirty="0">
                <a:solidFill>
                  <a:schemeClr val="bg1"/>
                </a:solidFill>
              </a:rPr>
              <a:t> without Sentiment Score on Test set</a:t>
            </a:r>
            <a:endParaRPr lang="en-GB" sz="2000" dirty="0">
              <a:solidFill>
                <a:schemeClr val="bg1"/>
              </a:solidFill>
            </a:endParaRPr>
          </a:p>
        </c:rich>
      </c:tx>
      <c:overlay val="0"/>
      <c:spPr>
        <a:noFill/>
        <a:ln>
          <a:noFill/>
        </a:ln>
        <a:effectLst/>
      </c:spPr>
    </c:title>
    <c:autoTitleDeleted val="0"/>
    <c:plotArea>
      <c:layout/>
      <c:lineChart>
        <c:grouping val="standard"/>
        <c:varyColors val="0"/>
        <c:ser>
          <c:idx val="0"/>
          <c:order val="0"/>
          <c:tx>
            <c:strRef>
              <c:f>'/Users/macbook/Desktop/IOD2/IOD/Capstone/[ARIMAwithoutSentimentScore.xls]ARIMAwithoutSentimentScore'!$B$1</c:f>
              <c:strCache>
                <c:ptCount val="1"/>
                <c:pt idx="0">
                  <c:v>Prediction</c:v>
                </c:pt>
              </c:strCache>
            </c:strRef>
          </c:tx>
          <c:spPr>
            <a:ln w="22225" cap="rnd">
              <a:solidFill>
                <a:srgbClr val="FF2F92"/>
              </a:solidFill>
            </a:ln>
            <a:effectLst>
              <a:glow rad="139700">
                <a:schemeClr val="accent1">
                  <a:satMod val="175000"/>
                  <a:alpha val="14000"/>
                </a:schemeClr>
              </a:glow>
            </a:effectLst>
          </c:spPr>
          <c:marker>
            <c:symbol val="none"/>
          </c:marker>
          <c:cat>
            <c:numRef>
              <c:f>[1]ARIMAwithoutSentimentScore!$A$2:$A$1305</c:f>
              <c:numCache>
                <c:formatCode>General</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[1]ARIMAwithoutSentimentScore!$B$2:$B$1305</c:f>
              <c:numCache>
                <c:formatCode>General</c:formatCode>
                <c:ptCount val="1304"/>
                <c:pt idx="0">
                  <c:v>7.24192329928703E-2</c:v>
                </c:pt>
                <c:pt idx="1">
                  <c:v>0.102929101216562</c:v>
                </c:pt>
                <c:pt idx="2">
                  <c:v>6.8461425634038606E-2</c:v>
                </c:pt>
                <c:pt idx="3">
                  <c:v>5.2762568856337802E-2</c:v>
                </c:pt>
                <c:pt idx="4">
                  <c:v>5.7330368119664903E-2</c:v>
                </c:pt>
                <c:pt idx="5">
                  <c:v>5.8208947130644902E-2</c:v>
                </c:pt>
                <c:pt idx="6">
                  <c:v>7.9347315680211195E-2</c:v>
                </c:pt>
                <c:pt idx="7">
                  <c:v>8.8378797054714894E-2</c:v>
                </c:pt>
                <c:pt idx="8">
                  <c:v>6.8978532104821494E-2</c:v>
                </c:pt>
                <c:pt idx="9">
                  <c:v>8.0728930388618295E-2</c:v>
                </c:pt>
                <c:pt idx="10">
                  <c:v>0.10652906671689601</c:v>
                </c:pt>
                <c:pt idx="11">
                  <c:v>0.109643776590351</c:v>
                </c:pt>
                <c:pt idx="12">
                  <c:v>0.10663880425762599</c:v>
                </c:pt>
                <c:pt idx="13">
                  <c:v>9.95899865170468E-2</c:v>
                </c:pt>
                <c:pt idx="14">
                  <c:v>8.6550862790517699E-2</c:v>
                </c:pt>
                <c:pt idx="15">
                  <c:v>9.9472032618358602E-2</c:v>
                </c:pt>
                <c:pt idx="16">
                  <c:v>0.115341538924914</c:v>
                </c:pt>
                <c:pt idx="17">
                  <c:v>7.3814684575233505E-2</c:v>
                </c:pt>
                <c:pt idx="18">
                  <c:v>5.9066381632907297E-2</c:v>
                </c:pt>
                <c:pt idx="19">
                  <c:v>6.5345500221141203E-2</c:v>
                </c:pt>
                <c:pt idx="20">
                  <c:v>6.2728027815045606E-2</c:v>
                </c:pt>
                <c:pt idx="21">
                  <c:v>5.4859252552032903E-2</c:v>
                </c:pt>
                <c:pt idx="22">
                  <c:v>5.4072973642397701E-2</c:v>
                </c:pt>
                <c:pt idx="23">
                  <c:v>7.0607707889617802E-2</c:v>
                </c:pt>
                <c:pt idx="24">
                  <c:v>7.8642580164356504E-2</c:v>
                </c:pt>
                <c:pt idx="25">
                  <c:v>7.7308821240708397E-2</c:v>
                </c:pt>
                <c:pt idx="26">
                  <c:v>7.6480562451478398E-2</c:v>
                </c:pt>
                <c:pt idx="27">
                  <c:v>8.2328696971121398E-2</c:v>
                </c:pt>
                <c:pt idx="28">
                  <c:v>8.4149989581668097E-2</c:v>
                </c:pt>
                <c:pt idx="29">
                  <c:v>0.122198934107231</c:v>
                </c:pt>
                <c:pt idx="30">
                  <c:v>8.16488308906059E-2</c:v>
                </c:pt>
                <c:pt idx="31">
                  <c:v>8.5784744335858004E-2</c:v>
                </c:pt>
                <c:pt idx="32">
                  <c:v>0.101190604449856</c:v>
                </c:pt>
                <c:pt idx="33">
                  <c:v>9.8213220567326301E-2</c:v>
                </c:pt>
                <c:pt idx="34">
                  <c:v>7.48874647740361E-2</c:v>
                </c:pt>
                <c:pt idx="35">
                  <c:v>8.2246559093818297E-2</c:v>
                </c:pt>
                <c:pt idx="36">
                  <c:v>6.3497082867242597E-3</c:v>
                </c:pt>
                <c:pt idx="37">
                  <c:v>9.9643268740021093E-3</c:v>
                </c:pt>
                <c:pt idx="38">
                  <c:v>0.15904728040129101</c:v>
                </c:pt>
                <c:pt idx="39">
                  <c:v>0.19504073063380101</c:v>
                </c:pt>
                <c:pt idx="40">
                  <c:v>0.175182454114893</c:v>
                </c:pt>
                <c:pt idx="41">
                  <c:v>6.1207404100446602E-2</c:v>
                </c:pt>
                <c:pt idx="42">
                  <c:v>6.1560911042615497E-2</c:v>
                </c:pt>
                <c:pt idx="43">
                  <c:v>7.7525104654111804E-2</c:v>
                </c:pt>
                <c:pt idx="44">
                  <c:v>9.6086304655638194E-2</c:v>
                </c:pt>
                <c:pt idx="45">
                  <c:v>9.0681969254738204E-2</c:v>
                </c:pt>
                <c:pt idx="46">
                  <c:v>8.2601164249111902E-2</c:v>
                </c:pt>
                <c:pt idx="47">
                  <c:v>8.4329456984550993E-2</c:v>
                </c:pt>
                <c:pt idx="48">
                  <c:v>9.9008864660227097E-2</c:v>
                </c:pt>
                <c:pt idx="49">
                  <c:v>6.6212114351220402E-2</c:v>
                </c:pt>
                <c:pt idx="50">
                  <c:v>7.0296453141277304E-2</c:v>
                </c:pt>
                <c:pt idx="51">
                  <c:v>9.1345786511987895E-2</c:v>
                </c:pt>
                <c:pt idx="52">
                  <c:v>0.16275773630906101</c:v>
                </c:pt>
                <c:pt idx="53">
                  <c:v>0.18264591766068</c:v>
                </c:pt>
                <c:pt idx="54">
                  <c:v>0.17190000324224</c:v>
                </c:pt>
                <c:pt idx="55">
                  <c:v>3.6989000591949699E-2</c:v>
                </c:pt>
                <c:pt idx="56">
                  <c:v>6.8025024988560097E-3</c:v>
                </c:pt>
                <c:pt idx="57">
                  <c:v>7.7158650237108203E-2</c:v>
                </c:pt>
                <c:pt idx="58">
                  <c:v>7.8772972256414095E-2</c:v>
                </c:pt>
                <c:pt idx="59">
                  <c:v>9.6006911288400304E-2</c:v>
                </c:pt>
                <c:pt idx="60">
                  <c:v>0.106068792879481</c:v>
                </c:pt>
                <c:pt idx="61">
                  <c:v>0.101958459147964</c:v>
                </c:pt>
                <c:pt idx="62">
                  <c:v>8.1977771223085499E-2</c:v>
                </c:pt>
                <c:pt idx="63">
                  <c:v>5.31312441156368E-2</c:v>
                </c:pt>
                <c:pt idx="64">
                  <c:v>6.8507979262141902E-2</c:v>
                </c:pt>
                <c:pt idx="65">
                  <c:v>6.22534176841434E-2</c:v>
                </c:pt>
                <c:pt idx="66">
                  <c:v>9.1958843884017302E-2</c:v>
                </c:pt>
                <c:pt idx="67">
                  <c:v>0.10552296550543699</c:v>
                </c:pt>
                <c:pt idx="68">
                  <c:v>0.100155550592246</c:v>
                </c:pt>
                <c:pt idx="69">
                  <c:v>9.2709340875707397E-2</c:v>
                </c:pt>
                <c:pt idx="70">
                  <c:v>7.8800663903762905E-2</c:v>
                </c:pt>
                <c:pt idx="71">
                  <c:v>7.788714473352E-2</c:v>
                </c:pt>
                <c:pt idx="72">
                  <c:v>4.5628406611526201E-2</c:v>
                </c:pt>
                <c:pt idx="73">
                  <c:v>7.2096590761014601E-2</c:v>
                </c:pt>
                <c:pt idx="74">
                  <c:v>8.8818611022314004E-2</c:v>
                </c:pt>
                <c:pt idx="75">
                  <c:v>8.3764019138387699E-2</c:v>
                </c:pt>
                <c:pt idx="76">
                  <c:v>7.2884809405094994E-2</c:v>
                </c:pt>
                <c:pt idx="77">
                  <c:v>9.4296258483371004E-2</c:v>
                </c:pt>
                <c:pt idx="78">
                  <c:v>7.8025281997963505E-2</c:v>
                </c:pt>
                <c:pt idx="79">
                  <c:v>6.9166962428326206E-2</c:v>
                </c:pt>
                <c:pt idx="80">
                  <c:v>6.3186211802314707E-2</c:v>
                </c:pt>
                <c:pt idx="81">
                  <c:v>6.0110909911674199E-2</c:v>
                </c:pt>
                <c:pt idx="82">
                  <c:v>6.1563892476949697E-2</c:v>
                </c:pt>
                <c:pt idx="83">
                  <c:v>7.8637829576597706E-2</c:v>
                </c:pt>
                <c:pt idx="84">
                  <c:v>9.5680585382116601E-2</c:v>
                </c:pt>
                <c:pt idx="85">
                  <c:v>8.15027788267252E-2</c:v>
                </c:pt>
                <c:pt idx="86">
                  <c:v>9.5839031324377294E-2</c:v>
                </c:pt>
                <c:pt idx="87">
                  <c:v>7.9087718687563896E-2</c:v>
                </c:pt>
                <c:pt idx="88">
                  <c:v>6.8312601454222896E-2</c:v>
                </c:pt>
                <c:pt idx="89">
                  <c:v>7.1777935426303702E-2</c:v>
                </c:pt>
                <c:pt idx="90">
                  <c:v>7.2237653818618699E-2</c:v>
                </c:pt>
                <c:pt idx="91">
                  <c:v>5.0190360805826097E-2</c:v>
                </c:pt>
                <c:pt idx="92">
                  <c:v>8.65317164250691E-2</c:v>
                </c:pt>
                <c:pt idx="93">
                  <c:v>0.146380273433458</c:v>
                </c:pt>
                <c:pt idx="94">
                  <c:v>0.14088235907083099</c:v>
                </c:pt>
                <c:pt idx="95">
                  <c:v>0.129659052018259</c:v>
                </c:pt>
                <c:pt idx="96">
                  <c:v>0.13091347387802699</c:v>
                </c:pt>
                <c:pt idx="97">
                  <c:v>0.10842722329393301</c:v>
                </c:pt>
                <c:pt idx="98">
                  <c:v>0.12011043266282299</c:v>
                </c:pt>
                <c:pt idx="99">
                  <c:v>5.66244191784986E-2</c:v>
                </c:pt>
                <c:pt idx="100">
                  <c:v>7.1569644234864699E-2</c:v>
                </c:pt>
                <c:pt idx="101">
                  <c:v>7.2594465331834696E-2</c:v>
                </c:pt>
                <c:pt idx="102">
                  <c:v>6.1079365590199802E-2</c:v>
                </c:pt>
                <c:pt idx="103">
                  <c:v>6.3641093790869505E-2</c:v>
                </c:pt>
                <c:pt idx="104">
                  <c:v>7.5019955732702398E-2</c:v>
                </c:pt>
                <c:pt idx="105">
                  <c:v>7.58348461857037E-2</c:v>
                </c:pt>
                <c:pt idx="106">
                  <c:v>9.9591076045784294E-2</c:v>
                </c:pt>
                <c:pt idx="107">
                  <c:v>7.90801566372408E-2</c:v>
                </c:pt>
                <c:pt idx="108">
                  <c:v>8.7407342767173199E-2</c:v>
                </c:pt>
                <c:pt idx="109">
                  <c:v>9.7846211725906698E-2</c:v>
                </c:pt>
                <c:pt idx="110">
                  <c:v>9.5180731352340606E-2</c:v>
                </c:pt>
                <c:pt idx="111">
                  <c:v>0.112589250579598</c:v>
                </c:pt>
                <c:pt idx="112">
                  <c:v>7.7479659807259793E-2</c:v>
                </c:pt>
                <c:pt idx="113">
                  <c:v>9.3581127554243096E-2</c:v>
                </c:pt>
                <c:pt idx="114">
                  <c:v>8.0352603325420296E-2</c:v>
                </c:pt>
                <c:pt idx="115">
                  <c:v>9.7103759162282102E-2</c:v>
                </c:pt>
                <c:pt idx="116">
                  <c:v>0.11007007619805299</c:v>
                </c:pt>
                <c:pt idx="117">
                  <c:v>0.106133207590228</c:v>
                </c:pt>
                <c:pt idx="118">
                  <c:v>0.119173797159991</c:v>
                </c:pt>
                <c:pt idx="119">
                  <c:v>0.103106349014364</c:v>
                </c:pt>
                <c:pt idx="120">
                  <c:v>8.6366156979815506E-2</c:v>
                </c:pt>
                <c:pt idx="121">
                  <c:v>9.4265503428885802E-2</c:v>
                </c:pt>
                <c:pt idx="122">
                  <c:v>0.1042581206578</c:v>
                </c:pt>
                <c:pt idx="123">
                  <c:v>0.105123047742625</c:v>
                </c:pt>
                <c:pt idx="124">
                  <c:v>0.104121344858464</c:v>
                </c:pt>
                <c:pt idx="125">
                  <c:v>9.22066971994141E-2</c:v>
                </c:pt>
                <c:pt idx="126">
                  <c:v>9.8752480160540598E-2</c:v>
                </c:pt>
                <c:pt idx="127">
                  <c:v>8.5107385624348594E-2</c:v>
                </c:pt>
                <c:pt idx="128">
                  <c:v>8.1441510398517394E-2</c:v>
                </c:pt>
                <c:pt idx="129">
                  <c:v>7.4138150117207896E-2</c:v>
                </c:pt>
                <c:pt idx="130">
                  <c:v>7.0568267415028404E-2</c:v>
                </c:pt>
                <c:pt idx="131">
                  <c:v>7.2160343976047495E-2</c:v>
                </c:pt>
                <c:pt idx="132">
                  <c:v>5.7942340191637097E-2</c:v>
                </c:pt>
                <c:pt idx="133">
                  <c:v>9.24051510227379E-2</c:v>
                </c:pt>
                <c:pt idx="134">
                  <c:v>8.8818273810275197E-2</c:v>
                </c:pt>
                <c:pt idx="135">
                  <c:v>8.5270705523791998E-2</c:v>
                </c:pt>
                <c:pt idx="136">
                  <c:v>7.0123376807515098E-2</c:v>
                </c:pt>
                <c:pt idx="137">
                  <c:v>6.3275031837111403E-2</c:v>
                </c:pt>
                <c:pt idx="138">
                  <c:v>6.6070399179704697E-2</c:v>
                </c:pt>
                <c:pt idx="139">
                  <c:v>6.3855272914351599E-2</c:v>
                </c:pt>
                <c:pt idx="140">
                  <c:v>8.5037310845573505E-2</c:v>
                </c:pt>
                <c:pt idx="141">
                  <c:v>6.7630561928021402E-2</c:v>
                </c:pt>
                <c:pt idx="142">
                  <c:v>3.2992647133425E-2</c:v>
                </c:pt>
                <c:pt idx="143">
                  <c:v>6.2806173658268696E-2</c:v>
                </c:pt>
                <c:pt idx="144">
                  <c:v>7.7271290731677197E-2</c:v>
                </c:pt>
                <c:pt idx="145">
                  <c:v>7.2492320365685203E-2</c:v>
                </c:pt>
                <c:pt idx="146">
                  <c:v>9.46729546890962E-2</c:v>
                </c:pt>
                <c:pt idx="147">
                  <c:v>0.11950568679409899</c:v>
                </c:pt>
                <c:pt idx="148">
                  <c:v>9.3595655343208795E-2</c:v>
                </c:pt>
                <c:pt idx="149">
                  <c:v>6.1540927222398602E-2</c:v>
                </c:pt>
                <c:pt idx="150">
                  <c:v>9.7312154936553402E-2</c:v>
                </c:pt>
                <c:pt idx="151">
                  <c:v>0.112716951529662</c:v>
                </c:pt>
                <c:pt idx="152">
                  <c:v>0.107319115032145</c:v>
                </c:pt>
                <c:pt idx="153">
                  <c:v>7.4469037775213201E-2</c:v>
                </c:pt>
                <c:pt idx="154">
                  <c:v>7.3881688228094003E-2</c:v>
                </c:pt>
                <c:pt idx="155">
                  <c:v>8.9292515156469701E-2</c:v>
                </c:pt>
                <c:pt idx="156">
                  <c:v>6.7967668126741196E-2</c:v>
                </c:pt>
                <c:pt idx="157">
                  <c:v>9.3426054543047199E-2</c:v>
                </c:pt>
                <c:pt idx="158">
                  <c:v>0.107225106739681</c:v>
                </c:pt>
                <c:pt idx="159">
                  <c:v>0.1025128892677</c:v>
                </c:pt>
                <c:pt idx="160">
                  <c:v>8.83617814221557E-2</c:v>
                </c:pt>
                <c:pt idx="161">
                  <c:v>0.12401748059408101</c:v>
                </c:pt>
                <c:pt idx="162">
                  <c:v>9.3549368088783502E-2</c:v>
                </c:pt>
                <c:pt idx="163">
                  <c:v>6.80018476635596E-2</c:v>
                </c:pt>
                <c:pt idx="164">
                  <c:v>9.2608574608807503E-2</c:v>
                </c:pt>
                <c:pt idx="165">
                  <c:v>0.10064930728626</c:v>
                </c:pt>
                <c:pt idx="166">
                  <c:v>9.7678423464225894E-2</c:v>
                </c:pt>
                <c:pt idx="167">
                  <c:v>7.1918619463032504E-2</c:v>
                </c:pt>
                <c:pt idx="168">
                  <c:v>9.45733811355641E-2</c:v>
                </c:pt>
                <c:pt idx="169">
                  <c:v>7.3998928920068097E-2</c:v>
                </c:pt>
                <c:pt idx="170">
                  <c:v>5.93670662122893E-2</c:v>
                </c:pt>
                <c:pt idx="171">
                  <c:v>8.4252397470563206E-2</c:v>
                </c:pt>
                <c:pt idx="172">
                  <c:v>9.1143968385572399E-2</c:v>
                </c:pt>
                <c:pt idx="173">
                  <c:v>8.8032174591975099E-2</c:v>
                </c:pt>
                <c:pt idx="174">
                  <c:v>4.9542240912473001E-2</c:v>
                </c:pt>
                <c:pt idx="175">
                  <c:v>6.9083212260899807E-2</c:v>
                </c:pt>
                <c:pt idx="176">
                  <c:v>6.5051400351308394E-2</c:v>
                </c:pt>
                <c:pt idx="177">
                  <c:v>7.0171632166482006E-2</c:v>
                </c:pt>
                <c:pt idx="178">
                  <c:v>8.6523216652113197E-2</c:v>
                </c:pt>
                <c:pt idx="179">
                  <c:v>8.7416974020579102E-2</c:v>
                </c:pt>
                <c:pt idx="180">
                  <c:v>8.5697597802391098E-2</c:v>
                </c:pt>
                <c:pt idx="181">
                  <c:v>1.43871943236354E-2</c:v>
                </c:pt>
                <c:pt idx="182">
                  <c:v>6.6037163197531001E-2</c:v>
                </c:pt>
                <c:pt idx="183">
                  <c:v>9.0244280700262802E-2</c:v>
                </c:pt>
                <c:pt idx="184">
                  <c:v>8.9281341543200402E-2</c:v>
                </c:pt>
                <c:pt idx="185">
                  <c:v>0.106499453974594</c:v>
                </c:pt>
                <c:pt idx="186">
                  <c:v>0.109075332390851</c:v>
                </c:pt>
                <c:pt idx="187">
                  <c:v>0.10683014215289</c:v>
                </c:pt>
                <c:pt idx="188">
                  <c:v>0.106633277132719</c:v>
                </c:pt>
                <c:pt idx="189">
                  <c:v>9.0606541429025605E-2</c:v>
                </c:pt>
                <c:pt idx="190">
                  <c:v>9.8389848278922901E-2</c:v>
                </c:pt>
                <c:pt idx="191">
                  <c:v>6.7546337321588198E-2</c:v>
                </c:pt>
                <c:pt idx="192">
                  <c:v>8.8291896581599902E-2</c:v>
                </c:pt>
                <c:pt idx="193">
                  <c:v>0.104195956102759</c:v>
                </c:pt>
                <c:pt idx="194">
                  <c:v>9.9752485248144895E-2</c:v>
                </c:pt>
                <c:pt idx="195">
                  <c:v>8.6439812777326E-2</c:v>
                </c:pt>
                <c:pt idx="196">
                  <c:v>7.2385425120341296E-2</c:v>
                </c:pt>
                <c:pt idx="197">
                  <c:v>5.0865710779262698E-2</c:v>
                </c:pt>
                <c:pt idx="198">
                  <c:v>8.6147843100018801E-2</c:v>
                </c:pt>
                <c:pt idx="199">
                  <c:v>9.4075739304945005E-2</c:v>
                </c:pt>
                <c:pt idx="200">
                  <c:v>8.6024809900998395E-2</c:v>
                </c:pt>
                <c:pt idx="201">
                  <c:v>8.6436615685480694E-2</c:v>
                </c:pt>
                <c:pt idx="202">
                  <c:v>8.6590400199612103E-2</c:v>
                </c:pt>
                <c:pt idx="203">
                  <c:v>9.8453404952801998E-2</c:v>
                </c:pt>
                <c:pt idx="204">
                  <c:v>8.0114234961631198E-2</c:v>
                </c:pt>
                <c:pt idx="205">
                  <c:v>8.7609027963282599E-2</c:v>
                </c:pt>
                <c:pt idx="206">
                  <c:v>7.87834953181374E-2</c:v>
                </c:pt>
                <c:pt idx="207">
                  <c:v>7.15163047285126E-2</c:v>
                </c:pt>
                <c:pt idx="208">
                  <c:v>7.3780110925644696E-2</c:v>
                </c:pt>
                <c:pt idx="209">
                  <c:v>7.407819841544E-2</c:v>
                </c:pt>
                <c:pt idx="210">
                  <c:v>9.1834208378840598E-2</c:v>
                </c:pt>
                <c:pt idx="211">
                  <c:v>0.104936016988274</c:v>
                </c:pt>
                <c:pt idx="212">
                  <c:v>8.4269575938397595E-2</c:v>
                </c:pt>
                <c:pt idx="213">
                  <c:v>0.10192021789710801</c:v>
                </c:pt>
                <c:pt idx="214">
                  <c:v>0.11275150571221799</c:v>
                </c:pt>
                <c:pt idx="215">
                  <c:v>0.10930957415648999</c:v>
                </c:pt>
                <c:pt idx="216">
                  <c:v>7.5862209724917001E-2</c:v>
                </c:pt>
                <c:pt idx="217">
                  <c:v>7.3323997264498397E-2</c:v>
                </c:pt>
                <c:pt idx="218">
                  <c:v>9.4270512768013098E-2</c:v>
                </c:pt>
                <c:pt idx="219">
                  <c:v>0.108082129082611</c:v>
                </c:pt>
                <c:pt idx="220">
                  <c:v>9.1248928646130406E-2</c:v>
                </c:pt>
                <c:pt idx="221">
                  <c:v>8.3982833584334504E-2</c:v>
                </c:pt>
                <c:pt idx="222">
                  <c:v>8.6525307166473803E-2</c:v>
                </c:pt>
                <c:pt idx="223">
                  <c:v>8.6874189735512697E-2</c:v>
                </c:pt>
                <c:pt idx="224">
                  <c:v>4.0303878593222098E-2</c:v>
                </c:pt>
                <c:pt idx="225">
                  <c:v>6.2300169071222801E-2</c:v>
                </c:pt>
                <c:pt idx="226">
                  <c:v>8.8211964917524102E-2</c:v>
                </c:pt>
                <c:pt idx="227">
                  <c:v>7.2300857499921795E-2</c:v>
                </c:pt>
                <c:pt idx="228">
                  <c:v>6.6232115122665094E-2</c:v>
                </c:pt>
                <c:pt idx="229">
                  <c:v>6.8122411737163796E-2</c:v>
                </c:pt>
                <c:pt idx="230">
                  <c:v>0.10390685241721601</c:v>
                </c:pt>
                <c:pt idx="231">
                  <c:v>9.2013758271363905E-2</c:v>
                </c:pt>
                <c:pt idx="232">
                  <c:v>7.8691948552579299E-2</c:v>
                </c:pt>
                <c:pt idx="233">
                  <c:v>5.1613120606025797E-2</c:v>
                </c:pt>
                <c:pt idx="234">
                  <c:v>6.8402851559987099E-2</c:v>
                </c:pt>
                <c:pt idx="235">
                  <c:v>8.0739455039348901E-2</c:v>
                </c:pt>
                <c:pt idx="236">
                  <c:v>7.7388214449362697E-2</c:v>
                </c:pt>
                <c:pt idx="237">
                  <c:v>6.7564275033586904E-2</c:v>
                </c:pt>
                <c:pt idx="238">
                  <c:v>4.9415910526211103E-2</c:v>
                </c:pt>
                <c:pt idx="239">
                  <c:v>2.7445838125859798E-2</c:v>
                </c:pt>
                <c:pt idx="240">
                  <c:v>6.9828828139337995E-2</c:v>
                </c:pt>
                <c:pt idx="241">
                  <c:v>0.107315274488149</c:v>
                </c:pt>
                <c:pt idx="242">
                  <c:v>0.106934198081299</c:v>
                </c:pt>
                <c:pt idx="243">
                  <c:v>0.102986083959013</c:v>
                </c:pt>
                <c:pt idx="244">
                  <c:v>-4.6398580921360302E-2</c:v>
                </c:pt>
                <c:pt idx="245">
                  <c:v>0.117513980669342</c:v>
                </c:pt>
                <c:pt idx="246">
                  <c:v>0.14829154891869101</c:v>
                </c:pt>
                <c:pt idx="247">
                  <c:v>5.0766833628689702E-2</c:v>
                </c:pt>
                <c:pt idx="248">
                  <c:v>5.8401040052783099E-2</c:v>
                </c:pt>
                <c:pt idx="249">
                  <c:v>7.29724488884613E-2</c:v>
                </c:pt>
                <c:pt idx="250">
                  <c:v>7.1053635176651905E-2</c:v>
                </c:pt>
                <c:pt idx="251">
                  <c:v>0.104534029919314</c:v>
                </c:pt>
                <c:pt idx="252">
                  <c:v>7.7728514386463596E-2</c:v>
                </c:pt>
                <c:pt idx="253">
                  <c:v>0.122878765087203</c:v>
                </c:pt>
                <c:pt idx="254">
                  <c:v>0.110635252584765</c:v>
                </c:pt>
                <c:pt idx="255">
                  <c:v>0.104279534644937</c:v>
                </c:pt>
                <c:pt idx="256">
                  <c:v>0.112913727504975</c:v>
                </c:pt>
                <c:pt idx="257">
                  <c:v>0.11161084230030401</c:v>
                </c:pt>
                <c:pt idx="258">
                  <c:v>0.111427447118066</c:v>
                </c:pt>
                <c:pt idx="259">
                  <c:v>9.3720788422644002E-2</c:v>
                </c:pt>
                <c:pt idx="260">
                  <c:v>9.6758885707744199E-2</c:v>
                </c:pt>
                <c:pt idx="261">
                  <c:v>6.4024853407990301E-2</c:v>
                </c:pt>
                <c:pt idx="262">
                  <c:v>9.6194352699320904E-2</c:v>
                </c:pt>
                <c:pt idx="263">
                  <c:v>0.115711461886695</c:v>
                </c:pt>
                <c:pt idx="264">
                  <c:v>0.10962034661272201</c:v>
                </c:pt>
                <c:pt idx="265">
                  <c:v>9.7816683054087E-2</c:v>
                </c:pt>
                <c:pt idx="266">
                  <c:v>7.0763689725764703E-2</c:v>
                </c:pt>
                <c:pt idx="267">
                  <c:v>1.51799431351279E-2</c:v>
                </c:pt>
                <c:pt idx="268">
                  <c:v>3.23111627868191E-2</c:v>
                </c:pt>
                <c:pt idx="269">
                  <c:v>8.72670911340091E-2</c:v>
                </c:pt>
                <c:pt idx="270">
                  <c:v>9.5500471415583807E-2</c:v>
                </c:pt>
                <c:pt idx="271">
                  <c:v>8.9106391251723399E-2</c:v>
                </c:pt>
                <c:pt idx="272">
                  <c:v>0.12564769749624899</c:v>
                </c:pt>
                <c:pt idx="273">
                  <c:v>6.6064864825327599E-2</c:v>
                </c:pt>
                <c:pt idx="274">
                  <c:v>7.5703008773733801E-2</c:v>
                </c:pt>
                <c:pt idx="275">
                  <c:v>8.5500681600067699E-2</c:v>
                </c:pt>
                <c:pt idx="276">
                  <c:v>8.3426108771584406E-2</c:v>
                </c:pt>
                <c:pt idx="277">
                  <c:v>8.6351667660441306E-2</c:v>
                </c:pt>
                <c:pt idx="278">
                  <c:v>8.5673921321561097E-2</c:v>
                </c:pt>
                <c:pt idx="279">
                  <c:v>7.0320942995984306E-2</c:v>
                </c:pt>
                <c:pt idx="280">
                  <c:v>6.4757879927579101E-2</c:v>
                </c:pt>
                <c:pt idx="281">
                  <c:v>7.6955141284045195E-2</c:v>
                </c:pt>
                <c:pt idx="282">
                  <c:v>5.5073891316547198E-2</c:v>
                </c:pt>
                <c:pt idx="283">
                  <c:v>0.110854893746669</c:v>
                </c:pt>
                <c:pt idx="284">
                  <c:v>0.13466192059992499</c:v>
                </c:pt>
                <c:pt idx="285">
                  <c:v>0.12524810723823099</c:v>
                </c:pt>
                <c:pt idx="286">
                  <c:v>6.3978498565171599E-2</c:v>
                </c:pt>
                <c:pt idx="287">
                  <c:v>7.5955718301929806E-2</c:v>
                </c:pt>
                <c:pt idx="288">
                  <c:v>7.4228817371170999E-2</c:v>
                </c:pt>
                <c:pt idx="289">
                  <c:v>7.9670015233579694E-2</c:v>
                </c:pt>
                <c:pt idx="290">
                  <c:v>6.6554649092449694E-2</c:v>
                </c:pt>
                <c:pt idx="291">
                  <c:v>5.83117100974627E-2</c:v>
                </c:pt>
                <c:pt idx="292">
                  <c:v>6.1077336507164799E-2</c:v>
                </c:pt>
                <c:pt idx="293">
                  <c:v>6.9027600501489303E-2</c:v>
                </c:pt>
                <c:pt idx="294">
                  <c:v>6.2010284381182799E-2</c:v>
                </c:pt>
                <c:pt idx="295">
                  <c:v>8.6709910125297093E-2</c:v>
                </c:pt>
                <c:pt idx="296">
                  <c:v>9.0915858184650603E-2</c:v>
                </c:pt>
                <c:pt idx="297">
                  <c:v>8.4860705671225903E-2</c:v>
                </c:pt>
                <c:pt idx="298">
                  <c:v>8.5222024088818696E-2</c:v>
                </c:pt>
                <c:pt idx="299">
                  <c:v>8.5340986750052597E-2</c:v>
                </c:pt>
                <c:pt idx="300">
                  <c:v>6.4174263046320304E-2</c:v>
                </c:pt>
                <c:pt idx="301">
                  <c:v>7.11720805072239E-2</c:v>
                </c:pt>
                <c:pt idx="302">
                  <c:v>0.12005368108273901</c:v>
                </c:pt>
                <c:pt idx="303">
                  <c:v>0.111734339893499</c:v>
                </c:pt>
                <c:pt idx="304">
                  <c:v>6.6153204390972803E-2</c:v>
                </c:pt>
                <c:pt idx="305">
                  <c:v>5.8167947786185198E-2</c:v>
                </c:pt>
                <c:pt idx="306">
                  <c:v>6.3560882132054297E-2</c:v>
                </c:pt>
                <c:pt idx="307">
                  <c:v>9.0395169072496701E-2</c:v>
                </c:pt>
                <c:pt idx="308">
                  <c:v>0.119642803015994</c:v>
                </c:pt>
                <c:pt idx="309">
                  <c:v>9.2556581038992503E-2</c:v>
                </c:pt>
                <c:pt idx="310">
                  <c:v>7.1248316301363301E-2</c:v>
                </c:pt>
                <c:pt idx="311">
                  <c:v>7.7853578250505401E-2</c:v>
                </c:pt>
                <c:pt idx="312">
                  <c:v>8.1273316366804904E-2</c:v>
                </c:pt>
                <c:pt idx="313">
                  <c:v>8.0647341091080099E-2</c:v>
                </c:pt>
                <c:pt idx="314">
                  <c:v>6.1910132890997303E-2</c:v>
                </c:pt>
                <c:pt idx="315">
                  <c:v>8.4077840869543702E-2</c:v>
                </c:pt>
                <c:pt idx="316">
                  <c:v>9.7220635802078501E-2</c:v>
                </c:pt>
                <c:pt idx="317">
                  <c:v>4.7255696431514699E-2</c:v>
                </c:pt>
                <c:pt idx="318">
                  <c:v>6.1698777799503897E-2</c:v>
                </c:pt>
                <c:pt idx="319">
                  <c:v>7.7878058805549405E-2</c:v>
                </c:pt>
                <c:pt idx="320">
                  <c:v>7.4194999624677502E-2</c:v>
                </c:pt>
                <c:pt idx="321">
                  <c:v>7.4444315148482598E-2</c:v>
                </c:pt>
                <c:pt idx="322">
                  <c:v>5.85894598758957E-2</c:v>
                </c:pt>
                <c:pt idx="323">
                  <c:v>8.39387775282988E-2</c:v>
                </c:pt>
                <c:pt idx="324">
                  <c:v>7.9669909862678107E-2</c:v>
                </c:pt>
                <c:pt idx="325">
                  <c:v>9.5741273868762702E-2</c:v>
                </c:pt>
                <c:pt idx="326">
                  <c:v>0.10546473389043801</c:v>
                </c:pt>
                <c:pt idx="327">
                  <c:v>0.101923432443262</c:v>
                </c:pt>
                <c:pt idx="328">
                  <c:v>8.3701408697360605E-2</c:v>
                </c:pt>
                <c:pt idx="329">
                  <c:v>0.115506086985755</c:v>
                </c:pt>
                <c:pt idx="330">
                  <c:v>6.7104735915665098E-2</c:v>
                </c:pt>
                <c:pt idx="331">
                  <c:v>6.7833802402927898E-2</c:v>
                </c:pt>
                <c:pt idx="332">
                  <c:v>8.9605092335508202E-2</c:v>
                </c:pt>
                <c:pt idx="333">
                  <c:v>8.8477204629405198E-2</c:v>
                </c:pt>
                <c:pt idx="334">
                  <c:v>8.7218423358901898E-2</c:v>
                </c:pt>
                <c:pt idx="335">
                  <c:v>9.8139987400017795E-2</c:v>
                </c:pt>
                <c:pt idx="336">
                  <c:v>7.1919898833442394E-2</c:v>
                </c:pt>
                <c:pt idx="337">
                  <c:v>0.11444664388873001</c:v>
                </c:pt>
                <c:pt idx="338">
                  <c:v>9.4612821014538898E-2</c:v>
                </c:pt>
                <c:pt idx="339">
                  <c:v>8.7223363526128597E-2</c:v>
                </c:pt>
                <c:pt idx="340">
                  <c:v>9.6365493174005501E-2</c:v>
                </c:pt>
                <c:pt idx="341">
                  <c:v>9.52284249351633E-2</c:v>
                </c:pt>
                <c:pt idx="342">
                  <c:v>7.8925213569542796E-2</c:v>
                </c:pt>
                <c:pt idx="343">
                  <c:v>8.7523543243329602E-2</c:v>
                </c:pt>
                <c:pt idx="344">
                  <c:v>8.5703122964115502E-2</c:v>
                </c:pt>
                <c:pt idx="345">
                  <c:v>6.3548297614961405E-2</c:v>
                </c:pt>
                <c:pt idx="346">
                  <c:v>0.15138456777325701</c:v>
                </c:pt>
                <c:pt idx="347">
                  <c:v>0.18280747502615399</c:v>
                </c:pt>
                <c:pt idx="348">
                  <c:v>0.169205723960829</c:v>
                </c:pt>
                <c:pt idx="349">
                  <c:v>8.2976733165304906E-2</c:v>
                </c:pt>
                <c:pt idx="350">
                  <c:v>5.9521700498476202E-2</c:v>
                </c:pt>
                <c:pt idx="351">
                  <c:v>8.00529429843405E-2</c:v>
                </c:pt>
                <c:pt idx="352">
                  <c:v>7.1506502566767605E-2</c:v>
                </c:pt>
                <c:pt idx="353">
                  <c:v>9.6378278239642595E-2</c:v>
                </c:pt>
                <c:pt idx="354">
                  <c:v>0.10720394439168</c:v>
                </c:pt>
                <c:pt idx="355">
                  <c:v>0.102929460909764</c:v>
                </c:pt>
                <c:pt idx="356">
                  <c:v>0.102408640473292</c:v>
                </c:pt>
                <c:pt idx="357">
                  <c:v>7.8746215921070506E-2</c:v>
                </c:pt>
                <c:pt idx="358">
                  <c:v>9.6857471242328894E-2</c:v>
                </c:pt>
                <c:pt idx="359">
                  <c:v>9.0557439980724699E-2</c:v>
                </c:pt>
                <c:pt idx="360">
                  <c:v>8.6739801840505296E-2</c:v>
                </c:pt>
                <c:pt idx="361">
                  <c:v>9.0554232655018399E-2</c:v>
                </c:pt>
                <c:pt idx="362">
                  <c:v>9.0130371530610098E-2</c:v>
                </c:pt>
                <c:pt idx="363">
                  <c:v>5.9560152547490003E-2</c:v>
                </c:pt>
                <c:pt idx="364">
                  <c:v>5.6907406970588797E-2</c:v>
                </c:pt>
                <c:pt idx="365">
                  <c:v>8.6470724016254094E-2</c:v>
                </c:pt>
                <c:pt idx="366">
                  <c:v>6.2550811139023998E-2</c:v>
                </c:pt>
                <c:pt idx="367">
                  <c:v>7.2343326600758096E-2</c:v>
                </c:pt>
                <c:pt idx="368">
                  <c:v>8.3582173677192395E-2</c:v>
                </c:pt>
                <c:pt idx="369">
                  <c:v>8.0644910549395807E-2</c:v>
                </c:pt>
                <c:pt idx="370">
                  <c:v>8.3580249565718204E-2</c:v>
                </c:pt>
                <c:pt idx="371">
                  <c:v>7.1067518137442998E-2</c:v>
                </c:pt>
                <c:pt idx="372">
                  <c:v>5.7880930175857902E-2</c:v>
                </c:pt>
                <c:pt idx="373">
                  <c:v>5.89234365558624E-2</c:v>
                </c:pt>
                <c:pt idx="374">
                  <c:v>7.5334566057646296E-2</c:v>
                </c:pt>
                <c:pt idx="375">
                  <c:v>7.9630362929780901E-2</c:v>
                </c:pt>
                <c:pt idx="376">
                  <c:v>7.7366791780820496E-2</c:v>
                </c:pt>
                <c:pt idx="377">
                  <c:v>8.2150749636954998E-2</c:v>
                </c:pt>
                <c:pt idx="378">
                  <c:v>0.100641712473083</c:v>
                </c:pt>
                <c:pt idx="379">
                  <c:v>8.6472583918551296E-2</c:v>
                </c:pt>
                <c:pt idx="380">
                  <c:v>3.9098216948512302E-2</c:v>
                </c:pt>
                <c:pt idx="381">
                  <c:v>7.1055749877913604E-2</c:v>
                </c:pt>
                <c:pt idx="382">
                  <c:v>9.0116076222017893E-2</c:v>
                </c:pt>
                <c:pt idx="383">
                  <c:v>8.4491632181929399E-2</c:v>
                </c:pt>
                <c:pt idx="384">
                  <c:v>5.6593020241163403E-2</c:v>
                </c:pt>
                <c:pt idx="385">
                  <c:v>4.7352265708433101E-2</c:v>
                </c:pt>
                <c:pt idx="386">
                  <c:v>5.70930532615814E-2</c:v>
                </c:pt>
                <c:pt idx="387">
                  <c:v>0.118771138181689</c:v>
                </c:pt>
                <c:pt idx="388">
                  <c:v>8.8741998583227094E-2</c:v>
                </c:pt>
                <c:pt idx="389">
                  <c:v>6.4953526709425696E-2</c:v>
                </c:pt>
                <c:pt idx="390">
                  <c:v>7.1063526442491601E-2</c:v>
                </c:pt>
                <c:pt idx="391">
                  <c:v>0.10497050409441699</c:v>
                </c:pt>
                <c:pt idx="392">
                  <c:v>8.3832530841317601E-2</c:v>
                </c:pt>
                <c:pt idx="393">
                  <c:v>6.9127646356504396E-2</c:v>
                </c:pt>
                <c:pt idx="394">
                  <c:v>0.124088463643917</c:v>
                </c:pt>
                <c:pt idx="395">
                  <c:v>0.11922920239880901</c:v>
                </c:pt>
                <c:pt idx="396">
                  <c:v>0.10500208863822499</c:v>
                </c:pt>
                <c:pt idx="397">
                  <c:v>0.107342268941925</c:v>
                </c:pt>
                <c:pt idx="398">
                  <c:v>8.7491580316069406E-2</c:v>
                </c:pt>
                <c:pt idx="399">
                  <c:v>6.7713104188022497E-2</c:v>
                </c:pt>
                <c:pt idx="400">
                  <c:v>8.6117282233299605E-2</c:v>
                </c:pt>
                <c:pt idx="401">
                  <c:v>0.142851374504467</c:v>
                </c:pt>
                <c:pt idx="402">
                  <c:v>0.135613357671342</c:v>
                </c:pt>
                <c:pt idx="403">
                  <c:v>0.121965982890806</c:v>
                </c:pt>
                <c:pt idx="404">
                  <c:v>0.12413997597232</c:v>
                </c:pt>
                <c:pt idx="405">
                  <c:v>8.0589431104100495E-2</c:v>
                </c:pt>
                <c:pt idx="406">
                  <c:v>9.8395575442895997E-2</c:v>
                </c:pt>
                <c:pt idx="407">
                  <c:v>0.10382551275771899</c:v>
                </c:pt>
                <c:pt idx="408">
                  <c:v>6.2647391065901004E-2</c:v>
                </c:pt>
                <c:pt idx="409">
                  <c:v>8.8000430685250694E-2</c:v>
                </c:pt>
                <c:pt idx="410">
                  <c:v>0.104096240249118</c:v>
                </c:pt>
                <c:pt idx="411">
                  <c:v>9.9453905219050204E-2</c:v>
                </c:pt>
                <c:pt idx="412">
                  <c:v>8.3581109977485302E-2</c:v>
                </c:pt>
                <c:pt idx="413">
                  <c:v>9.8376068321333707E-2</c:v>
                </c:pt>
                <c:pt idx="414">
                  <c:v>0.119442115294916</c:v>
                </c:pt>
                <c:pt idx="415">
                  <c:v>0.104639930708218</c:v>
                </c:pt>
                <c:pt idx="416">
                  <c:v>7.7945002553577294E-2</c:v>
                </c:pt>
                <c:pt idx="417">
                  <c:v>7.4179952722092601E-2</c:v>
                </c:pt>
                <c:pt idx="418">
                  <c:v>7.7459925293292597E-2</c:v>
                </c:pt>
                <c:pt idx="419">
                  <c:v>9.4750728462012407E-2</c:v>
                </c:pt>
                <c:pt idx="420">
                  <c:v>0.111831099442839</c:v>
                </c:pt>
                <c:pt idx="421">
                  <c:v>9.2610015579315794E-2</c:v>
                </c:pt>
                <c:pt idx="422">
                  <c:v>0.12658165890156001</c:v>
                </c:pt>
                <c:pt idx="423">
                  <c:v>0.120576067792582</c:v>
                </c:pt>
                <c:pt idx="424">
                  <c:v>0.107784550623758</c:v>
                </c:pt>
                <c:pt idx="425">
                  <c:v>0.110421327806025</c:v>
                </c:pt>
                <c:pt idx="426">
                  <c:v>0.11430223449990801</c:v>
                </c:pt>
                <c:pt idx="427">
                  <c:v>5.5294073253717699E-2</c:v>
                </c:pt>
                <c:pt idx="428">
                  <c:v>9.0431287883274106E-2</c:v>
                </c:pt>
                <c:pt idx="429">
                  <c:v>8.1555034966938403E-2</c:v>
                </c:pt>
                <c:pt idx="430">
                  <c:v>7.3858196644818006E-2</c:v>
                </c:pt>
                <c:pt idx="431">
                  <c:v>8.1246552933609398E-2</c:v>
                </c:pt>
                <c:pt idx="432">
                  <c:v>8.0337583184863601E-2</c:v>
                </c:pt>
                <c:pt idx="433">
                  <c:v>5.1332697913009401E-2</c:v>
                </c:pt>
                <c:pt idx="434">
                  <c:v>7.9660532643508905E-2</c:v>
                </c:pt>
                <c:pt idx="435">
                  <c:v>7.3497276212943399E-2</c:v>
                </c:pt>
                <c:pt idx="436">
                  <c:v>4.5429674517306E-2</c:v>
                </c:pt>
                <c:pt idx="437">
                  <c:v>5.9989121782595703E-2</c:v>
                </c:pt>
                <c:pt idx="438">
                  <c:v>6.8019644180833394E-2</c:v>
                </c:pt>
                <c:pt idx="439">
                  <c:v>6.5671894167045303E-2</c:v>
                </c:pt>
                <c:pt idx="440">
                  <c:v>0.10085805526508999</c:v>
                </c:pt>
                <c:pt idx="441">
                  <c:v>6.3546768212810897E-2</c:v>
                </c:pt>
                <c:pt idx="442">
                  <c:v>4.5731936333842302E-2</c:v>
                </c:pt>
                <c:pt idx="443">
                  <c:v>2.6899694459262501E-2</c:v>
                </c:pt>
                <c:pt idx="444">
                  <c:v>5.30937414362989E-2</c:v>
                </c:pt>
                <c:pt idx="445">
                  <c:v>6.7396730353124906E-2</c:v>
                </c:pt>
                <c:pt idx="446">
                  <c:v>6.2635981695758305E-2</c:v>
                </c:pt>
                <c:pt idx="447">
                  <c:v>7.3776764947711099E-2</c:v>
                </c:pt>
                <c:pt idx="448">
                  <c:v>9.0935494664211802E-2</c:v>
                </c:pt>
                <c:pt idx="449">
                  <c:v>8.9898138108980702E-2</c:v>
                </c:pt>
                <c:pt idx="450">
                  <c:v>9.6718989251243795E-2</c:v>
                </c:pt>
                <c:pt idx="451">
                  <c:v>9.6745198171246896E-2</c:v>
                </c:pt>
                <c:pt idx="452">
                  <c:v>9.4239536861241799E-2</c:v>
                </c:pt>
                <c:pt idx="453">
                  <c:v>9.4592289152144196E-2</c:v>
                </c:pt>
                <c:pt idx="454">
                  <c:v>9.4685486849766895E-2</c:v>
                </c:pt>
                <c:pt idx="455">
                  <c:v>8.2010565142356995E-2</c:v>
                </c:pt>
                <c:pt idx="456">
                  <c:v>6.2861200934099595E-2</c:v>
                </c:pt>
                <c:pt idx="457">
                  <c:v>6.6006878767041297E-2</c:v>
                </c:pt>
                <c:pt idx="458">
                  <c:v>0.10000742389768399</c:v>
                </c:pt>
                <c:pt idx="459">
                  <c:v>0.10852814841795599</c:v>
                </c:pt>
                <c:pt idx="460">
                  <c:v>0.103914135745727</c:v>
                </c:pt>
                <c:pt idx="461">
                  <c:v>7.7143390945682802E-2</c:v>
                </c:pt>
                <c:pt idx="462">
                  <c:v>8.4308570956501697E-2</c:v>
                </c:pt>
                <c:pt idx="463">
                  <c:v>8.4561690661352204E-2</c:v>
                </c:pt>
                <c:pt idx="464">
                  <c:v>7.9273287552790297E-2</c:v>
                </c:pt>
                <c:pt idx="465">
                  <c:v>8.7630376822074196E-2</c:v>
                </c:pt>
                <c:pt idx="466">
                  <c:v>9.0271466813117401E-2</c:v>
                </c:pt>
                <c:pt idx="467">
                  <c:v>8.9128977072167895E-2</c:v>
                </c:pt>
                <c:pt idx="468">
                  <c:v>9.4075301268113504E-2</c:v>
                </c:pt>
                <c:pt idx="469">
                  <c:v>0.101588715075316</c:v>
                </c:pt>
                <c:pt idx="470">
                  <c:v>7.8959912017905101E-2</c:v>
                </c:pt>
                <c:pt idx="471">
                  <c:v>9.9447502663227993E-2</c:v>
                </c:pt>
                <c:pt idx="472">
                  <c:v>0.107629811728105</c:v>
                </c:pt>
                <c:pt idx="473">
                  <c:v>0.102415220454231</c:v>
                </c:pt>
                <c:pt idx="474">
                  <c:v>0.102560627344797</c:v>
                </c:pt>
                <c:pt idx="475">
                  <c:v>9.6762830447667605E-2</c:v>
                </c:pt>
                <c:pt idx="476">
                  <c:v>0.106831726451017</c:v>
                </c:pt>
                <c:pt idx="477">
                  <c:v>9.1120203290918703E-2</c:v>
                </c:pt>
                <c:pt idx="478">
                  <c:v>0.104357909671594</c:v>
                </c:pt>
                <c:pt idx="479">
                  <c:v>9.4333346095181403E-2</c:v>
                </c:pt>
                <c:pt idx="480">
                  <c:v>8.5510609868010595E-2</c:v>
                </c:pt>
                <c:pt idx="481">
                  <c:v>8.8103103033292607E-2</c:v>
                </c:pt>
                <c:pt idx="482">
                  <c:v>7.4936581534931004E-2</c:v>
                </c:pt>
                <c:pt idx="483">
                  <c:v>0.102082039593476</c:v>
                </c:pt>
                <c:pt idx="484">
                  <c:v>9.94362976697509E-2</c:v>
                </c:pt>
                <c:pt idx="485">
                  <c:v>6.3391118777653105E-2</c:v>
                </c:pt>
                <c:pt idx="486">
                  <c:v>8.20312162323871E-2</c:v>
                </c:pt>
                <c:pt idx="487">
                  <c:v>9.4271785344843498E-2</c:v>
                </c:pt>
                <c:pt idx="488">
                  <c:v>9.0905034847461999E-2</c:v>
                </c:pt>
                <c:pt idx="489">
                  <c:v>7.9420707136455701E-2</c:v>
                </c:pt>
                <c:pt idx="490">
                  <c:v>0.135304673552848</c:v>
                </c:pt>
                <c:pt idx="491">
                  <c:v>6.9801116960427595E-2</c:v>
                </c:pt>
                <c:pt idx="492">
                  <c:v>2.4423023581520799E-2</c:v>
                </c:pt>
                <c:pt idx="493">
                  <c:v>4.9257422369114297E-2</c:v>
                </c:pt>
                <c:pt idx="494">
                  <c:v>5.73106294863081E-2</c:v>
                </c:pt>
                <c:pt idx="495">
                  <c:v>5.4949451895377199E-2</c:v>
                </c:pt>
                <c:pt idx="496">
                  <c:v>8.5041271102403004E-2</c:v>
                </c:pt>
                <c:pt idx="497">
                  <c:v>0.146902916689856</c:v>
                </c:pt>
                <c:pt idx="498">
                  <c:v>9.3285433002749302E-2</c:v>
                </c:pt>
                <c:pt idx="499">
                  <c:v>5.6995823669159097E-2</c:v>
                </c:pt>
                <c:pt idx="500">
                  <c:v>6.6998062442662001E-2</c:v>
                </c:pt>
                <c:pt idx="501">
                  <c:v>7.0419235406378997E-2</c:v>
                </c:pt>
                <c:pt idx="502">
                  <c:v>7.0003374379345201E-2</c:v>
                </c:pt>
                <c:pt idx="503">
                  <c:v>6.4815430741332697E-2</c:v>
                </c:pt>
                <c:pt idx="504">
                  <c:v>0.114857568515586</c:v>
                </c:pt>
                <c:pt idx="505">
                  <c:v>-3.6945367195375403E-2</c:v>
                </c:pt>
                <c:pt idx="506">
                  <c:v>0.107222822536679</c:v>
                </c:pt>
                <c:pt idx="507">
                  <c:v>0.18049489748710101</c:v>
                </c:pt>
                <c:pt idx="508">
                  <c:v>0.148152603660198</c:v>
                </c:pt>
                <c:pt idx="509">
                  <c:v>0.146609442507392</c:v>
                </c:pt>
                <c:pt idx="510">
                  <c:v>5.0517599394002799E-2</c:v>
                </c:pt>
                <c:pt idx="511">
                  <c:v>9.0232427782782496E-2</c:v>
                </c:pt>
                <c:pt idx="512">
                  <c:v>4.5981110286270999E-2</c:v>
                </c:pt>
                <c:pt idx="513">
                  <c:v>6.5695199793597503E-2</c:v>
                </c:pt>
                <c:pt idx="514">
                  <c:v>5.75018438127387E-2</c:v>
                </c:pt>
                <c:pt idx="515">
                  <c:v>3.98409560027249E-2</c:v>
                </c:pt>
                <c:pt idx="516">
                  <c:v>4.4164924769342598E-2</c:v>
                </c:pt>
                <c:pt idx="517">
                  <c:v>9.9783180341172104E-2</c:v>
                </c:pt>
                <c:pt idx="518">
                  <c:v>9.3007652082641099E-2</c:v>
                </c:pt>
                <c:pt idx="519">
                  <c:v>0.108606202503681</c:v>
                </c:pt>
                <c:pt idx="520">
                  <c:v>0.14797995556798399</c:v>
                </c:pt>
                <c:pt idx="521">
                  <c:v>9.1130324406860405E-2</c:v>
                </c:pt>
                <c:pt idx="522">
                  <c:v>6.76542176261965E-2</c:v>
                </c:pt>
                <c:pt idx="523">
                  <c:v>7.6476468799807101E-2</c:v>
                </c:pt>
                <c:pt idx="524">
                  <c:v>5.7304231749416401E-2</c:v>
                </c:pt>
                <c:pt idx="525">
                  <c:v>7.3007264904788399E-2</c:v>
                </c:pt>
                <c:pt idx="526">
                  <c:v>6.8466253124153803E-2</c:v>
                </c:pt>
                <c:pt idx="527">
                  <c:v>8.4713530159211903E-2</c:v>
                </c:pt>
                <c:pt idx="528">
                  <c:v>0.14713535333292399</c:v>
                </c:pt>
                <c:pt idx="529">
                  <c:v>0.16030835929484399</c:v>
                </c:pt>
                <c:pt idx="530">
                  <c:v>0.15184165771678501</c:v>
                </c:pt>
                <c:pt idx="531">
                  <c:v>0.11966473253337601</c:v>
                </c:pt>
                <c:pt idx="532">
                  <c:v>5.8485626186372E-2</c:v>
                </c:pt>
                <c:pt idx="533">
                  <c:v>7.3634801222393895E-2</c:v>
                </c:pt>
                <c:pt idx="534">
                  <c:v>9.0221494118386994E-2</c:v>
                </c:pt>
                <c:pt idx="535">
                  <c:v>0.12190729646373</c:v>
                </c:pt>
                <c:pt idx="536">
                  <c:v>0.13215827109092501</c:v>
                </c:pt>
                <c:pt idx="537">
                  <c:v>0.12693852325096699</c:v>
                </c:pt>
                <c:pt idx="538">
                  <c:v>7.9806167487001006E-2</c:v>
                </c:pt>
                <c:pt idx="539">
                  <c:v>0.10698948419377299</c:v>
                </c:pt>
                <c:pt idx="540">
                  <c:v>0.124418407315429</c:v>
                </c:pt>
                <c:pt idx="541">
                  <c:v>0.106394884862553</c:v>
                </c:pt>
                <c:pt idx="542">
                  <c:v>7.5303576835419397E-2</c:v>
                </c:pt>
                <c:pt idx="543">
                  <c:v>6.8830856857785699E-2</c:v>
                </c:pt>
                <c:pt idx="544">
                  <c:v>7.3185365778994704E-2</c:v>
                </c:pt>
                <c:pt idx="545">
                  <c:v>4.8265603960306602E-2</c:v>
                </c:pt>
                <c:pt idx="546">
                  <c:v>6.7461147358120796E-2</c:v>
                </c:pt>
                <c:pt idx="547">
                  <c:v>7.9639929162904605E-2</c:v>
                </c:pt>
                <c:pt idx="548">
                  <c:v>9.8802017288526903E-2</c:v>
                </c:pt>
                <c:pt idx="549">
                  <c:v>6.2142393300157001E-2</c:v>
                </c:pt>
                <c:pt idx="550">
                  <c:v>4.5297149804538799E-2</c:v>
                </c:pt>
                <c:pt idx="551">
                  <c:v>5.1396155358547101E-2</c:v>
                </c:pt>
                <c:pt idx="552">
                  <c:v>4.0277185982423698E-2</c:v>
                </c:pt>
                <c:pt idx="553">
                  <c:v>3.3970964632514603E-2</c:v>
                </c:pt>
                <c:pt idx="554">
                  <c:v>7.5522579454990996E-2</c:v>
                </c:pt>
                <c:pt idx="555">
                  <c:v>8.6897495870174396E-2</c:v>
                </c:pt>
                <c:pt idx="556">
                  <c:v>7.7627884526454596E-2</c:v>
                </c:pt>
                <c:pt idx="557">
                  <c:v>7.6303328094507503E-2</c:v>
                </c:pt>
                <c:pt idx="558">
                  <c:v>7.6702536632937496E-2</c:v>
                </c:pt>
                <c:pt idx="559">
                  <c:v>8.9791656791454993E-3</c:v>
                </c:pt>
                <c:pt idx="560">
                  <c:v>3.9631701212393101E-2</c:v>
                </c:pt>
                <c:pt idx="561">
                  <c:v>4.2932628919167597E-2</c:v>
                </c:pt>
                <c:pt idx="562">
                  <c:v>-1.33992090342646E-3</c:v>
                </c:pt>
                <c:pt idx="563">
                  <c:v>4.9175131982694402E-2</c:v>
                </c:pt>
                <c:pt idx="564">
                  <c:v>7.1889229287912401E-2</c:v>
                </c:pt>
                <c:pt idx="565">
                  <c:v>6.3571656676139995E-2</c:v>
                </c:pt>
                <c:pt idx="566">
                  <c:v>-7.0378936228270798E-3</c:v>
                </c:pt>
                <c:pt idx="567">
                  <c:v>-2.8604216003268901E-2</c:v>
                </c:pt>
                <c:pt idx="568">
                  <c:v>0.15708001470132599</c:v>
                </c:pt>
                <c:pt idx="569">
                  <c:v>0.15653531157383199</c:v>
                </c:pt>
                <c:pt idx="570">
                  <c:v>9.7335508539051999E-2</c:v>
                </c:pt>
                <c:pt idx="571">
                  <c:v>9.7924911299429707E-2</c:v>
                </c:pt>
                <c:pt idx="572">
                  <c:v>0.10139207595724301</c:v>
                </c:pt>
                <c:pt idx="573">
                  <c:v>9.6654708715287904E-2</c:v>
                </c:pt>
                <c:pt idx="574">
                  <c:v>9.5131489435669195E-2</c:v>
                </c:pt>
                <c:pt idx="575">
                  <c:v>8.9171160605062805E-2</c:v>
                </c:pt>
                <c:pt idx="576">
                  <c:v>7.6196045023918704E-2</c:v>
                </c:pt>
                <c:pt idx="577">
                  <c:v>0.108560716395804</c:v>
                </c:pt>
                <c:pt idx="578">
                  <c:v>0.12111297395173</c:v>
                </c:pt>
                <c:pt idx="579">
                  <c:v>0.116080102078914</c:v>
                </c:pt>
                <c:pt idx="580">
                  <c:v>6.6382101570958293E-2</c:v>
                </c:pt>
                <c:pt idx="581">
                  <c:v>4.8717146819366203E-2</c:v>
                </c:pt>
                <c:pt idx="582">
                  <c:v>4.6937012243949201E-2</c:v>
                </c:pt>
                <c:pt idx="583">
                  <c:v>9.3844013230970899E-2</c:v>
                </c:pt>
                <c:pt idx="584">
                  <c:v>3.04366663230499E-2</c:v>
                </c:pt>
                <c:pt idx="585">
                  <c:v>-1.4175284913345201E-3</c:v>
                </c:pt>
                <c:pt idx="586">
                  <c:v>9.6774437682048096E-3</c:v>
                </c:pt>
                <c:pt idx="587">
                  <c:v>-1.1858089180996701E-2</c:v>
                </c:pt>
                <c:pt idx="588">
                  <c:v>7.9941117050211397E-2</c:v>
                </c:pt>
                <c:pt idx="589">
                  <c:v>0.100316077802744</c:v>
                </c:pt>
                <c:pt idx="590">
                  <c:v>0.105941842232207</c:v>
                </c:pt>
                <c:pt idx="591">
                  <c:v>6.7142957310891802E-2</c:v>
                </c:pt>
                <c:pt idx="592">
                  <c:v>4.9282218971683001E-2</c:v>
                </c:pt>
                <c:pt idx="593">
                  <c:v>5.5891110281994102E-2</c:v>
                </c:pt>
                <c:pt idx="594">
                  <c:v>5.67153853240316E-2</c:v>
                </c:pt>
                <c:pt idx="595">
                  <c:v>5.8337265134795098E-2</c:v>
                </c:pt>
                <c:pt idx="596">
                  <c:v>4.86280171985434E-2</c:v>
                </c:pt>
                <c:pt idx="597">
                  <c:v>3.41455338242658E-2</c:v>
                </c:pt>
                <c:pt idx="598">
                  <c:v>6.1805556843815501E-2</c:v>
                </c:pt>
                <c:pt idx="599">
                  <c:v>7.2738428311290307E-2</c:v>
                </c:pt>
                <c:pt idx="600">
                  <c:v>6.8359145273526198E-2</c:v>
                </c:pt>
                <c:pt idx="601">
                  <c:v>7.1984227280595003E-2</c:v>
                </c:pt>
                <c:pt idx="602">
                  <c:v>5.4625826238999503E-2</c:v>
                </c:pt>
                <c:pt idx="603">
                  <c:v>6.17297089126011E-2</c:v>
                </c:pt>
                <c:pt idx="604">
                  <c:v>9.3180934598746407E-2</c:v>
                </c:pt>
                <c:pt idx="605">
                  <c:v>8.9707900750003594E-2</c:v>
                </c:pt>
                <c:pt idx="606">
                  <c:v>8.2826873902348996E-2</c:v>
                </c:pt>
                <c:pt idx="607">
                  <c:v>8.3792050957985004E-2</c:v>
                </c:pt>
                <c:pt idx="608">
                  <c:v>7.6356211063804802E-2</c:v>
                </c:pt>
                <c:pt idx="609">
                  <c:v>8.58584891467217E-2</c:v>
                </c:pt>
                <c:pt idx="610">
                  <c:v>7.2899962718389694E-2</c:v>
                </c:pt>
                <c:pt idx="611">
                  <c:v>4.8801339200391702E-2</c:v>
                </c:pt>
                <c:pt idx="612">
                  <c:v>8.1590690182646294E-2</c:v>
                </c:pt>
                <c:pt idx="613">
                  <c:v>9.5460124873710805E-2</c:v>
                </c:pt>
                <c:pt idx="614">
                  <c:v>9.0346719964281896E-2</c:v>
                </c:pt>
                <c:pt idx="615">
                  <c:v>7.0208378378282005E-2</c:v>
                </c:pt>
                <c:pt idx="616">
                  <c:v>8.5370736668806693E-2</c:v>
                </c:pt>
                <c:pt idx="617">
                  <c:v>6.1853262063201297E-2</c:v>
                </c:pt>
                <c:pt idx="618">
                  <c:v>0.15632658453340101</c:v>
                </c:pt>
                <c:pt idx="619">
                  <c:v>0.16204397314573901</c:v>
                </c:pt>
                <c:pt idx="620">
                  <c:v>0.13645980463874799</c:v>
                </c:pt>
                <c:pt idx="621">
                  <c:v>0.139495238071984</c:v>
                </c:pt>
                <c:pt idx="622">
                  <c:v>0.14027663842580301</c:v>
                </c:pt>
                <c:pt idx="623">
                  <c:v>0.12858270378264999</c:v>
                </c:pt>
                <c:pt idx="624">
                  <c:v>0.108135374927709</c:v>
                </c:pt>
                <c:pt idx="625">
                  <c:v>8.1969737692804398E-2</c:v>
                </c:pt>
                <c:pt idx="626">
                  <c:v>0.118436764746606</c:v>
                </c:pt>
                <c:pt idx="627">
                  <c:v>0.13486103680079001</c:v>
                </c:pt>
                <c:pt idx="628">
                  <c:v>0.12918423048733599</c:v>
                </c:pt>
                <c:pt idx="629">
                  <c:v>8.6185417017518196E-2</c:v>
                </c:pt>
                <c:pt idx="630">
                  <c:v>0.10537808982317499</c:v>
                </c:pt>
                <c:pt idx="631">
                  <c:v>0.11760467123325299</c:v>
                </c:pt>
                <c:pt idx="632">
                  <c:v>0.119034329222338</c:v>
                </c:pt>
                <c:pt idx="633">
                  <c:v>9.9224964487239595E-2</c:v>
                </c:pt>
                <c:pt idx="634">
                  <c:v>9.1547747571270793E-2</c:v>
                </c:pt>
                <c:pt idx="635">
                  <c:v>9.4830430605406302E-2</c:v>
                </c:pt>
                <c:pt idx="636">
                  <c:v>7.9195318411063406E-2</c:v>
                </c:pt>
                <c:pt idx="637">
                  <c:v>0.14114493250607499</c:v>
                </c:pt>
                <c:pt idx="638">
                  <c:v>7.2855716806335596E-2</c:v>
                </c:pt>
                <c:pt idx="639">
                  <c:v>6.6937194727093099E-2</c:v>
                </c:pt>
                <c:pt idx="640">
                  <c:v>0.11243042658275799</c:v>
                </c:pt>
                <c:pt idx="641">
                  <c:v>0.116333560324626</c:v>
                </c:pt>
                <c:pt idx="642">
                  <c:v>0.112279338800509</c:v>
                </c:pt>
                <c:pt idx="643">
                  <c:v>0.130546565805365</c:v>
                </c:pt>
                <c:pt idx="644">
                  <c:v>0.10844700663673899</c:v>
                </c:pt>
                <c:pt idx="645">
                  <c:v>0.110615602413212</c:v>
                </c:pt>
                <c:pt idx="646">
                  <c:v>8.6611880661925794E-2</c:v>
                </c:pt>
                <c:pt idx="647">
                  <c:v>9.5515932303616102E-2</c:v>
                </c:pt>
                <c:pt idx="648">
                  <c:v>0.10647950170548801</c:v>
                </c:pt>
                <c:pt idx="649">
                  <c:v>0.10402898064090101</c:v>
                </c:pt>
                <c:pt idx="650">
                  <c:v>8.92933199642858E-2</c:v>
                </c:pt>
                <c:pt idx="651">
                  <c:v>7.8111293800176798E-2</c:v>
                </c:pt>
                <c:pt idx="652">
                  <c:v>7.5689397128150801E-2</c:v>
                </c:pt>
                <c:pt idx="653">
                  <c:v>8.38263021128451E-2</c:v>
                </c:pt>
                <c:pt idx="654">
                  <c:v>9.5152141366297294E-2</c:v>
                </c:pt>
                <c:pt idx="655">
                  <c:v>9.6653747775770196E-2</c:v>
                </c:pt>
                <c:pt idx="656">
                  <c:v>9.5233911889962899E-2</c:v>
                </c:pt>
                <c:pt idx="657">
                  <c:v>7.9008280078020895E-2</c:v>
                </c:pt>
                <c:pt idx="658">
                  <c:v>7.1511680722441795E-2</c:v>
                </c:pt>
                <c:pt idx="659">
                  <c:v>8.4181804566733395E-2</c:v>
                </c:pt>
                <c:pt idx="660">
                  <c:v>6.9628329441665707E-2</c:v>
                </c:pt>
                <c:pt idx="661">
                  <c:v>8.0850206256362703E-2</c:v>
                </c:pt>
                <c:pt idx="662">
                  <c:v>8.9214122461080805E-2</c:v>
                </c:pt>
                <c:pt idx="663">
                  <c:v>8.6714532091297994E-2</c:v>
                </c:pt>
                <c:pt idx="664">
                  <c:v>6.7728721929739499E-2</c:v>
                </c:pt>
                <c:pt idx="665">
                  <c:v>0.10599816785921699</c:v>
                </c:pt>
                <c:pt idx="666">
                  <c:v>8.3486863269801898E-2</c:v>
                </c:pt>
                <c:pt idx="667">
                  <c:v>5.2398406908535797E-2</c:v>
                </c:pt>
                <c:pt idx="668">
                  <c:v>9.2515660474042194E-2</c:v>
                </c:pt>
                <c:pt idx="669">
                  <c:v>0.10720109701243399</c:v>
                </c:pt>
                <c:pt idx="670">
                  <c:v>0.10150628146391499</c:v>
                </c:pt>
                <c:pt idx="671">
                  <c:v>6.5232282567878594E-2</c:v>
                </c:pt>
                <c:pt idx="672">
                  <c:v>6.5269361550921903E-2</c:v>
                </c:pt>
                <c:pt idx="673">
                  <c:v>6.3910257349215502E-2</c:v>
                </c:pt>
                <c:pt idx="674">
                  <c:v>3.6857136727434903E-2</c:v>
                </c:pt>
                <c:pt idx="675">
                  <c:v>6.3238730523385495E-2</c:v>
                </c:pt>
                <c:pt idx="676">
                  <c:v>7.6773784523353497E-2</c:v>
                </c:pt>
                <c:pt idx="677">
                  <c:v>7.22348085050801E-2</c:v>
                </c:pt>
                <c:pt idx="678">
                  <c:v>8.42821128581627E-2</c:v>
                </c:pt>
                <c:pt idx="679">
                  <c:v>1.6197092802013001E-2</c:v>
                </c:pt>
                <c:pt idx="680">
                  <c:v>1.31277305675005E-2</c:v>
                </c:pt>
                <c:pt idx="681">
                  <c:v>7.9388817843246501E-2</c:v>
                </c:pt>
                <c:pt idx="682">
                  <c:v>9.2577553830638398E-2</c:v>
                </c:pt>
                <c:pt idx="683">
                  <c:v>8.4625664591849004E-2</c:v>
                </c:pt>
                <c:pt idx="684">
                  <c:v>8.3679679405449806E-2</c:v>
                </c:pt>
                <c:pt idx="685">
                  <c:v>7.8597832504480297E-2</c:v>
                </c:pt>
                <c:pt idx="686">
                  <c:v>8.4644773653645797E-2</c:v>
                </c:pt>
                <c:pt idx="687">
                  <c:v>8.2687590266648001E-2</c:v>
                </c:pt>
                <c:pt idx="688">
                  <c:v>0.134247351573961</c:v>
                </c:pt>
                <c:pt idx="689">
                  <c:v>0.11016195658506001</c:v>
                </c:pt>
                <c:pt idx="690">
                  <c:v>8.9246921163712301E-2</c:v>
                </c:pt>
                <c:pt idx="691">
                  <c:v>9.4608232614588797E-2</c:v>
                </c:pt>
                <c:pt idx="692">
                  <c:v>5.0554178981036903E-2</c:v>
                </c:pt>
                <c:pt idx="693">
                  <c:v>2.90627474292771E-2</c:v>
                </c:pt>
                <c:pt idx="694">
                  <c:v>5.97369203220025E-2</c:v>
                </c:pt>
                <c:pt idx="695">
                  <c:v>8.2469102660486404E-2</c:v>
                </c:pt>
                <c:pt idx="696">
                  <c:v>9.0934747417345904E-2</c:v>
                </c:pt>
                <c:pt idx="697">
                  <c:v>9.1089984713709701E-2</c:v>
                </c:pt>
                <c:pt idx="698">
                  <c:v>8.9560240275544795E-2</c:v>
                </c:pt>
                <c:pt idx="699">
                  <c:v>0.118205644660281</c:v>
                </c:pt>
                <c:pt idx="700">
                  <c:v>5.8543031069461501E-2</c:v>
                </c:pt>
                <c:pt idx="701">
                  <c:v>5.0766822710129798E-2</c:v>
                </c:pt>
                <c:pt idx="702">
                  <c:v>8.0541344384668895E-2</c:v>
                </c:pt>
                <c:pt idx="703">
                  <c:v>4.8813213801218898E-2</c:v>
                </c:pt>
                <c:pt idx="704">
                  <c:v>3.5497817523304699E-2</c:v>
                </c:pt>
                <c:pt idx="705">
                  <c:v>4.0434555102462098E-2</c:v>
                </c:pt>
                <c:pt idx="706">
                  <c:v>7.4857937902586699E-2</c:v>
                </c:pt>
                <c:pt idx="707">
                  <c:v>8.9465007319086298E-2</c:v>
                </c:pt>
                <c:pt idx="708">
                  <c:v>8.8103472234900698E-2</c:v>
                </c:pt>
                <c:pt idx="709">
                  <c:v>8.6743604968579302E-2</c:v>
                </c:pt>
                <c:pt idx="710">
                  <c:v>9.3641973401508594E-2</c:v>
                </c:pt>
                <c:pt idx="711">
                  <c:v>9.6091559436931998E-2</c:v>
                </c:pt>
                <c:pt idx="712">
                  <c:v>9.4969281476812203E-2</c:v>
                </c:pt>
                <c:pt idx="713">
                  <c:v>9.9089105651966797E-2</c:v>
                </c:pt>
                <c:pt idx="714">
                  <c:v>0.102972863360731</c:v>
                </c:pt>
                <c:pt idx="715">
                  <c:v>0.165822041740498</c:v>
                </c:pt>
                <c:pt idx="716">
                  <c:v>0.10266714087513</c:v>
                </c:pt>
                <c:pt idx="717">
                  <c:v>6.8651463945190797E-2</c:v>
                </c:pt>
                <c:pt idx="718">
                  <c:v>8.0315148369362002E-2</c:v>
                </c:pt>
                <c:pt idx="719">
                  <c:v>8.1759406463936604E-2</c:v>
                </c:pt>
                <c:pt idx="720">
                  <c:v>8.1736870475913895E-2</c:v>
                </c:pt>
                <c:pt idx="721">
                  <c:v>3.9387580791640599E-2</c:v>
                </c:pt>
                <c:pt idx="722">
                  <c:v>5.67542759078749E-2</c:v>
                </c:pt>
                <c:pt idx="723">
                  <c:v>6.4090268490719596E-2</c:v>
                </c:pt>
                <c:pt idx="724">
                  <c:v>9.8205688799895094E-2</c:v>
                </c:pt>
                <c:pt idx="725">
                  <c:v>0.111438795432485</c:v>
                </c:pt>
                <c:pt idx="726">
                  <c:v>0.105417271848947</c:v>
                </c:pt>
                <c:pt idx="727">
                  <c:v>7.1666377060536093E-2</c:v>
                </c:pt>
                <c:pt idx="728">
                  <c:v>8.6901575263025305E-2</c:v>
                </c:pt>
                <c:pt idx="729">
                  <c:v>7.9471605972322501E-2</c:v>
                </c:pt>
                <c:pt idx="730">
                  <c:v>7.8413342133057604E-2</c:v>
                </c:pt>
                <c:pt idx="731">
                  <c:v>6.7548268872305001E-2</c:v>
                </c:pt>
                <c:pt idx="732">
                  <c:v>6.1652134166304398E-2</c:v>
                </c:pt>
                <c:pt idx="733">
                  <c:v>6.3906064673329405E-2</c:v>
                </c:pt>
                <c:pt idx="734">
                  <c:v>0.11497261561494</c:v>
                </c:pt>
                <c:pt idx="735">
                  <c:v>6.8834658734906101E-2</c:v>
                </c:pt>
                <c:pt idx="736">
                  <c:v>0.102118327036989</c:v>
                </c:pt>
                <c:pt idx="737">
                  <c:v>0.102915173964074</c:v>
                </c:pt>
                <c:pt idx="738">
                  <c:v>7.7525699003203802E-2</c:v>
                </c:pt>
                <c:pt idx="739">
                  <c:v>7.7533866589110004E-2</c:v>
                </c:pt>
                <c:pt idx="740">
                  <c:v>7.9458366303303898E-2</c:v>
                </c:pt>
                <c:pt idx="741">
                  <c:v>0.116041110970715</c:v>
                </c:pt>
                <c:pt idx="742">
                  <c:v>0.12222676282733</c:v>
                </c:pt>
                <c:pt idx="743">
                  <c:v>0.12702041865609201</c:v>
                </c:pt>
                <c:pt idx="744">
                  <c:v>6.2264817480718E-2</c:v>
                </c:pt>
                <c:pt idx="745">
                  <c:v>8.9386736873893202E-2</c:v>
                </c:pt>
                <c:pt idx="746">
                  <c:v>0.11507558267813101</c:v>
                </c:pt>
                <c:pt idx="747">
                  <c:v>0.108787978552737</c:v>
                </c:pt>
                <c:pt idx="748">
                  <c:v>8.0793666178859899E-2</c:v>
                </c:pt>
                <c:pt idx="749">
                  <c:v>5.6376490463657697E-2</c:v>
                </c:pt>
                <c:pt idx="750">
                  <c:v>5.2994578259753497E-2</c:v>
                </c:pt>
                <c:pt idx="751">
                  <c:v>8.8156762501132094E-2</c:v>
                </c:pt>
                <c:pt idx="752">
                  <c:v>7.0213054641038206E-2</c:v>
                </c:pt>
                <c:pt idx="753">
                  <c:v>5.62978659834623E-2</c:v>
                </c:pt>
                <c:pt idx="754">
                  <c:v>6.00191624115438E-2</c:v>
                </c:pt>
                <c:pt idx="755">
                  <c:v>4.9498958822805098E-2</c:v>
                </c:pt>
                <c:pt idx="756">
                  <c:v>0.105304206233638</c:v>
                </c:pt>
                <c:pt idx="757">
                  <c:v>9.7308404804408999E-2</c:v>
                </c:pt>
                <c:pt idx="758">
                  <c:v>7.9848762395463499E-2</c:v>
                </c:pt>
                <c:pt idx="759">
                  <c:v>2.28725859544863E-2</c:v>
                </c:pt>
                <c:pt idx="760">
                  <c:v>4.7879319400954603E-3</c:v>
                </c:pt>
                <c:pt idx="761">
                  <c:v>1.38312399416893E-2</c:v>
                </c:pt>
                <c:pt idx="762">
                  <c:v>7.9158388934891993E-2</c:v>
                </c:pt>
                <c:pt idx="763">
                  <c:v>9.1279174225046694E-2</c:v>
                </c:pt>
                <c:pt idx="764">
                  <c:v>6.9732049676887106E-2</c:v>
                </c:pt>
                <c:pt idx="765">
                  <c:v>3.71288802287374E-2</c:v>
                </c:pt>
                <c:pt idx="766">
                  <c:v>5.7432611285210801E-2</c:v>
                </c:pt>
                <c:pt idx="767">
                  <c:v>7.0685215588940795E-2</c:v>
                </c:pt>
                <c:pt idx="768">
                  <c:v>6.6918359882646897E-2</c:v>
                </c:pt>
                <c:pt idx="769">
                  <c:v>7.4804298154117696E-2</c:v>
                </c:pt>
                <c:pt idx="770">
                  <c:v>6.7219626829727305E-2</c:v>
                </c:pt>
                <c:pt idx="771">
                  <c:v>7.7149855795992706E-2</c:v>
                </c:pt>
                <c:pt idx="772">
                  <c:v>0.11937092215403999</c:v>
                </c:pt>
                <c:pt idx="773">
                  <c:v>5.7493011665706299E-2</c:v>
                </c:pt>
                <c:pt idx="774">
                  <c:v>2.9702904006789699E-2</c:v>
                </c:pt>
                <c:pt idx="775">
                  <c:v>3.9812762537523097E-2</c:v>
                </c:pt>
                <c:pt idx="776">
                  <c:v>6.8166557034802899E-2</c:v>
                </c:pt>
                <c:pt idx="777">
                  <c:v>7.6445101961499104E-2</c:v>
                </c:pt>
                <c:pt idx="778">
                  <c:v>9.3425742948803195E-2</c:v>
                </c:pt>
                <c:pt idx="779">
                  <c:v>7.3180591539169698E-2</c:v>
                </c:pt>
                <c:pt idx="780">
                  <c:v>0.11603602082031</c:v>
                </c:pt>
                <c:pt idx="781">
                  <c:v>0.13640183195355901</c:v>
                </c:pt>
                <c:pt idx="782">
                  <c:v>0.12871036186378099</c:v>
                </c:pt>
                <c:pt idx="783">
                  <c:v>7.1055286088318903E-2</c:v>
                </c:pt>
                <c:pt idx="784">
                  <c:v>6.4618904852894704E-2</c:v>
                </c:pt>
                <c:pt idx="785">
                  <c:v>0.108023306091594</c:v>
                </c:pt>
                <c:pt idx="786">
                  <c:v>0.125579131865764</c:v>
                </c:pt>
                <c:pt idx="787">
                  <c:v>7.6681855875630603E-2</c:v>
                </c:pt>
                <c:pt idx="788">
                  <c:v>6.0461017179216398E-2</c:v>
                </c:pt>
                <c:pt idx="789">
                  <c:v>6.7411807921876399E-2</c:v>
                </c:pt>
                <c:pt idx="790">
                  <c:v>5.3025208712350801E-2</c:v>
                </c:pt>
                <c:pt idx="791">
                  <c:v>6.5201601966172695E-2</c:v>
                </c:pt>
                <c:pt idx="792">
                  <c:v>0.111655524773988</c:v>
                </c:pt>
                <c:pt idx="793">
                  <c:v>0.10698178724646799</c:v>
                </c:pt>
                <c:pt idx="794">
                  <c:v>3.9564695857958999E-2</c:v>
                </c:pt>
                <c:pt idx="795">
                  <c:v>2.3497390540716302E-2</c:v>
                </c:pt>
                <c:pt idx="796">
                  <c:v>3.23523950750454E-2</c:v>
                </c:pt>
                <c:pt idx="797">
                  <c:v>3.7542438917953197E-2</c:v>
                </c:pt>
                <c:pt idx="798">
                  <c:v>9.9691665464743104E-2</c:v>
                </c:pt>
                <c:pt idx="799">
                  <c:v>4.1586424119487202E-2</c:v>
                </c:pt>
                <c:pt idx="800">
                  <c:v>7.2120592696177099E-2</c:v>
                </c:pt>
                <c:pt idx="801">
                  <c:v>8.8603604459414495E-2</c:v>
                </c:pt>
                <c:pt idx="802">
                  <c:v>7.6150216185405406E-2</c:v>
                </c:pt>
                <c:pt idx="803">
                  <c:v>7.6997306603735896E-2</c:v>
                </c:pt>
                <c:pt idx="804">
                  <c:v>6.6237034344749507E-2</c:v>
                </c:pt>
                <c:pt idx="805">
                  <c:v>5.2653551794803397E-2</c:v>
                </c:pt>
                <c:pt idx="806">
                  <c:v>0.10619575674201701</c:v>
                </c:pt>
                <c:pt idx="807">
                  <c:v>8.3441827332028304E-2</c:v>
                </c:pt>
                <c:pt idx="808">
                  <c:v>1.2463462246674901E-2</c:v>
                </c:pt>
                <c:pt idx="809">
                  <c:v>2.2672462980879E-3</c:v>
                </c:pt>
                <c:pt idx="810">
                  <c:v>1.05452207288581E-2</c:v>
                </c:pt>
                <c:pt idx="811">
                  <c:v>5.7889689796408801E-2</c:v>
                </c:pt>
                <c:pt idx="812">
                  <c:v>8.6517704818798793E-2</c:v>
                </c:pt>
                <c:pt idx="813">
                  <c:v>8.2083570710962506E-2</c:v>
                </c:pt>
                <c:pt idx="814">
                  <c:v>9.2848179201223305E-2</c:v>
                </c:pt>
                <c:pt idx="815">
                  <c:v>7.4419565345633501E-2</c:v>
                </c:pt>
                <c:pt idx="816">
                  <c:v>6.5199963138149394E-2</c:v>
                </c:pt>
                <c:pt idx="817">
                  <c:v>6.84024513817061E-2</c:v>
                </c:pt>
                <c:pt idx="818">
                  <c:v>6.8810260235309895E-2</c:v>
                </c:pt>
                <c:pt idx="819">
                  <c:v>8.6562273783301294E-2</c:v>
                </c:pt>
                <c:pt idx="820">
                  <c:v>7.5948018883119195E-2</c:v>
                </c:pt>
                <c:pt idx="821">
                  <c:v>5.9789027578415602E-2</c:v>
                </c:pt>
                <c:pt idx="822">
                  <c:v>6.4349784569378204E-2</c:v>
                </c:pt>
                <c:pt idx="823">
                  <c:v>6.7480297489777699E-2</c:v>
                </c:pt>
                <c:pt idx="824">
                  <c:v>6.68255689509058E-2</c:v>
                </c:pt>
                <c:pt idx="825">
                  <c:v>6.0762257295844301E-2</c:v>
                </c:pt>
                <c:pt idx="826">
                  <c:v>0.144421524115736</c:v>
                </c:pt>
                <c:pt idx="827">
                  <c:v>0.12264838106423399</c:v>
                </c:pt>
                <c:pt idx="828">
                  <c:v>7.8539575892923805E-2</c:v>
                </c:pt>
                <c:pt idx="829">
                  <c:v>6.6810580019405097E-2</c:v>
                </c:pt>
                <c:pt idx="830">
                  <c:v>6.6300729048277801E-2</c:v>
                </c:pt>
                <c:pt idx="831">
                  <c:v>6.8529208071174796E-2</c:v>
                </c:pt>
                <c:pt idx="832">
                  <c:v>3.3173536955391103E-2</c:v>
                </c:pt>
                <c:pt idx="833">
                  <c:v>6.7009419501194795E-2</c:v>
                </c:pt>
                <c:pt idx="834">
                  <c:v>0.101471297852694</c:v>
                </c:pt>
                <c:pt idx="835">
                  <c:v>8.2197156485923101E-2</c:v>
                </c:pt>
                <c:pt idx="836">
                  <c:v>7.2683995320542205E-2</c:v>
                </c:pt>
                <c:pt idx="837">
                  <c:v>7.4849433923219605E-2</c:v>
                </c:pt>
                <c:pt idx="838">
                  <c:v>7.5308688665685394E-2</c:v>
                </c:pt>
                <c:pt idx="839">
                  <c:v>3.4662750898185699E-2</c:v>
                </c:pt>
                <c:pt idx="840">
                  <c:v>5.0853507421458298E-2</c:v>
                </c:pt>
                <c:pt idx="841">
                  <c:v>8.5350140587367104E-2</c:v>
                </c:pt>
                <c:pt idx="842">
                  <c:v>4.7890082968147001E-2</c:v>
                </c:pt>
                <c:pt idx="843">
                  <c:v>4.8965917953593202E-2</c:v>
                </c:pt>
                <c:pt idx="844">
                  <c:v>5.9834938297780298E-2</c:v>
                </c:pt>
                <c:pt idx="845">
                  <c:v>5.7938811533510798E-2</c:v>
                </c:pt>
                <c:pt idx="846">
                  <c:v>5.7552590045444697E-2</c:v>
                </c:pt>
                <c:pt idx="847">
                  <c:v>4.3942448454112597E-2</c:v>
                </c:pt>
                <c:pt idx="848">
                  <c:v>4.1378947243178699E-2</c:v>
                </c:pt>
                <c:pt idx="849">
                  <c:v>9.8079700054520699E-2</c:v>
                </c:pt>
                <c:pt idx="850">
                  <c:v>8.5975411047028993E-2</c:v>
                </c:pt>
                <c:pt idx="851">
                  <c:v>6.8775597045853704E-2</c:v>
                </c:pt>
                <c:pt idx="852">
                  <c:v>7.2137578769987207E-2</c:v>
                </c:pt>
                <c:pt idx="853">
                  <c:v>7.9449121690967406E-2</c:v>
                </c:pt>
                <c:pt idx="854">
                  <c:v>4.5962392039125499E-2</c:v>
                </c:pt>
                <c:pt idx="855">
                  <c:v>5.9316185974422203E-2</c:v>
                </c:pt>
                <c:pt idx="856">
                  <c:v>0.113903910348767</c:v>
                </c:pt>
                <c:pt idx="857">
                  <c:v>7.6086549377548204E-2</c:v>
                </c:pt>
                <c:pt idx="858">
                  <c:v>5.46410522056772E-2</c:v>
                </c:pt>
                <c:pt idx="859">
                  <c:v>6.1079446822451602E-2</c:v>
                </c:pt>
                <c:pt idx="860">
                  <c:v>6.2792061026689105E-2</c:v>
                </c:pt>
                <c:pt idx="861">
                  <c:v>0.114665991874723</c:v>
                </c:pt>
                <c:pt idx="862">
                  <c:v>7.4598711587547301E-2</c:v>
                </c:pt>
                <c:pt idx="863">
                  <c:v>5.0305363818221302E-2</c:v>
                </c:pt>
                <c:pt idx="864">
                  <c:v>4.79381530832928E-2</c:v>
                </c:pt>
                <c:pt idx="865">
                  <c:v>4.5681640642213597E-2</c:v>
                </c:pt>
                <c:pt idx="866">
                  <c:v>4.7139498742704698E-2</c:v>
                </c:pt>
                <c:pt idx="867">
                  <c:v>6.0798476146927599E-2</c:v>
                </c:pt>
                <c:pt idx="868">
                  <c:v>5.2205385891099201E-2</c:v>
                </c:pt>
                <c:pt idx="869">
                  <c:v>8.6796133148965907E-2</c:v>
                </c:pt>
                <c:pt idx="870">
                  <c:v>0.15095665791368901</c:v>
                </c:pt>
                <c:pt idx="871">
                  <c:v>0.11644134744333801</c:v>
                </c:pt>
                <c:pt idx="872">
                  <c:v>9.4550842092206905E-2</c:v>
                </c:pt>
                <c:pt idx="873">
                  <c:v>0.100416582809357</c:v>
                </c:pt>
                <c:pt idx="874">
                  <c:v>8.52375243779111E-2</c:v>
                </c:pt>
                <c:pt idx="875">
                  <c:v>8.9633444802880602E-2</c:v>
                </c:pt>
                <c:pt idx="876">
                  <c:v>0.12718248821511599</c:v>
                </c:pt>
                <c:pt idx="877">
                  <c:v>0.14538537470319099</c:v>
                </c:pt>
                <c:pt idx="878">
                  <c:v>1.7958375074347301E-2</c:v>
                </c:pt>
                <c:pt idx="879">
                  <c:v>-2.27351747322228E-2</c:v>
                </c:pt>
                <c:pt idx="880">
                  <c:v>-3.8892685233840501E-3</c:v>
                </c:pt>
                <c:pt idx="881">
                  <c:v>3.3019677988890397E-2</c:v>
                </c:pt>
                <c:pt idx="882">
                  <c:v>3.59278219378628E-2</c:v>
                </c:pt>
                <c:pt idx="883">
                  <c:v>8.3167268622020799E-2</c:v>
                </c:pt>
                <c:pt idx="884">
                  <c:v>6.24722611889649E-2</c:v>
                </c:pt>
                <c:pt idx="885">
                  <c:v>0.13047257495987799</c:v>
                </c:pt>
                <c:pt idx="886">
                  <c:v>0.16245969611143499</c:v>
                </c:pt>
                <c:pt idx="887">
                  <c:v>0.149862450838634</c:v>
                </c:pt>
                <c:pt idx="888">
                  <c:v>0.12634534711860201</c:v>
                </c:pt>
                <c:pt idx="889">
                  <c:v>8.7541339946357599E-2</c:v>
                </c:pt>
                <c:pt idx="890">
                  <c:v>9.2937451030498497E-2</c:v>
                </c:pt>
                <c:pt idx="891">
                  <c:v>7.48990156370513E-2</c:v>
                </c:pt>
                <c:pt idx="892">
                  <c:v>0.123798070112854</c:v>
                </c:pt>
                <c:pt idx="893">
                  <c:v>0.145803711140194</c:v>
                </c:pt>
                <c:pt idx="894">
                  <c:v>0.13751071718858701</c:v>
                </c:pt>
                <c:pt idx="895">
                  <c:v>8.0653631226640501E-2</c:v>
                </c:pt>
                <c:pt idx="896">
                  <c:v>3.8097226551837698E-2</c:v>
                </c:pt>
                <c:pt idx="897">
                  <c:v>5.9119732151123601E-2</c:v>
                </c:pt>
                <c:pt idx="898">
                  <c:v>0.150744626120277</c:v>
                </c:pt>
                <c:pt idx="899">
                  <c:v>7.3065479675583203E-2</c:v>
                </c:pt>
                <c:pt idx="900">
                  <c:v>2.9590856150357399E-2</c:v>
                </c:pt>
                <c:pt idx="901">
                  <c:v>4.3294383673313397E-2</c:v>
                </c:pt>
                <c:pt idx="902">
                  <c:v>7.3067706784920403E-2</c:v>
                </c:pt>
                <c:pt idx="903">
                  <c:v>8.5014430334004396E-2</c:v>
                </c:pt>
                <c:pt idx="904">
                  <c:v>0.105476662480807</c:v>
                </c:pt>
                <c:pt idx="905">
                  <c:v>0.111766398440853</c:v>
                </c:pt>
                <c:pt idx="906">
                  <c:v>9.2895117885983494E-2</c:v>
                </c:pt>
                <c:pt idx="907">
                  <c:v>8.7796771742981103E-2</c:v>
                </c:pt>
                <c:pt idx="908">
                  <c:v>9.0168327455440705E-2</c:v>
                </c:pt>
                <c:pt idx="909">
                  <c:v>5.4924219761124299E-2</c:v>
                </c:pt>
                <c:pt idx="910">
                  <c:v>9.8137236610610495E-2</c:v>
                </c:pt>
                <c:pt idx="911">
                  <c:v>0.132159320495325</c:v>
                </c:pt>
                <c:pt idx="912">
                  <c:v>4.8676607180534598E-2</c:v>
                </c:pt>
                <c:pt idx="913">
                  <c:v>5.51598990045973E-2</c:v>
                </c:pt>
                <c:pt idx="914">
                  <c:v>7.7523241697913498E-2</c:v>
                </c:pt>
                <c:pt idx="915">
                  <c:v>7.3834408660714099E-2</c:v>
                </c:pt>
                <c:pt idx="916">
                  <c:v>9.0101798809915298E-2</c:v>
                </c:pt>
                <c:pt idx="917">
                  <c:v>0.12581598299018201</c:v>
                </c:pt>
                <c:pt idx="918">
                  <c:v>9.8818002683818004E-2</c:v>
                </c:pt>
                <c:pt idx="919">
                  <c:v>6.3126701338919802E-2</c:v>
                </c:pt>
                <c:pt idx="920">
                  <c:v>7.0788267360323995E-2</c:v>
                </c:pt>
                <c:pt idx="921">
                  <c:v>7.7406905742703605E-2</c:v>
                </c:pt>
                <c:pt idx="922">
                  <c:v>7.6357148537150199E-2</c:v>
                </c:pt>
                <c:pt idx="923">
                  <c:v>6.3465064017014503E-2</c:v>
                </c:pt>
                <c:pt idx="924">
                  <c:v>6.7142624411826696E-2</c:v>
                </c:pt>
                <c:pt idx="925">
                  <c:v>0.101043561305815</c:v>
                </c:pt>
                <c:pt idx="926">
                  <c:v>0.14314521951201001</c:v>
                </c:pt>
                <c:pt idx="927">
                  <c:v>8.5490907350617595E-2</c:v>
                </c:pt>
                <c:pt idx="928">
                  <c:v>6.0222317722260603E-2</c:v>
                </c:pt>
                <c:pt idx="929">
                  <c:v>6.9298849941920398E-2</c:v>
                </c:pt>
                <c:pt idx="930">
                  <c:v>3.4079740060347002E-2</c:v>
                </c:pt>
                <c:pt idx="931">
                  <c:v>7.2739964824812806E-2</c:v>
                </c:pt>
                <c:pt idx="932">
                  <c:v>9.3665316764437595E-2</c:v>
                </c:pt>
                <c:pt idx="933">
                  <c:v>7.9934450194300802E-2</c:v>
                </c:pt>
                <c:pt idx="934">
                  <c:v>6.58825212238002E-2</c:v>
                </c:pt>
                <c:pt idx="935">
                  <c:v>6.3508698868848495E-2</c:v>
                </c:pt>
                <c:pt idx="936">
                  <c:v>6.5290327655034799E-2</c:v>
                </c:pt>
                <c:pt idx="937">
                  <c:v>7.02945603474697E-3</c:v>
                </c:pt>
                <c:pt idx="938">
                  <c:v>6.5957043525140299E-2</c:v>
                </c:pt>
                <c:pt idx="939">
                  <c:v>9.8574182135050495E-2</c:v>
                </c:pt>
                <c:pt idx="940">
                  <c:v>8.7882677021695998E-2</c:v>
                </c:pt>
                <c:pt idx="941">
                  <c:v>9.6581973982960104E-2</c:v>
                </c:pt>
                <c:pt idx="942">
                  <c:v>9.9749233056449504E-2</c:v>
                </c:pt>
                <c:pt idx="943">
                  <c:v>9.8240617943243694E-2</c:v>
                </c:pt>
                <c:pt idx="944">
                  <c:v>6.6763594866484394E-2</c:v>
                </c:pt>
                <c:pt idx="945">
                  <c:v>6.4733125465216299E-2</c:v>
                </c:pt>
                <c:pt idx="946">
                  <c:v>8.4561445389732995E-2</c:v>
                </c:pt>
                <c:pt idx="947">
                  <c:v>8.5364285055237604E-2</c:v>
                </c:pt>
                <c:pt idx="948">
                  <c:v>7.6568658531039099E-2</c:v>
                </c:pt>
                <c:pt idx="949">
                  <c:v>7.4887399804147201E-2</c:v>
                </c:pt>
                <c:pt idx="950">
                  <c:v>9.3620863092330905E-2</c:v>
                </c:pt>
                <c:pt idx="951">
                  <c:v>0.117863926575398</c:v>
                </c:pt>
                <c:pt idx="952">
                  <c:v>0.108246383445584</c:v>
                </c:pt>
                <c:pt idx="953">
                  <c:v>7.3267797166964702E-2</c:v>
                </c:pt>
                <c:pt idx="954">
                  <c:v>6.2883433642276998E-2</c:v>
                </c:pt>
                <c:pt idx="955">
                  <c:v>6.6347537394917305E-2</c:v>
                </c:pt>
                <c:pt idx="956">
                  <c:v>6.7371235696654805E-2</c:v>
                </c:pt>
                <c:pt idx="957">
                  <c:v>6.7402264622893795E-2</c:v>
                </c:pt>
                <c:pt idx="958">
                  <c:v>0.10378258203584299</c:v>
                </c:pt>
                <c:pt idx="959">
                  <c:v>4.1350167634071101E-2</c:v>
                </c:pt>
                <c:pt idx="960">
                  <c:v>4.8588639404142202E-2</c:v>
                </c:pt>
                <c:pt idx="961">
                  <c:v>-2.3934051743446899E-2</c:v>
                </c:pt>
                <c:pt idx="962">
                  <c:v>-5.71309542214119E-2</c:v>
                </c:pt>
                <c:pt idx="963">
                  <c:v>-4.3715397581136101E-2</c:v>
                </c:pt>
                <c:pt idx="964">
                  <c:v>6.1920160612319697E-2</c:v>
                </c:pt>
                <c:pt idx="965">
                  <c:v>0.10315932661248001</c:v>
                </c:pt>
                <c:pt idx="966">
                  <c:v>4.5157986648550599E-2</c:v>
                </c:pt>
                <c:pt idx="967">
                  <c:v>4.0549514772197003E-2</c:v>
                </c:pt>
                <c:pt idx="968">
                  <c:v>3.4142535700704198E-2</c:v>
                </c:pt>
                <c:pt idx="969">
                  <c:v>2.77319744182235E-2</c:v>
                </c:pt>
                <c:pt idx="970">
                  <c:v>2.99575654159796E-2</c:v>
                </c:pt>
                <c:pt idx="971">
                  <c:v>6.1485868848802597E-2</c:v>
                </c:pt>
                <c:pt idx="972">
                  <c:v>8.0374699210061504E-2</c:v>
                </c:pt>
                <c:pt idx="973">
                  <c:v>0.101281283441835</c:v>
                </c:pt>
                <c:pt idx="974">
                  <c:v>0.11225529201699901</c:v>
                </c:pt>
                <c:pt idx="975">
                  <c:v>4.0182265498216199E-2</c:v>
                </c:pt>
                <c:pt idx="976">
                  <c:v>1.71523612972811E-2</c:v>
                </c:pt>
                <c:pt idx="977">
                  <c:v>2.7699964053448399E-2</c:v>
                </c:pt>
                <c:pt idx="978">
                  <c:v>0.10598245508640899</c:v>
                </c:pt>
                <c:pt idx="979">
                  <c:v>8.0599006630084596E-2</c:v>
                </c:pt>
                <c:pt idx="980">
                  <c:v>5.2815992988488797E-2</c:v>
                </c:pt>
                <c:pt idx="981">
                  <c:v>0.117002937963458</c:v>
                </c:pt>
                <c:pt idx="982">
                  <c:v>6.3298350361987901E-2</c:v>
                </c:pt>
                <c:pt idx="983">
                  <c:v>3.19225997705967E-2</c:v>
                </c:pt>
                <c:pt idx="984">
                  <c:v>4.1890809858440403E-2</c:v>
                </c:pt>
                <c:pt idx="985">
                  <c:v>4.3199426741950597E-2</c:v>
                </c:pt>
                <c:pt idx="986">
                  <c:v>8.4602958451136398E-2</c:v>
                </c:pt>
                <c:pt idx="987">
                  <c:v>8.0424882659495101E-2</c:v>
                </c:pt>
                <c:pt idx="988">
                  <c:v>7.8160601042990704E-2</c:v>
                </c:pt>
                <c:pt idx="989">
                  <c:v>0.10231144980767801</c:v>
                </c:pt>
                <c:pt idx="990">
                  <c:v>0.107254014948025</c:v>
                </c:pt>
                <c:pt idx="991">
                  <c:v>0.104160037670779</c:v>
                </c:pt>
                <c:pt idx="992">
                  <c:v>2.3410914299291999E-2</c:v>
                </c:pt>
                <c:pt idx="993">
                  <c:v>-2.9374851098258201E-2</c:v>
                </c:pt>
                <c:pt idx="994">
                  <c:v>6.2220104656987997E-2</c:v>
                </c:pt>
                <c:pt idx="995">
                  <c:v>-2.0948987518207E-2</c:v>
                </c:pt>
                <c:pt idx="996">
                  <c:v>5.1243102670005897E-2</c:v>
                </c:pt>
                <c:pt idx="997">
                  <c:v>0.10451753611177</c:v>
                </c:pt>
                <c:pt idx="998">
                  <c:v>8.8180211829631705E-2</c:v>
                </c:pt>
                <c:pt idx="999">
                  <c:v>0.19681704536819</c:v>
                </c:pt>
                <c:pt idx="1000">
                  <c:v>2.9653199961039399E-2</c:v>
                </c:pt>
                <c:pt idx="1001">
                  <c:v>0.143656625964066</c:v>
                </c:pt>
                <c:pt idx="1002">
                  <c:v>0.18798093160969301</c:v>
                </c:pt>
                <c:pt idx="1003">
                  <c:v>0.104036826441561</c:v>
                </c:pt>
                <c:pt idx="1004">
                  <c:v>9.3397801124338001E-2</c:v>
                </c:pt>
                <c:pt idx="1005">
                  <c:v>0.101209429593203</c:v>
                </c:pt>
                <c:pt idx="1006">
                  <c:v>5.3026281691868599E-2</c:v>
                </c:pt>
                <c:pt idx="1007">
                  <c:v>0.153057609885728</c:v>
                </c:pt>
                <c:pt idx="1008">
                  <c:v>2.0887145835480798E-2</c:v>
                </c:pt>
                <c:pt idx="1009">
                  <c:v>-9.2189180505087408E-3</c:v>
                </c:pt>
                <c:pt idx="1010">
                  <c:v>0.13365812120343201</c:v>
                </c:pt>
                <c:pt idx="1011">
                  <c:v>0.16342617230718701</c:v>
                </c:pt>
                <c:pt idx="1012">
                  <c:v>0.14657526159328901</c:v>
                </c:pt>
                <c:pt idx="1013">
                  <c:v>0.167592356622321</c:v>
                </c:pt>
                <c:pt idx="1014">
                  <c:v>0.23414215076164999</c:v>
                </c:pt>
                <c:pt idx="1015">
                  <c:v>0.20267353769832999</c:v>
                </c:pt>
                <c:pt idx="1016">
                  <c:v>0.18677377176717599</c:v>
                </c:pt>
                <c:pt idx="1017">
                  <c:v>-5.8609812244549503E-2</c:v>
                </c:pt>
                <c:pt idx="1018">
                  <c:v>-0.137243754655303</c:v>
                </c:pt>
                <c:pt idx="1019">
                  <c:v>-9.8853578664499397E-2</c:v>
                </c:pt>
                <c:pt idx="1020">
                  <c:v>7.1761624645282299E-3</c:v>
                </c:pt>
                <c:pt idx="1021">
                  <c:v>0.13301676540700899</c:v>
                </c:pt>
                <c:pt idx="1022">
                  <c:v>0.120373813478702</c:v>
                </c:pt>
                <c:pt idx="1023">
                  <c:v>0.242369562261806</c:v>
                </c:pt>
                <c:pt idx="1024">
                  <c:v>0.26714512884272701</c:v>
                </c:pt>
                <c:pt idx="1025">
                  <c:v>0.238591748345307</c:v>
                </c:pt>
                <c:pt idx="1026">
                  <c:v>0.239734873368422</c:v>
                </c:pt>
                <c:pt idx="1027">
                  <c:v>0.244011833040677</c:v>
                </c:pt>
                <c:pt idx="1028">
                  <c:v>0.15404983028687499</c:v>
                </c:pt>
                <c:pt idx="1029">
                  <c:v>7.3157649265431904E-2</c:v>
                </c:pt>
                <c:pt idx="1030">
                  <c:v>9.6452113864396505E-2</c:v>
                </c:pt>
                <c:pt idx="1031">
                  <c:v>0.102290189394588</c:v>
                </c:pt>
                <c:pt idx="1032">
                  <c:v>9.5809173324070407E-2</c:v>
                </c:pt>
                <c:pt idx="1033">
                  <c:v>9.7185922199251304E-2</c:v>
                </c:pt>
                <c:pt idx="1034">
                  <c:v>0.10592741491713301</c:v>
                </c:pt>
                <c:pt idx="1035">
                  <c:v>5.1855314289571498E-2</c:v>
                </c:pt>
                <c:pt idx="1036">
                  <c:v>0.10249546878688801</c:v>
                </c:pt>
                <c:pt idx="1037">
                  <c:v>0.158697543903036</c:v>
                </c:pt>
                <c:pt idx="1038">
                  <c:v>0.157366430997009</c:v>
                </c:pt>
                <c:pt idx="1039">
                  <c:v>0.152192959674992</c:v>
                </c:pt>
                <c:pt idx="1040">
                  <c:v>0.15188218657657901</c:v>
                </c:pt>
                <c:pt idx="1041">
                  <c:v>0.25369886981801998</c:v>
                </c:pt>
                <c:pt idx="1042">
                  <c:v>0.20830208529561101</c:v>
                </c:pt>
                <c:pt idx="1043">
                  <c:v>0.111756741281656</c:v>
                </c:pt>
                <c:pt idx="1044">
                  <c:v>0.122703636266599</c:v>
                </c:pt>
                <c:pt idx="1045">
                  <c:v>7.5373993462916899E-2</c:v>
                </c:pt>
                <c:pt idx="1046">
                  <c:v>5.4096273529278899E-2</c:v>
                </c:pt>
                <c:pt idx="1047">
                  <c:v>6.3437536994425101E-2</c:v>
                </c:pt>
                <c:pt idx="1048">
                  <c:v>0.131506310151733</c:v>
                </c:pt>
                <c:pt idx="1049">
                  <c:v>9.7972740993950702E-2</c:v>
                </c:pt>
                <c:pt idx="1050">
                  <c:v>4.9051285903831003E-2</c:v>
                </c:pt>
                <c:pt idx="1051">
                  <c:v>8.1434249625387103E-2</c:v>
                </c:pt>
                <c:pt idx="1052">
                  <c:v>0.12792118183825099</c:v>
                </c:pt>
                <c:pt idx="1053">
                  <c:v>0.1333866494324</c:v>
                </c:pt>
                <c:pt idx="1054">
                  <c:v>0.127944606843584</c:v>
                </c:pt>
                <c:pt idx="1055">
                  <c:v>7.5786647244925801E-2</c:v>
                </c:pt>
                <c:pt idx="1056">
                  <c:v>-4.3409117071765799E-2</c:v>
                </c:pt>
                <c:pt idx="1057">
                  <c:v>-6.3283396485247001E-2</c:v>
                </c:pt>
                <c:pt idx="1058">
                  <c:v>-7.8509984419414397E-2</c:v>
                </c:pt>
                <c:pt idx="1059">
                  <c:v>4.0963000232345503E-2</c:v>
                </c:pt>
                <c:pt idx="1060">
                  <c:v>8.5358045317313294E-2</c:v>
                </c:pt>
                <c:pt idx="1061">
                  <c:v>6.61704476388493E-2</c:v>
                </c:pt>
                <c:pt idx="1062">
                  <c:v>8.9045432040831499E-2</c:v>
                </c:pt>
                <c:pt idx="1063">
                  <c:v>0.156987184247772</c:v>
                </c:pt>
                <c:pt idx="1064">
                  <c:v>9.8904847005152896E-2</c:v>
                </c:pt>
                <c:pt idx="1065">
                  <c:v>5.0230933694777003E-3</c:v>
                </c:pt>
                <c:pt idx="1066">
                  <c:v>7.5496566982442795E-2</c:v>
                </c:pt>
                <c:pt idx="1067">
                  <c:v>0.110837321333771</c:v>
                </c:pt>
                <c:pt idx="1068">
                  <c:v>9.9844215945780898E-2</c:v>
                </c:pt>
                <c:pt idx="1069">
                  <c:v>0.160176046736761</c:v>
                </c:pt>
                <c:pt idx="1070">
                  <c:v>7.4355354973473994E-2</c:v>
                </c:pt>
                <c:pt idx="1071">
                  <c:v>0.101172687007309</c:v>
                </c:pt>
                <c:pt idx="1072">
                  <c:v>5.4269268050506997E-2</c:v>
                </c:pt>
                <c:pt idx="1073">
                  <c:v>0.13195973566974001</c:v>
                </c:pt>
                <c:pt idx="1074">
                  <c:v>0.17786677856228</c:v>
                </c:pt>
                <c:pt idx="1075">
                  <c:v>0.16251003552660501</c:v>
                </c:pt>
                <c:pt idx="1076">
                  <c:v>7.4194632893655202E-2</c:v>
                </c:pt>
                <c:pt idx="1077">
                  <c:v>7.8990047940919197E-2</c:v>
                </c:pt>
                <c:pt idx="1078">
                  <c:v>4.0079834494286197E-2</c:v>
                </c:pt>
                <c:pt idx="1079">
                  <c:v>-7.7025001136222404E-2</c:v>
                </c:pt>
                <c:pt idx="1080">
                  <c:v>8.6949763762564497E-2</c:v>
                </c:pt>
                <c:pt idx="1081">
                  <c:v>0.15942576347829401</c:v>
                </c:pt>
                <c:pt idx="1082">
                  <c:v>0.133025804503734</c:v>
                </c:pt>
                <c:pt idx="1083">
                  <c:v>0.12960211316301001</c:v>
                </c:pt>
                <c:pt idx="1084">
                  <c:v>-3.2865655431884501E-2</c:v>
                </c:pt>
                <c:pt idx="1085">
                  <c:v>8.0348220336700096E-2</c:v>
                </c:pt>
                <c:pt idx="1086">
                  <c:v>0.10135378341359701</c:v>
                </c:pt>
                <c:pt idx="1087">
                  <c:v>1.53018379789235E-2</c:v>
                </c:pt>
                <c:pt idx="1088">
                  <c:v>5.75273273936849E-3</c:v>
                </c:pt>
                <c:pt idx="1089">
                  <c:v>1.38882412156833E-2</c:v>
                </c:pt>
                <c:pt idx="1090">
                  <c:v>0.14333211335754101</c:v>
                </c:pt>
                <c:pt idx="1091">
                  <c:v>0.13134966424404201</c:v>
                </c:pt>
                <c:pt idx="1092">
                  <c:v>0.114430058149014</c:v>
                </c:pt>
                <c:pt idx="1093">
                  <c:v>2.6628942512057701E-2</c:v>
                </c:pt>
                <c:pt idx="1094">
                  <c:v>1.36654795290606E-2</c:v>
                </c:pt>
                <c:pt idx="1095">
                  <c:v>3.4355360994004103E-2</c:v>
                </c:pt>
                <c:pt idx="1096">
                  <c:v>3.31311141307866E-2</c:v>
                </c:pt>
                <c:pt idx="1097">
                  <c:v>5.4635718640600101E-2</c:v>
                </c:pt>
                <c:pt idx="1098">
                  <c:v>7.4865788013995502E-2</c:v>
                </c:pt>
                <c:pt idx="1099">
                  <c:v>6.2908586730104799E-2</c:v>
                </c:pt>
                <c:pt idx="1100">
                  <c:v>-0.11123316608362099</c:v>
                </c:pt>
                <c:pt idx="1101">
                  <c:v>-3.5358255653128903E-2</c:v>
                </c:pt>
                <c:pt idx="1102">
                  <c:v>2.9120537218159499E-2</c:v>
                </c:pt>
                <c:pt idx="1103">
                  <c:v>1.27710202953572E-2</c:v>
                </c:pt>
                <c:pt idx="1104">
                  <c:v>8.7210572831569896E-2</c:v>
                </c:pt>
                <c:pt idx="1105">
                  <c:v>4.3133632540926503E-2</c:v>
                </c:pt>
                <c:pt idx="1106">
                  <c:v>4.2545022638220797E-2</c:v>
                </c:pt>
                <c:pt idx="1107">
                  <c:v>8.15919285317879E-2</c:v>
                </c:pt>
                <c:pt idx="1108">
                  <c:v>0.12652641626993399</c:v>
                </c:pt>
                <c:pt idx="1109">
                  <c:v>0.13590012270510901</c:v>
                </c:pt>
                <c:pt idx="1110">
                  <c:v>0.12914068573158899</c:v>
                </c:pt>
                <c:pt idx="1111">
                  <c:v>8.8658256150556197E-2</c:v>
                </c:pt>
                <c:pt idx="1112">
                  <c:v>0.163691836353661</c:v>
                </c:pt>
                <c:pt idx="1113">
                  <c:v>3.8465672473340401E-2</c:v>
                </c:pt>
                <c:pt idx="1114">
                  <c:v>8.8011067541332505E-2</c:v>
                </c:pt>
                <c:pt idx="1115">
                  <c:v>6.8577972013202398E-2</c:v>
                </c:pt>
                <c:pt idx="1116">
                  <c:v>3.1116157752123501E-2</c:v>
                </c:pt>
                <c:pt idx="1117">
                  <c:v>4.0579463620490197E-2</c:v>
                </c:pt>
                <c:pt idx="1118">
                  <c:v>3.5163782997336898E-2</c:v>
                </c:pt>
                <c:pt idx="1119">
                  <c:v>0.12357159551670301</c:v>
                </c:pt>
                <c:pt idx="1120">
                  <c:v>0.142384542629759</c:v>
                </c:pt>
                <c:pt idx="1121">
                  <c:v>9.8510137884979102E-2</c:v>
                </c:pt>
                <c:pt idx="1122">
                  <c:v>9.0060742365582799E-2</c:v>
                </c:pt>
                <c:pt idx="1123">
                  <c:v>9.4458436024392203E-2</c:v>
                </c:pt>
                <c:pt idx="1124">
                  <c:v>9.5019949132056802E-2</c:v>
                </c:pt>
                <c:pt idx="1125">
                  <c:v>0.101834972437797</c:v>
                </c:pt>
                <c:pt idx="1126">
                  <c:v>8.0261352903508304E-2</c:v>
                </c:pt>
                <c:pt idx="1127">
                  <c:v>0.115127961855475</c:v>
                </c:pt>
                <c:pt idx="1128">
                  <c:v>4.6469337044784398E-2</c:v>
                </c:pt>
                <c:pt idx="1129">
                  <c:v>1.22314543444663E-2</c:v>
                </c:pt>
                <c:pt idx="1130">
                  <c:v>2.3863882052765201E-2</c:v>
                </c:pt>
                <c:pt idx="1131">
                  <c:v>2.5616478407514201E-2</c:v>
                </c:pt>
                <c:pt idx="1132">
                  <c:v>1.3640424949700599E-2</c:v>
                </c:pt>
                <c:pt idx="1133">
                  <c:v>0.108897615004313</c:v>
                </c:pt>
                <c:pt idx="1134">
                  <c:v>0.24283706566730601</c:v>
                </c:pt>
                <c:pt idx="1135">
                  <c:v>0.15697580190921701</c:v>
                </c:pt>
                <c:pt idx="1136">
                  <c:v>0.36053443290759202</c:v>
                </c:pt>
                <c:pt idx="1137">
                  <c:v>0.45259541043784002</c:v>
                </c:pt>
                <c:pt idx="1138">
                  <c:v>0.41672838951514202</c:v>
                </c:pt>
                <c:pt idx="1139">
                  <c:v>-0.21896191025103801</c:v>
                </c:pt>
                <c:pt idx="1140">
                  <c:v>-0.207917597895076</c:v>
                </c:pt>
                <c:pt idx="1141">
                  <c:v>5.1685027128651001E-2</c:v>
                </c:pt>
                <c:pt idx="1142">
                  <c:v>-3.7176984729561199E-2</c:v>
                </c:pt>
                <c:pt idx="1143">
                  <c:v>8.7751092138025996E-2</c:v>
                </c:pt>
                <c:pt idx="1144">
                  <c:v>0.155035413711548</c:v>
                </c:pt>
                <c:pt idx="1145">
                  <c:v>0.130159783162489</c:v>
                </c:pt>
                <c:pt idx="1146">
                  <c:v>0.120983518520486</c:v>
                </c:pt>
                <c:pt idx="1147">
                  <c:v>3.6279895273690702E-2</c:v>
                </c:pt>
                <c:pt idx="1148">
                  <c:v>2.42952268134407E-2</c:v>
                </c:pt>
                <c:pt idx="1149">
                  <c:v>0.140860555030354</c:v>
                </c:pt>
                <c:pt idx="1150">
                  <c:v>-6.6628488252604201E-2</c:v>
                </c:pt>
                <c:pt idx="1151">
                  <c:v>-0.155720646313665</c:v>
                </c:pt>
                <c:pt idx="1152">
                  <c:v>-0.12165072077368599</c:v>
                </c:pt>
                <c:pt idx="1153">
                  <c:v>6.6988375744680098E-2</c:v>
                </c:pt>
                <c:pt idx="1154">
                  <c:v>0.111755501156053</c:v>
                </c:pt>
                <c:pt idx="1155">
                  <c:v>3.91136306580388E-2</c:v>
                </c:pt>
                <c:pt idx="1156">
                  <c:v>7.5599117070296207E-2</c:v>
                </c:pt>
                <c:pt idx="1157">
                  <c:v>5.6177303222935099E-2</c:v>
                </c:pt>
                <c:pt idx="1158">
                  <c:v>3.63316430593194E-2</c:v>
                </c:pt>
                <c:pt idx="1159">
                  <c:v>4.1622913861058999E-2</c:v>
                </c:pt>
                <c:pt idx="1160">
                  <c:v>4.6551605388651801E-2</c:v>
                </c:pt>
                <c:pt idx="1161">
                  <c:v>2.9128305591182398E-2</c:v>
                </c:pt>
                <c:pt idx="1162">
                  <c:v>0.105609775449358</c:v>
                </c:pt>
                <c:pt idx="1163">
                  <c:v>5.0105052727985301E-2</c:v>
                </c:pt>
                <c:pt idx="1164">
                  <c:v>3.4730841665183997E-2</c:v>
                </c:pt>
                <c:pt idx="1165">
                  <c:v>5.2939862153441299E-2</c:v>
                </c:pt>
                <c:pt idx="1166">
                  <c:v>5.0962360819192601E-2</c:v>
                </c:pt>
                <c:pt idx="1167">
                  <c:v>0.11819202761346601</c:v>
                </c:pt>
                <c:pt idx="1168">
                  <c:v>5.2716266010815201E-2</c:v>
                </c:pt>
                <c:pt idx="1169">
                  <c:v>-1.90259209090901E-2</c:v>
                </c:pt>
                <c:pt idx="1170">
                  <c:v>7.68935511585008E-2</c:v>
                </c:pt>
                <c:pt idx="1171">
                  <c:v>0.113861835770265</c:v>
                </c:pt>
                <c:pt idx="1172">
                  <c:v>0.10027819937181</c:v>
                </c:pt>
                <c:pt idx="1173">
                  <c:v>9.8379018442438099E-2</c:v>
                </c:pt>
                <c:pt idx="1174">
                  <c:v>1.71205231933062E-2</c:v>
                </c:pt>
                <c:pt idx="1175">
                  <c:v>4.1115375847221601E-2</c:v>
                </c:pt>
                <c:pt idx="1176">
                  <c:v>8.8089083457906905E-2</c:v>
                </c:pt>
                <c:pt idx="1177">
                  <c:v>6.79803106161891E-3</c:v>
                </c:pt>
                <c:pt idx="1178">
                  <c:v>1.0725901107436001E-2</c:v>
                </c:pt>
                <c:pt idx="1179">
                  <c:v>3.2823956216239E-2</c:v>
                </c:pt>
                <c:pt idx="1180">
                  <c:v>2.91789068830938E-2</c:v>
                </c:pt>
                <c:pt idx="1181">
                  <c:v>8.7686615326880504E-2</c:v>
                </c:pt>
                <c:pt idx="1182">
                  <c:v>4.9170438930616803E-2</c:v>
                </c:pt>
                <c:pt idx="1183">
                  <c:v>9.8761860323335005E-2</c:v>
                </c:pt>
                <c:pt idx="1184">
                  <c:v>-7.3783909593670097E-3</c:v>
                </c:pt>
                <c:pt idx="1185">
                  <c:v>2.26240216991009E-2</c:v>
                </c:pt>
                <c:pt idx="1186">
                  <c:v>6.7609249511136796E-2</c:v>
                </c:pt>
                <c:pt idx="1187">
                  <c:v>5.7444854231284898E-2</c:v>
                </c:pt>
                <c:pt idx="1188">
                  <c:v>5.5790057885202297E-2</c:v>
                </c:pt>
                <c:pt idx="1189">
                  <c:v>0.12178679923562701</c:v>
                </c:pt>
                <c:pt idx="1190">
                  <c:v>7.7825418697128806E-2</c:v>
                </c:pt>
                <c:pt idx="1191">
                  <c:v>-2.83175409069907E-2</c:v>
                </c:pt>
                <c:pt idx="1192">
                  <c:v>2.6927711163049699E-2</c:v>
                </c:pt>
                <c:pt idx="1193">
                  <c:v>6.1346690797737899E-2</c:v>
                </c:pt>
                <c:pt idx="1194">
                  <c:v>5.1947272513179703E-2</c:v>
                </c:pt>
                <c:pt idx="1195">
                  <c:v>5.4758608360426897E-2</c:v>
                </c:pt>
                <c:pt idx="1196">
                  <c:v>5.2612091718302299E-2</c:v>
                </c:pt>
                <c:pt idx="1197">
                  <c:v>2.2062588136157101E-2</c:v>
                </c:pt>
                <c:pt idx="1198">
                  <c:v>8.0417557355788996E-2</c:v>
                </c:pt>
                <c:pt idx="1199">
                  <c:v>6.2276787471365398E-2</c:v>
                </c:pt>
                <c:pt idx="1200">
                  <c:v>3.9233398348475897E-2</c:v>
                </c:pt>
                <c:pt idx="1201">
                  <c:v>4.44957619390762E-2</c:v>
                </c:pt>
                <c:pt idx="1202">
                  <c:v>0.14093773389287001</c:v>
                </c:pt>
                <c:pt idx="1203">
                  <c:v>0.113752265369286</c:v>
                </c:pt>
                <c:pt idx="1204">
                  <c:v>2.1576185053040601E-2</c:v>
                </c:pt>
                <c:pt idx="1205">
                  <c:v>-7.9164310499680798E-3</c:v>
                </c:pt>
                <c:pt idx="1206">
                  <c:v>0.172896933361424</c:v>
                </c:pt>
                <c:pt idx="1207">
                  <c:v>0.231131943296292</c:v>
                </c:pt>
                <c:pt idx="1208">
                  <c:v>0.204772874969085</c:v>
                </c:pt>
                <c:pt idx="1209">
                  <c:v>6.3697776490509506E-2</c:v>
                </c:pt>
                <c:pt idx="1210">
                  <c:v>8.2271151884159496E-2</c:v>
                </c:pt>
                <c:pt idx="1211">
                  <c:v>6.9762814170737E-2</c:v>
                </c:pt>
                <c:pt idx="1212">
                  <c:v>-1.06870273583751E-2</c:v>
                </c:pt>
                <c:pt idx="1213">
                  <c:v>3.7588621426544698E-2</c:v>
                </c:pt>
                <c:pt idx="1214">
                  <c:v>6.5559829423773003E-2</c:v>
                </c:pt>
                <c:pt idx="1215">
                  <c:v>5.7508791565639997E-2</c:v>
                </c:pt>
                <c:pt idx="1216">
                  <c:v>7.5791266593614098E-2</c:v>
                </c:pt>
                <c:pt idx="1217">
                  <c:v>4.1966508186436602E-2</c:v>
                </c:pt>
                <c:pt idx="1218">
                  <c:v>4.0205018611158397E-2</c:v>
                </c:pt>
                <c:pt idx="1219">
                  <c:v>0.10845406446603</c:v>
                </c:pt>
                <c:pt idx="1220">
                  <c:v>0.11838571568926699</c:v>
                </c:pt>
                <c:pt idx="1221">
                  <c:v>0.107162094410005</c:v>
                </c:pt>
                <c:pt idx="1222">
                  <c:v>0.10716620683893301</c:v>
                </c:pt>
                <c:pt idx="1223">
                  <c:v>8.6212955658552304E-2</c:v>
                </c:pt>
                <c:pt idx="1224">
                  <c:v>4.8410019566509199E-2</c:v>
                </c:pt>
                <c:pt idx="1225">
                  <c:v>-2.0586920805746498E-3</c:v>
                </c:pt>
                <c:pt idx="1226">
                  <c:v>6.6507439564360504E-2</c:v>
                </c:pt>
                <c:pt idx="1227">
                  <c:v>9.1594610490663697E-2</c:v>
                </c:pt>
                <c:pt idx="1228">
                  <c:v>7.8796605327217897E-2</c:v>
                </c:pt>
                <c:pt idx="1229">
                  <c:v>7.8231663320868797E-2</c:v>
                </c:pt>
                <c:pt idx="1230">
                  <c:v>8.9111006902179296E-3</c:v>
                </c:pt>
                <c:pt idx="1231">
                  <c:v>1.2817488170664E-2</c:v>
                </c:pt>
                <c:pt idx="1232">
                  <c:v>2.4363642576932399E-2</c:v>
                </c:pt>
                <c:pt idx="1233">
                  <c:v>6.3604410732905903E-2</c:v>
                </c:pt>
                <c:pt idx="1234">
                  <c:v>6.74792044322753E-2</c:v>
                </c:pt>
                <c:pt idx="1235">
                  <c:v>5.7685728880736399E-2</c:v>
                </c:pt>
                <c:pt idx="1236">
                  <c:v>5.8353689377949297E-2</c:v>
                </c:pt>
                <c:pt idx="1237">
                  <c:v>8.9837373128568807E-2</c:v>
                </c:pt>
                <c:pt idx="1238">
                  <c:v>1.22700894226162E-2</c:v>
                </c:pt>
                <c:pt idx="1239">
                  <c:v>-2.6277375440141599E-2</c:v>
                </c:pt>
                <c:pt idx="1240">
                  <c:v>6.3799771480027606E-2</c:v>
                </c:pt>
                <c:pt idx="1241">
                  <c:v>2.4027751887074299E-2</c:v>
                </c:pt>
                <c:pt idx="1242">
                  <c:v>-8.77846670149484E-3</c:v>
                </c:pt>
                <c:pt idx="1243">
                  <c:v>-2.3818258097077399E-4</c:v>
                </c:pt>
                <c:pt idx="1244">
                  <c:v>7.7909897304886497E-2</c:v>
                </c:pt>
                <c:pt idx="1245">
                  <c:v>0.109196684330743</c:v>
                </c:pt>
                <c:pt idx="1246">
                  <c:v>0.17174628178524001</c:v>
                </c:pt>
                <c:pt idx="1247">
                  <c:v>2.2928473611766701E-2</c:v>
                </c:pt>
                <c:pt idx="1248">
                  <c:v>2.1648273797931501E-2</c:v>
                </c:pt>
                <c:pt idx="1249">
                  <c:v>6.5051789553866798E-2</c:v>
                </c:pt>
                <c:pt idx="1250">
                  <c:v>5.8755921165613997E-2</c:v>
                </c:pt>
                <c:pt idx="1251">
                  <c:v>1.0945389053931999E-2</c:v>
                </c:pt>
                <c:pt idx="1252">
                  <c:v>5.1522057538861299E-2</c:v>
                </c:pt>
                <c:pt idx="1253">
                  <c:v>0.122109089594924</c:v>
                </c:pt>
                <c:pt idx="1254">
                  <c:v>9.0851325301375505E-2</c:v>
                </c:pt>
                <c:pt idx="1255">
                  <c:v>0.111616596602092</c:v>
                </c:pt>
                <c:pt idx="1256">
                  <c:v>0.12917264460387601</c:v>
                </c:pt>
                <c:pt idx="1257">
                  <c:v>0.12380172373689501</c:v>
                </c:pt>
                <c:pt idx="1258">
                  <c:v>6.3031302047756296E-2</c:v>
                </c:pt>
                <c:pt idx="1259">
                  <c:v>4.8782212582516103E-2</c:v>
                </c:pt>
                <c:pt idx="1260">
                  <c:v>-4.1499750246067897E-2</c:v>
                </c:pt>
                <c:pt idx="1261">
                  <c:v>2.2604832892808499E-2</c:v>
                </c:pt>
                <c:pt idx="1262">
                  <c:v>0.121216276547749</c:v>
                </c:pt>
                <c:pt idx="1263">
                  <c:v>0.12531702794467001</c:v>
                </c:pt>
                <c:pt idx="1264">
                  <c:v>0.115282867860038</c:v>
                </c:pt>
                <c:pt idx="1265">
                  <c:v>9.4030430308892493E-2</c:v>
                </c:pt>
                <c:pt idx="1266">
                  <c:v>3.6192164856135599E-2</c:v>
                </c:pt>
                <c:pt idx="1267">
                  <c:v>8.1797444700373007E-2</c:v>
                </c:pt>
                <c:pt idx="1268">
                  <c:v>0.108105535638753</c:v>
                </c:pt>
                <c:pt idx="1269">
                  <c:v>0.165404572419875</c:v>
                </c:pt>
                <c:pt idx="1270">
                  <c:v>0.18454692968987099</c:v>
                </c:pt>
                <c:pt idx="1271">
                  <c:v>0.174809968373873</c:v>
                </c:pt>
                <c:pt idx="1272">
                  <c:v>5.6120039640896999E-2</c:v>
                </c:pt>
                <c:pt idx="1273">
                  <c:v>4.3652488484302802E-2</c:v>
                </c:pt>
                <c:pt idx="1274">
                  <c:v>0.11809615324690401</c:v>
                </c:pt>
                <c:pt idx="1275">
                  <c:v>8.1945904720509402E-2</c:v>
                </c:pt>
                <c:pt idx="1276">
                  <c:v>8.23184096490477E-2</c:v>
                </c:pt>
                <c:pt idx="1277">
                  <c:v>9.6366854050327605E-2</c:v>
                </c:pt>
                <c:pt idx="1278">
                  <c:v>9.3737636961975804E-2</c:v>
                </c:pt>
                <c:pt idx="1279">
                  <c:v>6.7079492558037204E-2</c:v>
                </c:pt>
                <c:pt idx="1280">
                  <c:v>0.158082272047255</c:v>
                </c:pt>
                <c:pt idx="1281">
                  <c:v>2.5938158024160302E-2</c:v>
                </c:pt>
                <c:pt idx="1282">
                  <c:v>4.0289988264097402E-2</c:v>
                </c:pt>
                <c:pt idx="1283">
                  <c:v>0.14033294662177401</c:v>
                </c:pt>
                <c:pt idx="1284">
                  <c:v>0.147194005806742</c:v>
                </c:pt>
                <c:pt idx="1285">
                  <c:v>0.137883854909568</c:v>
                </c:pt>
                <c:pt idx="1286">
                  <c:v>2.8664092729382799E-2</c:v>
                </c:pt>
                <c:pt idx="1287">
                  <c:v>6.8093385028141898E-2</c:v>
                </c:pt>
                <c:pt idx="1288">
                  <c:v>1.4817448308218E-2</c:v>
                </c:pt>
                <c:pt idx="1289">
                  <c:v>1.1062429036443701E-2</c:v>
                </c:pt>
                <c:pt idx="1290">
                  <c:v>1.37702262226728E-2</c:v>
                </c:pt>
                <c:pt idx="1291">
                  <c:v>3.9226947588076998E-3</c:v>
                </c:pt>
                <c:pt idx="1292">
                  <c:v>6.2017961010019298E-3</c:v>
                </c:pt>
                <c:pt idx="1293">
                  <c:v>8.3466203452271098E-2</c:v>
                </c:pt>
                <c:pt idx="1294">
                  <c:v>4.44760684184154E-2</c:v>
                </c:pt>
                <c:pt idx="1295">
                  <c:v>3.0223354463815601E-2</c:v>
                </c:pt>
                <c:pt idx="1296">
                  <c:v>4.0078969328586497E-2</c:v>
                </c:pt>
                <c:pt idx="1297">
                  <c:v>3.7544086559748099E-2</c:v>
                </c:pt>
                <c:pt idx="1298">
                  <c:v>3.7637544942905603E-2</c:v>
                </c:pt>
                <c:pt idx="1299">
                  <c:v>3.7601970863796998E-2</c:v>
                </c:pt>
                <c:pt idx="1300">
                  <c:v>-2.3005318038900602E-3</c:v>
                </c:pt>
                <c:pt idx="1301">
                  <c:v>-7.1061155296147501E-3</c:v>
                </c:pt>
                <c:pt idx="1302">
                  <c:v>4.1789836617555497E-2</c:v>
                </c:pt>
                <c:pt idx="1303">
                  <c:v>7.6637609387910005E-2</c:v>
                </c:pt>
              </c:numCache>
            </c:numRef>
          </c:val>
          <c:smooth val="0"/>
          <c:extLst>
            <c:ext xmlns:c16="http://schemas.microsoft.com/office/drawing/2014/chart" uri="{C3380CC4-5D6E-409C-BE32-E72D297353CC}">
              <c16:uniqueId val="{00000000-A636-DA41-94E7-117C7262608A}"/>
            </c:ext>
          </c:extLst>
        </c:ser>
        <c:ser>
          <c:idx val="1"/>
          <c:order val="1"/>
          <c:tx>
            <c:strRef>
              <c:f>'/Users/macbook/Desktop/IOD2/IOD/Capstone/[ARIMAwithoutSentimentScore.xls]ARIMAwithoutSentimentScore'!$C$1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[1]ARIMAwithoutSentimentScore!$A$2:$A$1305</c:f>
              <c:numCache>
                <c:formatCode>General</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[1]ARIMAwithoutSentimentScore!$C$2:$C$1305</c:f>
              <c:numCache>
                <c:formatCode>General</c:formatCode>
                <c:ptCount val="1304"/>
                <c:pt idx="0">
                  <c:v>0.13404901745912801</c:v>
                </c:pt>
                <c:pt idx="1">
                  <c:v>2.1448137699823702E-2</c:v>
                </c:pt>
                <c:pt idx="2">
                  <c:v>1.6085935714433501E-2</c:v>
                </c:pt>
                <c:pt idx="3">
                  <c:v>1.6085935714433501E-2</c:v>
                </c:pt>
                <c:pt idx="4">
                  <c:v>1.6085935714433501E-2</c:v>
                </c:pt>
                <c:pt idx="5">
                  <c:v>8.3110913613214099E-2</c:v>
                </c:pt>
                <c:pt idx="6">
                  <c:v>9.1152742059479E-2</c:v>
                </c:pt>
                <c:pt idx="7">
                  <c:v>3.7534207462605003E-2</c:v>
                </c:pt>
                <c:pt idx="8">
                  <c:v>9.3834245197215699E-2</c:v>
                </c:pt>
                <c:pt idx="9">
                  <c:v>0.150135355318601</c:v>
                </c:pt>
                <c:pt idx="10">
                  <c:v>0.150135355318601</c:v>
                </c:pt>
                <c:pt idx="11">
                  <c:v>0.150135355318601</c:v>
                </c:pt>
                <c:pt idx="12">
                  <c:v>0.128686815473738</c:v>
                </c:pt>
                <c:pt idx="13">
                  <c:v>9.3833977100521895E-2</c:v>
                </c:pt>
                <c:pt idx="14">
                  <c:v>0.14209165019547601</c:v>
                </c:pt>
                <c:pt idx="15">
                  <c:v>0.171582554679996</c:v>
                </c:pt>
                <c:pt idx="16">
                  <c:v>3.7534207462605003E-2</c:v>
                </c:pt>
                <c:pt idx="17">
                  <c:v>3.7534207462605003E-2</c:v>
                </c:pt>
                <c:pt idx="18">
                  <c:v>3.7534207462605003E-2</c:v>
                </c:pt>
                <c:pt idx="19">
                  <c:v>2.6810071588520199E-2</c:v>
                </c:pt>
                <c:pt idx="20">
                  <c:v>5.3617998403487398E-3</c:v>
                </c:pt>
                <c:pt idx="21">
                  <c:v>8.0433029780854603E-3</c:v>
                </c:pt>
                <c:pt idx="22">
                  <c:v>5.63007079763461E-2</c:v>
                </c:pt>
                <c:pt idx="23">
                  <c:v>6.7024843850432794E-2</c:v>
                </c:pt>
                <c:pt idx="24">
                  <c:v>6.7024843850432794E-2</c:v>
                </c:pt>
                <c:pt idx="25">
                  <c:v>6.7024843850432794E-2</c:v>
                </c:pt>
                <c:pt idx="26">
                  <c:v>8.5791612460865696E-2</c:v>
                </c:pt>
                <c:pt idx="27">
                  <c:v>8.5791612460865696E-2</c:v>
                </c:pt>
                <c:pt idx="28">
                  <c:v>0.20911582380417101</c:v>
                </c:pt>
                <c:pt idx="29">
                  <c:v>4.2896141351301501E-2</c:v>
                </c:pt>
                <c:pt idx="30">
                  <c:v>0.126005580432695</c:v>
                </c:pt>
                <c:pt idx="31">
                  <c:v>0.126005580432695</c:v>
                </c:pt>
                <c:pt idx="32">
                  <c:v>0.126005580432695</c:v>
                </c:pt>
                <c:pt idx="33">
                  <c:v>5.3620277225386301E-2</c:v>
                </c:pt>
                <c:pt idx="34">
                  <c:v>9.9196179085910302E-2</c:v>
                </c:pt>
                <c:pt idx="35">
                  <c:v>-0.16622008459791099</c:v>
                </c:pt>
                <c:pt idx="36">
                  <c:v>-6.7023503366958004E-2</c:v>
                </c:pt>
                <c:pt idx="37">
                  <c:v>0.33512046589843503</c:v>
                </c:pt>
                <c:pt idx="38">
                  <c:v>0.33512046589843503</c:v>
                </c:pt>
                <c:pt idx="39">
                  <c:v>0.33512046589843503</c:v>
                </c:pt>
                <c:pt idx="40">
                  <c:v>-1.8766098368697401E-2</c:v>
                </c:pt>
                <c:pt idx="41">
                  <c:v>9.1152473962785197E-2</c:v>
                </c:pt>
                <c:pt idx="42">
                  <c:v>5.3619204838609401E-2</c:v>
                </c:pt>
                <c:pt idx="43">
                  <c:v>0.13404901745912801</c:v>
                </c:pt>
                <c:pt idx="44">
                  <c:v>8.8472043211825502E-2</c:v>
                </c:pt>
                <c:pt idx="45">
                  <c:v>8.8472043211825502E-2</c:v>
                </c:pt>
                <c:pt idx="46">
                  <c:v>8.8472043211825502E-2</c:v>
                </c:pt>
                <c:pt idx="47">
                  <c:v>0.13404794507234899</c:v>
                </c:pt>
                <c:pt idx="48">
                  <c:v>1.6085935714433501E-2</c:v>
                </c:pt>
                <c:pt idx="49">
                  <c:v>7.2385973449044197E-2</c:v>
                </c:pt>
                <c:pt idx="50">
                  <c:v>0.104557844877913</c:v>
                </c:pt>
                <c:pt idx="51">
                  <c:v>0.32707836935547602</c:v>
                </c:pt>
                <c:pt idx="52">
                  <c:v>0.32707836935547602</c:v>
                </c:pt>
                <c:pt idx="53">
                  <c:v>0.32707836935547602</c:v>
                </c:pt>
                <c:pt idx="54">
                  <c:v>-9.6514407851479606E-2</c:v>
                </c:pt>
                <c:pt idx="55">
                  <c:v>-6.1661837574957197E-2</c:v>
                </c:pt>
                <c:pt idx="56">
                  <c:v>8.5791076267477201E-2</c:v>
                </c:pt>
                <c:pt idx="57">
                  <c:v>4.2896141351301501E-2</c:v>
                </c:pt>
                <c:pt idx="58">
                  <c:v>0.13404848126573801</c:v>
                </c:pt>
                <c:pt idx="59">
                  <c:v>0.13404848126573801</c:v>
                </c:pt>
                <c:pt idx="60">
                  <c:v>0.13404848126573801</c:v>
                </c:pt>
                <c:pt idx="61">
                  <c:v>7.2386241545738902E-2</c:v>
                </c:pt>
                <c:pt idx="62">
                  <c:v>1.340483479495E-7</c:v>
                </c:pt>
                <c:pt idx="63">
                  <c:v>6.1662373768347802E-2</c:v>
                </c:pt>
                <c:pt idx="64">
                  <c:v>1.07245380191274E-2</c:v>
                </c:pt>
                <c:pt idx="65">
                  <c:v>0.12868708357042999</c:v>
                </c:pt>
                <c:pt idx="66">
                  <c:v>0.12868708357042999</c:v>
                </c:pt>
                <c:pt idx="67">
                  <c:v>0.12868708357042999</c:v>
                </c:pt>
                <c:pt idx="68">
                  <c:v>0.107239079918955</c:v>
                </c:pt>
                <c:pt idx="69">
                  <c:v>6.9705274601391601E-2</c:v>
                </c:pt>
                <c:pt idx="70">
                  <c:v>7.5067476586780896E-2</c:v>
                </c:pt>
                <c:pt idx="71">
                  <c:v>-3.4852168131479601E-2</c:v>
                </c:pt>
                <c:pt idx="72">
                  <c:v>8.3110645516518394E-2</c:v>
                </c:pt>
                <c:pt idx="73">
                  <c:v>8.3110645516518394E-2</c:v>
                </c:pt>
                <c:pt idx="74">
                  <c:v>8.3110645516518394E-2</c:v>
                </c:pt>
                <c:pt idx="75">
                  <c:v>5.0938774087650497E-2</c:v>
                </c:pt>
                <c:pt idx="76">
                  <c:v>0.12868654737704299</c:v>
                </c:pt>
                <c:pt idx="77">
                  <c:v>4.8257539046608601E-2</c:v>
                </c:pt>
                <c:pt idx="78">
                  <c:v>5.6300171782957598E-2</c:v>
                </c:pt>
                <c:pt idx="79">
                  <c:v>2.4129104644171999E-2</c:v>
                </c:pt>
                <c:pt idx="80">
                  <c:v>2.4129104644171999E-2</c:v>
                </c:pt>
                <c:pt idx="81">
                  <c:v>2.4129104644171999E-2</c:v>
                </c:pt>
                <c:pt idx="82">
                  <c:v>7.7748711627822903E-2</c:v>
                </c:pt>
                <c:pt idx="83">
                  <c:v>0.115281980751997</c:v>
                </c:pt>
                <c:pt idx="84">
                  <c:v>6.7024307657043397E-2</c:v>
                </c:pt>
                <c:pt idx="85">
                  <c:v>0.13404848126573701</c:v>
                </c:pt>
                <c:pt idx="86">
                  <c:v>5.3619741031998798E-2</c:v>
                </c:pt>
                <c:pt idx="87">
                  <c:v>5.3619741031998798E-2</c:v>
                </c:pt>
                <c:pt idx="88">
                  <c:v>5.3619741031998798E-2</c:v>
                </c:pt>
                <c:pt idx="89">
                  <c:v>5.3619741031998798E-2</c:v>
                </c:pt>
                <c:pt idx="90">
                  <c:v>-1.6085399521044801E-2</c:v>
                </c:pt>
                <c:pt idx="91">
                  <c:v>0.120643914640693</c:v>
                </c:pt>
                <c:pt idx="92">
                  <c:v>0.25737322880243202</c:v>
                </c:pt>
                <c:pt idx="93">
                  <c:v>0.21715899273390901</c:v>
                </c:pt>
                <c:pt idx="94">
                  <c:v>0.21715899273390901</c:v>
                </c:pt>
                <c:pt idx="95">
                  <c:v>0.21715899273390901</c:v>
                </c:pt>
                <c:pt idx="96">
                  <c:v>0.144773153333213</c:v>
                </c:pt>
                <c:pt idx="97">
                  <c:v>0.20375362181878101</c:v>
                </c:pt>
                <c:pt idx="98">
                  <c:v>-2.6808463008351699E-2</c:v>
                </c:pt>
                <c:pt idx="99">
                  <c:v>9.9196179085912203E-2</c:v>
                </c:pt>
                <c:pt idx="100">
                  <c:v>2.94905023394781E-2</c:v>
                </c:pt>
                <c:pt idx="101">
                  <c:v>2.94905023394781E-2</c:v>
                </c:pt>
                <c:pt idx="102">
                  <c:v>2.94905023394781E-2</c:v>
                </c:pt>
                <c:pt idx="103">
                  <c:v>6.4343340712694194E-2</c:v>
                </c:pt>
                <c:pt idx="104">
                  <c:v>5.6299635589569103E-2</c:v>
                </c:pt>
                <c:pt idx="105">
                  <c:v>0.139410951347822</c:v>
                </c:pt>
                <c:pt idx="106">
                  <c:v>4.8258075239997998E-2</c:v>
                </c:pt>
                <c:pt idx="107">
                  <c:v>0.11528251694538701</c:v>
                </c:pt>
                <c:pt idx="108">
                  <c:v>0.11528251694538701</c:v>
                </c:pt>
                <c:pt idx="109">
                  <c:v>0.11528251694538701</c:v>
                </c:pt>
                <c:pt idx="110">
                  <c:v>0.171582554679996</c:v>
                </c:pt>
                <c:pt idx="111">
                  <c:v>4.2895068964522699E-2</c:v>
                </c:pt>
                <c:pt idx="112">
                  <c:v>0.14209165019547601</c:v>
                </c:pt>
                <c:pt idx="113">
                  <c:v>5.0938774087649602E-2</c:v>
                </c:pt>
                <c:pt idx="114">
                  <c:v>0.144773153333213</c:v>
                </c:pt>
                <c:pt idx="115">
                  <c:v>0.144773153333213</c:v>
                </c:pt>
                <c:pt idx="116">
                  <c:v>0.144773153333213</c:v>
                </c:pt>
                <c:pt idx="117">
                  <c:v>0.18766862444277899</c:v>
                </c:pt>
                <c:pt idx="118">
                  <c:v>0.123323809198264</c:v>
                </c:pt>
                <c:pt idx="119">
                  <c:v>9.6514675948173506E-2</c:v>
                </c:pt>
                <c:pt idx="120">
                  <c:v>0.12064364654399801</c:v>
                </c:pt>
                <c:pt idx="121">
                  <c:v>0.13941014705773899</c:v>
                </c:pt>
                <c:pt idx="122">
                  <c:v>0.13941014705773899</c:v>
                </c:pt>
                <c:pt idx="123">
                  <c:v>0.13941014705773899</c:v>
                </c:pt>
                <c:pt idx="124">
                  <c:v>0.101876877933563</c:v>
                </c:pt>
                <c:pt idx="125">
                  <c:v>0.13404901745912801</c:v>
                </c:pt>
                <c:pt idx="126">
                  <c:v>7.5067476586780896E-2</c:v>
                </c:pt>
                <c:pt idx="127">
                  <c:v>8.5790540074088706E-2</c:v>
                </c:pt>
                <c:pt idx="128">
                  <c:v>5.0938774087649602E-2</c:v>
                </c:pt>
                <c:pt idx="129">
                  <c:v>5.0938774087649602E-2</c:v>
                </c:pt>
                <c:pt idx="130">
                  <c:v>5.0938774087649602E-2</c:v>
                </c:pt>
                <c:pt idx="131">
                  <c:v>5.3628722271275896E-3</c:v>
                </c:pt>
                <c:pt idx="132">
                  <c:v>0.128686011183652</c:v>
                </c:pt>
                <c:pt idx="133">
                  <c:v>7.2387045835823005E-2</c:v>
                </c:pt>
                <c:pt idx="134">
                  <c:v>9.6514675948175505E-2</c:v>
                </c:pt>
                <c:pt idx="135">
                  <c:v>3.4852704324868297E-2</c:v>
                </c:pt>
                <c:pt idx="136">
                  <c:v>3.4852704324868297E-2</c:v>
                </c:pt>
                <c:pt idx="137">
                  <c:v>3.4852704324868297E-2</c:v>
                </c:pt>
                <c:pt idx="138">
                  <c:v>2.68098034918265E-2</c:v>
                </c:pt>
                <c:pt idx="139">
                  <c:v>9.6514675948175505E-2</c:v>
                </c:pt>
                <c:pt idx="140">
                  <c:v>1.87663664653933E-2</c:v>
                </c:pt>
                <c:pt idx="141">
                  <c:v>-5.6300171782958298E-2</c:v>
                </c:pt>
                <c:pt idx="142">
                  <c:v>5.0938774087649602E-2</c:v>
                </c:pt>
                <c:pt idx="143">
                  <c:v>5.0938774087649602E-2</c:v>
                </c:pt>
                <c:pt idx="144">
                  <c:v>5.0938774087649602E-2</c:v>
                </c:pt>
                <c:pt idx="145">
                  <c:v>0.123324881585041</c:v>
                </c:pt>
                <c:pt idx="146">
                  <c:v>0.17962491931965199</c:v>
                </c:pt>
                <c:pt idx="147">
                  <c:v>9.1153546349562201E-2</c:v>
                </c:pt>
                <c:pt idx="148">
                  <c:v>2.6810071588520199E-2</c:v>
                </c:pt>
                <c:pt idx="149">
                  <c:v>0.14745385218086399</c:v>
                </c:pt>
                <c:pt idx="150">
                  <c:v>0.14745385218086399</c:v>
                </c:pt>
                <c:pt idx="151">
                  <c:v>0.14745385218086399</c:v>
                </c:pt>
                <c:pt idx="152">
                  <c:v>4.5576572102261299E-2</c:v>
                </c:pt>
                <c:pt idx="153">
                  <c:v>7.5067476586780896E-2</c:v>
                </c:pt>
                <c:pt idx="154">
                  <c:v>9.9196179085912203E-2</c:v>
                </c:pt>
                <c:pt idx="155">
                  <c:v>2.6810071588520199E-2</c:v>
                </c:pt>
                <c:pt idx="156">
                  <c:v>0.13404901745912601</c:v>
                </c:pt>
                <c:pt idx="157">
                  <c:v>0.13404901745912601</c:v>
                </c:pt>
                <c:pt idx="158">
                  <c:v>0.13404901745912601</c:v>
                </c:pt>
                <c:pt idx="159">
                  <c:v>9.1153814446255907E-2</c:v>
                </c:pt>
                <c:pt idx="160">
                  <c:v>0.21715845654051899</c:v>
                </c:pt>
                <c:pt idx="161">
                  <c:v>7.5067476586780896E-2</c:v>
                </c:pt>
                <c:pt idx="162">
                  <c:v>5.63007079763461E-2</c:v>
                </c:pt>
                <c:pt idx="163">
                  <c:v>0.12064337844730599</c:v>
                </c:pt>
                <c:pt idx="164">
                  <c:v>0.12064337844730599</c:v>
                </c:pt>
                <c:pt idx="165">
                  <c:v>0.12064337844730599</c:v>
                </c:pt>
                <c:pt idx="166">
                  <c:v>4.0215710600341702E-2</c:v>
                </c:pt>
                <c:pt idx="167">
                  <c:v>0.13672971630677899</c:v>
                </c:pt>
                <c:pt idx="168">
                  <c:v>2.9491574726256901E-2</c:v>
                </c:pt>
                <c:pt idx="169">
                  <c:v>2.9491574726256901E-2</c:v>
                </c:pt>
                <c:pt idx="170">
                  <c:v>9.3834245197215699E-2</c:v>
                </c:pt>
                <c:pt idx="171">
                  <c:v>9.3834245197215699E-2</c:v>
                </c:pt>
                <c:pt idx="172">
                  <c:v>9.3834245197215699E-2</c:v>
                </c:pt>
                <c:pt idx="173">
                  <c:v>-2.6809535395130601E-2</c:v>
                </c:pt>
                <c:pt idx="174">
                  <c:v>7.2386777739129299E-2</c:v>
                </c:pt>
                <c:pt idx="175">
                  <c:v>1.0724001825738899E-2</c:v>
                </c:pt>
                <c:pt idx="176">
                  <c:v>5.8981406823999598E-2</c:v>
                </c:pt>
                <c:pt idx="177">
                  <c:v>8.8472043211825502E-2</c:v>
                </c:pt>
                <c:pt idx="178">
                  <c:v>8.8472043211825502E-2</c:v>
                </c:pt>
                <c:pt idx="179">
                  <c:v>8.8472043211825502E-2</c:v>
                </c:pt>
                <c:pt idx="180">
                  <c:v>-0.136729180113392</c:v>
                </c:pt>
                <c:pt idx="181">
                  <c:v>9.6515748334952398E-2</c:v>
                </c:pt>
                <c:pt idx="182">
                  <c:v>6.7024843850432794E-2</c:v>
                </c:pt>
                <c:pt idx="183">
                  <c:v>0.104558112974608</c:v>
                </c:pt>
                <c:pt idx="184">
                  <c:v>0.14745385218086399</c:v>
                </c:pt>
                <c:pt idx="185">
                  <c:v>0.14745385218086399</c:v>
                </c:pt>
                <c:pt idx="186">
                  <c:v>0.14745385218086399</c:v>
                </c:pt>
                <c:pt idx="187">
                  <c:v>0.14745385218086601</c:v>
                </c:pt>
                <c:pt idx="188">
                  <c:v>9.6514675948173506E-2</c:v>
                </c:pt>
                <c:pt idx="189">
                  <c:v>0.13672971630677899</c:v>
                </c:pt>
                <c:pt idx="190">
                  <c:v>1.87674388521702E-2</c:v>
                </c:pt>
                <c:pt idx="191">
                  <c:v>0.126006384722778</c:v>
                </c:pt>
                <c:pt idx="192">
                  <c:v>0.126006384722778</c:v>
                </c:pt>
                <c:pt idx="193">
                  <c:v>0.126006384722778</c:v>
                </c:pt>
                <c:pt idx="194">
                  <c:v>8.5791612460867597E-2</c:v>
                </c:pt>
                <c:pt idx="195">
                  <c:v>5.3620277225388202E-2</c:v>
                </c:pt>
                <c:pt idx="196">
                  <c:v>-1.0724538019126199E-2</c:v>
                </c:pt>
                <c:pt idx="197">
                  <c:v>0.11528144455861</c:v>
                </c:pt>
                <c:pt idx="198">
                  <c:v>9.1153814446255907E-2</c:v>
                </c:pt>
                <c:pt idx="199">
                  <c:v>9.1153814446255907E-2</c:v>
                </c:pt>
                <c:pt idx="200">
                  <c:v>9.1153814446255907E-2</c:v>
                </c:pt>
                <c:pt idx="201">
                  <c:v>9.1153814446255907E-2</c:v>
                </c:pt>
                <c:pt idx="202">
                  <c:v>0.12868708357043099</c:v>
                </c:pt>
                <c:pt idx="203">
                  <c:v>5.89822111140847E-2</c:v>
                </c:pt>
                <c:pt idx="204">
                  <c:v>0.109920314959997</c:v>
                </c:pt>
                <c:pt idx="205">
                  <c:v>5.6300976073039799E-2</c:v>
                </c:pt>
                <c:pt idx="206">
                  <c:v>5.6300976073039799E-2</c:v>
                </c:pt>
                <c:pt idx="207">
                  <c:v>5.6300976073039799E-2</c:v>
                </c:pt>
                <c:pt idx="208">
                  <c:v>5.6300976073039799E-2</c:v>
                </c:pt>
                <c:pt idx="209">
                  <c:v>0.112600745710956</c:v>
                </c:pt>
                <c:pt idx="210">
                  <c:v>0.13672971630677899</c:v>
                </c:pt>
                <c:pt idx="211">
                  <c:v>7.2387045835821104E-2</c:v>
                </c:pt>
                <c:pt idx="212">
                  <c:v>0.15281471368278399</c:v>
                </c:pt>
                <c:pt idx="213">
                  <c:v>0.15281471368278399</c:v>
                </c:pt>
                <c:pt idx="214">
                  <c:v>0.15281471368278399</c:v>
                </c:pt>
                <c:pt idx="215">
                  <c:v>4.8257270949912903E-2</c:v>
                </c:pt>
                <c:pt idx="216">
                  <c:v>7.2386777739129299E-2</c:v>
                </c:pt>
                <c:pt idx="217">
                  <c:v>0.11528224884869299</c:v>
                </c:pt>
                <c:pt idx="218">
                  <c:v>0.14745385218086601</c:v>
                </c:pt>
                <c:pt idx="219">
                  <c:v>9.1153814446255907E-2</c:v>
                </c:pt>
                <c:pt idx="220">
                  <c:v>9.1153814446255907E-2</c:v>
                </c:pt>
                <c:pt idx="221">
                  <c:v>9.1153814446255907E-2</c:v>
                </c:pt>
                <c:pt idx="222">
                  <c:v>9.1153814446255907E-2</c:v>
                </c:pt>
                <c:pt idx="223">
                  <c:v>-5.6299367492873197E-2</c:v>
                </c:pt>
                <c:pt idx="224">
                  <c:v>5.8982479210776498E-2</c:v>
                </c:pt>
                <c:pt idx="225">
                  <c:v>8.3110109323130898E-2</c:v>
                </c:pt>
                <c:pt idx="226">
                  <c:v>4.0214638213564802E-2</c:v>
                </c:pt>
                <c:pt idx="227">
                  <c:v>4.0214638213564802E-2</c:v>
                </c:pt>
                <c:pt idx="228">
                  <c:v>4.0214638213564802E-2</c:v>
                </c:pt>
                <c:pt idx="229">
                  <c:v>0.15281471368278399</c:v>
                </c:pt>
                <c:pt idx="230">
                  <c:v>8.0429678572171107E-2</c:v>
                </c:pt>
                <c:pt idx="231">
                  <c:v>7.7749247821211301E-2</c:v>
                </c:pt>
                <c:pt idx="232">
                  <c:v>-1.6085399521043899E-2</c:v>
                </c:pt>
                <c:pt idx="233">
                  <c:v>6.4344413099473002E-2</c:v>
                </c:pt>
                <c:pt idx="234">
                  <c:v>6.4344413099473002E-2</c:v>
                </c:pt>
                <c:pt idx="235">
                  <c:v>6.4344413099473002E-2</c:v>
                </c:pt>
                <c:pt idx="236">
                  <c:v>3.4853508614953399E-2</c:v>
                </c:pt>
                <c:pt idx="237">
                  <c:v>-1.3404968770086E-2</c:v>
                </c:pt>
                <c:pt idx="238">
                  <c:v>-7.2385705352348298E-2</c:v>
                </c:pt>
                <c:pt idx="239">
                  <c:v>7.2385705352350393E-2</c:v>
                </c:pt>
                <c:pt idx="240">
                  <c:v>0.13673078869355801</c:v>
                </c:pt>
                <c:pt idx="241">
                  <c:v>0.13673078869355801</c:v>
                </c:pt>
                <c:pt idx="242">
                  <c:v>0.13673078869355801</c:v>
                </c:pt>
                <c:pt idx="243">
                  <c:v>-0.33512100209182499</c:v>
                </c:pt>
                <c:pt idx="244">
                  <c:v>0.32975960439651802</c:v>
                </c:pt>
                <c:pt idx="245">
                  <c:v>0.150135355318603</c:v>
                </c:pt>
                <c:pt idx="246">
                  <c:v>-1.0723465632349299E-2</c:v>
                </c:pt>
                <c:pt idx="247">
                  <c:v>4.8258343336689803E-2</c:v>
                </c:pt>
                <c:pt idx="248">
                  <c:v>4.8258343336689803E-2</c:v>
                </c:pt>
                <c:pt idx="249">
                  <c:v>4.8258343336689803E-2</c:v>
                </c:pt>
                <c:pt idx="250">
                  <c:v>0.155496216820522</c:v>
                </c:pt>
                <c:pt idx="251">
                  <c:v>3.7533939365911297E-2</c:v>
                </c:pt>
                <c:pt idx="252">
                  <c:v>0.23324479439999601</c:v>
                </c:pt>
                <c:pt idx="253">
                  <c:v>0.11796267959965299</c:v>
                </c:pt>
                <c:pt idx="254">
                  <c:v>0.160858150709217</c:v>
                </c:pt>
                <c:pt idx="255">
                  <c:v>0.160858150709217</c:v>
                </c:pt>
                <c:pt idx="256">
                  <c:v>0.160858150709217</c:v>
                </c:pt>
                <c:pt idx="257">
                  <c:v>0.160858150709217</c:v>
                </c:pt>
                <c:pt idx="258">
                  <c:v>0.104558112974608</c:v>
                </c:pt>
                <c:pt idx="259">
                  <c:v>0.13136858670816801</c:v>
                </c:pt>
                <c:pt idx="260">
                  <c:v>1.0724001825738899E-2</c:v>
                </c:pt>
                <c:pt idx="261">
                  <c:v>0.15281471368278399</c:v>
                </c:pt>
                <c:pt idx="262">
                  <c:v>0.15281471368278399</c:v>
                </c:pt>
                <c:pt idx="263">
                  <c:v>0.15281471368278399</c:v>
                </c:pt>
                <c:pt idx="264">
                  <c:v>0.11796294769634701</c:v>
                </c:pt>
                <c:pt idx="265">
                  <c:v>4.2895068964522699E-2</c:v>
                </c:pt>
                <c:pt idx="266">
                  <c:v>-0.115281980751997</c:v>
                </c:pt>
                <c:pt idx="267">
                  <c:v>-2.4128032257393899E-2</c:v>
                </c:pt>
                <c:pt idx="268">
                  <c:v>9.6514675948173506E-2</c:v>
                </c:pt>
                <c:pt idx="269">
                  <c:v>9.6514675948173506E-2</c:v>
                </c:pt>
                <c:pt idx="270">
                  <c:v>9.6514675948173506E-2</c:v>
                </c:pt>
                <c:pt idx="271">
                  <c:v>0.21447802578956199</c:v>
                </c:pt>
                <c:pt idx="272">
                  <c:v>-1.0723197535655499E-2</c:v>
                </c:pt>
                <c:pt idx="273">
                  <c:v>0.10723881182226</c:v>
                </c:pt>
                <c:pt idx="274">
                  <c:v>6.9705542698084405E-2</c:v>
                </c:pt>
                <c:pt idx="275">
                  <c:v>8.8472043211825502E-2</c:v>
                </c:pt>
                <c:pt idx="276">
                  <c:v>8.8472043211825502E-2</c:v>
                </c:pt>
                <c:pt idx="277">
                  <c:v>8.8472043211825502E-2</c:v>
                </c:pt>
                <c:pt idx="278">
                  <c:v>4.0214370116870998E-2</c:v>
                </c:pt>
                <c:pt idx="279">
                  <c:v>3.7534207462605003E-2</c:v>
                </c:pt>
                <c:pt idx="280">
                  <c:v>6.97052746013926E-2</c:v>
                </c:pt>
                <c:pt idx="281">
                  <c:v>-1.0723197535655499E-2</c:v>
                </c:pt>
                <c:pt idx="282">
                  <c:v>0.19571125717912699</c:v>
                </c:pt>
                <c:pt idx="283">
                  <c:v>0.19571125717912699</c:v>
                </c:pt>
                <c:pt idx="284">
                  <c:v>0.19571125717912699</c:v>
                </c:pt>
                <c:pt idx="285">
                  <c:v>5.3617998403487398E-3</c:v>
                </c:pt>
                <c:pt idx="286">
                  <c:v>0.101877682223648</c:v>
                </c:pt>
                <c:pt idx="287">
                  <c:v>3.7534207462605003E-2</c:v>
                </c:pt>
                <c:pt idx="288">
                  <c:v>8.5791612460867597E-2</c:v>
                </c:pt>
                <c:pt idx="289">
                  <c:v>2.1447869603129999E-2</c:v>
                </c:pt>
                <c:pt idx="290">
                  <c:v>2.1447869603129999E-2</c:v>
                </c:pt>
                <c:pt idx="291">
                  <c:v>2.1447869603129999E-2</c:v>
                </c:pt>
                <c:pt idx="292">
                  <c:v>4.5576572102261299E-2</c:v>
                </c:pt>
                <c:pt idx="293">
                  <c:v>1.6085935714433501E-2</c:v>
                </c:pt>
                <c:pt idx="294">
                  <c:v>0.107239884209037</c:v>
                </c:pt>
                <c:pt idx="295">
                  <c:v>8.8473115598604296E-2</c:v>
                </c:pt>
                <c:pt idx="296">
                  <c:v>8.8473115598604296E-2</c:v>
                </c:pt>
                <c:pt idx="297">
                  <c:v>8.8473115598604296E-2</c:v>
                </c:pt>
                <c:pt idx="298">
                  <c:v>8.8473115598604296E-2</c:v>
                </c:pt>
                <c:pt idx="299">
                  <c:v>2.1448137699823702E-2</c:v>
                </c:pt>
                <c:pt idx="300">
                  <c:v>6.4344413099473002E-2</c:v>
                </c:pt>
                <c:pt idx="301">
                  <c:v>0.19571125717912699</c:v>
                </c:pt>
                <c:pt idx="302">
                  <c:v>0.13404794507234899</c:v>
                </c:pt>
                <c:pt idx="303">
                  <c:v>2.94905023394781E-2</c:v>
                </c:pt>
                <c:pt idx="304">
                  <c:v>2.94905023394781E-2</c:v>
                </c:pt>
                <c:pt idx="305">
                  <c:v>2.94905023394781E-2</c:v>
                </c:pt>
                <c:pt idx="306">
                  <c:v>0.11260208619442701</c:v>
                </c:pt>
                <c:pt idx="307">
                  <c:v>0.17962518741634501</c:v>
                </c:pt>
                <c:pt idx="308">
                  <c:v>8.5790540074088706E-2</c:v>
                </c:pt>
                <c:pt idx="309">
                  <c:v>5.8982479210776498E-2</c:v>
                </c:pt>
                <c:pt idx="310">
                  <c:v>7.5067476586780896E-2</c:v>
                </c:pt>
                <c:pt idx="311">
                  <c:v>7.5067476586780896E-2</c:v>
                </c:pt>
                <c:pt idx="312">
                  <c:v>7.5067476586780896E-2</c:v>
                </c:pt>
                <c:pt idx="313">
                  <c:v>1.6085935714433501E-2</c:v>
                </c:pt>
                <c:pt idx="314">
                  <c:v>0.1045583810713</c:v>
                </c:pt>
                <c:pt idx="315">
                  <c:v>0.10992058305669</c:v>
                </c:pt>
                <c:pt idx="316">
                  <c:v>-3.75325988824384E-2</c:v>
                </c:pt>
                <c:pt idx="317">
                  <c:v>5.6300707976348001E-2</c:v>
                </c:pt>
                <c:pt idx="318">
                  <c:v>5.6300707976348001E-2</c:v>
                </c:pt>
                <c:pt idx="319">
                  <c:v>5.6300707976348001E-2</c:v>
                </c:pt>
                <c:pt idx="320">
                  <c:v>5.8981138727305801E-2</c:v>
                </c:pt>
                <c:pt idx="321">
                  <c:v>8.0433029780854603E-3</c:v>
                </c:pt>
                <c:pt idx="322">
                  <c:v>0.1045583810713</c:v>
                </c:pt>
                <c:pt idx="323">
                  <c:v>5.3619204838609401E-2</c:v>
                </c:pt>
                <c:pt idx="324">
                  <c:v>0.13404901745912801</c:v>
                </c:pt>
                <c:pt idx="325">
                  <c:v>0.13404901745912801</c:v>
                </c:pt>
                <c:pt idx="326">
                  <c:v>0.13404901745912801</c:v>
                </c:pt>
                <c:pt idx="327">
                  <c:v>7.7748175434432507E-2</c:v>
                </c:pt>
                <c:pt idx="328">
                  <c:v>0.19571098908243301</c:v>
                </c:pt>
                <c:pt idx="329">
                  <c:v>-2.68083289600123E-3</c:v>
                </c:pt>
                <c:pt idx="330">
                  <c:v>7.7748175434434394E-2</c:v>
                </c:pt>
                <c:pt idx="331">
                  <c:v>9.3835317583992606E-2</c:v>
                </c:pt>
                <c:pt idx="332">
                  <c:v>9.3835317583992606E-2</c:v>
                </c:pt>
                <c:pt idx="333">
                  <c:v>9.3835317583992606E-2</c:v>
                </c:pt>
                <c:pt idx="334">
                  <c:v>0.12868708357043099</c:v>
                </c:pt>
                <c:pt idx="335">
                  <c:v>3.4852704324868297E-2</c:v>
                </c:pt>
                <c:pt idx="336">
                  <c:v>0.20375388991547499</c:v>
                </c:pt>
                <c:pt idx="337">
                  <c:v>7.5067476586780896E-2</c:v>
                </c:pt>
                <c:pt idx="338">
                  <c:v>0.11528251694538701</c:v>
                </c:pt>
                <c:pt idx="339">
                  <c:v>0.11528251694538701</c:v>
                </c:pt>
                <c:pt idx="340">
                  <c:v>0.11528251694538701</c:v>
                </c:pt>
                <c:pt idx="341">
                  <c:v>6.4343340712694194E-2</c:v>
                </c:pt>
                <c:pt idx="342">
                  <c:v>0.107239884209037</c:v>
                </c:pt>
                <c:pt idx="343">
                  <c:v>8.04294104754774E-2</c:v>
                </c:pt>
                <c:pt idx="344">
                  <c:v>2.41285684507835E-2</c:v>
                </c:pt>
                <c:pt idx="345">
                  <c:v>0.316355037771473</c:v>
                </c:pt>
                <c:pt idx="346">
                  <c:v>0.316355037771473</c:v>
                </c:pt>
                <c:pt idx="347">
                  <c:v>0.316355037771473</c:v>
                </c:pt>
                <c:pt idx="348">
                  <c:v>4.8258343336689803E-2</c:v>
                </c:pt>
                <c:pt idx="349">
                  <c:v>5.63007079763461E-2</c:v>
                </c:pt>
                <c:pt idx="350">
                  <c:v>7.7747907337740604E-2</c:v>
                </c:pt>
                <c:pt idx="351">
                  <c:v>4.0215710600341702E-2</c:v>
                </c:pt>
                <c:pt idx="352">
                  <c:v>0.13404901745912601</c:v>
                </c:pt>
                <c:pt idx="353">
                  <c:v>0.13404901745912601</c:v>
                </c:pt>
                <c:pt idx="354">
                  <c:v>0.13404901745912601</c:v>
                </c:pt>
                <c:pt idx="355">
                  <c:v>0.13404901745912601</c:v>
                </c:pt>
                <c:pt idx="356">
                  <c:v>5.8982211114082798E-2</c:v>
                </c:pt>
                <c:pt idx="357">
                  <c:v>0.13941121944451601</c:v>
                </c:pt>
                <c:pt idx="358">
                  <c:v>8.3110109323128997E-2</c:v>
                </c:pt>
                <c:pt idx="359">
                  <c:v>9.9196179085910302E-2</c:v>
                </c:pt>
                <c:pt idx="360">
                  <c:v>9.9196179085910302E-2</c:v>
                </c:pt>
                <c:pt idx="361">
                  <c:v>9.9196179085910302E-2</c:v>
                </c:pt>
                <c:pt idx="362">
                  <c:v>2.68136908938898E-3</c:v>
                </c:pt>
                <c:pt idx="363">
                  <c:v>2.4129372740868599E-2</c:v>
                </c:pt>
                <c:pt idx="364">
                  <c:v>9.6515748334952398E-2</c:v>
                </c:pt>
                <c:pt idx="365">
                  <c:v>9.3833842922108602E-7</c:v>
                </c:pt>
                <c:pt idx="366">
                  <c:v>7.2385973449044197E-2</c:v>
                </c:pt>
                <c:pt idx="367">
                  <c:v>7.2385973449044197E-2</c:v>
                </c:pt>
                <c:pt idx="368">
                  <c:v>7.2385973449044197E-2</c:v>
                </c:pt>
                <c:pt idx="369">
                  <c:v>8.3110109323128997E-2</c:v>
                </c:pt>
                <c:pt idx="370">
                  <c:v>4.0214638213564802E-2</c:v>
                </c:pt>
                <c:pt idx="371">
                  <c:v>1.3405236866781901E-2</c:v>
                </c:pt>
                <c:pt idx="372">
                  <c:v>1.87674388521702E-2</c:v>
                </c:pt>
                <c:pt idx="373">
                  <c:v>6.4343340712694194E-2</c:v>
                </c:pt>
                <c:pt idx="374">
                  <c:v>6.4343340712694194E-2</c:v>
                </c:pt>
                <c:pt idx="375">
                  <c:v>6.4343340712694194E-2</c:v>
                </c:pt>
                <c:pt idx="376">
                  <c:v>8.0428338088698495E-2</c:v>
                </c:pt>
                <c:pt idx="377">
                  <c:v>0.134048213169043</c:v>
                </c:pt>
                <c:pt idx="378">
                  <c:v>7.5067476586780896E-2</c:v>
                </c:pt>
                <c:pt idx="379">
                  <c:v>-4.8256734756523298E-2</c:v>
                </c:pt>
                <c:pt idx="380">
                  <c:v>8.3110913613214099E-2</c:v>
                </c:pt>
                <c:pt idx="381">
                  <c:v>8.3110913613214099E-2</c:v>
                </c:pt>
                <c:pt idx="382">
                  <c:v>8.3110913613214099E-2</c:v>
                </c:pt>
                <c:pt idx="383">
                  <c:v>-2.6797605092224001E-3</c:v>
                </c:pt>
                <c:pt idx="384">
                  <c:v>-5.3612636469591102E-3</c:v>
                </c:pt>
                <c:pt idx="385">
                  <c:v>1.3405236866781901E-2</c:v>
                </c:pt>
                <c:pt idx="386">
                  <c:v>0.20107345916451699</c:v>
                </c:pt>
                <c:pt idx="387">
                  <c:v>5.0938774087649602E-2</c:v>
                </c:pt>
                <c:pt idx="388">
                  <c:v>5.0938774087649602E-2</c:v>
                </c:pt>
                <c:pt idx="389">
                  <c:v>5.0938774087649602E-2</c:v>
                </c:pt>
                <c:pt idx="390">
                  <c:v>0.15549648491721399</c:v>
                </c:pt>
                <c:pt idx="391">
                  <c:v>5.6299635589569103E-2</c:v>
                </c:pt>
                <c:pt idx="392">
                  <c:v>5.6299635589569103E-2</c:v>
                </c:pt>
                <c:pt idx="393">
                  <c:v>0.21715818844382601</c:v>
                </c:pt>
                <c:pt idx="394">
                  <c:v>0.15013401483513</c:v>
                </c:pt>
                <c:pt idx="395">
                  <c:v>0.15013401483513</c:v>
                </c:pt>
                <c:pt idx="396">
                  <c:v>0.15013401483513</c:v>
                </c:pt>
                <c:pt idx="397">
                  <c:v>8.5791612460865696E-2</c:v>
                </c:pt>
                <c:pt idx="398">
                  <c:v>4.2895068964522699E-2</c:v>
                </c:pt>
                <c:pt idx="399">
                  <c:v>0.104557308684523</c:v>
                </c:pt>
                <c:pt idx="400">
                  <c:v>0.25737322880243402</c:v>
                </c:pt>
                <c:pt idx="401">
                  <c:v>0.19571125717912499</c:v>
                </c:pt>
                <c:pt idx="402">
                  <c:v>0.19571125717912499</c:v>
                </c:pt>
                <c:pt idx="403">
                  <c:v>0.19571125717912499</c:v>
                </c:pt>
                <c:pt idx="404">
                  <c:v>5.63007079763461E-2</c:v>
                </c:pt>
                <c:pt idx="405">
                  <c:v>0.15549621682052001</c:v>
                </c:pt>
                <c:pt idx="406">
                  <c:v>0.120644450834083</c:v>
                </c:pt>
                <c:pt idx="407">
                  <c:v>1.3405504963473701E-2</c:v>
                </c:pt>
                <c:pt idx="408">
                  <c:v>0.123323809198264</c:v>
                </c:pt>
                <c:pt idx="409">
                  <c:v>0.123323809198264</c:v>
                </c:pt>
                <c:pt idx="410">
                  <c:v>0.123323809198264</c:v>
                </c:pt>
                <c:pt idx="411">
                  <c:v>7.5067476586780896E-2</c:v>
                </c:pt>
                <c:pt idx="412">
                  <c:v>0.13672944821008601</c:v>
                </c:pt>
                <c:pt idx="413">
                  <c:v>0.17694368427860899</c:v>
                </c:pt>
                <c:pt idx="414">
                  <c:v>0.12600665281947199</c:v>
                </c:pt>
                <c:pt idx="415">
                  <c:v>6.4343608809387901E-2</c:v>
                </c:pt>
                <c:pt idx="416">
                  <c:v>6.4343608809387901E-2</c:v>
                </c:pt>
                <c:pt idx="417">
                  <c:v>6.4343608809387901E-2</c:v>
                </c:pt>
                <c:pt idx="418">
                  <c:v>0.11796294769634499</c:v>
                </c:pt>
                <c:pt idx="419">
                  <c:v>0.15549621682052001</c:v>
                </c:pt>
                <c:pt idx="420">
                  <c:v>9.1153546349562201E-2</c:v>
                </c:pt>
                <c:pt idx="421">
                  <c:v>0.22520216166364601</c:v>
                </c:pt>
                <c:pt idx="422">
                  <c:v>0.15549621682052001</c:v>
                </c:pt>
                <c:pt idx="423">
                  <c:v>0.15549621682052001</c:v>
                </c:pt>
                <c:pt idx="424">
                  <c:v>0.15549621682052001</c:v>
                </c:pt>
                <c:pt idx="425">
                  <c:v>0.166220352694605</c:v>
                </c:pt>
                <c:pt idx="426">
                  <c:v>-2.4129104644170798E-2</c:v>
                </c:pt>
                <c:pt idx="427">
                  <c:v>0.147453584084172</c:v>
                </c:pt>
                <c:pt idx="428">
                  <c:v>3.7534207462605003E-2</c:v>
                </c:pt>
                <c:pt idx="429">
                  <c:v>6.9705274601390602E-2</c:v>
                </c:pt>
                <c:pt idx="430">
                  <c:v>6.9705274601390602E-2</c:v>
                </c:pt>
                <c:pt idx="431">
                  <c:v>6.9705274601390602E-2</c:v>
                </c:pt>
                <c:pt idx="432">
                  <c:v>-2.14476015064341E-2</c:v>
                </c:pt>
                <c:pt idx="433">
                  <c:v>9.6514675948173506E-2</c:v>
                </c:pt>
                <c:pt idx="434">
                  <c:v>2.6810071588520199E-2</c:v>
                </c:pt>
                <c:pt idx="435">
                  <c:v>-2.4129104644170798E-2</c:v>
                </c:pt>
                <c:pt idx="436">
                  <c:v>2.9490502339480001E-2</c:v>
                </c:pt>
                <c:pt idx="437">
                  <c:v>2.9490502339480001E-2</c:v>
                </c:pt>
                <c:pt idx="438">
                  <c:v>2.9490502339480001E-2</c:v>
                </c:pt>
                <c:pt idx="439">
                  <c:v>0.14209165019547601</c:v>
                </c:pt>
                <c:pt idx="440">
                  <c:v>-1.0724538019126199E-2</c:v>
                </c:pt>
                <c:pt idx="441">
                  <c:v>-2.68083289600123E-3</c:v>
                </c:pt>
                <c:pt idx="442">
                  <c:v>-8.5790003880701002E-2</c:v>
                </c:pt>
                <c:pt idx="443">
                  <c:v>2.1447869603129999E-2</c:v>
                </c:pt>
                <c:pt idx="444">
                  <c:v>2.1447869603129999E-2</c:v>
                </c:pt>
                <c:pt idx="445">
                  <c:v>2.1447869603129999E-2</c:v>
                </c:pt>
                <c:pt idx="446">
                  <c:v>5.8981138727305801E-2</c:v>
                </c:pt>
                <c:pt idx="447">
                  <c:v>0.101877950320342</c:v>
                </c:pt>
                <c:pt idx="448">
                  <c:v>9.1153814446255907E-2</c:v>
                </c:pt>
                <c:pt idx="449">
                  <c:v>0.123323809198264</c:v>
                </c:pt>
                <c:pt idx="450">
                  <c:v>0.112600745710956</c:v>
                </c:pt>
                <c:pt idx="451">
                  <c:v>0.112600745710956</c:v>
                </c:pt>
                <c:pt idx="452">
                  <c:v>0.112600745710956</c:v>
                </c:pt>
                <c:pt idx="453">
                  <c:v>0.112600745710956</c:v>
                </c:pt>
                <c:pt idx="454">
                  <c:v>7.2385973449044197E-2</c:v>
                </c:pt>
                <c:pt idx="455">
                  <c:v>2.4129372740866701E-2</c:v>
                </c:pt>
                <c:pt idx="456">
                  <c:v>4.2896141351301501E-2</c:v>
                </c:pt>
                <c:pt idx="457">
                  <c:v>0.13672944821008601</c:v>
                </c:pt>
                <c:pt idx="458">
                  <c:v>0.13672944821008601</c:v>
                </c:pt>
                <c:pt idx="459">
                  <c:v>0.13672944821008601</c:v>
                </c:pt>
                <c:pt idx="460">
                  <c:v>5.3619204838609401E-2</c:v>
                </c:pt>
                <c:pt idx="461">
                  <c:v>0.101877682223648</c:v>
                </c:pt>
                <c:pt idx="462">
                  <c:v>7.5067476586780896E-2</c:v>
                </c:pt>
                <c:pt idx="463">
                  <c:v>7.2387045835821104E-2</c:v>
                </c:pt>
                <c:pt idx="464">
                  <c:v>9.6515748334952398E-2</c:v>
                </c:pt>
                <c:pt idx="465">
                  <c:v>9.6515748334952398E-2</c:v>
                </c:pt>
                <c:pt idx="466">
                  <c:v>9.6515748334952398E-2</c:v>
                </c:pt>
                <c:pt idx="467">
                  <c:v>0.11260181809773299</c:v>
                </c:pt>
                <c:pt idx="468">
                  <c:v>0.13136858670816801</c:v>
                </c:pt>
                <c:pt idx="469">
                  <c:v>5.63007079763461E-2</c:v>
                </c:pt>
                <c:pt idx="470">
                  <c:v>0.147453584084172</c:v>
                </c:pt>
                <c:pt idx="471">
                  <c:v>0.13404901745912601</c:v>
                </c:pt>
                <c:pt idx="472">
                  <c:v>0.13404901745912601</c:v>
                </c:pt>
                <c:pt idx="473">
                  <c:v>0.13404901745912601</c:v>
                </c:pt>
                <c:pt idx="474">
                  <c:v>0.11528117646191401</c:v>
                </c:pt>
                <c:pt idx="475">
                  <c:v>0.15281471368278399</c:v>
                </c:pt>
                <c:pt idx="476">
                  <c:v>8.8473115598604296E-2</c:v>
                </c:pt>
                <c:pt idx="477">
                  <c:v>0.15549728920729899</c:v>
                </c:pt>
                <c:pt idx="478">
                  <c:v>9.3834245197215699E-2</c:v>
                </c:pt>
                <c:pt idx="479">
                  <c:v>9.3834245197215699E-2</c:v>
                </c:pt>
                <c:pt idx="480">
                  <c:v>9.3834245197215699E-2</c:v>
                </c:pt>
                <c:pt idx="481">
                  <c:v>5.0938774087649602E-2</c:v>
                </c:pt>
                <c:pt idx="482">
                  <c:v>0.15013428293182399</c:v>
                </c:pt>
                <c:pt idx="483">
                  <c:v>0.1045583810713</c:v>
                </c:pt>
                <c:pt idx="484">
                  <c:v>1.87663664653933E-2</c:v>
                </c:pt>
                <c:pt idx="485">
                  <c:v>9.9196179085910302E-2</c:v>
                </c:pt>
                <c:pt idx="486">
                  <c:v>9.9196179085910302E-2</c:v>
                </c:pt>
                <c:pt idx="487">
                  <c:v>9.9196179085910302E-2</c:v>
                </c:pt>
                <c:pt idx="488">
                  <c:v>6.4343340712694194E-2</c:v>
                </c:pt>
                <c:pt idx="489">
                  <c:v>0.25201129491373597</c:v>
                </c:pt>
                <c:pt idx="490">
                  <c:v>-1.8767170755476199E-2</c:v>
                </c:pt>
                <c:pt idx="491">
                  <c:v>-5.0938505990953703E-2</c:v>
                </c:pt>
                <c:pt idx="492">
                  <c:v>9.3833843112234305E-7</c:v>
                </c:pt>
                <c:pt idx="493">
                  <c:v>9.3833843112234305E-7</c:v>
                </c:pt>
                <c:pt idx="494">
                  <c:v>9.3833843112234305E-7</c:v>
                </c:pt>
                <c:pt idx="495">
                  <c:v>9.6515748334952398E-2</c:v>
                </c:pt>
                <c:pt idx="496">
                  <c:v>0.26273543078782202</c:v>
                </c:pt>
                <c:pt idx="497">
                  <c:v>5.63007079763461E-2</c:v>
                </c:pt>
                <c:pt idx="498">
                  <c:v>3.21720054772167E-2</c:v>
                </c:pt>
                <c:pt idx="499">
                  <c:v>4.2895068964524601E-2</c:v>
                </c:pt>
                <c:pt idx="500">
                  <c:v>4.2895068964524601E-2</c:v>
                </c:pt>
                <c:pt idx="501">
                  <c:v>4.2895068964524601E-2</c:v>
                </c:pt>
                <c:pt idx="502">
                  <c:v>2.68111439752972E-2</c:v>
                </c:pt>
                <c:pt idx="503">
                  <c:v>0.19034905519373799</c:v>
                </c:pt>
                <c:pt idx="504">
                  <c:v>-0.34316256244139598</c:v>
                </c:pt>
                <c:pt idx="505">
                  <c:v>0.30294939875964999</c:v>
                </c:pt>
                <c:pt idx="506">
                  <c:v>0.25737349689912598</c:v>
                </c:pt>
                <c:pt idx="507">
                  <c:v>0.25737349689912598</c:v>
                </c:pt>
                <c:pt idx="508">
                  <c:v>0.25737349689912598</c:v>
                </c:pt>
                <c:pt idx="509">
                  <c:v>-4.8256734756525199E-2</c:v>
                </c:pt>
                <c:pt idx="510">
                  <c:v>0.171582554679996</c:v>
                </c:pt>
                <c:pt idx="511">
                  <c:v>-8.3109573129741293E-2</c:v>
                </c:pt>
                <c:pt idx="512">
                  <c:v>8.5790540074088706E-2</c:v>
                </c:pt>
                <c:pt idx="513">
                  <c:v>-2.68098034918243E-2</c:v>
                </c:pt>
                <c:pt idx="514">
                  <c:v>-2.68098034918243E-2</c:v>
                </c:pt>
                <c:pt idx="515">
                  <c:v>-2.68098034918243E-2</c:v>
                </c:pt>
                <c:pt idx="516">
                  <c:v>0.14745385218086399</c:v>
                </c:pt>
                <c:pt idx="517">
                  <c:v>7.2387045835821104E-2</c:v>
                </c:pt>
                <c:pt idx="518">
                  <c:v>0.171582554679997</c:v>
                </c:pt>
                <c:pt idx="519">
                  <c:v>0.25737349689912598</c:v>
                </c:pt>
                <c:pt idx="520">
                  <c:v>6.4344413099473002E-2</c:v>
                </c:pt>
                <c:pt idx="521">
                  <c:v>6.4344413099473002E-2</c:v>
                </c:pt>
                <c:pt idx="522">
                  <c:v>6.4344413099473002E-2</c:v>
                </c:pt>
                <c:pt idx="523">
                  <c:v>6.7024173545926396E-7</c:v>
                </c:pt>
                <c:pt idx="524">
                  <c:v>6.9706615084861298E-2</c:v>
                </c:pt>
                <c:pt idx="525">
                  <c:v>2.4129640837560501E-2</c:v>
                </c:pt>
                <c:pt idx="526">
                  <c:v>9.9196447182605896E-2</c:v>
                </c:pt>
                <c:pt idx="527">
                  <c:v>0.26809629228974002</c:v>
                </c:pt>
                <c:pt idx="528">
                  <c:v>0.26809629228974002</c:v>
                </c:pt>
                <c:pt idx="529">
                  <c:v>0.26809629228974002</c:v>
                </c:pt>
                <c:pt idx="530">
                  <c:v>0.168900783445565</c:v>
                </c:pt>
                <c:pt idx="531">
                  <c:v>5.3628722271275896E-3</c:v>
                </c:pt>
                <c:pt idx="532">
                  <c:v>8.8472311308519194E-2</c:v>
                </c:pt>
                <c:pt idx="533">
                  <c:v>8.8472311308519194E-2</c:v>
                </c:pt>
                <c:pt idx="534">
                  <c:v>0.19839168793008699</c:v>
                </c:pt>
                <c:pt idx="535">
                  <c:v>0.19839168793008699</c:v>
                </c:pt>
                <c:pt idx="536">
                  <c:v>0.19839168793008699</c:v>
                </c:pt>
                <c:pt idx="537">
                  <c:v>5.0938774087651503E-2</c:v>
                </c:pt>
                <c:pt idx="538">
                  <c:v>0.182306690554082</c:v>
                </c:pt>
                <c:pt idx="539">
                  <c:v>0.174262985430955</c:v>
                </c:pt>
                <c:pt idx="540">
                  <c:v>0.13672944821008801</c:v>
                </c:pt>
                <c:pt idx="541">
                  <c:v>5.0938774087651503E-2</c:v>
                </c:pt>
                <c:pt idx="542">
                  <c:v>5.0938774087651503E-2</c:v>
                </c:pt>
                <c:pt idx="543">
                  <c:v>5.0938774087651503E-2</c:v>
                </c:pt>
                <c:pt idx="544">
                  <c:v>-2.9490234242784099E-2</c:v>
                </c:pt>
                <c:pt idx="545">
                  <c:v>5.63007079763461E-2</c:v>
                </c:pt>
                <c:pt idx="546">
                  <c:v>5.63007079763461E-2</c:v>
                </c:pt>
                <c:pt idx="547">
                  <c:v>0.12868708357043099</c:v>
                </c:pt>
                <c:pt idx="548">
                  <c:v>-8.04303488138957E-3</c:v>
                </c:pt>
                <c:pt idx="549">
                  <c:v>-8.04303488138957E-3</c:v>
                </c:pt>
                <c:pt idx="550">
                  <c:v>-8.04303488138957E-3</c:v>
                </c:pt>
                <c:pt idx="551">
                  <c:v>-4.55763040055654E-2</c:v>
                </c:pt>
                <c:pt idx="552">
                  <c:v>-5.36186686452216E-2</c:v>
                </c:pt>
                <c:pt idx="553">
                  <c:v>7.5067476586780896E-2</c:v>
                </c:pt>
                <c:pt idx="554">
                  <c:v>6.9706615084861298E-2</c:v>
                </c:pt>
                <c:pt idx="555">
                  <c:v>6.1662909961736297E-2</c:v>
                </c:pt>
                <c:pt idx="556">
                  <c:v>6.1662909961736297E-2</c:v>
                </c:pt>
                <c:pt idx="557">
                  <c:v>6.1662909961736297E-2</c:v>
                </c:pt>
                <c:pt idx="558">
                  <c:v>-0.15281551797286699</c:v>
                </c:pt>
                <c:pt idx="559">
                  <c:v>1.0724001825737E-2</c:v>
                </c:pt>
                <c:pt idx="560">
                  <c:v>-6.1661569478261603E-2</c:v>
                </c:pt>
                <c:pt idx="561">
                  <c:v>-0.158176379474784</c:v>
                </c:pt>
                <c:pt idx="562">
                  <c:v>2.4128300354089801E-2</c:v>
                </c:pt>
                <c:pt idx="563">
                  <c:v>2.4128300354089801E-2</c:v>
                </c:pt>
                <c:pt idx="564">
                  <c:v>2.4128300354089801E-2</c:v>
                </c:pt>
                <c:pt idx="565">
                  <c:v>-0.19570964859896001</c:v>
                </c:pt>
                <c:pt idx="566">
                  <c:v>-0.19570964859896001</c:v>
                </c:pt>
                <c:pt idx="567">
                  <c:v>0.35925050888103699</c:v>
                </c:pt>
                <c:pt idx="568">
                  <c:v>0.18230535007060999</c:v>
                </c:pt>
                <c:pt idx="569">
                  <c:v>0.13404901745912801</c:v>
                </c:pt>
                <c:pt idx="570">
                  <c:v>0.13404901745912801</c:v>
                </c:pt>
                <c:pt idx="571">
                  <c:v>0.13404901745912801</c:v>
                </c:pt>
                <c:pt idx="572">
                  <c:v>0.11796294769634499</c:v>
                </c:pt>
                <c:pt idx="573">
                  <c:v>0.11796294769634499</c:v>
                </c:pt>
                <c:pt idx="574">
                  <c:v>9.6514675948173506E-2</c:v>
                </c:pt>
                <c:pt idx="575">
                  <c:v>6.1662909961736297E-2</c:v>
                </c:pt>
                <c:pt idx="576">
                  <c:v>0.17158228658330199</c:v>
                </c:pt>
                <c:pt idx="577">
                  <c:v>0.17158228658330199</c:v>
                </c:pt>
                <c:pt idx="578">
                  <c:v>0.17158228658330199</c:v>
                </c:pt>
                <c:pt idx="579">
                  <c:v>1.6085935714433501E-2</c:v>
                </c:pt>
                <c:pt idx="580">
                  <c:v>8.0433029780854603E-3</c:v>
                </c:pt>
                <c:pt idx="581">
                  <c:v>-1.8767170755476199E-2</c:v>
                </c:pt>
                <c:pt idx="582">
                  <c:v>0.13404794507235099</c:v>
                </c:pt>
                <c:pt idx="583">
                  <c:v>-0.117961339116178</c:v>
                </c:pt>
                <c:pt idx="584">
                  <c:v>-0.117961339116178</c:v>
                </c:pt>
                <c:pt idx="585">
                  <c:v>-0.117961339116178</c:v>
                </c:pt>
                <c:pt idx="586">
                  <c:v>-0.19034878709704101</c:v>
                </c:pt>
                <c:pt idx="587">
                  <c:v>0.123325149681735</c:v>
                </c:pt>
                <c:pt idx="588">
                  <c:v>8.0429678572169205E-2</c:v>
                </c:pt>
                <c:pt idx="589">
                  <c:v>0.158177719958257</c:v>
                </c:pt>
                <c:pt idx="590">
                  <c:v>1.07237337290452E-2</c:v>
                </c:pt>
                <c:pt idx="591">
                  <c:v>1.07237337290452E-2</c:v>
                </c:pt>
                <c:pt idx="592">
                  <c:v>1.07237337290452E-2</c:v>
                </c:pt>
                <c:pt idx="593">
                  <c:v>1.07237337290452E-2</c:v>
                </c:pt>
                <c:pt idx="594">
                  <c:v>1.6085667617741699E-2</c:v>
                </c:pt>
                <c:pt idx="595">
                  <c:v>-1.6085399521043899E-2</c:v>
                </c:pt>
                <c:pt idx="596">
                  <c:v>-5.0937165507484901E-2</c:v>
                </c:pt>
                <c:pt idx="597">
                  <c:v>4.2896141351301501E-2</c:v>
                </c:pt>
                <c:pt idx="598">
                  <c:v>4.2896141351301501E-2</c:v>
                </c:pt>
                <c:pt idx="599">
                  <c:v>4.2896141351301501E-2</c:v>
                </c:pt>
                <c:pt idx="600">
                  <c:v>5.6300976073039799E-2</c:v>
                </c:pt>
                <c:pt idx="601">
                  <c:v>-2.68083289600123E-3</c:v>
                </c:pt>
                <c:pt idx="602">
                  <c:v>4.0214638213564802E-2</c:v>
                </c:pt>
                <c:pt idx="603">
                  <c:v>0.117964020083123</c:v>
                </c:pt>
                <c:pt idx="604">
                  <c:v>8.84733836952981E-2</c:v>
                </c:pt>
                <c:pt idx="605">
                  <c:v>8.84733836952981E-2</c:v>
                </c:pt>
                <c:pt idx="606">
                  <c:v>8.84733836952981E-2</c:v>
                </c:pt>
                <c:pt idx="607">
                  <c:v>6.4343340712696095E-2</c:v>
                </c:pt>
                <c:pt idx="608">
                  <c:v>0.10187660983687</c:v>
                </c:pt>
                <c:pt idx="609">
                  <c:v>4.5576572102261299E-2</c:v>
                </c:pt>
                <c:pt idx="610">
                  <c:v>-8.0427667846958099E-3</c:v>
                </c:pt>
                <c:pt idx="611">
                  <c:v>0.104557040587829</c:v>
                </c:pt>
                <c:pt idx="612">
                  <c:v>0.104557040587829</c:v>
                </c:pt>
                <c:pt idx="613">
                  <c:v>0.104557040587829</c:v>
                </c:pt>
                <c:pt idx="614">
                  <c:v>4.2896141351301501E-2</c:v>
                </c:pt>
                <c:pt idx="615">
                  <c:v>0.109920314959997</c:v>
                </c:pt>
                <c:pt idx="616">
                  <c:v>5.3628722271256901E-3</c:v>
                </c:pt>
                <c:pt idx="617">
                  <c:v>0.34584486986921398</c:v>
                </c:pt>
                <c:pt idx="618">
                  <c:v>0.24396758979061101</c:v>
                </c:pt>
                <c:pt idx="619">
                  <c:v>0.24396758979061101</c:v>
                </c:pt>
                <c:pt idx="620">
                  <c:v>0.24396758979061101</c:v>
                </c:pt>
                <c:pt idx="621">
                  <c:v>0.24396758979061101</c:v>
                </c:pt>
                <c:pt idx="622">
                  <c:v>0.206434320666435</c:v>
                </c:pt>
                <c:pt idx="623">
                  <c:v>0.15281471368278399</c:v>
                </c:pt>
                <c:pt idx="624">
                  <c:v>8.04294104754774E-2</c:v>
                </c:pt>
                <c:pt idx="625">
                  <c:v>0.20911582380417101</c:v>
                </c:pt>
                <c:pt idx="626">
                  <c:v>0.20911582380417101</c:v>
                </c:pt>
                <c:pt idx="627">
                  <c:v>0.20911582380417101</c:v>
                </c:pt>
                <c:pt idx="628">
                  <c:v>7.5067476586780896E-2</c:v>
                </c:pt>
                <c:pt idx="629">
                  <c:v>0.176944756665386</c:v>
                </c:pt>
                <c:pt idx="630">
                  <c:v>0.16353884955687001</c:v>
                </c:pt>
                <c:pt idx="631">
                  <c:v>0.18498819369181899</c:v>
                </c:pt>
                <c:pt idx="632">
                  <c:v>0.115281176461916</c:v>
                </c:pt>
                <c:pt idx="633">
                  <c:v>0.115281176461916</c:v>
                </c:pt>
                <c:pt idx="634">
                  <c:v>0.115281176461916</c:v>
                </c:pt>
                <c:pt idx="635">
                  <c:v>6.4343340712696095E-2</c:v>
                </c:pt>
                <c:pt idx="636">
                  <c:v>0.27613999741286699</c:v>
                </c:pt>
                <c:pt idx="637">
                  <c:v>-1.3404968770086E-2</c:v>
                </c:pt>
                <c:pt idx="638">
                  <c:v>8.8472043211825502E-2</c:v>
                </c:pt>
                <c:pt idx="639">
                  <c:v>0.160858150709217</c:v>
                </c:pt>
                <c:pt idx="640">
                  <c:v>0.160858150709217</c:v>
                </c:pt>
                <c:pt idx="641">
                  <c:v>0.160858150709217</c:v>
                </c:pt>
                <c:pt idx="642">
                  <c:v>0.21983888729147899</c:v>
                </c:pt>
                <c:pt idx="643">
                  <c:v>0.13136751432138899</c:v>
                </c:pt>
                <c:pt idx="644">
                  <c:v>0.174262985430955</c:v>
                </c:pt>
                <c:pt idx="645">
                  <c:v>7.2386777739129299E-2</c:v>
                </c:pt>
                <c:pt idx="646">
                  <c:v>0.13672944821008801</c:v>
                </c:pt>
                <c:pt idx="647">
                  <c:v>0.13672944821008801</c:v>
                </c:pt>
                <c:pt idx="648">
                  <c:v>0.13672944821008801</c:v>
                </c:pt>
                <c:pt idx="649">
                  <c:v>9.1153814446255907E-2</c:v>
                </c:pt>
                <c:pt idx="650">
                  <c:v>6.9705542698084405E-2</c:v>
                </c:pt>
                <c:pt idx="651">
                  <c:v>6.1662641865042597E-2</c:v>
                </c:pt>
                <c:pt idx="652">
                  <c:v>8.5791612460867597E-2</c:v>
                </c:pt>
                <c:pt idx="653">
                  <c:v>0.112600745710956</c:v>
                </c:pt>
                <c:pt idx="654">
                  <c:v>0.112600745710956</c:v>
                </c:pt>
                <c:pt idx="655">
                  <c:v>0.112600745710956</c:v>
                </c:pt>
                <c:pt idx="656">
                  <c:v>6.1662909961736297E-2</c:v>
                </c:pt>
                <c:pt idx="657">
                  <c:v>5.36194729353031E-2</c:v>
                </c:pt>
                <c:pt idx="658">
                  <c:v>8.84733836952981E-2</c:v>
                </c:pt>
                <c:pt idx="659">
                  <c:v>2.94905023394781E-2</c:v>
                </c:pt>
                <c:pt idx="660">
                  <c:v>8.8472043211825502E-2</c:v>
                </c:pt>
                <c:pt idx="661">
                  <c:v>8.8472043211825502E-2</c:v>
                </c:pt>
                <c:pt idx="662">
                  <c:v>8.8472043211825502E-2</c:v>
                </c:pt>
                <c:pt idx="663">
                  <c:v>2.9491306629563199E-2</c:v>
                </c:pt>
                <c:pt idx="664">
                  <c:v>0.168900783445567</c:v>
                </c:pt>
                <c:pt idx="665">
                  <c:v>4.5576572102261299E-2</c:v>
                </c:pt>
                <c:pt idx="666">
                  <c:v>5.3617998403487398E-3</c:v>
                </c:pt>
                <c:pt idx="667">
                  <c:v>0.12868708357043099</c:v>
                </c:pt>
                <c:pt idx="668">
                  <c:v>0.12868708357043099</c:v>
                </c:pt>
                <c:pt idx="669">
                  <c:v>0.12868708357043099</c:v>
                </c:pt>
                <c:pt idx="670">
                  <c:v>1.6085935714433501E-2</c:v>
                </c:pt>
                <c:pt idx="671">
                  <c:v>5.0938774087651503E-2</c:v>
                </c:pt>
                <c:pt idx="672">
                  <c:v>1.87674388521702E-2</c:v>
                </c:pt>
                <c:pt idx="673">
                  <c:v>-5.3618936741913502E-2</c:v>
                </c:pt>
                <c:pt idx="674">
                  <c:v>4.8258075239997998E-2</c:v>
                </c:pt>
                <c:pt idx="675">
                  <c:v>4.8258075239997998E-2</c:v>
                </c:pt>
                <c:pt idx="676">
                  <c:v>4.8258075239997998E-2</c:v>
                </c:pt>
                <c:pt idx="677">
                  <c:v>8.8473115598602395E-2</c:v>
                </c:pt>
                <c:pt idx="678">
                  <c:v>-0.13940961086435</c:v>
                </c:pt>
                <c:pt idx="679">
                  <c:v>-7.2385705352348298E-2</c:v>
                </c:pt>
                <c:pt idx="680">
                  <c:v>8.3110109323128997E-2</c:v>
                </c:pt>
                <c:pt idx="681">
                  <c:v>8.3110109323128997E-2</c:v>
                </c:pt>
                <c:pt idx="682">
                  <c:v>8.3110109323128997E-2</c:v>
                </c:pt>
                <c:pt idx="683">
                  <c:v>8.3110109323128997E-2</c:v>
                </c:pt>
                <c:pt idx="684">
                  <c:v>6.7024843850432794E-2</c:v>
                </c:pt>
                <c:pt idx="685">
                  <c:v>9.1152742059479E-2</c:v>
                </c:pt>
                <c:pt idx="686">
                  <c:v>7.5067476586780896E-2</c:v>
                </c:pt>
                <c:pt idx="687">
                  <c:v>0.24665016531512399</c:v>
                </c:pt>
                <c:pt idx="688">
                  <c:v>0.11528251694538499</c:v>
                </c:pt>
                <c:pt idx="689">
                  <c:v>0.11528251694538499</c:v>
                </c:pt>
                <c:pt idx="690">
                  <c:v>0.11528251694538499</c:v>
                </c:pt>
                <c:pt idx="691">
                  <c:v>-2.6809535395130601E-2</c:v>
                </c:pt>
                <c:pt idx="692">
                  <c:v>-5.0938237894261898E-2</c:v>
                </c:pt>
                <c:pt idx="693">
                  <c:v>3.2172005477214799E-2</c:v>
                </c:pt>
                <c:pt idx="694">
                  <c:v>7.2385973449044197E-2</c:v>
                </c:pt>
                <c:pt idx="695">
                  <c:v>9.9196179085910302E-2</c:v>
                </c:pt>
                <c:pt idx="696">
                  <c:v>9.9196179085910302E-2</c:v>
                </c:pt>
                <c:pt idx="697">
                  <c:v>9.9196179085910302E-2</c:v>
                </c:pt>
                <c:pt idx="698">
                  <c:v>0.19034905519373699</c:v>
                </c:pt>
                <c:pt idx="699">
                  <c:v>-2.6809535395130601E-2</c:v>
                </c:pt>
                <c:pt idx="700">
                  <c:v>2.94905023394781E-2</c:v>
                </c:pt>
                <c:pt idx="701">
                  <c:v>7.5067476586780896E-2</c:v>
                </c:pt>
                <c:pt idx="702">
                  <c:v>-3.4851900034784902E-2</c:v>
                </c:pt>
                <c:pt idx="703">
                  <c:v>-3.4851900034784902E-2</c:v>
                </c:pt>
                <c:pt idx="704">
                  <c:v>-3.4851900034784902E-2</c:v>
                </c:pt>
                <c:pt idx="705">
                  <c:v>7.2385973449044197E-2</c:v>
                </c:pt>
                <c:pt idx="706">
                  <c:v>8.5791612460867597E-2</c:v>
                </c:pt>
                <c:pt idx="707">
                  <c:v>9.3833977100521895E-2</c:v>
                </c:pt>
                <c:pt idx="708">
                  <c:v>9.1152473962785197E-2</c:v>
                </c:pt>
                <c:pt idx="709">
                  <c:v>0.115281444558608</c:v>
                </c:pt>
                <c:pt idx="710">
                  <c:v>0.115281444558608</c:v>
                </c:pt>
                <c:pt idx="711">
                  <c:v>0.115281444558608</c:v>
                </c:pt>
                <c:pt idx="712">
                  <c:v>0.12868708357042899</c:v>
                </c:pt>
                <c:pt idx="713">
                  <c:v>0.13672944821008601</c:v>
                </c:pt>
                <c:pt idx="714">
                  <c:v>0.33512180638190597</c:v>
                </c:pt>
                <c:pt idx="715">
                  <c:v>7.5067476586780896E-2</c:v>
                </c:pt>
                <c:pt idx="716">
                  <c:v>7.7748979724517595E-2</c:v>
                </c:pt>
                <c:pt idx="717">
                  <c:v>7.7748979724517595E-2</c:v>
                </c:pt>
                <c:pt idx="718">
                  <c:v>7.7748979724517595E-2</c:v>
                </c:pt>
                <c:pt idx="719">
                  <c:v>7.7748979724517595E-2</c:v>
                </c:pt>
                <c:pt idx="720">
                  <c:v>-5.6300439879650201E-2</c:v>
                </c:pt>
                <c:pt idx="721">
                  <c:v>4.0214638213564802E-2</c:v>
                </c:pt>
                <c:pt idx="722">
                  <c:v>1.34041644800049E-2</c:v>
                </c:pt>
                <c:pt idx="723">
                  <c:v>0.14209165019547601</c:v>
                </c:pt>
                <c:pt idx="724">
                  <c:v>0.14209165019547601</c:v>
                </c:pt>
                <c:pt idx="725">
                  <c:v>0.14209165019547601</c:v>
                </c:pt>
                <c:pt idx="726">
                  <c:v>3.7534207462606897E-2</c:v>
                </c:pt>
                <c:pt idx="727">
                  <c:v>0.11796294769634701</c:v>
                </c:pt>
                <c:pt idx="728">
                  <c:v>5.3620277225386301E-2</c:v>
                </c:pt>
                <c:pt idx="729">
                  <c:v>8.0429678572171107E-2</c:v>
                </c:pt>
                <c:pt idx="730">
                  <c:v>2.9491306629563199E-2</c:v>
                </c:pt>
                <c:pt idx="731">
                  <c:v>2.9491306629563199E-2</c:v>
                </c:pt>
                <c:pt idx="732">
                  <c:v>2.9491306629563199E-2</c:v>
                </c:pt>
                <c:pt idx="733">
                  <c:v>0.19034905519373799</c:v>
                </c:pt>
                <c:pt idx="734">
                  <c:v>-5.3615317436528599E-3</c:v>
                </c:pt>
                <c:pt idx="735">
                  <c:v>0.18498712130504</c:v>
                </c:pt>
                <c:pt idx="736">
                  <c:v>0.101876877933563</c:v>
                </c:pt>
                <c:pt idx="737">
                  <c:v>7.2385973449044197E-2</c:v>
                </c:pt>
                <c:pt idx="738">
                  <c:v>7.2385973449044197E-2</c:v>
                </c:pt>
                <c:pt idx="739">
                  <c:v>7.2385973449044197E-2</c:v>
                </c:pt>
                <c:pt idx="740">
                  <c:v>0.18766782015269401</c:v>
                </c:pt>
                <c:pt idx="741">
                  <c:v>0.171582554679996</c:v>
                </c:pt>
                <c:pt idx="742">
                  <c:v>0.20911582380417101</c:v>
                </c:pt>
                <c:pt idx="743">
                  <c:v>-8.0416943979188804E-3</c:v>
                </c:pt>
                <c:pt idx="744">
                  <c:v>0.15013428293182399</c:v>
                </c:pt>
                <c:pt idx="745">
                  <c:v>0.15013428293182399</c:v>
                </c:pt>
                <c:pt idx="746">
                  <c:v>0.15013428293182399</c:v>
                </c:pt>
                <c:pt idx="747">
                  <c:v>6.4344413099473002E-2</c:v>
                </c:pt>
                <c:pt idx="748">
                  <c:v>1.34055049634756E-2</c:v>
                </c:pt>
                <c:pt idx="749">
                  <c:v>5.3626041304338304E-3</c:v>
                </c:pt>
                <c:pt idx="750">
                  <c:v>0.109920314959997</c:v>
                </c:pt>
                <c:pt idx="751">
                  <c:v>1.87663664653933E-2</c:v>
                </c:pt>
                <c:pt idx="752">
                  <c:v>1.87663664653933E-2</c:v>
                </c:pt>
                <c:pt idx="753">
                  <c:v>1.87663664653933E-2</c:v>
                </c:pt>
                <c:pt idx="754">
                  <c:v>-1.60856676177395E-2</c:v>
                </c:pt>
                <c:pt idx="755">
                  <c:v>0.171582554679997</c:v>
                </c:pt>
                <c:pt idx="756">
                  <c:v>8.3111181709905904E-2</c:v>
                </c:pt>
                <c:pt idx="757">
                  <c:v>8.3111181709905904E-2</c:v>
                </c:pt>
                <c:pt idx="758">
                  <c:v>-0.10723827562887001</c:v>
                </c:pt>
                <c:pt idx="759">
                  <c:v>-0.10723827562887001</c:v>
                </c:pt>
                <c:pt idx="760">
                  <c:v>-0.10723827562887001</c:v>
                </c:pt>
                <c:pt idx="761">
                  <c:v>9.6515748334952398E-2</c:v>
                </c:pt>
                <c:pt idx="762">
                  <c:v>7.2387045835821104E-2</c:v>
                </c:pt>
                <c:pt idx="763">
                  <c:v>4.2896141351301501E-2</c:v>
                </c:pt>
                <c:pt idx="764">
                  <c:v>-5.0937165507483E-2</c:v>
                </c:pt>
                <c:pt idx="765">
                  <c:v>3.7534207462606897E-2</c:v>
                </c:pt>
                <c:pt idx="766">
                  <c:v>3.7534207462606897E-2</c:v>
                </c:pt>
                <c:pt idx="767">
                  <c:v>3.7534207462606897E-2</c:v>
                </c:pt>
                <c:pt idx="768">
                  <c:v>6.4344413099473002E-2</c:v>
                </c:pt>
                <c:pt idx="769">
                  <c:v>3.21720054772167E-2</c:v>
                </c:pt>
                <c:pt idx="770">
                  <c:v>7.7747907337740604E-2</c:v>
                </c:pt>
                <c:pt idx="771">
                  <c:v>0.19302975404139</c:v>
                </c:pt>
                <c:pt idx="772">
                  <c:v>-3.2171469283826998E-2</c:v>
                </c:pt>
                <c:pt idx="773">
                  <c:v>-3.2171469283826998E-2</c:v>
                </c:pt>
                <c:pt idx="774">
                  <c:v>-3.2171469283826998E-2</c:v>
                </c:pt>
                <c:pt idx="775">
                  <c:v>5.3620277225388202E-2</c:v>
                </c:pt>
                <c:pt idx="776">
                  <c:v>5.3620277225388202E-2</c:v>
                </c:pt>
                <c:pt idx="777">
                  <c:v>0.12064337844730399</c:v>
                </c:pt>
                <c:pt idx="778">
                  <c:v>3.7534207462605003E-2</c:v>
                </c:pt>
                <c:pt idx="779">
                  <c:v>0.20911582380417101</c:v>
                </c:pt>
                <c:pt idx="780">
                  <c:v>0.20911582380417101</c:v>
                </c:pt>
                <c:pt idx="781">
                  <c:v>0.20911582380417101</c:v>
                </c:pt>
                <c:pt idx="782">
                  <c:v>2.9490502339480001E-2</c:v>
                </c:pt>
                <c:pt idx="783">
                  <c:v>6.4343340712694194E-2</c:v>
                </c:pt>
                <c:pt idx="784">
                  <c:v>0.16353884955686901</c:v>
                </c:pt>
                <c:pt idx="785">
                  <c:v>0.19034905519373699</c:v>
                </c:pt>
                <c:pt idx="786">
                  <c:v>4.2895068964522699E-2</c:v>
                </c:pt>
                <c:pt idx="787">
                  <c:v>4.2895068964522699E-2</c:v>
                </c:pt>
                <c:pt idx="788">
                  <c:v>4.2895068964522699E-2</c:v>
                </c:pt>
                <c:pt idx="789">
                  <c:v>-5.3615317436528599E-3</c:v>
                </c:pt>
                <c:pt idx="790">
                  <c:v>4.8257270949912903E-2</c:v>
                </c:pt>
                <c:pt idx="791">
                  <c:v>0.17158148229321901</c:v>
                </c:pt>
                <c:pt idx="792">
                  <c:v>0.12600531233600101</c:v>
                </c:pt>
                <c:pt idx="793">
                  <c:v>-5.3618936741913502E-2</c:v>
                </c:pt>
                <c:pt idx="794">
                  <c:v>-5.3618936741913502E-2</c:v>
                </c:pt>
                <c:pt idx="795">
                  <c:v>-5.3618936741913502E-2</c:v>
                </c:pt>
                <c:pt idx="796">
                  <c:v>-4.0214102020175099E-2</c:v>
                </c:pt>
                <c:pt idx="797">
                  <c:v>0.152815786069561</c:v>
                </c:pt>
                <c:pt idx="798">
                  <c:v>-8.8470702728352599E-2</c:v>
                </c:pt>
                <c:pt idx="799">
                  <c:v>0.112600745710956</c:v>
                </c:pt>
                <c:pt idx="800">
                  <c:v>6.97052746013926E-2</c:v>
                </c:pt>
                <c:pt idx="801">
                  <c:v>6.97052746013926E-2</c:v>
                </c:pt>
                <c:pt idx="802">
                  <c:v>6.97052746013926E-2</c:v>
                </c:pt>
                <c:pt idx="803">
                  <c:v>3.4852436228174598E-2</c:v>
                </c:pt>
                <c:pt idx="804">
                  <c:v>2.68136908938898E-3</c:v>
                </c:pt>
                <c:pt idx="805">
                  <c:v>0.176943416181915</c:v>
                </c:pt>
                <c:pt idx="806">
                  <c:v>4.5576840198953097E-2</c:v>
                </c:pt>
                <c:pt idx="807">
                  <c:v>-0.11259940522748201</c:v>
                </c:pt>
                <c:pt idx="808">
                  <c:v>-0.11259940522748201</c:v>
                </c:pt>
                <c:pt idx="809">
                  <c:v>-0.11259940522748201</c:v>
                </c:pt>
                <c:pt idx="810">
                  <c:v>3.4853508614953399E-2</c:v>
                </c:pt>
                <c:pt idx="811">
                  <c:v>8.04294104754774E-2</c:v>
                </c:pt>
                <c:pt idx="812">
                  <c:v>7.5067476586780896E-2</c:v>
                </c:pt>
                <c:pt idx="813">
                  <c:v>0.12064337844730399</c:v>
                </c:pt>
                <c:pt idx="814">
                  <c:v>4.8257270949912903E-2</c:v>
                </c:pt>
                <c:pt idx="815">
                  <c:v>4.8257270949912903E-2</c:v>
                </c:pt>
                <c:pt idx="816">
                  <c:v>4.8257270949912903E-2</c:v>
                </c:pt>
                <c:pt idx="817">
                  <c:v>4.8257270949912903E-2</c:v>
                </c:pt>
                <c:pt idx="818">
                  <c:v>0.104558112974608</c:v>
                </c:pt>
                <c:pt idx="819">
                  <c:v>5.3620277225388202E-2</c:v>
                </c:pt>
                <c:pt idx="820">
                  <c:v>2.68098034918265E-2</c:v>
                </c:pt>
                <c:pt idx="821">
                  <c:v>4.2896141351301501E-2</c:v>
                </c:pt>
                <c:pt idx="822">
                  <c:v>4.2896141351301501E-2</c:v>
                </c:pt>
                <c:pt idx="823">
                  <c:v>4.2896141351301501E-2</c:v>
                </c:pt>
                <c:pt idx="824">
                  <c:v>2.4128300354089801E-2</c:v>
                </c:pt>
                <c:pt idx="825">
                  <c:v>0.294906497926608</c:v>
                </c:pt>
                <c:pt idx="826">
                  <c:v>0.13940987896104501</c:v>
                </c:pt>
                <c:pt idx="827">
                  <c:v>8.84733836952981E-2</c:v>
                </c:pt>
                <c:pt idx="828">
                  <c:v>4.8258075239997998E-2</c:v>
                </c:pt>
                <c:pt idx="829">
                  <c:v>4.8258075239997998E-2</c:v>
                </c:pt>
                <c:pt idx="830">
                  <c:v>4.8258075239997998E-2</c:v>
                </c:pt>
                <c:pt idx="831">
                  <c:v>-6.4343072615998295E-2</c:v>
                </c:pt>
                <c:pt idx="832">
                  <c:v>7.7748979724517595E-2</c:v>
                </c:pt>
                <c:pt idx="833">
                  <c:v>0.126005580432695</c:v>
                </c:pt>
                <c:pt idx="834">
                  <c:v>6.9705542698084405E-2</c:v>
                </c:pt>
                <c:pt idx="835">
                  <c:v>6.7024843850430907E-2</c:v>
                </c:pt>
                <c:pt idx="836">
                  <c:v>6.7024843850430907E-2</c:v>
                </c:pt>
                <c:pt idx="837">
                  <c:v>6.7024843850430907E-2</c:v>
                </c:pt>
                <c:pt idx="838">
                  <c:v>-6.1662373768346698E-2</c:v>
                </c:pt>
                <c:pt idx="839">
                  <c:v>2.94905023394781E-2</c:v>
                </c:pt>
                <c:pt idx="840">
                  <c:v>9.1153546349564102E-2</c:v>
                </c:pt>
                <c:pt idx="841">
                  <c:v>-3.4852168131478699E-2</c:v>
                </c:pt>
                <c:pt idx="842">
                  <c:v>1.87663664653933E-2</c:v>
                </c:pt>
                <c:pt idx="843">
                  <c:v>1.87663664653933E-2</c:v>
                </c:pt>
                <c:pt idx="844">
                  <c:v>1.87663664653933E-2</c:v>
                </c:pt>
                <c:pt idx="845">
                  <c:v>1.8767438852172101E-2</c:v>
                </c:pt>
                <c:pt idx="846">
                  <c:v>-2.4128032257393899E-2</c:v>
                </c:pt>
                <c:pt idx="847">
                  <c:v>-1.8766902658780601E-2</c:v>
                </c:pt>
                <c:pt idx="848">
                  <c:v>0.15281471368278399</c:v>
                </c:pt>
                <c:pt idx="849">
                  <c:v>6.1662641865042597E-2</c:v>
                </c:pt>
                <c:pt idx="850">
                  <c:v>6.1662641865042597E-2</c:v>
                </c:pt>
                <c:pt idx="851">
                  <c:v>6.1662641865042597E-2</c:v>
                </c:pt>
                <c:pt idx="852">
                  <c:v>8.3110109323130898E-2</c:v>
                </c:pt>
                <c:pt idx="853">
                  <c:v>-2.9489966146090299E-2</c:v>
                </c:pt>
                <c:pt idx="854">
                  <c:v>5.0938774087651503E-2</c:v>
                </c:pt>
                <c:pt idx="855">
                  <c:v>0.18230535007060999</c:v>
                </c:pt>
                <c:pt idx="856">
                  <c:v>3.21720054772167E-2</c:v>
                </c:pt>
                <c:pt idx="857">
                  <c:v>3.21720054772167E-2</c:v>
                </c:pt>
                <c:pt idx="858">
                  <c:v>3.21720054772167E-2</c:v>
                </c:pt>
                <c:pt idx="859">
                  <c:v>3.4852436228176499E-2</c:v>
                </c:pt>
                <c:pt idx="860">
                  <c:v>0.19839168793008699</c:v>
                </c:pt>
                <c:pt idx="861">
                  <c:v>2.1447869603129999E-2</c:v>
                </c:pt>
                <c:pt idx="862">
                  <c:v>2.4129372740866701E-2</c:v>
                </c:pt>
                <c:pt idx="863">
                  <c:v>-8.0427667846958099E-3</c:v>
                </c:pt>
                <c:pt idx="864">
                  <c:v>-8.0427667846958099E-3</c:v>
                </c:pt>
                <c:pt idx="865">
                  <c:v>-8.0427667846958099E-3</c:v>
                </c:pt>
                <c:pt idx="866">
                  <c:v>3.4853508614953399E-2</c:v>
                </c:pt>
                <c:pt idx="867">
                  <c:v>-5.3623360337379496E-3</c:v>
                </c:pt>
                <c:pt idx="868">
                  <c:v>0.123325149681735</c:v>
                </c:pt>
                <c:pt idx="869">
                  <c:v>0.28150193130156298</c:v>
                </c:pt>
                <c:pt idx="870">
                  <c:v>0.14209165019547601</c:v>
                </c:pt>
                <c:pt idx="871">
                  <c:v>0.14209165019547601</c:v>
                </c:pt>
                <c:pt idx="872">
                  <c:v>0.14209165019547601</c:v>
                </c:pt>
                <c:pt idx="873">
                  <c:v>9.1153546349562201E-2</c:v>
                </c:pt>
                <c:pt idx="874">
                  <c:v>0.120644450834083</c:v>
                </c:pt>
                <c:pt idx="875">
                  <c:v>0.22252039042921601</c:v>
                </c:pt>
                <c:pt idx="876">
                  <c:v>0.25201129491373597</c:v>
                </c:pt>
                <c:pt idx="877">
                  <c:v>-0.14477181284974</c:v>
                </c:pt>
                <c:pt idx="878">
                  <c:v>-0.14477181284974</c:v>
                </c:pt>
                <c:pt idx="879">
                  <c:v>-0.14477181284974</c:v>
                </c:pt>
                <c:pt idx="880">
                  <c:v>-3.4851900034786797E-2</c:v>
                </c:pt>
                <c:pt idx="881">
                  <c:v>-5.8980870630609999E-2</c:v>
                </c:pt>
                <c:pt idx="882">
                  <c:v>0.11528224884869299</c:v>
                </c:pt>
                <c:pt idx="883">
                  <c:v>-5.3612636469591102E-3</c:v>
                </c:pt>
                <c:pt idx="884">
                  <c:v>0.27345849427513003</c:v>
                </c:pt>
                <c:pt idx="885">
                  <c:v>0.27345849427513003</c:v>
                </c:pt>
                <c:pt idx="886">
                  <c:v>0.27345849427513003</c:v>
                </c:pt>
                <c:pt idx="887">
                  <c:v>0.20375362181878101</c:v>
                </c:pt>
                <c:pt idx="888">
                  <c:v>0.101877682223648</c:v>
                </c:pt>
                <c:pt idx="889">
                  <c:v>0.13941014705773899</c:v>
                </c:pt>
                <c:pt idx="890">
                  <c:v>5.3619204838609401E-2</c:v>
                </c:pt>
                <c:pt idx="891">
                  <c:v>0.23860565590191399</c:v>
                </c:pt>
                <c:pt idx="892">
                  <c:v>0.23860565590191399</c:v>
                </c:pt>
                <c:pt idx="893">
                  <c:v>0.23860565590191399</c:v>
                </c:pt>
                <c:pt idx="894">
                  <c:v>6.1661837574959397E-2</c:v>
                </c:pt>
                <c:pt idx="895">
                  <c:v>-1.8766902658782499E-2</c:v>
                </c:pt>
                <c:pt idx="896">
                  <c:v>4.5576572102261299E-2</c:v>
                </c:pt>
                <c:pt idx="897">
                  <c:v>0.30026896800869002</c:v>
                </c:pt>
                <c:pt idx="898">
                  <c:v>-1.6085399521043899E-2</c:v>
                </c:pt>
                <c:pt idx="899">
                  <c:v>-1.6085399521043899E-2</c:v>
                </c:pt>
                <c:pt idx="900">
                  <c:v>-1.6085399521043899E-2</c:v>
                </c:pt>
                <c:pt idx="901">
                  <c:v>7.2386777739129299E-2</c:v>
                </c:pt>
                <c:pt idx="902">
                  <c:v>8.3109841226437095E-2</c:v>
                </c:pt>
                <c:pt idx="903">
                  <c:v>0.158177719958257</c:v>
                </c:pt>
                <c:pt idx="904">
                  <c:v>0.158177719958257</c:v>
                </c:pt>
                <c:pt idx="905">
                  <c:v>0.10992058305669</c:v>
                </c:pt>
                <c:pt idx="906">
                  <c:v>0.10992058305669</c:v>
                </c:pt>
                <c:pt idx="907">
                  <c:v>0.10992058305669</c:v>
                </c:pt>
                <c:pt idx="908">
                  <c:v>-2.6797605092224001E-3</c:v>
                </c:pt>
                <c:pt idx="909">
                  <c:v>0.168900783445567</c:v>
                </c:pt>
                <c:pt idx="910">
                  <c:v>0.20643539305321201</c:v>
                </c:pt>
                <c:pt idx="911">
                  <c:v>-4.55763040055654E-2</c:v>
                </c:pt>
                <c:pt idx="912">
                  <c:v>6.1662641865042597E-2</c:v>
                </c:pt>
                <c:pt idx="913">
                  <c:v>6.1662641865042597E-2</c:v>
                </c:pt>
                <c:pt idx="914">
                  <c:v>6.1662641865042597E-2</c:v>
                </c:pt>
                <c:pt idx="915">
                  <c:v>0.11528224884869299</c:v>
                </c:pt>
                <c:pt idx="916">
                  <c:v>0.211796522651823</c:v>
                </c:pt>
                <c:pt idx="917">
                  <c:v>0.104557308684523</c:v>
                </c:pt>
                <c:pt idx="918">
                  <c:v>4.0214638213564802E-2</c:v>
                </c:pt>
                <c:pt idx="919">
                  <c:v>6.9705542698084405E-2</c:v>
                </c:pt>
                <c:pt idx="920">
                  <c:v>6.9705542698084405E-2</c:v>
                </c:pt>
                <c:pt idx="921">
                  <c:v>6.9705542698084405E-2</c:v>
                </c:pt>
                <c:pt idx="922">
                  <c:v>2.9491306629563199E-2</c:v>
                </c:pt>
                <c:pt idx="923">
                  <c:v>5.3620277225388202E-2</c:v>
                </c:pt>
                <c:pt idx="924">
                  <c:v>0.14745385218086399</c:v>
                </c:pt>
                <c:pt idx="925">
                  <c:v>0.25469279805147399</c:v>
                </c:pt>
                <c:pt idx="926">
                  <c:v>5.3619204838611302E-2</c:v>
                </c:pt>
                <c:pt idx="927">
                  <c:v>5.3619204838611302E-2</c:v>
                </c:pt>
                <c:pt idx="928">
                  <c:v>5.3619204838611302E-2</c:v>
                </c:pt>
                <c:pt idx="929">
                  <c:v>-6.1662641865040398E-2</c:v>
                </c:pt>
                <c:pt idx="930">
                  <c:v>9.6514675948175505E-2</c:v>
                </c:pt>
                <c:pt idx="931">
                  <c:v>9.6514675948175505E-2</c:v>
                </c:pt>
                <c:pt idx="932">
                  <c:v>7.5067476586780896E-2</c:v>
                </c:pt>
                <c:pt idx="933">
                  <c:v>4.0214638213564802E-2</c:v>
                </c:pt>
                <c:pt idx="934">
                  <c:v>4.0214638213564802E-2</c:v>
                </c:pt>
                <c:pt idx="935">
                  <c:v>4.0214638213564802E-2</c:v>
                </c:pt>
                <c:pt idx="936">
                  <c:v>-0.14477288523651699</c:v>
                </c:pt>
                <c:pt idx="937">
                  <c:v>9.9196447182603995E-2</c:v>
                </c:pt>
                <c:pt idx="938">
                  <c:v>9.9196447182603995E-2</c:v>
                </c:pt>
                <c:pt idx="939">
                  <c:v>9.9196179085912203E-2</c:v>
                </c:pt>
                <c:pt idx="940">
                  <c:v>0.13136751432139099</c:v>
                </c:pt>
                <c:pt idx="941">
                  <c:v>0.13136751432139099</c:v>
                </c:pt>
                <c:pt idx="942">
                  <c:v>0.13136751432139099</c:v>
                </c:pt>
                <c:pt idx="943">
                  <c:v>3.21720054772167E-2</c:v>
                </c:pt>
                <c:pt idx="944">
                  <c:v>5.6300976073039799E-2</c:v>
                </c:pt>
                <c:pt idx="945">
                  <c:v>9.6515748334952398E-2</c:v>
                </c:pt>
                <c:pt idx="946">
                  <c:v>8.8473115598604296E-2</c:v>
                </c:pt>
                <c:pt idx="947">
                  <c:v>6.9705274601390602E-2</c:v>
                </c:pt>
                <c:pt idx="948">
                  <c:v>6.9705274601390602E-2</c:v>
                </c:pt>
                <c:pt idx="949">
                  <c:v>0.12600531233600101</c:v>
                </c:pt>
                <c:pt idx="950">
                  <c:v>0.18498712130504</c:v>
                </c:pt>
                <c:pt idx="951">
                  <c:v>0.14477208094643601</c:v>
                </c:pt>
                <c:pt idx="952">
                  <c:v>5.6299635589569103E-2</c:v>
                </c:pt>
                <c:pt idx="953">
                  <c:v>4.5577644489038199E-2</c:v>
                </c:pt>
                <c:pt idx="954">
                  <c:v>4.5577644489038199E-2</c:v>
                </c:pt>
                <c:pt idx="955">
                  <c:v>4.5577644489038199E-2</c:v>
                </c:pt>
                <c:pt idx="956">
                  <c:v>4.5577644489038199E-2</c:v>
                </c:pt>
                <c:pt idx="957">
                  <c:v>0.160858150709217</c:v>
                </c:pt>
                <c:pt idx="958">
                  <c:v>-7.2385437255654494E-2</c:v>
                </c:pt>
                <c:pt idx="959">
                  <c:v>4.0214638213564802E-2</c:v>
                </c:pt>
                <c:pt idx="960">
                  <c:v>-0.257372692609044</c:v>
                </c:pt>
                <c:pt idx="961">
                  <c:v>-0.257372692609044</c:v>
                </c:pt>
                <c:pt idx="962">
                  <c:v>-0.257372692609044</c:v>
                </c:pt>
                <c:pt idx="963">
                  <c:v>7.2387045835823005E-2</c:v>
                </c:pt>
                <c:pt idx="964">
                  <c:v>0.10187660983687</c:v>
                </c:pt>
                <c:pt idx="965">
                  <c:v>-4.0214102020177098E-2</c:v>
                </c:pt>
                <c:pt idx="966">
                  <c:v>6.7024173736052099E-7</c:v>
                </c:pt>
                <c:pt idx="967">
                  <c:v>-5.3618668645219698E-2</c:v>
                </c:pt>
                <c:pt idx="968">
                  <c:v>-5.3618668645219698E-2</c:v>
                </c:pt>
                <c:pt idx="969">
                  <c:v>-5.3618668645219698E-2</c:v>
                </c:pt>
                <c:pt idx="970">
                  <c:v>4.5576572102261299E-2</c:v>
                </c:pt>
                <c:pt idx="971">
                  <c:v>7.5067476586780896E-2</c:v>
                </c:pt>
                <c:pt idx="972">
                  <c:v>0.14745385218086399</c:v>
                </c:pt>
                <c:pt idx="973">
                  <c:v>0.166220352694605</c:v>
                </c:pt>
                <c:pt idx="974">
                  <c:v>-5.6299099396179497E-2</c:v>
                </c:pt>
                <c:pt idx="975">
                  <c:v>-5.6299099396179497E-2</c:v>
                </c:pt>
                <c:pt idx="976">
                  <c:v>-5.6299099396179497E-2</c:v>
                </c:pt>
                <c:pt idx="977">
                  <c:v>0.187667552056</c:v>
                </c:pt>
                <c:pt idx="978">
                  <c:v>3.2172005477214799E-2</c:v>
                </c:pt>
                <c:pt idx="979">
                  <c:v>2.9491574726256901E-2</c:v>
                </c:pt>
                <c:pt idx="980">
                  <c:v>0.21447802578956199</c:v>
                </c:pt>
                <c:pt idx="981">
                  <c:v>-1.60856676177395E-2</c:v>
                </c:pt>
                <c:pt idx="982">
                  <c:v>-1.60856676177395E-2</c:v>
                </c:pt>
                <c:pt idx="983">
                  <c:v>-1.60856676177395E-2</c:v>
                </c:pt>
                <c:pt idx="984">
                  <c:v>-1.60856676177395E-2</c:v>
                </c:pt>
                <c:pt idx="985">
                  <c:v>0.11528251694538499</c:v>
                </c:pt>
                <c:pt idx="986">
                  <c:v>6.1662641865042597E-2</c:v>
                </c:pt>
                <c:pt idx="987">
                  <c:v>9.1152742059479E-2</c:v>
                </c:pt>
                <c:pt idx="988">
                  <c:v>0.15281471368278399</c:v>
                </c:pt>
                <c:pt idx="989">
                  <c:v>0.15281471368278399</c:v>
                </c:pt>
                <c:pt idx="990">
                  <c:v>0.15281471368278399</c:v>
                </c:pt>
                <c:pt idx="991">
                  <c:v>-0.101876341740174</c:v>
                </c:pt>
                <c:pt idx="992">
                  <c:v>-0.19034771471026399</c:v>
                </c:pt>
                <c:pt idx="993">
                  <c:v>8.8472311308519194E-2</c:v>
                </c:pt>
                <c:pt idx="994">
                  <c:v>-0.27881989197043699</c:v>
                </c:pt>
                <c:pt idx="995">
                  <c:v>0.104558112974606</c:v>
                </c:pt>
                <c:pt idx="996">
                  <c:v>0.104558112974606</c:v>
                </c:pt>
                <c:pt idx="997">
                  <c:v>0.104558112974606</c:v>
                </c:pt>
                <c:pt idx="998">
                  <c:v>0.45576424649078201</c:v>
                </c:pt>
                <c:pt idx="999">
                  <c:v>-0.182305350070608</c:v>
                </c:pt>
                <c:pt idx="1000">
                  <c:v>0.42895484514399901</c:v>
                </c:pt>
                <c:pt idx="1001">
                  <c:v>0.28954456403791101</c:v>
                </c:pt>
                <c:pt idx="1002">
                  <c:v>0.147453584084172</c:v>
                </c:pt>
                <c:pt idx="1003">
                  <c:v>0.147453584084172</c:v>
                </c:pt>
                <c:pt idx="1004">
                  <c:v>0.147453584084172</c:v>
                </c:pt>
                <c:pt idx="1005">
                  <c:v>-8.0427667846958099E-3</c:v>
                </c:pt>
                <c:pt idx="1006">
                  <c:v>0.35657007813007902</c:v>
                </c:pt>
                <c:pt idx="1007">
                  <c:v>-0.19839007934991801</c:v>
                </c:pt>
                <c:pt idx="1008">
                  <c:v>-6.97050065046948E-2</c:v>
                </c:pt>
                <c:pt idx="1009">
                  <c:v>0.26541586153878</c:v>
                </c:pt>
                <c:pt idx="1010">
                  <c:v>0.26541586153878</c:v>
                </c:pt>
                <c:pt idx="1011">
                  <c:v>0.26541586153878</c:v>
                </c:pt>
                <c:pt idx="1012">
                  <c:v>0.337802237132866</c:v>
                </c:pt>
                <c:pt idx="1013">
                  <c:v>0.52546992323721398</c:v>
                </c:pt>
                <c:pt idx="1014">
                  <c:v>0.378017009394778</c:v>
                </c:pt>
                <c:pt idx="1015">
                  <c:v>0.40214571189391002</c:v>
                </c:pt>
                <c:pt idx="1016">
                  <c:v>-0.40214544379721401</c:v>
                </c:pt>
                <c:pt idx="1017">
                  <c:v>-0.40214544379721401</c:v>
                </c:pt>
                <c:pt idx="1018">
                  <c:v>-0.40214544379721401</c:v>
                </c:pt>
                <c:pt idx="1019">
                  <c:v>-8.0429142378781501E-2</c:v>
                </c:pt>
                <c:pt idx="1020">
                  <c:v>0.21983995967825801</c:v>
                </c:pt>
                <c:pt idx="1021">
                  <c:v>0.13672944821008601</c:v>
                </c:pt>
                <c:pt idx="1022">
                  <c:v>0.60053672958225701</c:v>
                </c:pt>
                <c:pt idx="1023">
                  <c:v>0.52815142637495205</c:v>
                </c:pt>
                <c:pt idx="1024">
                  <c:v>0.52815142637495205</c:v>
                </c:pt>
                <c:pt idx="1025">
                  <c:v>0.52815142637495205</c:v>
                </c:pt>
                <c:pt idx="1026">
                  <c:v>0.53887475795895201</c:v>
                </c:pt>
                <c:pt idx="1027">
                  <c:v>0.249330864162776</c:v>
                </c:pt>
                <c:pt idx="1028">
                  <c:v>8.3110109323128997E-2</c:v>
                </c:pt>
                <c:pt idx="1029">
                  <c:v>0.16353884955687001</c:v>
                </c:pt>
                <c:pt idx="1030">
                  <c:v>0.126005580432695</c:v>
                </c:pt>
                <c:pt idx="1031">
                  <c:v>0.126005580432695</c:v>
                </c:pt>
                <c:pt idx="1032">
                  <c:v>0.126005580432695</c:v>
                </c:pt>
                <c:pt idx="1033">
                  <c:v>0.152815786069561</c:v>
                </c:pt>
                <c:pt idx="1034">
                  <c:v>-2.68098034918243E-2</c:v>
                </c:pt>
                <c:pt idx="1035">
                  <c:v>0.19302948594469599</c:v>
                </c:pt>
                <c:pt idx="1036">
                  <c:v>0.27613999741286699</c:v>
                </c:pt>
                <c:pt idx="1037">
                  <c:v>0.27613999741286699</c:v>
                </c:pt>
                <c:pt idx="1038">
                  <c:v>0.27613999741286699</c:v>
                </c:pt>
                <c:pt idx="1039">
                  <c:v>0.27613999741286699</c:v>
                </c:pt>
                <c:pt idx="1040">
                  <c:v>0.59785629883129998</c:v>
                </c:pt>
                <c:pt idx="1041">
                  <c:v>0.35388830689564699</c:v>
                </c:pt>
                <c:pt idx="1042">
                  <c:v>0.171582554679996</c:v>
                </c:pt>
                <c:pt idx="1043">
                  <c:v>0.230564095552343</c:v>
                </c:pt>
                <c:pt idx="1044">
                  <c:v>2.94905023394781E-2</c:v>
                </c:pt>
                <c:pt idx="1045">
                  <c:v>2.94905023394781E-2</c:v>
                </c:pt>
                <c:pt idx="1046">
                  <c:v>2.94905023394781E-2</c:v>
                </c:pt>
                <c:pt idx="1047">
                  <c:v>0.24128715903965101</c:v>
                </c:pt>
                <c:pt idx="1048">
                  <c:v>6.9705542698084405E-2</c:v>
                </c:pt>
                <c:pt idx="1049">
                  <c:v>9.3833842922108602E-7</c:v>
                </c:pt>
                <c:pt idx="1050">
                  <c:v>0.101876609836871</c:v>
                </c:pt>
                <c:pt idx="1051">
                  <c:v>0.20375362181878101</c:v>
                </c:pt>
                <c:pt idx="1052">
                  <c:v>0.20375362181878101</c:v>
                </c:pt>
                <c:pt idx="1053">
                  <c:v>0.20375362181878101</c:v>
                </c:pt>
                <c:pt idx="1054">
                  <c:v>4.0214638213564802E-2</c:v>
                </c:pt>
                <c:pt idx="1055">
                  <c:v>-0.28686279280347898</c:v>
                </c:pt>
                <c:pt idx="1056">
                  <c:v>-0.27345795808174</c:v>
                </c:pt>
                <c:pt idx="1057">
                  <c:v>-0.37801647320139098</c:v>
                </c:pt>
                <c:pt idx="1058">
                  <c:v>2.9491574726256901E-2</c:v>
                </c:pt>
                <c:pt idx="1059">
                  <c:v>2.9491574726256901E-2</c:v>
                </c:pt>
                <c:pt idx="1060">
                  <c:v>2.9491574726256901E-2</c:v>
                </c:pt>
                <c:pt idx="1061">
                  <c:v>0.109919242573218</c:v>
                </c:pt>
                <c:pt idx="1062">
                  <c:v>0.300268699911998</c:v>
                </c:pt>
                <c:pt idx="1063">
                  <c:v>6.9705542698084405E-2</c:v>
                </c:pt>
                <c:pt idx="1064">
                  <c:v>-0.126005044239305</c:v>
                </c:pt>
                <c:pt idx="1065">
                  <c:v>0.12600665281947199</c:v>
                </c:pt>
                <c:pt idx="1066">
                  <c:v>0.12600665281947199</c:v>
                </c:pt>
                <c:pt idx="1067">
                  <c:v>0.12600665281947199</c:v>
                </c:pt>
                <c:pt idx="1068">
                  <c:v>0.32171697166016999</c:v>
                </c:pt>
                <c:pt idx="1069">
                  <c:v>-1.0723197535655499E-2</c:v>
                </c:pt>
                <c:pt idx="1070">
                  <c:v>0.206435124956518</c:v>
                </c:pt>
                <c:pt idx="1071">
                  <c:v>-5.6300439879650201E-2</c:v>
                </c:pt>
                <c:pt idx="1072">
                  <c:v>0.29758719677425999</c:v>
                </c:pt>
                <c:pt idx="1073">
                  <c:v>0.29758719677425999</c:v>
                </c:pt>
                <c:pt idx="1074">
                  <c:v>0.29758719677425999</c:v>
                </c:pt>
                <c:pt idx="1075">
                  <c:v>2.4129640837560501E-2</c:v>
                </c:pt>
                <c:pt idx="1076">
                  <c:v>0.123325149681735</c:v>
                </c:pt>
                <c:pt idx="1077">
                  <c:v>-7.23865096424334E-2</c:v>
                </c:pt>
                <c:pt idx="1078">
                  <c:v>-0.37265453931269399</c:v>
                </c:pt>
                <c:pt idx="1079">
                  <c:v>0.211797326941908</c:v>
                </c:pt>
                <c:pt idx="1080">
                  <c:v>0.211797326941908</c:v>
                </c:pt>
                <c:pt idx="1081">
                  <c:v>0.211797326941908</c:v>
                </c:pt>
                <c:pt idx="1082">
                  <c:v>0.211797326941908</c:v>
                </c:pt>
                <c:pt idx="1083">
                  <c:v>-0.30294859446956801</c:v>
                </c:pt>
                <c:pt idx="1084">
                  <c:v>0.214477757692868</c:v>
                </c:pt>
                <c:pt idx="1085">
                  <c:v>4.2896141351301501E-2</c:v>
                </c:pt>
                <c:pt idx="1086">
                  <c:v>-0.107238543725564</c:v>
                </c:pt>
                <c:pt idx="1087">
                  <c:v>-0.107238543725564</c:v>
                </c:pt>
                <c:pt idx="1088">
                  <c:v>-0.107238543725564</c:v>
                </c:pt>
                <c:pt idx="1089">
                  <c:v>0.30026869991199601</c:v>
                </c:pt>
                <c:pt idx="1090">
                  <c:v>0.13672944821008801</c:v>
                </c:pt>
                <c:pt idx="1091">
                  <c:v>0.19571125717912699</c:v>
                </c:pt>
                <c:pt idx="1092">
                  <c:v>-0.117962411502957</c:v>
                </c:pt>
                <c:pt idx="1093">
                  <c:v>-5.6300439879652102E-2</c:v>
                </c:pt>
                <c:pt idx="1094">
                  <c:v>-5.6300439879652102E-2</c:v>
                </c:pt>
                <c:pt idx="1095">
                  <c:v>-5.6300439879652102E-2</c:v>
                </c:pt>
                <c:pt idx="1096">
                  <c:v>1.34055049634756E-2</c:v>
                </c:pt>
                <c:pt idx="1097">
                  <c:v>5.6300976073039799E-2</c:v>
                </c:pt>
                <c:pt idx="1098">
                  <c:v>1.6085667617741699E-2</c:v>
                </c:pt>
                <c:pt idx="1099">
                  <c:v>-0.51474525116973902</c:v>
                </c:pt>
                <c:pt idx="1100">
                  <c:v>-0.115280908365218</c:v>
                </c:pt>
                <c:pt idx="1101">
                  <c:v>-0.115280908365218</c:v>
                </c:pt>
                <c:pt idx="1102">
                  <c:v>-0.115280908365218</c:v>
                </c:pt>
                <c:pt idx="1103">
                  <c:v>0.128686815473738</c:v>
                </c:pt>
                <c:pt idx="1104">
                  <c:v>-8.5790003880699101E-2</c:v>
                </c:pt>
                <c:pt idx="1105">
                  <c:v>1.6087008101212399E-2</c:v>
                </c:pt>
                <c:pt idx="1106">
                  <c:v>8.0429678572169205E-2</c:v>
                </c:pt>
                <c:pt idx="1107">
                  <c:v>0.214477757692868</c:v>
                </c:pt>
                <c:pt idx="1108">
                  <c:v>0.214477757692868</c:v>
                </c:pt>
                <c:pt idx="1109">
                  <c:v>0.214477757692868</c:v>
                </c:pt>
                <c:pt idx="1110">
                  <c:v>8.8472043211825502E-2</c:v>
                </c:pt>
                <c:pt idx="1111">
                  <c:v>0.36461244276973398</c:v>
                </c:pt>
                <c:pt idx="1112">
                  <c:v>-0.13672810772661301</c:v>
                </c:pt>
                <c:pt idx="1113">
                  <c:v>0.21447668530609099</c:v>
                </c:pt>
                <c:pt idx="1114">
                  <c:v>-2.6809535395130601E-2</c:v>
                </c:pt>
                <c:pt idx="1115">
                  <c:v>-2.6809535395130601E-2</c:v>
                </c:pt>
                <c:pt idx="1116">
                  <c:v>-2.6809535395130601E-2</c:v>
                </c:pt>
                <c:pt idx="1117">
                  <c:v>-4.8256734756525199E-2</c:v>
                </c:pt>
                <c:pt idx="1118">
                  <c:v>0.23860646019199899</c:v>
                </c:pt>
                <c:pt idx="1119">
                  <c:v>0.206434320666435</c:v>
                </c:pt>
                <c:pt idx="1120">
                  <c:v>0.12064337844730399</c:v>
                </c:pt>
                <c:pt idx="1121">
                  <c:v>0.12064337844730399</c:v>
                </c:pt>
                <c:pt idx="1122">
                  <c:v>0.12064337844730399</c:v>
                </c:pt>
                <c:pt idx="1123">
                  <c:v>0.12064337844730399</c:v>
                </c:pt>
                <c:pt idx="1124">
                  <c:v>0.14209165019547601</c:v>
                </c:pt>
                <c:pt idx="1125">
                  <c:v>6.7024843850432794E-2</c:v>
                </c:pt>
                <c:pt idx="1126">
                  <c:v>0.20375388991547499</c:v>
                </c:pt>
                <c:pt idx="1127">
                  <c:v>-6.7023503366958004E-2</c:v>
                </c:pt>
                <c:pt idx="1128">
                  <c:v>-7.2386509642431499E-2</c:v>
                </c:pt>
                <c:pt idx="1129">
                  <c:v>-7.2386509642431499E-2</c:v>
                </c:pt>
                <c:pt idx="1130">
                  <c:v>-7.2386509642431499E-2</c:v>
                </c:pt>
                <c:pt idx="1131">
                  <c:v>-0.10991870637983001</c:v>
                </c:pt>
                <c:pt idx="1132">
                  <c:v>0.20375388991547499</c:v>
                </c:pt>
                <c:pt idx="1133">
                  <c:v>0.52546992323721398</c:v>
                </c:pt>
                <c:pt idx="1134">
                  <c:v>0.20107319106782101</c:v>
                </c:pt>
                <c:pt idx="1135">
                  <c:v>1</c:v>
                </c:pt>
                <c:pt idx="1136">
                  <c:v>1</c:v>
                </c:pt>
                <c:pt idx="1137">
                  <c:v>1</c:v>
                </c:pt>
                <c:pt idx="1138">
                  <c:v>-1</c:v>
                </c:pt>
                <c:pt idx="1139">
                  <c:v>-0.34852583681356297</c:v>
                </c:pt>
                <c:pt idx="1140">
                  <c:v>-3.2171469283826998E-2</c:v>
                </c:pt>
                <c:pt idx="1141">
                  <c:v>-0.34852583681356297</c:v>
                </c:pt>
                <c:pt idx="1142">
                  <c:v>0.206434320666435</c:v>
                </c:pt>
                <c:pt idx="1143">
                  <c:v>0.206434320666435</c:v>
                </c:pt>
                <c:pt idx="1144">
                  <c:v>0.206434320666435</c:v>
                </c:pt>
                <c:pt idx="1145">
                  <c:v>0.18766862444277899</c:v>
                </c:pt>
                <c:pt idx="1146">
                  <c:v>-7.5066940393391193E-2</c:v>
                </c:pt>
                <c:pt idx="1147">
                  <c:v>-3.4852168131478699E-2</c:v>
                </c:pt>
                <c:pt idx="1148">
                  <c:v>0.28150193130156298</c:v>
                </c:pt>
                <c:pt idx="1149">
                  <c:v>-0.47185004815686898</c:v>
                </c:pt>
                <c:pt idx="1150">
                  <c:v>-0.47185004815686898</c:v>
                </c:pt>
                <c:pt idx="1151">
                  <c:v>-0.47185004815686898</c:v>
                </c:pt>
                <c:pt idx="1152">
                  <c:v>0.11260101380765</c:v>
                </c:pt>
                <c:pt idx="1153">
                  <c:v>7.5067476586780896E-2</c:v>
                </c:pt>
                <c:pt idx="1154">
                  <c:v>-5.3618668645219698E-2</c:v>
                </c:pt>
                <c:pt idx="1155">
                  <c:v>0.10723881182226</c:v>
                </c:pt>
                <c:pt idx="1156">
                  <c:v>-2.4128032257393899E-2</c:v>
                </c:pt>
                <c:pt idx="1157">
                  <c:v>-2.4128032257393899E-2</c:v>
                </c:pt>
                <c:pt idx="1158">
                  <c:v>-2.4128032257393899E-2</c:v>
                </c:pt>
                <c:pt idx="1159">
                  <c:v>-1.0723465632349299E-2</c:v>
                </c:pt>
                <c:pt idx="1160">
                  <c:v>-6.9705006504696701E-2</c:v>
                </c:pt>
                <c:pt idx="1161">
                  <c:v>0.19303082642816699</c:v>
                </c:pt>
                <c:pt idx="1162">
                  <c:v>-7.2385437255654494E-2</c:v>
                </c:pt>
                <c:pt idx="1163">
                  <c:v>-1.34048347713577E-7</c:v>
                </c:pt>
                <c:pt idx="1164">
                  <c:v>-1.34048347713577E-7</c:v>
                </c:pt>
                <c:pt idx="1165">
                  <c:v>-1.34048347713577E-7</c:v>
                </c:pt>
                <c:pt idx="1166">
                  <c:v>0.214477757692868</c:v>
                </c:pt>
                <c:pt idx="1167">
                  <c:v>-5.8980870630609999E-2</c:v>
                </c:pt>
                <c:pt idx="1168">
                  <c:v>-0.168900247252177</c:v>
                </c:pt>
                <c:pt idx="1169">
                  <c:v>0.13136858670816801</c:v>
                </c:pt>
                <c:pt idx="1170">
                  <c:v>0.13404794507235099</c:v>
                </c:pt>
                <c:pt idx="1171">
                  <c:v>0.13404794507235099</c:v>
                </c:pt>
                <c:pt idx="1172">
                  <c:v>0.13404794507235099</c:v>
                </c:pt>
                <c:pt idx="1173">
                  <c:v>-0.123324613488345</c:v>
                </c:pt>
                <c:pt idx="1174">
                  <c:v>3.21720054772167E-2</c:v>
                </c:pt>
                <c:pt idx="1175">
                  <c:v>9.3834245197215699E-2</c:v>
                </c:pt>
                <c:pt idx="1176">
                  <c:v>-0.16353831336348101</c:v>
                </c:pt>
                <c:pt idx="1177">
                  <c:v>-5.8980870630609999E-2</c:v>
                </c:pt>
                <c:pt idx="1178">
                  <c:v>-5.8980870630609999E-2</c:v>
                </c:pt>
                <c:pt idx="1179">
                  <c:v>-5.8980870630609999E-2</c:v>
                </c:pt>
                <c:pt idx="1180">
                  <c:v>0.12868708357043099</c:v>
                </c:pt>
                <c:pt idx="1181">
                  <c:v>-5.0937165507483E-2</c:v>
                </c:pt>
                <c:pt idx="1182">
                  <c:v>0.19034932329043</c:v>
                </c:pt>
                <c:pt idx="1183">
                  <c:v>-0.24396705359722101</c:v>
                </c:pt>
                <c:pt idx="1184">
                  <c:v>1.8767438852172101E-2</c:v>
                </c:pt>
                <c:pt idx="1185">
                  <c:v>1.8767438852172101E-2</c:v>
                </c:pt>
                <c:pt idx="1186">
                  <c:v>1.8767438852172101E-2</c:v>
                </c:pt>
                <c:pt idx="1187">
                  <c:v>1.8767438852172101E-2</c:v>
                </c:pt>
                <c:pt idx="1188">
                  <c:v>0.22788259241460601</c:v>
                </c:pt>
                <c:pt idx="1189">
                  <c:v>2.4128300354089801E-2</c:v>
                </c:pt>
                <c:pt idx="1190">
                  <c:v>-0.21715792034713</c:v>
                </c:pt>
                <c:pt idx="1191">
                  <c:v>5.3617998403487398E-3</c:v>
                </c:pt>
                <c:pt idx="1192">
                  <c:v>5.3617998403487398E-3</c:v>
                </c:pt>
                <c:pt idx="1193">
                  <c:v>5.3617998403487398E-3</c:v>
                </c:pt>
                <c:pt idx="1194">
                  <c:v>1.8767170755478398E-2</c:v>
                </c:pt>
                <c:pt idx="1195">
                  <c:v>8.0433029780854603E-3</c:v>
                </c:pt>
                <c:pt idx="1196">
                  <c:v>-8.3109573129741293E-2</c:v>
                </c:pt>
                <c:pt idx="1197">
                  <c:v>0.128686011183654</c:v>
                </c:pt>
                <c:pt idx="1198">
                  <c:v>-8.0416943979188804E-3</c:v>
                </c:pt>
                <c:pt idx="1199">
                  <c:v>-8.0416943979188804E-3</c:v>
                </c:pt>
                <c:pt idx="1200">
                  <c:v>-8.0416943979188804E-3</c:v>
                </c:pt>
                <c:pt idx="1201">
                  <c:v>0.29490676602330002</c:v>
                </c:pt>
                <c:pt idx="1202">
                  <c:v>0.11528144455861</c:v>
                </c:pt>
                <c:pt idx="1203">
                  <c:v>-7.5066940393393095E-2</c:v>
                </c:pt>
                <c:pt idx="1204">
                  <c:v>-0.13136724622469501</c:v>
                </c:pt>
                <c:pt idx="1205">
                  <c:v>0.42627334200626199</c:v>
                </c:pt>
                <c:pt idx="1206">
                  <c:v>0.42627334200626199</c:v>
                </c:pt>
                <c:pt idx="1207">
                  <c:v>0.42627334200626199</c:v>
                </c:pt>
                <c:pt idx="1208">
                  <c:v>-1.0723465632349299E-2</c:v>
                </c:pt>
                <c:pt idx="1209">
                  <c:v>0.18230669055408</c:v>
                </c:pt>
                <c:pt idx="1210">
                  <c:v>1.6085935714433501E-2</c:v>
                </c:pt>
                <c:pt idx="1211">
                  <c:v>-0.16622008459791099</c:v>
                </c:pt>
                <c:pt idx="1212">
                  <c:v>2.14489419899088E-2</c:v>
                </c:pt>
                <c:pt idx="1213">
                  <c:v>2.14489419899088E-2</c:v>
                </c:pt>
                <c:pt idx="1214">
                  <c:v>2.14489419899088E-2</c:v>
                </c:pt>
                <c:pt idx="1215">
                  <c:v>8.3111181709905904E-2</c:v>
                </c:pt>
                <c:pt idx="1216">
                  <c:v>-4.2895873254605602E-2</c:v>
                </c:pt>
                <c:pt idx="1217">
                  <c:v>-1.34048347713577E-7</c:v>
                </c:pt>
                <c:pt idx="1218">
                  <c:v>0.184987121305042</c:v>
                </c:pt>
                <c:pt idx="1219">
                  <c:v>0.163539921943647</c:v>
                </c:pt>
                <c:pt idx="1220">
                  <c:v>0.163539921943647</c:v>
                </c:pt>
                <c:pt idx="1221">
                  <c:v>0.163539921943647</c:v>
                </c:pt>
                <c:pt idx="1222">
                  <c:v>9.6515480238258594E-2</c:v>
                </c:pt>
                <c:pt idx="1223">
                  <c:v>-2.6805647993074899E-3</c:v>
                </c:pt>
                <c:pt idx="1224">
                  <c:v>-0.14209111400208599</c:v>
                </c:pt>
                <c:pt idx="1225">
                  <c:v>0.10187660983687</c:v>
                </c:pt>
                <c:pt idx="1226">
                  <c:v>8.3110109323128997E-2</c:v>
                </c:pt>
                <c:pt idx="1227">
                  <c:v>8.3110109323128997E-2</c:v>
                </c:pt>
                <c:pt idx="1228">
                  <c:v>8.3110109323128997E-2</c:v>
                </c:pt>
                <c:pt idx="1229">
                  <c:v>-0.13672918011339</c:v>
                </c:pt>
                <c:pt idx="1230">
                  <c:v>-5.6300171782956397E-2</c:v>
                </c:pt>
                <c:pt idx="1231">
                  <c:v>-7.7747371144350999E-2</c:v>
                </c:pt>
                <c:pt idx="1232">
                  <c:v>6.1662909961736297E-2</c:v>
                </c:pt>
                <c:pt idx="1233">
                  <c:v>2.9491574726256901E-2</c:v>
                </c:pt>
                <c:pt idx="1234">
                  <c:v>2.9491574726256901E-2</c:v>
                </c:pt>
                <c:pt idx="1235">
                  <c:v>2.9491574726256901E-2</c:v>
                </c:pt>
                <c:pt idx="1236">
                  <c:v>0.12868708357043099</c:v>
                </c:pt>
                <c:pt idx="1237">
                  <c:v>-0.14745304789078301</c:v>
                </c:pt>
                <c:pt idx="1238">
                  <c:v>-0.168900247252177</c:v>
                </c:pt>
                <c:pt idx="1239">
                  <c:v>8.3110109323130898E-2</c:v>
                </c:pt>
                <c:pt idx="1240">
                  <c:v>-0.128685474990265</c:v>
                </c:pt>
                <c:pt idx="1241">
                  <c:v>-0.128685474990265</c:v>
                </c:pt>
                <c:pt idx="1242">
                  <c:v>-0.128685474990265</c:v>
                </c:pt>
                <c:pt idx="1243">
                  <c:v>0.115281444558608</c:v>
                </c:pt>
                <c:pt idx="1244">
                  <c:v>0.13941121944451601</c:v>
                </c:pt>
                <c:pt idx="1245">
                  <c:v>0.36729287352069201</c:v>
                </c:pt>
                <c:pt idx="1246">
                  <c:v>-0.166219816501218</c:v>
                </c:pt>
                <c:pt idx="1247">
                  <c:v>2.9491306629563199E-2</c:v>
                </c:pt>
                <c:pt idx="1248">
                  <c:v>2.9491306629563199E-2</c:v>
                </c:pt>
                <c:pt idx="1249">
                  <c:v>2.9491306629563199E-2</c:v>
                </c:pt>
                <c:pt idx="1250">
                  <c:v>-0.117962411502957</c:v>
                </c:pt>
                <c:pt idx="1251">
                  <c:v>5.6300976073039799E-2</c:v>
                </c:pt>
                <c:pt idx="1252">
                  <c:v>0.20375362181878301</c:v>
                </c:pt>
                <c:pt idx="1253">
                  <c:v>8.3110109323130898E-2</c:v>
                </c:pt>
                <c:pt idx="1254">
                  <c:v>0.211797326941908</c:v>
                </c:pt>
                <c:pt idx="1255">
                  <c:v>0.211797326941908</c:v>
                </c:pt>
                <c:pt idx="1256">
                  <c:v>0.211797326941908</c:v>
                </c:pt>
                <c:pt idx="1257">
                  <c:v>2.1447869603129999E-2</c:v>
                </c:pt>
                <c:pt idx="1258">
                  <c:v>3.4852436228176499E-2</c:v>
                </c:pt>
                <c:pt idx="1259">
                  <c:v>-0.284182093955827</c:v>
                </c:pt>
                <c:pt idx="1260">
                  <c:v>1.6085935714433501E-2</c:v>
                </c:pt>
                <c:pt idx="1261">
                  <c:v>0.187667552056</c:v>
                </c:pt>
                <c:pt idx="1262">
                  <c:v>0.187667552056</c:v>
                </c:pt>
                <c:pt idx="1263">
                  <c:v>0.187667552056</c:v>
                </c:pt>
                <c:pt idx="1264">
                  <c:v>0.123325149681735</c:v>
                </c:pt>
                <c:pt idx="1265">
                  <c:v>-4.0214102020175099E-2</c:v>
                </c:pt>
                <c:pt idx="1266">
                  <c:v>0.14477208094643401</c:v>
                </c:pt>
                <c:pt idx="1267">
                  <c:v>0.14477208094643401</c:v>
                </c:pt>
                <c:pt idx="1268">
                  <c:v>0.35120680375791002</c:v>
                </c:pt>
                <c:pt idx="1269">
                  <c:v>0.35120680375791002</c:v>
                </c:pt>
                <c:pt idx="1270">
                  <c:v>0.35120680375791002</c:v>
                </c:pt>
                <c:pt idx="1271">
                  <c:v>-2.14473334097403E-2</c:v>
                </c:pt>
                <c:pt idx="1272">
                  <c:v>5.36194729353031E-2</c:v>
                </c:pt>
                <c:pt idx="1273">
                  <c:v>0.20911582380417101</c:v>
                </c:pt>
                <c:pt idx="1274">
                  <c:v>5.0938774087649602E-2</c:v>
                </c:pt>
                <c:pt idx="1275">
                  <c:v>0.12600665281947199</c:v>
                </c:pt>
                <c:pt idx="1276">
                  <c:v>0.12600665281947199</c:v>
                </c:pt>
                <c:pt idx="1277">
                  <c:v>0.12600665281947199</c:v>
                </c:pt>
                <c:pt idx="1278">
                  <c:v>4.2895068964524601E-2</c:v>
                </c:pt>
                <c:pt idx="1279">
                  <c:v>0.356569810033386</c:v>
                </c:pt>
                <c:pt idx="1280">
                  <c:v>-0.17158094609983099</c:v>
                </c:pt>
                <c:pt idx="1281">
                  <c:v>8.3109841226437095E-2</c:v>
                </c:pt>
                <c:pt idx="1282">
                  <c:v>0.246649092928347</c:v>
                </c:pt>
                <c:pt idx="1283">
                  <c:v>0.246649092928347</c:v>
                </c:pt>
                <c:pt idx="1284">
                  <c:v>0.246649092928347</c:v>
                </c:pt>
                <c:pt idx="1285">
                  <c:v>-9.6514139754785802E-2</c:v>
                </c:pt>
                <c:pt idx="1286">
                  <c:v>0.13404901745912801</c:v>
                </c:pt>
                <c:pt idx="1287">
                  <c:v>-0.158176379474784</c:v>
                </c:pt>
                <c:pt idx="1288">
                  <c:v>-5.0937165507484901E-2</c:v>
                </c:pt>
                <c:pt idx="1289">
                  <c:v>-0.115280908365218</c:v>
                </c:pt>
                <c:pt idx="1290">
                  <c:v>-0.115280908365218</c:v>
                </c:pt>
                <c:pt idx="1291">
                  <c:v>-0.115280908365218</c:v>
                </c:pt>
                <c:pt idx="1292">
                  <c:v>0.128686815473738</c:v>
                </c:pt>
                <c:pt idx="1293">
                  <c:v>-6.9704738408002898E-2</c:v>
                </c:pt>
                <c:pt idx="1294">
                  <c:v>-1.6085667617737599E-2</c:v>
                </c:pt>
                <c:pt idx="1295">
                  <c:v>-2.68098034918243E-2</c:v>
                </c:pt>
                <c:pt idx="1296">
                  <c:v>-2.68098034918243E-2</c:v>
                </c:pt>
                <c:pt idx="1297">
                  <c:v>-2.68098034918243E-2</c:v>
                </c:pt>
                <c:pt idx="1298">
                  <c:v>-2.68098034918243E-2</c:v>
                </c:pt>
                <c:pt idx="1299">
                  <c:v>-0.152814445586088</c:v>
                </c:pt>
                <c:pt idx="1300">
                  <c:v>-0.128685474990263</c:v>
                </c:pt>
                <c:pt idx="1301">
                  <c:v>6.7024173545926396E-7</c:v>
                </c:pt>
                <c:pt idx="1302">
                  <c:v>7.2387045835821104E-2</c:v>
                </c:pt>
                <c:pt idx="1303">
                  <c:v>7.2387045835821104E-2</c:v>
                </c:pt>
              </c:numCache>
            </c:numRef>
          </c:val>
          <c:smooth val="0"/>
          <c:extLst>
            <c:ext xmlns:c16="http://schemas.microsoft.com/office/drawing/2014/chart" uri="{C3380CC4-5D6E-409C-BE32-E72D297353CC}">
              <c16:uniqueId val="{00000001-A636-DA41-94E7-117C7262608A}"/>
            </c:ext>
          </c:extLst>
        </c:ser>
        <c:dLbls>
          <c:showLegendKey val="0"/>
          <c:showVal val="0"/>
          <c:showCatName val="0"/>
          <c:showSerName val="0"/>
          <c:showPercent val="0"/>
          <c:showBubbleSize val="0"/>
        </c:dLbls>
        <c:smooth val="0"/>
        <c:axId val="154723695"/>
        <c:axId val="1"/>
      </c:lineChart>
      <c:catAx>
        <c:axId val="154723695"/>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4723695"/>
        <c:crosses val="autoZero"/>
        <c:crossBetween val="between"/>
      </c:valAx>
      <c:spPr>
        <a:noFill/>
        <a:ln w="25400">
          <a:noFill/>
        </a:ln>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solidFill>
                  <a:schemeClr val="bg1"/>
                </a:solidFill>
              </a:rPr>
              <a:t>Prediction</a:t>
            </a:r>
            <a:r>
              <a:rPr lang="en-GB" sz="2000" baseline="0">
                <a:solidFill>
                  <a:schemeClr val="bg1"/>
                </a:solidFill>
              </a:rPr>
              <a:t> without Sentiment Score on Unseen set</a:t>
            </a:r>
            <a:endParaRPr lang="en-GB" sz="2000">
              <a:solidFill>
                <a:schemeClr val="bg1"/>
              </a:solidFill>
            </a:endParaRPr>
          </a:p>
        </c:rich>
      </c:tx>
      <c:overlay val="0"/>
      <c:spPr>
        <a:noFill/>
        <a:ln>
          <a:noFill/>
        </a:ln>
        <a:effectLst/>
      </c:spPr>
    </c:title>
    <c:autoTitleDeleted val="0"/>
    <c:plotArea>
      <c:layout/>
      <c:lineChart>
        <c:grouping val="standard"/>
        <c:varyColors val="0"/>
        <c:ser>
          <c:idx val="0"/>
          <c:order val="0"/>
          <c:tx>
            <c:strRef>
              <c:f>'/Users/macbook/Desktop/IOD2/IOD/Capstone/[ARIMAwithoutSentimentScoreUnseen.xls]ARIMAwithoutSentimentScoreUnsee'!$B$1</c:f>
              <c:strCache>
                <c:ptCount val="1"/>
                <c:pt idx="0">
                  <c:v>Prediction</c:v>
                </c:pt>
              </c:strCache>
            </c:strRef>
          </c:tx>
          <c:spPr>
            <a:ln w="22225" cap="rnd">
              <a:solidFill>
                <a:srgbClr val="FF2F92"/>
              </a:solidFill>
            </a:ln>
            <a:effectLst>
              <a:glow rad="139700">
                <a:schemeClr val="accent1">
                  <a:satMod val="175000"/>
                  <a:alpha val="14000"/>
                </a:schemeClr>
              </a:glow>
            </a:effectLst>
          </c:spPr>
          <c:marker>
            <c:symbol val="none"/>
          </c:marker>
          <c:cat>
            <c:numRef>
              <c:f>[2]ARIMAwithoutSentimentScoreUnsee!$A$2:$A$365</c:f>
              <c:numCache>
                <c:formatCode>General</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[2]ARIMAwithoutSentimentScoreUnsee!$B$2:$B$365</c:f>
              <c:numCache>
                <c:formatCode>General</c:formatCode>
                <c:ptCount val="364"/>
                <c:pt idx="0">
                  <c:v>8.6530261202819106E-2</c:v>
                </c:pt>
                <c:pt idx="1">
                  <c:v>8.4322536762990202E-2</c:v>
                </c:pt>
                <c:pt idx="2">
                  <c:v>0.12707800932986299</c:v>
                </c:pt>
                <c:pt idx="3">
                  <c:v>4.7424882321352099E-2</c:v>
                </c:pt>
                <c:pt idx="4">
                  <c:v>7.3011243306579807E-2</c:v>
                </c:pt>
                <c:pt idx="5">
                  <c:v>0.121304208910287</c:v>
                </c:pt>
                <c:pt idx="6">
                  <c:v>5.0373486775661697E-2</c:v>
                </c:pt>
                <c:pt idx="7">
                  <c:v>5.0377985180637699E-2</c:v>
                </c:pt>
                <c:pt idx="8">
                  <c:v>5.03850696309283E-2</c:v>
                </c:pt>
                <c:pt idx="9">
                  <c:v>8.3032935322462906E-2</c:v>
                </c:pt>
                <c:pt idx="10">
                  <c:v>0.120180572547863</c:v>
                </c:pt>
                <c:pt idx="11">
                  <c:v>6.5025126222245794E-2</c:v>
                </c:pt>
                <c:pt idx="12">
                  <c:v>0.101045636681776</c:v>
                </c:pt>
                <c:pt idx="13">
                  <c:v>7.5156001893713895E-2</c:v>
                </c:pt>
                <c:pt idx="14">
                  <c:v>7.5155968978370694E-2</c:v>
                </c:pt>
                <c:pt idx="15">
                  <c:v>7.5155947326115205E-2</c:v>
                </c:pt>
                <c:pt idx="16">
                  <c:v>7.5155937326382496E-2</c:v>
                </c:pt>
                <c:pt idx="17">
                  <c:v>7.5155821213491694E-2</c:v>
                </c:pt>
                <c:pt idx="18">
                  <c:v>0.12693528368155399</c:v>
                </c:pt>
                <c:pt idx="19">
                  <c:v>8.1909888556289001E-2</c:v>
                </c:pt>
                <c:pt idx="20">
                  <c:v>2.2250716734235801E-2</c:v>
                </c:pt>
                <c:pt idx="21">
                  <c:v>2.2250716845840499E-2</c:v>
                </c:pt>
                <c:pt idx="22">
                  <c:v>2.2250716900492601E-2</c:v>
                </c:pt>
                <c:pt idx="23">
                  <c:v>4.9266314206977503E-2</c:v>
                </c:pt>
                <c:pt idx="24">
                  <c:v>8.9789259885241002E-2</c:v>
                </c:pt>
                <c:pt idx="25">
                  <c:v>0.22374048016883699</c:v>
                </c:pt>
                <c:pt idx="26">
                  <c:v>8.9788922192729298E-2</c:v>
                </c:pt>
                <c:pt idx="27">
                  <c:v>0.20798162563947301</c:v>
                </c:pt>
                <c:pt idx="28">
                  <c:v>0.20798162563917799</c:v>
                </c:pt>
                <c:pt idx="29">
                  <c:v>0.207981625639062</c:v>
                </c:pt>
                <c:pt idx="30">
                  <c:v>0.17758865657701101</c:v>
                </c:pt>
                <c:pt idx="31">
                  <c:v>0.132563374005878</c:v>
                </c:pt>
                <c:pt idx="32">
                  <c:v>9.8794271372470599E-2</c:v>
                </c:pt>
                <c:pt idx="33">
                  <c:v>7.5155820734251699E-2</c:v>
                </c:pt>
                <c:pt idx="34">
                  <c:v>0.105548226976018</c:v>
                </c:pt>
                <c:pt idx="35">
                  <c:v>0.105548226976019</c:v>
                </c:pt>
                <c:pt idx="36">
                  <c:v>0.105548226976019</c:v>
                </c:pt>
                <c:pt idx="37">
                  <c:v>8.5286247601340001E-2</c:v>
                </c:pt>
                <c:pt idx="38">
                  <c:v>5.2643010602613401E-2</c:v>
                </c:pt>
                <c:pt idx="39">
                  <c:v>0.17196067917220501</c:v>
                </c:pt>
                <c:pt idx="40">
                  <c:v>0.108925035931714</c:v>
                </c:pt>
                <c:pt idx="41">
                  <c:v>-4.76454266901917E-3</c:v>
                </c:pt>
                <c:pt idx="42">
                  <c:v>-4.76454266901917E-3</c:v>
                </c:pt>
                <c:pt idx="43">
                  <c:v>-4.76454266901917E-3</c:v>
                </c:pt>
                <c:pt idx="44">
                  <c:v>-4.76454266901917E-3</c:v>
                </c:pt>
                <c:pt idx="45">
                  <c:v>9.5417462416780896E-2</c:v>
                </c:pt>
                <c:pt idx="46">
                  <c:v>3.5758177875781602E-2</c:v>
                </c:pt>
                <c:pt idx="47">
                  <c:v>7.96586078886828E-2</c:v>
                </c:pt>
                <c:pt idx="48">
                  <c:v>0.14156872318664299</c:v>
                </c:pt>
                <c:pt idx="49">
                  <c:v>0.14156872318664299</c:v>
                </c:pt>
                <c:pt idx="50">
                  <c:v>0.14156872318664299</c:v>
                </c:pt>
                <c:pt idx="51">
                  <c:v>9.2040203204882695E-2</c:v>
                </c:pt>
                <c:pt idx="52">
                  <c:v>0.237248053682065</c:v>
                </c:pt>
                <c:pt idx="53">
                  <c:v>3.12560661056559E-2</c:v>
                </c:pt>
                <c:pt idx="54">
                  <c:v>0.18659400575777299</c:v>
                </c:pt>
                <c:pt idx="55">
                  <c:v>0.13368878938436601</c:v>
                </c:pt>
                <c:pt idx="56">
                  <c:v>0.13368878938436601</c:v>
                </c:pt>
                <c:pt idx="57">
                  <c:v>0.13368878938436601</c:v>
                </c:pt>
                <c:pt idx="58">
                  <c:v>0.12243260944664799</c:v>
                </c:pt>
                <c:pt idx="59">
                  <c:v>0.156202162336261</c:v>
                </c:pt>
                <c:pt idx="60">
                  <c:v>0.13481465501905099</c:v>
                </c:pt>
                <c:pt idx="61">
                  <c:v>0.121307081504117</c:v>
                </c:pt>
                <c:pt idx="62">
                  <c:v>2.56275258805942E-2</c:v>
                </c:pt>
                <c:pt idx="63">
                  <c:v>2.56275258805942E-2</c:v>
                </c:pt>
                <c:pt idx="64">
                  <c:v>2.56275258805942E-2</c:v>
                </c:pt>
                <c:pt idx="65">
                  <c:v>3.12559535416055E-2</c:v>
                </c:pt>
                <c:pt idx="66">
                  <c:v>9.5417574980831199E-2</c:v>
                </c:pt>
                <c:pt idx="67">
                  <c:v>0.124684003023862</c:v>
                </c:pt>
                <c:pt idx="68">
                  <c:v>0.11230229514361199</c:v>
                </c:pt>
                <c:pt idx="69">
                  <c:v>6.3899640796535304E-2</c:v>
                </c:pt>
                <c:pt idx="70">
                  <c:v>6.3899640796535304E-2</c:v>
                </c:pt>
                <c:pt idx="71">
                  <c:v>6.3899640796535304E-2</c:v>
                </c:pt>
                <c:pt idx="72">
                  <c:v>5.9397078770206502E-2</c:v>
                </c:pt>
                <c:pt idx="73">
                  <c:v>6.9527843329445102E-2</c:v>
                </c:pt>
                <c:pt idx="74">
                  <c:v>5.03916170253986E-2</c:v>
                </c:pt>
                <c:pt idx="75">
                  <c:v>9.6542877795261897E-2</c:v>
                </c:pt>
                <c:pt idx="76">
                  <c:v>8.1909888901847194E-2</c:v>
                </c:pt>
                <c:pt idx="77">
                  <c:v>8.1909888901847194E-2</c:v>
                </c:pt>
                <c:pt idx="78">
                  <c:v>8.1909888901847194E-2</c:v>
                </c:pt>
                <c:pt idx="79">
                  <c:v>-5.6544231099893802E-2</c:v>
                </c:pt>
                <c:pt idx="80">
                  <c:v>0.142694138565124</c:v>
                </c:pt>
                <c:pt idx="81">
                  <c:v>0.119055800490953</c:v>
                </c:pt>
                <c:pt idx="82">
                  <c:v>-5.8904083037025004E-3</c:v>
                </c:pt>
                <c:pt idx="83">
                  <c:v>-4.0784926315593502E-2</c:v>
                </c:pt>
                <c:pt idx="84">
                  <c:v>-4.0784926315593502E-2</c:v>
                </c:pt>
                <c:pt idx="85">
                  <c:v>-4.0784926315593502E-2</c:v>
                </c:pt>
                <c:pt idx="86">
                  <c:v>5.1517144967930001E-2</c:v>
                </c:pt>
                <c:pt idx="87">
                  <c:v>9.9919686750956901E-2</c:v>
                </c:pt>
                <c:pt idx="88">
                  <c:v>0.116804519477787</c:v>
                </c:pt>
                <c:pt idx="89">
                  <c:v>8.9789372447921401E-2</c:v>
                </c:pt>
                <c:pt idx="90">
                  <c:v>8.9789372447921401E-2</c:v>
                </c:pt>
                <c:pt idx="91">
                  <c:v>8.9789372447921401E-2</c:v>
                </c:pt>
                <c:pt idx="92">
                  <c:v>8.9789372447921401E-2</c:v>
                </c:pt>
                <c:pt idx="93">
                  <c:v>6.7276449752230294E-2</c:v>
                </c:pt>
                <c:pt idx="94">
                  <c:v>0.10667375491855</c:v>
                </c:pt>
                <c:pt idx="95">
                  <c:v>0.15282535338056499</c:v>
                </c:pt>
                <c:pt idx="96">
                  <c:v>9.9919686750956901E-2</c:v>
                </c:pt>
                <c:pt idx="97">
                  <c:v>0.104422811597538</c:v>
                </c:pt>
                <c:pt idx="98">
                  <c:v>0.104422811597538</c:v>
                </c:pt>
                <c:pt idx="99">
                  <c:v>0.104422811597538</c:v>
                </c:pt>
                <c:pt idx="100">
                  <c:v>0.12693573429322899</c:v>
                </c:pt>
                <c:pt idx="101">
                  <c:v>8.3035304280328306E-2</c:v>
                </c:pt>
                <c:pt idx="102">
                  <c:v>0.10329694596285401</c:v>
                </c:pt>
                <c:pt idx="103">
                  <c:v>7.0653258707925298E-2</c:v>
                </c:pt>
                <c:pt idx="104">
                  <c:v>8.7537528614504395E-2</c:v>
                </c:pt>
                <c:pt idx="105">
                  <c:v>8.7537528614504395E-2</c:v>
                </c:pt>
                <c:pt idx="106">
                  <c:v>8.7537528614504395E-2</c:v>
                </c:pt>
                <c:pt idx="107">
                  <c:v>8.1909438645644997E-2</c:v>
                </c:pt>
                <c:pt idx="108">
                  <c:v>6.0522494148687503E-2</c:v>
                </c:pt>
                <c:pt idx="109">
                  <c:v>5.93965159499538E-2</c:v>
                </c:pt>
                <c:pt idx="110">
                  <c:v>0.12130719406816701</c:v>
                </c:pt>
                <c:pt idx="111">
                  <c:v>0.134815217839302</c:v>
                </c:pt>
                <c:pt idx="112">
                  <c:v>0.134815217839302</c:v>
                </c:pt>
                <c:pt idx="113">
                  <c:v>0.134815217839302</c:v>
                </c:pt>
                <c:pt idx="114">
                  <c:v>8.9789372447921401E-2</c:v>
                </c:pt>
                <c:pt idx="115">
                  <c:v>0.12918656505018999</c:v>
                </c:pt>
                <c:pt idx="116">
                  <c:v>0.11230184488740901</c:v>
                </c:pt>
                <c:pt idx="117">
                  <c:v>0.180965915788913</c:v>
                </c:pt>
                <c:pt idx="118">
                  <c:v>0.10329683339880399</c:v>
                </c:pt>
                <c:pt idx="119">
                  <c:v>0.10329683339880399</c:v>
                </c:pt>
                <c:pt idx="120">
                  <c:v>0.10329683339880399</c:v>
                </c:pt>
                <c:pt idx="121">
                  <c:v>4.3637661421855801E-2</c:v>
                </c:pt>
                <c:pt idx="122">
                  <c:v>0.119055800490953</c:v>
                </c:pt>
                <c:pt idx="123">
                  <c:v>3.8009458888946003E-2</c:v>
                </c:pt>
                <c:pt idx="124">
                  <c:v>5.7145572628942098E-2</c:v>
                </c:pt>
                <c:pt idx="125">
                  <c:v>4.92658639547656E-2</c:v>
                </c:pt>
                <c:pt idx="126">
                  <c:v>4.92658639547656E-2</c:v>
                </c:pt>
                <c:pt idx="127">
                  <c:v>4.92658639547656E-2</c:v>
                </c:pt>
                <c:pt idx="128">
                  <c:v>9.9919686750956901E-2</c:v>
                </c:pt>
                <c:pt idx="129">
                  <c:v>-5.8898454834490303E-3</c:v>
                </c:pt>
                <c:pt idx="130">
                  <c:v>0.105548226976019</c:v>
                </c:pt>
                <c:pt idx="131">
                  <c:v>1.4371233378825E-2</c:v>
                </c:pt>
                <c:pt idx="132">
                  <c:v>8.4161282479061197E-2</c:v>
                </c:pt>
                <c:pt idx="133">
                  <c:v>8.4161282479061197E-2</c:v>
                </c:pt>
                <c:pt idx="134">
                  <c:v>8.4161282479061197E-2</c:v>
                </c:pt>
                <c:pt idx="135">
                  <c:v>3.6884156074515298E-2</c:v>
                </c:pt>
                <c:pt idx="136">
                  <c:v>0.10554777671981699</c:v>
                </c:pt>
                <c:pt idx="137">
                  <c:v>7.0653258707925298E-2</c:v>
                </c:pt>
                <c:pt idx="138">
                  <c:v>2.7879144585910499E-2</c:v>
                </c:pt>
                <c:pt idx="139">
                  <c:v>0.10104555238564</c:v>
                </c:pt>
                <c:pt idx="140">
                  <c:v>0.10104555238564</c:v>
                </c:pt>
                <c:pt idx="141">
                  <c:v>0.10104555238564</c:v>
                </c:pt>
                <c:pt idx="142">
                  <c:v>8.5286247601340001E-2</c:v>
                </c:pt>
                <c:pt idx="143">
                  <c:v>0.12806114967171001</c:v>
                </c:pt>
                <c:pt idx="144">
                  <c:v>0.13368878938436701</c:v>
                </c:pt>
                <c:pt idx="145">
                  <c:v>4.2404688195864498E-3</c:v>
                </c:pt>
                <c:pt idx="146">
                  <c:v>7.8532742253999505E-2</c:v>
                </c:pt>
                <c:pt idx="147">
                  <c:v>7.8532742253999505E-2</c:v>
                </c:pt>
                <c:pt idx="148">
                  <c:v>7.8532742253999505E-2</c:v>
                </c:pt>
                <c:pt idx="149">
                  <c:v>7.8532742253999505E-2</c:v>
                </c:pt>
                <c:pt idx="150">
                  <c:v>0.180965915788913</c:v>
                </c:pt>
                <c:pt idx="151">
                  <c:v>5.6020269814511497E-2</c:v>
                </c:pt>
                <c:pt idx="152">
                  <c:v>2.7878806893757799E-2</c:v>
                </c:pt>
                <c:pt idx="153">
                  <c:v>6.2773775161851897E-2</c:v>
                </c:pt>
                <c:pt idx="154">
                  <c:v>6.2773775161851897E-2</c:v>
                </c:pt>
                <c:pt idx="155">
                  <c:v>6.2773775161851897E-2</c:v>
                </c:pt>
                <c:pt idx="156">
                  <c:v>0.10554777671981599</c:v>
                </c:pt>
                <c:pt idx="157">
                  <c:v>0.135940182961581</c:v>
                </c:pt>
                <c:pt idx="158">
                  <c:v>8.7431434099656102E-3</c:v>
                </c:pt>
                <c:pt idx="159">
                  <c:v>1.9890752423716699E-3</c:v>
                </c:pt>
                <c:pt idx="160">
                  <c:v>0.12130719406816701</c:v>
                </c:pt>
                <c:pt idx="161">
                  <c:v>0.12130719406816701</c:v>
                </c:pt>
                <c:pt idx="162">
                  <c:v>0.12130719406816701</c:v>
                </c:pt>
                <c:pt idx="163">
                  <c:v>0.10329694596285501</c:v>
                </c:pt>
                <c:pt idx="164">
                  <c:v>9.7668855993994802E-2</c:v>
                </c:pt>
                <c:pt idx="165">
                  <c:v>0.13143795862740501</c:v>
                </c:pt>
                <c:pt idx="166">
                  <c:v>4.8140786268437298E-2</c:v>
                </c:pt>
                <c:pt idx="167">
                  <c:v>1.99997736038867E-2</c:v>
                </c:pt>
                <c:pt idx="168">
                  <c:v>1.99997736038867E-2</c:v>
                </c:pt>
                <c:pt idx="169">
                  <c:v>1.99997736038867E-2</c:v>
                </c:pt>
                <c:pt idx="170">
                  <c:v>6.8401977694761695E-2</c:v>
                </c:pt>
                <c:pt idx="171">
                  <c:v>0.111176429508928</c:v>
                </c:pt>
                <c:pt idx="172">
                  <c:v>0.17871452221169801</c:v>
                </c:pt>
                <c:pt idx="173">
                  <c:v>7.7407214311468894E-2</c:v>
                </c:pt>
                <c:pt idx="174">
                  <c:v>4.7014920633753898E-2</c:v>
                </c:pt>
                <c:pt idx="175">
                  <c:v>4.7014920633753898E-2</c:v>
                </c:pt>
                <c:pt idx="176">
                  <c:v>4.7014920633753898E-2</c:v>
                </c:pt>
                <c:pt idx="177">
                  <c:v>4.8140336012234199E-2</c:v>
                </c:pt>
                <c:pt idx="178">
                  <c:v>7.4030067663621094E-2</c:v>
                </c:pt>
                <c:pt idx="179">
                  <c:v>9.87941588084255E-2</c:v>
                </c:pt>
                <c:pt idx="180">
                  <c:v>3.1255615849453598E-2</c:v>
                </c:pt>
                <c:pt idx="181">
                  <c:v>2.11247387261655E-2</c:v>
                </c:pt>
                <c:pt idx="182">
                  <c:v>2.11247387261655E-2</c:v>
                </c:pt>
                <c:pt idx="183">
                  <c:v>2.11247387261655E-2</c:v>
                </c:pt>
                <c:pt idx="184">
                  <c:v>2.11247387261655E-2</c:v>
                </c:pt>
                <c:pt idx="185">
                  <c:v>0.13819146397474499</c:v>
                </c:pt>
                <c:pt idx="186">
                  <c:v>8.0784023267163899E-2</c:v>
                </c:pt>
                <c:pt idx="187">
                  <c:v>0.102171530584374</c:v>
                </c:pt>
                <c:pt idx="188">
                  <c:v>2.3376132303379399E-2</c:v>
                </c:pt>
                <c:pt idx="189">
                  <c:v>2.3376132303379399E-2</c:v>
                </c:pt>
                <c:pt idx="190">
                  <c:v>2.3376132303379399E-2</c:v>
                </c:pt>
                <c:pt idx="191">
                  <c:v>5.7145685192991701E-2</c:v>
                </c:pt>
                <c:pt idx="192">
                  <c:v>2.2250604360848799E-2</c:v>
                </c:pt>
                <c:pt idx="193">
                  <c:v>0.11342771052209299</c:v>
                </c:pt>
                <c:pt idx="194">
                  <c:v>0.286776461099774</c:v>
                </c:pt>
                <c:pt idx="195">
                  <c:v>8.0784023267163899E-2</c:v>
                </c:pt>
                <c:pt idx="196">
                  <c:v>8.0784023267163899E-2</c:v>
                </c:pt>
                <c:pt idx="197">
                  <c:v>8.0784023267163899E-2</c:v>
                </c:pt>
                <c:pt idx="198">
                  <c:v>7.6281348676785501E-2</c:v>
                </c:pt>
                <c:pt idx="199">
                  <c:v>5.0391617025399398E-2</c:v>
                </c:pt>
                <c:pt idx="200">
                  <c:v>9.6542990359311506E-2</c:v>
                </c:pt>
                <c:pt idx="201">
                  <c:v>0.102171530584374</c:v>
                </c:pt>
                <c:pt idx="202">
                  <c:v>9.5417462416780896E-2</c:v>
                </c:pt>
                <c:pt idx="203">
                  <c:v>9.5417462416780896E-2</c:v>
                </c:pt>
                <c:pt idx="204">
                  <c:v>9.5417462416780896E-2</c:v>
                </c:pt>
                <c:pt idx="205">
                  <c:v>0.16295566768360101</c:v>
                </c:pt>
                <c:pt idx="206">
                  <c:v>0.10667375491855</c:v>
                </c:pt>
                <c:pt idx="207">
                  <c:v>0.10554788928386601</c:v>
                </c:pt>
                <c:pt idx="208">
                  <c:v>0.12243260944664799</c:v>
                </c:pt>
                <c:pt idx="209">
                  <c:v>0.10442236134133601</c:v>
                </c:pt>
                <c:pt idx="210">
                  <c:v>0.10442236134133601</c:v>
                </c:pt>
                <c:pt idx="211">
                  <c:v>0.10442236134133601</c:v>
                </c:pt>
                <c:pt idx="212">
                  <c:v>4.3637661421855801E-2</c:v>
                </c:pt>
                <c:pt idx="213">
                  <c:v>6.3899190540332995E-2</c:v>
                </c:pt>
                <c:pt idx="214">
                  <c:v>0.102171080328171</c:v>
                </c:pt>
                <c:pt idx="215">
                  <c:v>5.2643010602613297E-2</c:v>
                </c:pt>
                <c:pt idx="216">
                  <c:v>0.16970973585119301</c:v>
                </c:pt>
                <c:pt idx="217">
                  <c:v>0.16970973585119301</c:v>
                </c:pt>
                <c:pt idx="218">
                  <c:v>0.16970973585119301</c:v>
                </c:pt>
                <c:pt idx="219">
                  <c:v>0.114553125900573</c:v>
                </c:pt>
                <c:pt idx="220">
                  <c:v>7.7407214311468894E-2</c:v>
                </c:pt>
                <c:pt idx="221">
                  <c:v>0.10329683339880399</c:v>
                </c:pt>
                <c:pt idx="222">
                  <c:v>3.5758628131983897E-2</c:v>
                </c:pt>
                <c:pt idx="223">
                  <c:v>4.2403562555360704E-3</c:v>
                </c:pt>
                <c:pt idx="224">
                  <c:v>4.2403562555360704E-3</c:v>
                </c:pt>
                <c:pt idx="225">
                  <c:v>4.2403562555360704E-3</c:v>
                </c:pt>
                <c:pt idx="226">
                  <c:v>4.2404688195864498E-3</c:v>
                </c:pt>
                <c:pt idx="227">
                  <c:v>-1.37697792857255E-2</c:v>
                </c:pt>
                <c:pt idx="228">
                  <c:v>9.4291934474249398E-2</c:v>
                </c:pt>
                <c:pt idx="229">
                  <c:v>7.2904539721089706E-2</c:v>
                </c:pt>
                <c:pt idx="230">
                  <c:v>7.4030517919823402E-2</c:v>
                </c:pt>
                <c:pt idx="231">
                  <c:v>7.4030517919823402E-2</c:v>
                </c:pt>
                <c:pt idx="232">
                  <c:v>7.4030517919823402E-2</c:v>
                </c:pt>
                <c:pt idx="233">
                  <c:v>0.11342771052209299</c:v>
                </c:pt>
                <c:pt idx="234">
                  <c:v>6.2773887725901506E-2</c:v>
                </c:pt>
                <c:pt idx="235">
                  <c:v>0.121306743811964</c:v>
                </c:pt>
                <c:pt idx="236">
                  <c:v>9.2040766025135404E-2</c:v>
                </c:pt>
                <c:pt idx="237">
                  <c:v>0.110050451310195</c:v>
                </c:pt>
                <c:pt idx="238">
                  <c:v>0.110050451310195</c:v>
                </c:pt>
                <c:pt idx="239">
                  <c:v>0.110050451310195</c:v>
                </c:pt>
                <c:pt idx="240">
                  <c:v>8.7537528614504395E-2</c:v>
                </c:pt>
                <c:pt idx="241">
                  <c:v>9.9920137007160001E-2</c:v>
                </c:pt>
                <c:pt idx="242">
                  <c:v>8.3035416844377902E-2</c:v>
                </c:pt>
                <c:pt idx="243">
                  <c:v>3.3506896862617201E-2</c:v>
                </c:pt>
                <c:pt idx="244">
                  <c:v>0.116804519477788</c:v>
                </c:pt>
                <c:pt idx="245">
                  <c:v>0.116804519477788</c:v>
                </c:pt>
                <c:pt idx="246">
                  <c:v>0.116804519477788</c:v>
                </c:pt>
                <c:pt idx="247">
                  <c:v>0.116804519477788</c:v>
                </c:pt>
                <c:pt idx="248">
                  <c:v>0.15057362211119801</c:v>
                </c:pt>
                <c:pt idx="249">
                  <c:v>0.107799507989183</c:v>
                </c:pt>
                <c:pt idx="250">
                  <c:v>0.16295566768360101</c:v>
                </c:pt>
                <c:pt idx="251">
                  <c:v>0.14269458882132599</c:v>
                </c:pt>
                <c:pt idx="252">
                  <c:v>0.14269458882132599</c:v>
                </c:pt>
                <c:pt idx="253">
                  <c:v>0.14269458882132599</c:v>
                </c:pt>
                <c:pt idx="254">
                  <c:v>0.15620216233626</c:v>
                </c:pt>
                <c:pt idx="255">
                  <c:v>0.123558475081331</c:v>
                </c:pt>
                <c:pt idx="256">
                  <c:v>8.9788922191718301E-2</c:v>
                </c:pt>
                <c:pt idx="257">
                  <c:v>6.6151034373750001E-2</c:v>
                </c:pt>
                <c:pt idx="258">
                  <c:v>0.14832234109803399</c:v>
                </c:pt>
                <c:pt idx="259">
                  <c:v>0.14832234109803399</c:v>
                </c:pt>
                <c:pt idx="260">
                  <c:v>0.14832234109803399</c:v>
                </c:pt>
                <c:pt idx="261">
                  <c:v>-0.18149043989454799</c:v>
                </c:pt>
                <c:pt idx="262">
                  <c:v>5.1517144967930001E-2</c:v>
                </c:pt>
                <c:pt idx="263">
                  <c:v>7.2904089464887398E-2</c:v>
                </c:pt>
                <c:pt idx="264">
                  <c:v>5.3768876237296703E-2</c:v>
                </c:pt>
                <c:pt idx="265">
                  <c:v>0.14832279135423701</c:v>
                </c:pt>
                <c:pt idx="266">
                  <c:v>0.14832279135423701</c:v>
                </c:pt>
                <c:pt idx="267">
                  <c:v>0.14832279135423701</c:v>
                </c:pt>
                <c:pt idx="268">
                  <c:v>0.16295578024765101</c:v>
                </c:pt>
                <c:pt idx="269">
                  <c:v>0.16633247663929601</c:v>
                </c:pt>
                <c:pt idx="270">
                  <c:v>3.1150534411053901E-3</c:v>
                </c:pt>
                <c:pt idx="271">
                  <c:v>6.72761120600784E-2</c:v>
                </c:pt>
                <c:pt idx="272">
                  <c:v>3.6884156074515298E-2</c:v>
                </c:pt>
                <c:pt idx="273">
                  <c:v>3.6884156074515298E-2</c:v>
                </c:pt>
                <c:pt idx="274">
                  <c:v>3.6884156074515298E-2</c:v>
                </c:pt>
                <c:pt idx="275">
                  <c:v>2.56274133165438E-2</c:v>
                </c:pt>
                <c:pt idx="276">
                  <c:v>0.107799620553233</c:v>
                </c:pt>
                <c:pt idx="277">
                  <c:v>5.6019706994258803E-2</c:v>
                </c:pt>
                <c:pt idx="278">
                  <c:v>-9.2671046953471496E-3</c:v>
                </c:pt>
                <c:pt idx="279">
                  <c:v>9.0914787826402499E-2</c:v>
                </c:pt>
                <c:pt idx="280">
                  <c:v>9.0914787826402499E-2</c:v>
                </c:pt>
                <c:pt idx="281">
                  <c:v>9.0914787826402499E-2</c:v>
                </c:pt>
                <c:pt idx="282">
                  <c:v>0.107799620553233</c:v>
                </c:pt>
                <c:pt idx="283">
                  <c:v>0.13931744217347899</c:v>
                </c:pt>
                <c:pt idx="284">
                  <c:v>3.1255503285403198E-2</c:v>
                </c:pt>
                <c:pt idx="285">
                  <c:v>0.16183025230511999</c:v>
                </c:pt>
                <c:pt idx="286">
                  <c:v>8.6412113236023297E-2</c:v>
                </c:pt>
                <c:pt idx="287">
                  <c:v>8.6412113236023297E-2</c:v>
                </c:pt>
                <c:pt idx="288">
                  <c:v>8.6412113236023297E-2</c:v>
                </c:pt>
                <c:pt idx="289">
                  <c:v>0.135940182961581</c:v>
                </c:pt>
                <c:pt idx="290">
                  <c:v>1.21202900578125E-2</c:v>
                </c:pt>
                <c:pt idx="291">
                  <c:v>4.2512246043374703E-2</c:v>
                </c:pt>
                <c:pt idx="292">
                  <c:v>8.6320960768833301E-4</c:v>
                </c:pt>
                <c:pt idx="293">
                  <c:v>9.20402032048835E-2</c:v>
                </c:pt>
                <c:pt idx="294">
                  <c:v>9.20402032048835E-2</c:v>
                </c:pt>
                <c:pt idx="295">
                  <c:v>9.20402032048835E-2</c:v>
                </c:pt>
                <c:pt idx="296">
                  <c:v>9.9919799315007302E-2</c:v>
                </c:pt>
                <c:pt idx="297">
                  <c:v>4.3638111678058103E-2</c:v>
                </c:pt>
                <c:pt idx="298">
                  <c:v>0.17758921939726799</c:v>
                </c:pt>
                <c:pt idx="299">
                  <c:v>6.2773775161851106E-2</c:v>
                </c:pt>
                <c:pt idx="300">
                  <c:v>8.1909438645644997E-2</c:v>
                </c:pt>
                <c:pt idx="301">
                  <c:v>8.1909438645644997E-2</c:v>
                </c:pt>
                <c:pt idx="302">
                  <c:v>8.1909438645644997E-2</c:v>
                </c:pt>
                <c:pt idx="303">
                  <c:v>5.0391729589448903E-2</c:v>
                </c:pt>
                <c:pt idx="304">
                  <c:v>1.0994086730977201E-2</c:v>
                </c:pt>
                <c:pt idx="305">
                  <c:v>9.4291596782097503E-2</c:v>
                </c:pt>
                <c:pt idx="306">
                  <c:v>7.6281348676784697E-2</c:v>
                </c:pt>
                <c:pt idx="307">
                  <c:v>4.8140336012234199E-2</c:v>
                </c:pt>
                <c:pt idx="308">
                  <c:v>4.8140336012234199E-2</c:v>
                </c:pt>
                <c:pt idx="309">
                  <c:v>4.8140336012234199E-2</c:v>
                </c:pt>
                <c:pt idx="310">
                  <c:v>0.15620171208005801</c:v>
                </c:pt>
                <c:pt idx="311">
                  <c:v>0.107799170297031</c:v>
                </c:pt>
                <c:pt idx="312">
                  <c:v>9.5417462416780896E-2</c:v>
                </c:pt>
                <c:pt idx="313">
                  <c:v>9.4292047038299798E-2</c:v>
                </c:pt>
                <c:pt idx="314">
                  <c:v>0.254132773844846</c:v>
                </c:pt>
                <c:pt idx="315">
                  <c:v>0.254132773844846</c:v>
                </c:pt>
                <c:pt idx="316">
                  <c:v>0.254132773844846</c:v>
                </c:pt>
                <c:pt idx="317">
                  <c:v>9.6542877795261897E-2</c:v>
                </c:pt>
                <c:pt idx="318">
                  <c:v>7.7406764055265795E-2</c:v>
                </c:pt>
                <c:pt idx="319">
                  <c:v>0.11117631694487801</c:v>
                </c:pt>
                <c:pt idx="320">
                  <c:v>0.10104555238564</c:v>
                </c:pt>
                <c:pt idx="321">
                  <c:v>0.15395076875904601</c:v>
                </c:pt>
                <c:pt idx="322">
                  <c:v>0.15395076875904601</c:v>
                </c:pt>
                <c:pt idx="323">
                  <c:v>0.15395076875904601</c:v>
                </c:pt>
                <c:pt idx="324">
                  <c:v>8.8663506813238105E-2</c:v>
                </c:pt>
                <c:pt idx="325">
                  <c:v>3.8009458888946003E-2</c:v>
                </c:pt>
                <c:pt idx="326">
                  <c:v>7.6281348676784697E-2</c:v>
                </c:pt>
                <c:pt idx="327">
                  <c:v>7.6281348676784697E-2</c:v>
                </c:pt>
                <c:pt idx="328">
                  <c:v>0.12806069941550699</c:v>
                </c:pt>
                <c:pt idx="329">
                  <c:v>0.12806069941550699</c:v>
                </c:pt>
                <c:pt idx="330">
                  <c:v>0.12806069941550699</c:v>
                </c:pt>
                <c:pt idx="331">
                  <c:v>0.104422811597538</c:v>
                </c:pt>
                <c:pt idx="332">
                  <c:v>0.13368878938436601</c:v>
                </c:pt>
                <c:pt idx="333">
                  <c:v>0.13931744217347899</c:v>
                </c:pt>
                <c:pt idx="334">
                  <c:v>0.108925035931714</c:v>
                </c:pt>
                <c:pt idx="335">
                  <c:v>0.115678991535257</c:v>
                </c:pt>
                <c:pt idx="336">
                  <c:v>0.115678991535257</c:v>
                </c:pt>
                <c:pt idx="337">
                  <c:v>0.115678991535257</c:v>
                </c:pt>
                <c:pt idx="338">
                  <c:v>6.8401865130711295E-2</c:v>
                </c:pt>
                <c:pt idx="339">
                  <c:v>1.21204026218629E-2</c:v>
                </c:pt>
                <c:pt idx="340">
                  <c:v>5.0391729589448903E-2</c:v>
                </c:pt>
                <c:pt idx="341">
                  <c:v>0.116804519477787</c:v>
                </c:pt>
                <c:pt idx="342">
                  <c:v>9.7668405737792494E-2</c:v>
                </c:pt>
                <c:pt idx="343">
                  <c:v>9.7668405737792494E-2</c:v>
                </c:pt>
                <c:pt idx="344">
                  <c:v>9.7668405737792494E-2</c:v>
                </c:pt>
                <c:pt idx="345">
                  <c:v>4.8140336012234199E-2</c:v>
                </c:pt>
                <c:pt idx="346">
                  <c:v>8.4160832222858903E-2</c:v>
                </c:pt>
                <c:pt idx="347">
                  <c:v>-7.0161613743354801E-3</c:v>
                </c:pt>
                <c:pt idx="348">
                  <c:v>-2.84032184353432E-2</c:v>
                </c:pt>
                <c:pt idx="349">
                  <c:v>0.142694251129174</c:v>
                </c:pt>
                <c:pt idx="350">
                  <c:v>0.142694251129174</c:v>
                </c:pt>
                <c:pt idx="351">
                  <c:v>0.142694251129174</c:v>
                </c:pt>
                <c:pt idx="352">
                  <c:v>8.0784023267163899E-2</c:v>
                </c:pt>
                <c:pt idx="353">
                  <c:v>5.03916170253986E-2</c:v>
                </c:pt>
                <c:pt idx="354">
                  <c:v>-4.3036657584960197E-2</c:v>
                </c:pt>
                <c:pt idx="355">
                  <c:v>6.50251687390659E-2</c:v>
                </c:pt>
                <c:pt idx="356">
                  <c:v>6.50251687390659E-2</c:v>
                </c:pt>
                <c:pt idx="357">
                  <c:v>6.50251687390659E-2</c:v>
                </c:pt>
                <c:pt idx="358">
                  <c:v>6.50251687390659E-2</c:v>
                </c:pt>
                <c:pt idx="359">
                  <c:v>3.1255615849453598E-2</c:v>
                </c:pt>
                <c:pt idx="360">
                  <c:v>5.1517482660081902E-2</c:v>
                </c:pt>
                <c:pt idx="361">
                  <c:v>5.93965159499538E-2</c:v>
                </c:pt>
                <c:pt idx="362">
                  <c:v>8.7537641178553893E-2</c:v>
                </c:pt>
                <c:pt idx="363">
                  <c:v>8.7537641178553893E-2</c:v>
                </c:pt>
              </c:numCache>
            </c:numRef>
          </c:val>
          <c:smooth val="0"/>
          <c:extLst>
            <c:ext xmlns:c16="http://schemas.microsoft.com/office/drawing/2014/chart" uri="{C3380CC4-5D6E-409C-BE32-E72D297353CC}">
              <c16:uniqueId val="{00000000-DEC4-774D-BCD2-0220731C7E12}"/>
            </c:ext>
          </c:extLst>
        </c:ser>
        <c:ser>
          <c:idx val="1"/>
          <c:order val="1"/>
          <c:tx>
            <c:strRef>
              <c:f>'/Users/macbook/Desktop/IOD2/IOD/Capstone/[ARIMAwithoutSentimentScoreUnseen.xls]ARIMAwithoutSentimentScoreUnsee'!$C$1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[2]ARIMAwithoutSentimentScoreUnsee!$A$2:$A$365</c:f>
              <c:numCache>
                <c:formatCode>General</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[2]ARIMAwithoutSentimentScoreUnsee!$C$2:$C$365</c:f>
              <c:numCache>
                <c:formatCode>General</c:formatCode>
                <c:ptCount val="364"/>
                <c:pt idx="0">
                  <c:v>-9.99800000000306E-3</c:v>
                </c:pt>
                <c:pt idx="1">
                  <c:v>-9.99800000000306E-3</c:v>
                </c:pt>
                <c:pt idx="2">
                  <c:v>-0.39999799999999602</c:v>
                </c:pt>
                <c:pt idx="3">
                  <c:v>0.29999899999999902</c:v>
                </c:pt>
                <c:pt idx="4">
                  <c:v>6.9999999999993096E-2</c:v>
                </c:pt>
                <c:pt idx="5">
                  <c:v>-0.35999999999999899</c:v>
                </c:pt>
                <c:pt idx="6">
                  <c:v>0.270000999999993</c:v>
                </c:pt>
                <c:pt idx="7">
                  <c:v>0.270000999999993</c:v>
                </c:pt>
                <c:pt idx="8">
                  <c:v>0.270000999999993</c:v>
                </c:pt>
                <c:pt idx="9">
                  <c:v>-2.0001000000000602E-2</c:v>
                </c:pt>
                <c:pt idx="10">
                  <c:v>-0.34999800000000603</c:v>
                </c:pt>
                <c:pt idx="11">
                  <c:v>0.13999900000000301</c:v>
                </c:pt>
                <c:pt idx="12">
                  <c:v>-0.18000000000000599</c:v>
                </c:pt>
                <c:pt idx="13">
                  <c:v>4.9999000000006698E-2</c:v>
                </c:pt>
                <c:pt idx="14">
                  <c:v>4.9999000000006698E-2</c:v>
                </c:pt>
                <c:pt idx="15">
                  <c:v>4.9999000000006698E-2</c:v>
                </c:pt>
                <c:pt idx="16">
                  <c:v>4.9999000000006698E-2</c:v>
                </c:pt>
                <c:pt idx="17">
                  <c:v>4.9999999999997102E-2</c:v>
                </c:pt>
                <c:pt idx="18">
                  <c:v>-0.41000000000000297</c:v>
                </c:pt>
                <c:pt idx="19">
                  <c:v>-1.0002E-2</c:v>
                </c:pt>
                <c:pt idx="20">
                  <c:v>0.52000000000000302</c:v>
                </c:pt>
                <c:pt idx="21">
                  <c:v>0.52000000000000302</c:v>
                </c:pt>
                <c:pt idx="22">
                  <c:v>0.52000000000000302</c:v>
                </c:pt>
                <c:pt idx="23">
                  <c:v>0.27999800000000602</c:v>
                </c:pt>
                <c:pt idx="24">
                  <c:v>-8.0001000000002806E-2</c:v>
                </c:pt>
                <c:pt idx="25">
                  <c:v>-1.2700009999999999</c:v>
                </c:pt>
                <c:pt idx="26">
                  <c:v>-7.9998000000003303E-2</c:v>
                </c:pt>
                <c:pt idx="27">
                  <c:v>-1.13000199999999</c:v>
                </c:pt>
                <c:pt idx="28">
                  <c:v>-1.13000199999999</c:v>
                </c:pt>
                <c:pt idx="29">
                  <c:v>-1.13000199999999</c:v>
                </c:pt>
                <c:pt idx="30">
                  <c:v>-0.85999600000000198</c:v>
                </c:pt>
                <c:pt idx="31">
                  <c:v>-0.45999900000000299</c:v>
                </c:pt>
                <c:pt idx="32">
                  <c:v>-0.15999999999999601</c:v>
                </c:pt>
                <c:pt idx="33">
                  <c:v>4.9999999999997102E-2</c:v>
                </c:pt>
                <c:pt idx="34">
                  <c:v>-0.220001000000003</c:v>
                </c:pt>
                <c:pt idx="35">
                  <c:v>-0.220001000000003</c:v>
                </c:pt>
                <c:pt idx="36">
                  <c:v>-0.220001000000003</c:v>
                </c:pt>
                <c:pt idx="37">
                  <c:v>-3.9996999999999602E-2</c:v>
                </c:pt>
                <c:pt idx="38">
                  <c:v>0.25</c:v>
                </c:pt>
                <c:pt idx="39">
                  <c:v>-0.809997999999993</c:v>
                </c:pt>
                <c:pt idx="40">
                  <c:v>-0.25</c:v>
                </c:pt>
                <c:pt idx="41">
                  <c:v>0.75999899999999998</c:v>
                </c:pt>
                <c:pt idx="42">
                  <c:v>0.75999899999999998</c:v>
                </c:pt>
                <c:pt idx="43">
                  <c:v>0.75999899999999998</c:v>
                </c:pt>
                <c:pt idx="44">
                  <c:v>0.75999899999999998</c:v>
                </c:pt>
                <c:pt idx="45">
                  <c:v>-0.13000100000000001</c:v>
                </c:pt>
                <c:pt idx="46">
                  <c:v>0.40000200000000002</c:v>
                </c:pt>
                <c:pt idx="47">
                  <c:v>9.99800000000306E-3</c:v>
                </c:pt>
                <c:pt idx="48">
                  <c:v>-0.54000099999999596</c:v>
                </c:pt>
                <c:pt idx="49">
                  <c:v>-0.54000099999999596</c:v>
                </c:pt>
                <c:pt idx="50">
                  <c:v>-0.54000099999999596</c:v>
                </c:pt>
                <c:pt idx="51">
                  <c:v>-9.9997999999999296E-2</c:v>
                </c:pt>
                <c:pt idx="52">
                  <c:v>-1.39</c:v>
                </c:pt>
                <c:pt idx="53">
                  <c:v>0.439998000000002</c:v>
                </c:pt>
                <c:pt idx="54">
                  <c:v>-0.939998000000002</c:v>
                </c:pt>
                <c:pt idx="55">
                  <c:v>-0.469996999999999</c:v>
                </c:pt>
                <c:pt idx="56">
                  <c:v>-0.469996999999999</c:v>
                </c:pt>
                <c:pt idx="57">
                  <c:v>-0.469996999999999</c:v>
                </c:pt>
                <c:pt idx="58">
                  <c:v>-0.36999899999999902</c:v>
                </c:pt>
                <c:pt idx="59">
                  <c:v>-0.67000200000000298</c:v>
                </c:pt>
                <c:pt idx="60">
                  <c:v>-0.479999000000006</c:v>
                </c:pt>
                <c:pt idx="61">
                  <c:v>-0.36000000000000598</c:v>
                </c:pt>
                <c:pt idx="62">
                  <c:v>0.49000099999999902</c:v>
                </c:pt>
                <c:pt idx="63">
                  <c:v>0.49000099999999902</c:v>
                </c:pt>
                <c:pt idx="64">
                  <c:v>0.49000099999999902</c:v>
                </c:pt>
                <c:pt idx="65">
                  <c:v>0.43999899999999997</c:v>
                </c:pt>
                <c:pt idx="66">
                  <c:v>-0.13000199999999701</c:v>
                </c:pt>
                <c:pt idx="67">
                  <c:v>-0.39</c:v>
                </c:pt>
                <c:pt idx="68">
                  <c:v>-0.280003</c:v>
                </c:pt>
                <c:pt idx="69">
                  <c:v>0.149997999999996</c:v>
                </c:pt>
                <c:pt idx="70">
                  <c:v>0.149997999999996</c:v>
                </c:pt>
                <c:pt idx="71">
                  <c:v>0.149997999999996</c:v>
                </c:pt>
                <c:pt idx="72">
                  <c:v>0.189998000000002</c:v>
                </c:pt>
                <c:pt idx="73">
                  <c:v>9.9997999999999296E-2</c:v>
                </c:pt>
                <c:pt idx="74">
                  <c:v>0.27000099999999999</c:v>
                </c:pt>
                <c:pt idx="75">
                  <c:v>-0.13999900000000301</c:v>
                </c:pt>
                <c:pt idx="76">
                  <c:v>-1.0002E-2</c:v>
                </c:pt>
                <c:pt idx="77">
                  <c:v>-1.0002E-2</c:v>
                </c:pt>
                <c:pt idx="78">
                  <c:v>-1.0002E-2</c:v>
                </c:pt>
                <c:pt idx="79">
                  <c:v>1.2200009999999999</c:v>
                </c:pt>
                <c:pt idx="80">
                  <c:v>-0.54999899999999902</c:v>
                </c:pt>
                <c:pt idx="81">
                  <c:v>-0.34000000000000302</c:v>
                </c:pt>
                <c:pt idx="82">
                  <c:v>0.77000100000000005</c:v>
                </c:pt>
                <c:pt idx="83">
                  <c:v>1.079998</c:v>
                </c:pt>
                <c:pt idx="84">
                  <c:v>1.079998</c:v>
                </c:pt>
                <c:pt idx="85">
                  <c:v>1.079998</c:v>
                </c:pt>
                <c:pt idx="86">
                  <c:v>0.26000200000000001</c:v>
                </c:pt>
                <c:pt idx="87">
                  <c:v>-0.16999799999999901</c:v>
                </c:pt>
                <c:pt idx="88">
                  <c:v>-0.31999999999999301</c:v>
                </c:pt>
                <c:pt idx="89">
                  <c:v>-8.0002000000000295E-2</c:v>
                </c:pt>
                <c:pt idx="90">
                  <c:v>-8.0002000000000295E-2</c:v>
                </c:pt>
                <c:pt idx="91">
                  <c:v>-8.0002000000000295E-2</c:v>
                </c:pt>
                <c:pt idx="92">
                  <c:v>-8.0002000000000295E-2</c:v>
                </c:pt>
                <c:pt idx="93">
                  <c:v>0.119998999999999</c:v>
                </c:pt>
                <c:pt idx="94">
                  <c:v>-0.22999999999999601</c:v>
                </c:pt>
                <c:pt idx="95">
                  <c:v>-0.64000299999999999</c:v>
                </c:pt>
                <c:pt idx="96">
                  <c:v>-0.16999799999999901</c:v>
                </c:pt>
                <c:pt idx="97">
                  <c:v>-0.210003</c:v>
                </c:pt>
                <c:pt idx="98">
                  <c:v>-0.210003</c:v>
                </c:pt>
                <c:pt idx="99">
                  <c:v>-0.210003</c:v>
                </c:pt>
                <c:pt idx="100">
                  <c:v>-0.41000399999999998</c:v>
                </c:pt>
                <c:pt idx="101">
                  <c:v>-2.0000000000003099E-2</c:v>
                </c:pt>
                <c:pt idx="102">
                  <c:v>-0.20000099999999299</c:v>
                </c:pt>
                <c:pt idx="103">
                  <c:v>9.0000000000003397E-2</c:v>
                </c:pt>
                <c:pt idx="104">
                  <c:v>-5.9997000000002701E-2</c:v>
                </c:pt>
                <c:pt idx="105">
                  <c:v>-5.9997000000002701E-2</c:v>
                </c:pt>
                <c:pt idx="106">
                  <c:v>-5.9997000000002701E-2</c:v>
                </c:pt>
                <c:pt idx="107">
                  <c:v>-9.99800000000306E-3</c:v>
                </c:pt>
                <c:pt idx="108">
                  <c:v>0.17999999999999899</c:v>
                </c:pt>
                <c:pt idx="109">
                  <c:v>0.19000299999999701</c:v>
                </c:pt>
                <c:pt idx="110">
                  <c:v>-0.36000099999999602</c:v>
                </c:pt>
                <c:pt idx="111">
                  <c:v>-0.48000399999999299</c:v>
                </c:pt>
                <c:pt idx="112">
                  <c:v>-0.48000399999999299</c:v>
                </c:pt>
                <c:pt idx="113">
                  <c:v>-0.48000399999999299</c:v>
                </c:pt>
                <c:pt idx="114">
                  <c:v>-8.0002000000000295E-2</c:v>
                </c:pt>
                <c:pt idx="115">
                  <c:v>-0.42999999999999899</c:v>
                </c:pt>
                <c:pt idx="116">
                  <c:v>-0.279998999999996</c:v>
                </c:pt>
                <c:pt idx="117">
                  <c:v>-0.88999900000000298</c:v>
                </c:pt>
                <c:pt idx="118">
                  <c:v>-0.20000000000000201</c:v>
                </c:pt>
                <c:pt idx="119">
                  <c:v>-0.20000000000000201</c:v>
                </c:pt>
                <c:pt idx="120">
                  <c:v>-0.20000000000000201</c:v>
                </c:pt>
                <c:pt idx="121">
                  <c:v>0.33000200000000002</c:v>
                </c:pt>
                <c:pt idx="122">
                  <c:v>-0.34000000000000302</c:v>
                </c:pt>
                <c:pt idx="123">
                  <c:v>0.38000199999999701</c:v>
                </c:pt>
                <c:pt idx="124">
                  <c:v>0.209999999999993</c:v>
                </c:pt>
                <c:pt idx="125">
                  <c:v>0.28000200000000303</c:v>
                </c:pt>
                <c:pt idx="126">
                  <c:v>0.28000200000000303</c:v>
                </c:pt>
                <c:pt idx="127">
                  <c:v>0.28000200000000303</c:v>
                </c:pt>
                <c:pt idx="128">
                  <c:v>-0.16999799999999901</c:v>
                </c:pt>
                <c:pt idx="129">
                  <c:v>0.76999599999999901</c:v>
                </c:pt>
                <c:pt idx="130">
                  <c:v>-0.220001000000003</c:v>
                </c:pt>
                <c:pt idx="131">
                  <c:v>0.58999999999999597</c:v>
                </c:pt>
                <c:pt idx="132">
                  <c:v>-3.00029999999935E-2</c:v>
                </c:pt>
                <c:pt idx="133">
                  <c:v>-3.00029999999935E-2</c:v>
                </c:pt>
                <c:pt idx="134">
                  <c:v>-3.00029999999935E-2</c:v>
                </c:pt>
                <c:pt idx="135">
                  <c:v>0.38999900000000298</c:v>
                </c:pt>
                <c:pt idx="136">
                  <c:v>-0.21999700000000599</c:v>
                </c:pt>
                <c:pt idx="137">
                  <c:v>9.0000000000003397E-2</c:v>
                </c:pt>
                <c:pt idx="138">
                  <c:v>0.46999799999999597</c:v>
                </c:pt>
                <c:pt idx="139">
                  <c:v>-0.17999999999999899</c:v>
                </c:pt>
                <c:pt idx="140">
                  <c:v>-0.17999999999999899</c:v>
                </c:pt>
                <c:pt idx="141">
                  <c:v>-0.17999999999999899</c:v>
                </c:pt>
                <c:pt idx="142">
                  <c:v>-3.9996999999999602E-2</c:v>
                </c:pt>
                <c:pt idx="143">
                  <c:v>-0.42000200000000298</c:v>
                </c:pt>
                <c:pt idx="144">
                  <c:v>-0.46999700000000599</c:v>
                </c:pt>
                <c:pt idx="145">
                  <c:v>0.67999999999999905</c:v>
                </c:pt>
                <c:pt idx="146">
                  <c:v>2.0000000000003099E-2</c:v>
                </c:pt>
                <c:pt idx="147">
                  <c:v>2.0000000000003099E-2</c:v>
                </c:pt>
                <c:pt idx="148">
                  <c:v>2.0000000000003099E-2</c:v>
                </c:pt>
                <c:pt idx="149">
                  <c:v>2.0000000000003099E-2</c:v>
                </c:pt>
                <c:pt idx="150">
                  <c:v>-0.88999900000000298</c:v>
                </c:pt>
                <c:pt idx="151">
                  <c:v>0.219996999999999</c:v>
                </c:pt>
                <c:pt idx="152">
                  <c:v>0.470001000000003</c:v>
                </c:pt>
                <c:pt idx="153">
                  <c:v>0.15999999999999601</c:v>
                </c:pt>
                <c:pt idx="154">
                  <c:v>0.15999999999999601</c:v>
                </c:pt>
                <c:pt idx="155">
                  <c:v>0.15999999999999601</c:v>
                </c:pt>
                <c:pt idx="156">
                  <c:v>-0.219996999999999</c:v>
                </c:pt>
                <c:pt idx="157">
                  <c:v>-0.48999799999999899</c:v>
                </c:pt>
                <c:pt idx="158">
                  <c:v>0.63999899999999599</c:v>
                </c:pt>
                <c:pt idx="159">
                  <c:v>0.70000099999999998</c:v>
                </c:pt>
                <c:pt idx="160">
                  <c:v>-0.36000099999999602</c:v>
                </c:pt>
                <c:pt idx="161">
                  <c:v>-0.36000099999999602</c:v>
                </c:pt>
                <c:pt idx="162">
                  <c:v>-0.36000099999999602</c:v>
                </c:pt>
                <c:pt idx="163">
                  <c:v>-0.20000100000000001</c:v>
                </c:pt>
                <c:pt idx="164">
                  <c:v>-0.150001999999993</c:v>
                </c:pt>
                <c:pt idx="165">
                  <c:v>-0.45000099999999998</c:v>
                </c:pt>
                <c:pt idx="166">
                  <c:v>0.28999699999999901</c:v>
                </c:pt>
                <c:pt idx="167">
                  <c:v>0.53999699999999895</c:v>
                </c:pt>
                <c:pt idx="168">
                  <c:v>0.53999699999999895</c:v>
                </c:pt>
                <c:pt idx="169">
                  <c:v>0.53999699999999895</c:v>
                </c:pt>
                <c:pt idx="170">
                  <c:v>0.109999999999999</c:v>
                </c:pt>
                <c:pt idx="171">
                  <c:v>-0.270000999999993</c:v>
                </c:pt>
                <c:pt idx="172">
                  <c:v>-0.86999800000000205</c:v>
                </c:pt>
                <c:pt idx="173">
                  <c:v>2.9998999999996501E-2</c:v>
                </c:pt>
                <c:pt idx="174">
                  <c:v>0.29999899999999902</c:v>
                </c:pt>
                <c:pt idx="175">
                  <c:v>0.29999899999999902</c:v>
                </c:pt>
                <c:pt idx="176">
                  <c:v>0.29999899999999902</c:v>
                </c:pt>
                <c:pt idx="177">
                  <c:v>0.29000100000000301</c:v>
                </c:pt>
                <c:pt idx="178">
                  <c:v>6.00009999999997E-2</c:v>
                </c:pt>
                <c:pt idx="179">
                  <c:v>-0.159998999999999</c:v>
                </c:pt>
                <c:pt idx="180">
                  <c:v>0.44000199999999901</c:v>
                </c:pt>
                <c:pt idx="181">
                  <c:v>0.53000299999999301</c:v>
                </c:pt>
                <c:pt idx="182">
                  <c:v>0.53000299999999301</c:v>
                </c:pt>
                <c:pt idx="183">
                  <c:v>0.53000299999999301</c:v>
                </c:pt>
                <c:pt idx="184">
                  <c:v>0.53000299999999301</c:v>
                </c:pt>
                <c:pt idx="185">
                  <c:v>-0.50999799999999595</c:v>
                </c:pt>
                <c:pt idx="186">
                  <c:v>0</c:v>
                </c:pt>
                <c:pt idx="187">
                  <c:v>-0.19000299999999701</c:v>
                </c:pt>
                <c:pt idx="188">
                  <c:v>0.51000199999999996</c:v>
                </c:pt>
                <c:pt idx="189">
                  <c:v>0.51000199999999996</c:v>
                </c:pt>
                <c:pt idx="190">
                  <c:v>0.51000199999999996</c:v>
                </c:pt>
                <c:pt idx="191">
                  <c:v>0.20999900000000299</c:v>
                </c:pt>
                <c:pt idx="192">
                  <c:v>0.52000099999999305</c:v>
                </c:pt>
                <c:pt idx="193">
                  <c:v>-0.29000100000000301</c:v>
                </c:pt>
                <c:pt idx="194">
                  <c:v>-1.8300019999999899</c:v>
                </c:pt>
                <c:pt idx="195">
                  <c:v>0</c:v>
                </c:pt>
                <c:pt idx="196">
                  <c:v>0</c:v>
                </c:pt>
                <c:pt idx="197">
                  <c:v>0</c:v>
                </c:pt>
                <c:pt idx="198">
                  <c:v>4.0000999999996602E-2</c:v>
                </c:pt>
                <c:pt idx="199">
                  <c:v>0.270000999999993</c:v>
                </c:pt>
                <c:pt idx="200">
                  <c:v>-0.13999999999999299</c:v>
                </c:pt>
                <c:pt idx="201">
                  <c:v>-0.19000299999999701</c:v>
                </c:pt>
                <c:pt idx="202">
                  <c:v>-0.13000100000000001</c:v>
                </c:pt>
                <c:pt idx="203">
                  <c:v>-0.13000100000000001</c:v>
                </c:pt>
                <c:pt idx="204">
                  <c:v>-0.13000100000000001</c:v>
                </c:pt>
                <c:pt idx="205">
                  <c:v>-0.72999900000000595</c:v>
                </c:pt>
                <c:pt idx="206">
                  <c:v>-0.22999999999999601</c:v>
                </c:pt>
                <c:pt idx="207">
                  <c:v>-0.219997999999996</c:v>
                </c:pt>
                <c:pt idx="208">
                  <c:v>-0.36999899999999902</c:v>
                </c:pt>
                <c:pt idx="209">
                  <c:v>-0.20999900000000299</c:v>
                </c:pt>
                <c:pt idx="210">
                  <c:v>-0.20999900000000299</c:v>
                </c:pt>
                <c:pt idx="211">
                  <c:v>-0.20999900000000299</c:v>
                </c:pt>
                <c:pt idx="212">
                  <c:v>0.33000200000000002</c:v>
                </c:pt>
                <c:pt idx="213">
                  <c:v>0.150001999999993</c:v>
                </c:pt>
                <c:pt idx="214">
                  <c:v>-0.189999</c:v>
                </c:pt>
                <c:pt idx="215">
                  <c:v>0.25</c:v>
                </c:pt>
                <c:pt idx="216">
                  <c:v>-0.79000099999999596</c:v>
                </c:pt>
                <c:pt idx="217">
                  <c:v>-0.79000099999999596</c:v>
                </c:pt>
                <c:pt idx="218">
                  <c:v>-0.79000099999999596</c:v>
                </c:pt>
                <c:pt idx="219">
                  <c:v>-0.29999899999999902</c:v>
                </c:pt>
                <c:pt idx="220">
                  <c:v>2.9998999999996501E-2</c:v>
                </c:pt>
                <c:pt idx="221">
                  <c:v>-0.20000000000000201</c:v>
                </c:pt>
                <c:pt idx="222">
                  <c:v>0.39999800000000302</c:v>
                </c:pt>
                <c:pt idx="223">
                  <c:v>0.68000099999999697</c:v>
                </c:pt>
                <c:pt idx="224">
                  <c:v>0.68000099999999697</c:v>
                </c:pt>
                <c:pt idx="225">
                  <c:v>0.68000099999999697</c:v>
                </c:pt>
                <c:pt idx="226">
                  <c:v>0.67999999999999905</c:v>
                </c:pt>
                <c:pt idx="227">
                  <c:v>0.83999999999999597</c:v>
                </c:pt>
                <c:pt idx="228">
                  <c:v>-0.120001999999999</c:v>
                </c:pt>
                <c:pt idx="229">
                  <c:v>7.0000000000000201E-2</c:v>
                </c:pt>
                <c:pt idx="230">
                  <c:v>5.9997000000002701E-2</c:v>
                </c:pt>
                <c:pt idx="231">
                  <c:v>5.9997000000002701E-2</c:v>
                </c:pt>
                <c:pt idx="232">
                  <c:v>5.9997000000002701E-2</c:v>
                </c:pt>
                <c:pt idx="233">
                  <c:v>-0.29000100000000301</c:v>
                </c:pt>
                <c:pt idx="234">
                  <c:v>0.159999000000006</c:v>
                </c:pt>
                <c:pt idx="235">
                  <c:v>-0.35999699999999901</c:v>
                </c:pt>
                <c:pt idx="236">
                  <c:v>-0.100002999999993</c:v>
                </c:pt>
                <c:pt idx="237">
                  <c:v>-0.259998000000003</c:v>
                </c:pt>
                <c:pt idx="238">
                  <c:v>-0.259998000000003</c:v>
                </c:pt>
                <c:pt idx="239">
                  <c:v>-0.259998000000003</c:v>
                </c:pt>
                <c:pt idx="240">
                  <c:v>-5.9997000000002701E-2</c:v>
                </c:pt>
                <c:pt idx="241">
                  <c:v>-0.17000200000000301</c:v>
                </c:pt>
                <c:pt idx="242">
                  <c:v>-2.0000999999993399E-2</c:v>
                </c:pt>
                <c:pt idx="243">
                  <c:v>0.42000200000000298</c:v>
                </c:pt>
                <c:pt idx="244">
                  <c:v>-0.32</c:v>
                </c:pt>
                <c:pt idx="245">
                  <c:v>-0.32</c:v>
                </c:pt>
                <c:pt idx="246">
                  <c:v>-0.32</c:v>
                </c:pt>
                <c:pt idx="247">
                  <c:v>-0.32</c:v>
                </c:pt>
                <c:pt idx="248">
                  <c:v>-0.61999899999999997</c:v>
                </c:pt>
                <c:pt idx="249">
                  <c:v>-0.24000099999999899</c:v>
                </c:pt>
                <c:pt idx="250">
                  <c:v>-0.72999900000000595</c:v>
                </c:pt>
                <c:pt idx="251">
                  <c:v>-0.55000299999999602</c:v>
                </c:pt>
                <c:pt idx="252">
                  <c:v>-0.55000299999999602</c:v>
                </c:pt>
                <c:pt idx="253">
                  <c:v>-0.55000299999999602</c:v>
                </c:pt>
                <c:pt idx="254">
                  <c:v>-0.67000199999999599</c:v>
                </c:pt>
                <c:pt idx="255">
                  <c:v>-0.38000099999999998</c:v>
                </c:pt>
                <c:pt idx="256">
                  <c:v>-7.9997999999996197E-2</c:v>
                </c:pt>
                <c:pt idx="257">
                  <c:v>0.12999699999999501</c:v>
                </c:pt>
                <c:pt idx="258">
                  <c:v>-0.59999899999999595</c:v>
                </c:pt>
                <c:pt idx="259">
                  <c:v>-0.59999899999999595</c:v>
                </c:pt>
                <c:pt idx="260">
                  <c:v>-0.59999899999999595</c:v>
                </c:pt>
                <c:pt idx="261">
                  <c:v>2.3300019999999999</c:v>
                </c:pt>
                <c:pt idx="262">
                  <c:v>0.26000200000000001</c:v>
                </c:pt>
                <c:pt idx="263">
                  <c:v>7.0003999999997193E-2</c:v>
                </c:pt>
                <c:pt idx="264">
                  <c:v>0.23999799999999899</c:v>
                </c:pt>
                <c:pt idx="265">
                  <c:v>-0.60000300000000095</c:v>
                </c:pt>
                <c:pt idx="266">
                  <c:v>-0.60000300000000095</c:v>
                </c:pt>
                <c:pt idx="267">
                  <c:v>-0.60000300000000095</c:v>
                </c:pt>
                <c:pt idx="268">
                  <c:v>-0.72999999999999599</c:v>
                </c:pt>
                <c:pt idx="269">
                  <c:v>-0.75999800000000295</c:v>
                </c:pt>
                <c:pt idx="270">
                  <c:v>0.689998000000002</c:v>
                </c:pt>
                <c:pt idx="271">
                  <c:v>0.120001999999999</c:v>
                </c:pt>
                <c:pt idx="272">
                  <c:v>0.38999900000000298</c:v>
                </c:pt>
                <c:pt idx="273">
                  <c:v>0.38999900000000298</c:v>
                </c:pt>
                <c:pt idx="274">
                  <c:v>0.38999900000000298</c:v>
                </c:pt>
                <c:pt idx="275">
                  <c:v>0.490001999999996</c:v>
                </c:pt>
                <c:pt idx="276">
                  <c:v>-0.240001999999996</c:v>
                </c:pt>
                <c:pt idx="277">
                  <c:v>0.22000199999999301</c:v>
                </c:pt>
                <c:pt idx="278">
                  <c:v>0.79999899999999902</c:v>
                </c:pt>
                <c:pt idx="279">
                  <c:v>-9.0000000000003397E-2</c:v>
                </c:pt>
                <c:pt idx="280">
                  <c:v>-9.0000000000003397E-2</c:v>
                </c:pt>
                <c:pt idx="281">
                  <c:v>-9.0000000000003397E-2</c:v>
                </c:pt>
                <c:pt idx="282">
                  <c:v>-0.240001999999996</c:v>
                </c:pt>
                <c:pt idx="283">
                  <c:v>-0.52000099999999305</c:v>
                </c:pt>
                <c:pt idx="284">
                  <c:v>0.44000299999999698</c:v>
                </c:pt>
                <c:pt idx="285">
                  <c:v>-0.720001000000003</c:v>
                </c:pt>
                <c:pt idx="286">
                  <c:v>-4.9998999999999599E-2</c:v>
                </c:pt>
                <c:pt idx="287">
                  <c:v>-4.9998999999999599E-2</c:v>
                </c:pt>
                <c:pt idx="288">
                  <c:v>-4.9998999999999599E-2</c:v>
                </c:pt>
                <c:pt idx="289">
                  <c:v>-0.48999799999999899</c:v>
                </c:pt>
                <c:pt idx="290">
                  <c:v>0.60999699999999901</c:v>
                </c:pt>
                <c:pt idx="291">
                  <c:v>0.34000000000000302</c:v>
                </c:pt>
                <c:pt idx="292">
                  <c:v>0.71000300000000005</c:v>
                </c:pt>
                <c:pt idx="293">
                  <c:v>-9.9998000000006401E-2</c:v>
                </c:pt>
                <c:pt idx="294">
                  <c:v>-9.9998000000006401E-2</c:v>
                </c:pt>
                <c:pt idx="295">
                  <c:v>-9.9998000000006401E-2</c:v>
                </c:pt>
                <c:pt idx="296">
                  <c:v>-0.16999899999999701</c:v>
                </c:pt>
                <c:pt idx="297">
                  <c:v>0.32999800000000301</c:v>
                </c:pt>
                <c:pt idx="298">
                  <c:v>-0.86000099999999602</c:v>
                </c:pt>
                <c:pt idx="299">
                  <c:v>0.160000000000003</c:v>
                </c:pt>
                <c:pt idx="300">
                  <c:v>-9.99800000000306E-3</c:v>
                </c:pt>
                <c:pt idx="301">
                  <c:v>-9.99800000000306E-3</c:v>
                </c:pt>
                <c:pt idx="302">
                  <c:v>-9.99800000000306E-3</c:v>
                </c:pt>
                <c:pt idx="303">
                  <c:v>0.27000000000000302</c:v>
                </c:pt>
                <c:pt idx="304">
                  <c:v>0.62000199999999905</c:v>
                </c:pt>
                <c:pt idx="305">
                  <c:v>-0.119998999999999</c:v>
                </c:pt>
                <c:pt idx="306">
                  <c:v>4.00010000000037E-2</c:v>
                </c:pt>
                <c:pt idx="307">
                  <c:v>0.29000100000000301</c:v>
                </c:pt>
                <c:pt idx="308">
                  <c:v>0.29000100000000301</c:v>
                </c:pt>
                <c:pt idx="309">
                  <c:v>0.29000100000000301</c:v>
                </c:pt>
                <c:pt idx="310">
                  <c:v>-0.66999799999999898</c:v>
                </c:pt>
                <c:pt idx="311">
                  <c:v>-0.23999799999999899</c:v>
                </c:pt>
                <c:pt idx="312">
                  <c:v>-0.13000100000000001</c:v>
                </c:pt>
                <c:pt idx="313">
                  <c:v>-0.120002999999996</c:v>
                </c:pt>
                <c:pt idx="314">
                  <c:v>-1.540001</c:v>
                </c:pt>
                <c:pt idx="315">
                  <c:v>-1.540001</c:v>
                </c:pt>
                <c:pt idx="316">
                  <c:v>-1.540001</c:v>
                </c:pt>
                <c:pt idx="317">
                  <c:v>-0.13999900000000301</c:v>
                </c:pt>
                <c:pt idx="318">
                  <c:v>3.0003000000000599E-2</c:v>
                </c:pt>
                <c:pt idx="319">
                  <c:v>-0.27000000000000302</c:v>
                </c:pt>
                <c:pt idx="320">
                  <c:v>-0.17999999999999899</c:v>
                </c:pt>
                <c:pt idx="321">
                  <c:v>-0.65000100000000305</c:v>
                </c:pt>
                <c:pt idx="322">
                  <c:v>-0.65000100000000305</c:v>
                </c:pt>
                <c:pt idx="323">
                  <c:v>-0.65000100000000305</c:v>
                </c:pt>
                <c:pt idx="324">
                  <c:v>-7.0000000000000201E-2</c:v>
                </c:pt>
                <c:pt idx="325">
                  <c:v>0.38000199999999701</c:v>
                </c:pt>
                <c:pt idx="326">
                  <c:v>4.00010000000037E-2</c:v>
                </c:pt>
                <c:pt idx="327">
                  <c:v>4.00010000000037E-2</c:v>
                </c:pt>
                <c:pt idx="328">
                  <c:v>-0.41999799999999898</c:v>
                </c:pt>
                <c:pt idx="329">
                  <c:v>-0.41999799999999898</c:v>
                </c:pt>
                <c:pt idx="330">
                  <c:v>-0.41999799999999898</c:v>
                </c:pt>
                <c:pt idx="331">
                  <c:v>-0.210003</c:v>
                </c:pt>
                <c:pt idx="332">
                  <c:v>-0.469996999999999</c:v>
                </c:pt>
                <c:pt idx="333">
                  <c:v>-0.52000100000000005</c:v>
                </c:pt>
                <c:pt idx="334">
                  <c:v>-0.25</c:v>
                </c:pt>
                <c:pt idx="335">
                  <c:v>-0.31000099999999903</c:v>
                </c:pt>
                <c:pt idx="336">
                  <c:v>-0.31000099999999903</c:v>
                </c:pt>
                <c:pt idx="337">
                  <c:v>-0.31000099999999903</c:v>
                </c:pt>
                <c:pt idx="338">
                  <c:v>0.110000999999996</c:v>
                </c:pt>
                <c:pt idx="339">
                  <c:v>0.60999600000000198</c:v>
                </c:pt>
                <c:pt idx="340">
                  <c:v>0.27000000000000302</c:v>
                </c:pt>
                <c:pt idx="341">
                  <c:v>-0.31999999999999301</c:v>
                </c:pt>
                <c:pt idx="342">
                  <c:v>-0.149997999999996</c:v>
                </c:pt>
                <c:pt idx="343">
                  <c:v>-0.149997999999996</c:v>
                </c:pt>
                <c:pt idx="344">
                  <c:v>-0.149997999999996</c:v>
                </c:pt>
                <c:pt idx="345">
                  <c:v>0.29000100000000301</c:v>
                </c:pt>
                <c:pt idx="346">
                  <c:v>-2.9998999999996501E-2</c:v>
                </c:pt>
                <c:pt idx="347">
                  <c:v>0.78000200000000297</c:v>
                </c:pt>
                <c:pt idx="348">
                  <c:v>0.970001000000003</c:v>
                </c:pt>
                <c:pt idx="349">
                  <c:v>-0.54999999999999705</c:v>
                </c:pt>
                <c:pt idx="350">
                  <c:v>-0.54999999999999705</c:v>
                </c:pt>
                <c:pt idx="351">
                  <c:v>-0.54999999999999705</c:v>
                </c:pt>
                <c:pt idx="352">
                  <c:v>0</c:v>
                </c:pt>
                <c:pt idx="353">
                  <c:v>0.27000099999999999</c:v>
                </c:pt>
                <c:pt idx="354">
                  <c:v>1.1000019999999999</c:v>
                </c:pt>
                <c:pt idx="355">
                  <c:v>0.13999900000000301</c:v>
                </c:pt>
                <c:pt idx="356">
                  <c:v>0.13999900000000301</c:v>
                </c:pt>
                <c:pt idx="357">
                  <c:v>0.13999900000000301</c:v>
                </c:pt>
                <c:pt idx="358">
                  <c:v>0.13999900000000301</c:v>
                </c:pt>
                <c:pt idx="359">
                  <c:v>0.44000199999999901</c:v>
                </c:pt>
                <c:pt idx="360">
                  <c:v>0.25999899999999998</c:v>
                </c:pt>
                <c:pt idx="361">
                  <c:v>0.19000299999999701</c:v>
                </c:pt>
                <c:pt idx="362">
                  <c:v>-5.9997999999993099E-2</c:v>
                </c:pt>
                <c:pt idx="363">
                  <c:v>-5.9997999999993099E-2</c:v>
                </c:pt>
              </c:numCache>
            </c:numRef>
          </c:val>
          <c:smooth val="0"/>
          <c:extLst>
            <c:ext xmlns:c16="http://schemas.microsoft.com/office/drawing/2014/chart" uri="{C3380CC4-5D6E-409C-BE32-E72D297353CC}">
              <c16:uniqueId val="{00000001-DEC4-774D-BCD2-0220731C7E12}"/>
            </c:ext>
          </c:extLst>
        </c:ser>
        <c:dLbls>
          <c:showLegendKey val="0"/>
          <c:showVal val="0"/>
          <c:showCatName val="0"/>
          <c:showSerName val="0"/>
          <c:showPercent val="0"/>
          <c:showBubbleSize val="0"/>
        </c:dLbls>
        <c:smooth val="0"/>
        <c:axId val="769779023"/>
        <c:axId val="1"/>
      </c:lineChart>
      <c:catAx>
        <c:axId val="769779023"/>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69779023"/>
        <c:crosses val="autoZero"/>
        <c:crossBetween val="between"/>
      </c:valAx>
      <c:spPr>
        <a:noFill/>
        <a:ln w="25400">
          <a:noFill/>
        </a:ln>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Qantas</a:t>
            </a:r>
            <a:r>
              <a:rPr lang="en-US" sz="1800" baseline="0"/>
              <a:t> Prices</a:t>
            </a:r>
            <a:endParaRPr lang="en-US" sz="1800"/>
          </a:p>
        </c:rich>
      </c:tx>
      <c:overlay val="0"/>
      <c:spPr>
        <a:noFill/>
        <a:ln>
          <a:noFill/>
        </a:ln>
        <a:effectLst/>
      </c:spPr>
    </c:title>
    <c:autoTitleDeleted val="0"/>
    <c:plotArea>
      <c:layout/>
      <c:lineChart>
        <c:grouping val="standard"/>
        <c:varyColors val="0"/>
        <c:ser>
          <c:idx val="0"/>
          <c:order val="0"/>
          <c:tx>
            <c:strRef>
              <c:f>QANPrices!$B$1</c:f>
              <c:strCache>
                <c:ptCount val="1"/>
                <c:pt idx="0">
                  <c:v>Close</c:v>
                </c:pt>
              </c:strCache>
            </c:strRef>
          </c:tx>
          <c:spPr>
            <a:ln w="22225" cap="rnd">
              <a:solidFill>
                <a:schemeClr val="accent1"/>
              </a:solidFill>
            </a:ln>
            <a:effectLst>
              <a:glow rad="139700">
                <a:schemeClr val="accent1">
                  <a:satMod val="175000"/>
                  <a:alpha val="14000"/>
                </a:schemeClr>
              </a:glow>
            </a:effectLst>
          </c:spPr>
          <c:marker>
            <c:symbol val="none"/>
          </c:marker>
          <c:cat>
            <c:numRef>
              <c:f>QANPrices!$A$2:$A$4774</c:f>
              <c:numCache>
                <c:formatCode>m/d/yy</c:formatCode>
                <c:ptCount val="4773"/>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37733</c:v>
                </c:pt>
                <c:pt idx="43">
                  <c:v>37734</c:v>
                </c:pt>
                <c:pt idx="44">
                  <c:v>37735</c:v>
                </c:pt>
                <c:pt idx="45">
                  <c:v>37739</c:v>
                </c:pt>
                <c:pt idx="46">
                  <c:v>37740</c:v>
                </c:pt>
                <c:pt idx="47">
                  <c:v>37741</c:v>
                </c:pt>
                <c:pt idx="48">
                  <c:v>37742</c:v>
                </c:pt>
                <c:pt idx="49">
                  <c:v>37743</c:v>
                </c:pt>
                <c:pt idx="50">
                  <c:v>37746</c:v>
                </c:pt>
                <c:pt idx="51">
                  <c:v>37747</c:v>
                </c:pt>
                <c:pt idx="52">
                  <c:v>37748</c:v>
                </c:pt>
                <c:pt idx="53">
                  <c:v>37749</c:v>
                </c:pt>
                <c:pt idx="54">
                  <c:v>37750</c:v>
                </c:pt>
                <c:pt idx="55">
                  <c:v>37753</c:v>
                </c:pt>
                <c:pt idx="56">
                  <c:v>37754</c:v>
                </c:pt>
                <c:pt idx="57">
                  <c:v>37755</c:v>
                </c:pt>
                <c:pt idx="58">
                  <c:v>37756</c:v>
                </c:pt>
                <c:pt idx="59">
                  <c:v>37757</c:v>
                </c:pt>
                <c:pt idx="60">
                  <c:v>37760</c:v>
                </c:pt>
                <c:pt idx="61">
                  <c:v>37761</c:v>
                </c:pt>
                <c:pt idx="62">
                  <c:v>37762</c:v>
                </c:pt>
                <c:pt idx="63">
                  <c:v>37763</c:v>
                </c:pt>
                <c:pt idx="64">
                  <c:v>37764</c:v>
                </c:pt>
                <c:pt idx="65">
                  <c:v>37767</c:v>
                </c:pt>
                <c:pt idx="66">
                  <c:v>37768</c:v>
                </c:pt>
                <c:pt idx="67">
                  <c:v>37769</c:v>
                </c:pt>
                <c:pt idx="68">
                  <c:v>37770</c:v>
                </c:pt>
                <c:pt idx="69">
                  <c:v>37771</c:v>
                </c:pt>
                <c:pt idx="70">
                  <c:v>37774</c:v>
                </c:pt>
                <c:pt idx="71">
                  <c:v>37775</c:v>
                </c:pt>
                <c:pt idx="72">
                  <c:v>37776</c:v>
                </c:pt>
                <c:pt idx="73">
                  <c:v>37777</c:v>
                </c:pt>
                <c:pt idx="74">
                  <c:v>37778</c:v>
                </c:pt>
                <c:pt idx="75">
                  <c:v>37782</c:v>
                </c:pt>
                <c:pt idx="76">
                  <c:v>37783</c:v>
                </c:pt>
                <c:pt idx="77">
                  <c:v>37784</c:v>
                </c:pt>
                <c:pt idx="78">
                  <c:v>37785</c:v>
                </c:pt>
                <c:pt idx="79">
                  <c:v>37788</c:v>
                </c:pt>
                <c:pt idx="80">
                  <c:v>37789</c:v>
                </c:pt>
                <c:pt idx="81">
                  <c:v>37790</c:v>
                </c:pt>
                <c:pt idx="82">
                  <c:v>37791</c:v>
                </c:pt>
                <c:pt idx="83">
                  <c:v>37792</c:v>
                </c:pt>
                <c:pt idx="84">
                  <c:v>37795</c:v>
                </c:pt>
                <c:pt idx="85">
                  <c:v>37796</c:v>
                </c:pt>
                <c:pt idx="86">
                  <c:v>37797</c:v>
                </c:pt>
                <c:pt idx="87">
                  <c:v>37798</c:v>
                </c:pt>
                <c:pt idx="88">
                  <c:v>37799</c:v>
                </c:pt>
                <c:pt idx="89">
                  <c:v>37802</c:v>
                </c:pt>
                <c:pt idx="90">
                  <c:v>37803</c:v>
                </c:pt>
                <c:pt idx="91">
                  <c:v>37804</c:v>
                </c:pt>
                <c:pt idx="92">
                  <c:v>37805</c:v>
                </c:pt>
                <c:pt idx="93">
                  <c:v>37806</c:v>
                </c:pt>
                <c:pt idx="94">
                  <c:v>37809</c:v>
                </c:pt>
                <c:pt idx="95">
                  <c:v>37810</c:v>
                </c:pt>
                <c:pt idx="96">
                  <c:v>37811</c:v>
                </c:pt>
                <c:pt idx="97">
                  <c:v>37812</c:v>
                </c:pt>
                <c:pt idx="98">
                  <c:v>37813</c:v>
                </c:pt>
                <c:pt idx="99">
                  <c:v>37816</c:v>
                </c:pt>
                <c:pt idx="100">
                  <c:v>37817</c:v>
                </c:pt>
                <c:pt idx="101">
                  <c:v>37818</c:v>
                </c:pt>
                <c:pt idx="102">
                  <c:v>37819</c:v>
                </c:pt>
                <c:pt idx="103">
                  <c:v>37820</c:v>
                </c:pt>
                <c:pt idx="104">
                  <c:v>37823</c:v>
                </c:pt>
                <c:pt idx="105">
                  <c:v>37824</c:v>
                </c:pt>
                <c:pt idx="106">
                  <c:v>37825</c:v>
                </c:pt>
                <c:pt idx="107">
                  <c:v>37826</c:v>
                </c:pt>
                <c:pt idx="108">
                  <c:v>37827</c:v>
                </c:pt>
                <c:pt idx="109">
                  <c:v>37830</c:v>
                </c:pt>
                <c:pt idx="110">
                  <c:v>37831</c:v>
                </c:pt>
                <c:pt idx="111">
                  <c:v>37832</c:v>
                </c:pt>
                <c:pt idx="112">
                  <c:v>37833</c:v>
                </c:pt>
                <c:pt idx="113">
                  <c:v>37834</c:v>
                </c:pt>
                <c:pt idx="114">
                  <c:v>37837</c:v>
                </c:pt>
                <c:pt idx="115">
                  <c:v>37838</c:v>
                </c:pt>
                <c:pt idx="116">
                  <c:v>37839</c:v>
                </c:pt>
                <c:pt idx="117">
                  <c:v>37840</c:v>
                </c:pt>
                <c:pt idx="118">
                  <c:v>37841</c:v>
                </c:pt>
                <c:pt idx="119">
                  <c:v>37844</c:v>
                </c:pt>
                <c:pt idx="120">
                  <c:v>37845</c:v>
                </c:pt>
                <c:pt idx="121">
                  <c:v>37846</c:v>
                </c:pt>
                <c:pt idx="122">
                  <c:v>37847</c:v>
                </c:pt>
                <c:pt idx="123">
                  <c:v>37848</c:v>
                </c:pt>
                <c:pt idx="124">
                  <c:v>37851</c:v>
                </c:pt>
                <c:pt idx="125">
                  <c:v>37852</c:v>
                </c:pt>
                <c:pt idx="126">
                  <c:v>37853</c:v>
                </c:pt>
                <c:pt idx="127">
                  <c:v>37854</c:v>
                </c:pt>
                <c:pt idx="128">
                  <c:v>37855</c:v>
                </c:pt>
                <c:pt idx="129">
                  <c:v>37858</c:v>
                </c:pt>
                <c:pt idx="130">
                  <c:v>37859</c:v>
                </c:pt>
                <c:pt idx="131">
                  <c:v>37860</c:v>
                </c:pt>
                <c:pt idx="132">
                  <c:v>37861</c:v>
                </c:pt>
                <c:pt idx="133">
                  <c:v>37862</c:v>
                </c:pt>
                <c:pt idx="134">
                  <c:v>37865</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37952</c:v>
                </c:pt>
                <c:pt idx="198">
                  <c:v>37953</c:v>
                </c:pt>
                <c:pt idx="199">
                  <c:v>37956</c:v>
                </c:pt>
                <c:pt idx="200">
                  <c:v>37957</c:v>
                </c:pt>
                <c:pt idx="201">
                  <c:v>37958</c:v>
                </c:pt>
                <c:pt idx="202">
                  <c:v>37959</c:v>
                </c:pt>
                <c:pt idx="203">
                  <c:v>37960</c:v>
                </c:pt>
                <c:pt idx="204">
                  <c:v>37963</c:v>
                </c:pt>
                <c:pt idx="205">
                  <c:v>37964</c:v>
                </c:pt>
                <c:pt idx="206">
                  <c:v>37965</c:v>
                </c:pt>
                <c:pt idx="207">
                  <c:v>37966</c:v>
                </c:pt>
                <c:pt idx="208">
                  <c:v>37967</c:v>
                </c:pt>
                <c:pt idx="209">
                  <c:v>37970</c:v>
                </c:pt>
                <c:pt idx="210">
                  <c:v>37971</c:v>
                </c:pt>
                <c:pt idx="211">
                  <c:v>37972</c:v>
                </c:pt>
                <c:pt idx="212">
                  <c:v>37973</c:v>
                </c:pt>
                <c:pt idx="213">
                  <c:v>37974</c:v>
                </c:pt>
                <c:pt idx="214">
                  <c:v>37977</c:v>
                </c:pt>
                <c:pt idx="215">
                  <c:v>37978</c:v>
                </c:pt>
                <c:pt idx="216">
                  <c:v>37979</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38005</c:v>
                </c:pt>
                <c:pt idx="232">
                  <c:v>38006</c:v>
                </c:pt>
                <c:pt idx="233">
                  <c:v>38007</c:v>
                </c:pt>
                <c:pt idx="234">
                  <c:v>38008</c:v>
                </c:pt>
                <c:pt idx="235">
                  <c:v>38009</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38033</c:v>
                </c:pt>
                <c:pt idx="251">
                  <c:v>38034</c:v>
                </c:pt>
                <c:pt idx="252">
                  <c:v>38035</c:v>
                </c:pt>
                <c:pt idx="253">
                  <c:v>38036</c:v>
                </c:pt>
                <c:pt idx="254">
                  <c:v>38037</c:v>
                </c:pt>
                <c:pt idx="255">
                  <c:v>38040</c:v>
                </c:pt>
                <c:pt idx="256">
                  <c:v>38041</c:v>
                </c:pt>
                <c:pt idx="257">
                  <c:v>38042</c:v>
                </c:pt>
                <c:pt idx="258">
                  <c:v>38043</c:v>
                </c:pt>
                <c:pt idx="259">
                  <c:v>38044</c:v>
                </c:pt>
                <c:pt idx="260">
                  <c:v>38047</c:v>
                </c:pt>
                <c:pt idx="261">
                  <c:v>38048</c:v>
                </c:pt>
                <c:pt idx="262">
                  <c:v>38049</c:v>
                </c:pt>
                <c:pt idx="263">
                  <c:v>38050</c:v>
                </c:pt>
                <c:pt idx="264">
                  <c:v>38051</c:v>
                </c:pt>
                <c:pt idx="265">
                  <c:v>38054</c:v>
                </c:pt>
                <c:pt idx="266">
                  <c:v>38055</c:v>
                </c:pt>
                <c:pt idx="267">
                  <c:v>38056</c:v>
                </c:pt>
                <c:pt idx="268">
                  <c:v>38057</c:v>
                </c:pt>
                <c:pt idx="269">
                  <c:v>38058</c:v>
                </c:pt>
                <c:pt idx="270">
                  <c:v>38061</c:v>
                </c:pt>
                <c:pt idx="271">
                  <c:v>38062</c:v>
                </c:pt>
                <c:pt idx="272">
                  <c:v>38063</c:v>
                </c:pt>
                <c:pt idx="273">
                  <c:v>38064</c:v>
                </c:pt>
                <c:pt idx="274">
                  <c:v>38065</c:v>
                </c:pt>
                <c:pt idx="275">
                  <c:v>38068</c:v>
                </c:pt>
                <c:pt idx="276">
                  <c:v>38069</c:v>
                </c:pt>
                <c:pt idx="277">
                  <c:v>38070</c:v>
                </c:pt>
                <c:pt idx="278">
                  <c:v>38071</c:v>
                </c:pt>
                <c:pt idx="279">
                  <c:v>38072</c:v>
                </c:pt>
                <c:pt idx="280">
                  <c:v>38075</c:v>
                </c:pt>
                <c:pt idx="281">
                  <c:v>38076</c:v>
                </c:pt>
                <c:pt idx="282">
                  <c:v>38077</c:v>
                </c:pt>
                <c:pt idx="283">
                  <c:v>38078</c:v>
                </c:pt>
                <c:pt idx="284">
                  <c:v>38079</c:v>
                </c:pt>
                <c:pt idx="285">
                  <c:v>38082</c:v>
                </c:pt>
                <c:pt idx="286">
                  <c:v>38083</c:v>
                </c:pt>
                <c:pt idx="287">
                  <c:v>38084</c:v>
                </c:pt>
                <c:pt idx="288">
                  <c:v>38085</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38138</c:v>
                </c:pt>
                <c:pt idx="324">
                  <c:v>38139</c:v>
                </c:pt>
                <c:pt idx="325">
                  <c:v>38140</c:v>
                </c:pt>
                <c:pt idx="326">
                  <c:v>38141</c:v>
                </c:pt>
                <c:pt idx="327">
                  <c:v>38142</c:v>
                </c:pt>
                <c:pt idx="328">
                  <c:v>38145</c:v>
                </c:pt>
                <c:pt idx="329">
                  <c:v>38146</c:v>
                </c:pt>
                <c:pt idx="330">
                  <c:v>38147</c:v>
                </c:pt>
                <c:pt idx="331">
                  <c:v>38148</c:v>
                </c:pt>
                <c:pt idx="332">
                  <c:v>38149</c:v>
                </c:pt>
                <c:pt idx="333">
                  <c:v>38153</c:v>
                </c:pt>
                <c:pt idx="334">
                  <c:v>38154</c:v>
                </c:pt>
                <c:pt idx="335">
                  <c:v>38155</c:v>
                </c:pt>
                <c:pt idx="336">
                  <c:v>38156</c:v>
                </c:pt>
                <c:pt idx="337">
                  <c:v>38159</c:v>
                </c:pt>
                <c:pt idx="338">
                  <c:v>38160</c:v>
                </c:pt>
                <c:pt idx="339">
                  <c:v>38161</c:v>
                </c:pt>
                <c:pt idx="340">
                  <c:v>38162</c:v>
                </c:pt>
                <c:pt idx="341">
                  <c:v>38163</c:v>
                </c:pt>
                <c:pt idx="342">
                  <c:v>38166</c:v>
                </c:pt>
                <c:pt idx="343">
                  <c:v>38167</c:v>
                </c:pt>
                <c:pt idx="344">
                  <c:v>38168</c:v>
                </c:pt>
                <c:pt idx="345">
                  <c:v>38169</c:v>
                </c:pt>
                <c:pt idx="346">
                  <c:v>38170</c:v>
                </c:pt>
                <c:pt idx="347">
                  <c:v>38173</c:v>
                </c:pt>
                <c:pt idx="348">
                  <c:v>38174</c:v>
                </c:pt>
                <c:pt idx="349">
                  <c:v>38175</c:v>
                </c:pt>
                <c:pt idx="350">
                  <c:v>38176</c:v>
                </c:pt>
                <c:pt idx="351">
                  <c:v>38177</c:v>
                </c:pt>
                <c:pt idx="352">
                  <c:v>38180</c:v>
                </c:pt>
                <c:pt idx="353">
                  <c:v>38181</c:v>
                </c:pt>
                <c:pt idx="354">
                  <c:v>38182</c:v>
                </c:pt>
                <c:pt idx="355">
                  <c:v>38183</c:v>
                </c:pt>
                <c:pt idx="356">
                  <c:v>38184</c:v>
                </c:pt>
                <c:pt idx="357">
                  <c:v>38187</c:v>
                </c:pt>
                <c:pt idx="358">
                  <c:v>38188</c:v>
                </c:pt>
                <c:pt idx="359">
                  <c:v>38189</c:v>
                </c:pt>
                <c:pt idx="360">
                  <c:v>38190</c:v>
                </c:pt>
                <c:pt idx="361">
                  <c:v>38191</c:v>
                </c:pt>
                <c:pt idx="362">
                  <c:v>38194</c:v>
                </c:pt>
                <c:pt idx="363">
                  <c:v>38195</c:v>
                </c:pt>
                <c:pt idx="364">
                  <c:v>38196</c:v>
                </c:pt>
                <c:pt idx="365">
                  <c:v>38197</c:v>
                </c:pt>
                <c:pt idx="366">
                  <c:v>38198</c:v>
                </c:pt>
                <c:pt idx="367">
                  <c:v>38201</c:v>
                </c:pt>
                <c:pt idx="368">
                  <c:v>38202</c:v>
                </c:pt>
                <c:pt idx="369">
                  <c:v>38203</c:v>
                </c:pt>
                <c:pt idx="370">
                  <c:v>38204</c:v>
                </c:pt>
                <c:pt idx="371">
                  <c:v>38205</c:v>
                </c:pt>
                <c:pt idx="372">
                  <c:v>38208</c:v>
                </c:pt>
                <c:pt idx="373">
                  <c:v>38209</c:v>
                </c:pt>
                <c:pt idx="374">
                  <c:v>38210</c:v>
                </c:pt>
                <c:pt idx="375">
                  <c:v>38211</c:v>
                </c:pt>
                <c:pt idx="376">
                  <c:v>38212</c:v>
                </c:pt>
                <c:pt idx="377">
                  <c:v>38215</c:v>
                </c:pt>
                <c:pt idx="378">
                  <c:v>38216</c:v>
                </c:pt>
                <c:pt idx="379">
                  <c:v>38217</c:v>
                </c:pt>
                <c:pt idx="380">
                  <c:v>38218</c:v>
                </c:pt>
                <c:pt idx="381">
                  <c:v>38219</c:v>
                </c:pt>
                <c:pt idx="382">
                  <c:v>38222</c:v>
                </c:pt>
                <c:pt idx="383">
                  <c:v>38223</c:v>
                </c:pt>
                <c:pt idx="384">
                  <c:v>38224</c:v>
                </c:pt>
                <c:pt idx="385">
                  <c:v>38225</c:v>
                </c:pt>
                <c:pt idx="386">
                  <c:v>38226</c:v>
                </c:pt>
                <c:pt idx="387">
                  <c:v>38229</c:v>
                </c:pt>
                <c:pt idx="388">
                  <c:v>38230</c:v>
                </c:pt>
                <c:pt idx="389">
                  <c:v>38231</c:v>
                </c:pt>
                <c:pt idx="390">
                  <c:v>38232</c:v>
                </c:pt>
                <c:pt idx="391">
                  <c:v>38233</c:v>
                </c:pt>
                <c:pt idx="392">
                  <c:v>38236</c:v>
                </c:pt>
                <c:pt idx="393">
                  <c:v>38237</c:v>
                </c:pt>
                <c:pt idx="394">
                  <c:v>38238</c:v>
                </c:pt>
                <c:pt idx="395">
                  <c:v>38239</c:v>
                </c:pt>
                <c:pt idx="396">
                  <c:v>38240</c:v>
                </c:pt>
                <c:pt idx="397">
                  <c:v>38243</c:v>
                </c:pt>
                <c:pt idx="398">
                  <c:v>38244</c:v>
                </c:pt>
                <c:pt idx="399">
                  <c:v>38245</c:v>
                </c:pt>
                <c:pt idx="400">
                  <c:v>38246</c:v>
                </c:pt>
                <c:pt idx="401">
                  <c:v>38247</c:v>
                </c:pt>
                <c:pt idx="402">
                  <c:v>38250</c:v>
                </c:pt>
                <c:pt idx="403">
                  <c:v>38251</c:v>
                </c:pt>
                <c:pt idx="404">
                  <c:v>38252</c:v>
                </c:pt>
                <c:pt idx="405">
                  <c:v>38253</c:v>
                </c:pt>
                <c:pt idx="406">
                  <c:v>38254</c:v>
                </c:pt>
                <c:pt idx="407">
                  <c:v>38257</c:v>
                </c:pt>
                <c:pt idx="408">
                  <c:v>38258</c:v>
                </c:pt>
                <c:pt idx="409">
                  <c:v>38259</c:v>
                </c:pt>
                <c:pt idx="410">
                  <c:v>38260</c:v>
                </c:pt>
                <c:pt idx="411">
                  <c:v>38261</c:v>
                </c:pt>
                <c:pt idx="412">
                  <c:v>38264</c:v>
                </c:pt>
                <c:pt idx="413">
                  <c:v>38265</c:v>
                </c:pt>
                <c:pt idx="414">
                  <c:v>38266</c:v>
                </c:pt>
                <c:pt idx="415">
                  <c:v>38267</c:v>
                </c:pt>
                <c:pt idx="416">
                  <c:v>38268</c:v>
                </c:pt>
                <c:pt idx="417">
                  <c:v>38271</c:v>
                </c:pt>
                <c:pt idx="418">
                  <c:v>38272</c:v>
                </c:pt>
                <c:pt idx="419">
                  <c:v>38273</c:v>
                </c:pt>
                <c:pt idx="420">
                  <c:v>38274</c:v>
                </c:pt>
                <c:pt idx="421">
                  <c:v>38275</c:v>
                </c:pt>
                <c:pt idx="422">
                  <c:v>38278</c:v>
                </c:pt>
                <c:pt idx="423">
                  <c:v>38279</c:v>
                </c:pt>
                <c:pt idx="424">
                  <c:v>38280</c:v>
                </c:pt>
                <c:pt idx="425">
                  <c:v>38281</c:v>
                </c:pt>
                <c:pt idx="426">
                  <c:v>38282</c:v>
                </c:pt>
                <c:pt idx="427">
                  <c:v>38285</c:v>
                </c:pt>
                <c:pt idx="428">
                  <c:v>38286</c:v>
                </c:pt>
                <c:pt idx="429">
                  <c:v>38287</c:v>
                </c:pt>
                <c:pt idx="430">
                  <c:v>38288</c:v>
                </c:pt>
                <c:pt idx="431">
                  <c:v>38289</c:v>
                </c:pt>
                <c:pt idx="432">
                  <c:v>38292</c:v>
                </c:pt>
                <c:pt idx="433">
                  <c:v>38293</c:v>
                </c:pt>
                <c:pt idx="434">
                  <c:v>38294</c:v>
                </c:pt>
                <c:pt idx="435">
                  <c:v>38295</c:v>
                </c:pt>
                <c:pt idx="436">
                  <c:v>38296</c:v>
                </c:pt>
                <c:pt idx="437">
                  <c:v>38299</c:v>
                </c:pt>
                <c:pt idx="438">
                  <c:v>38300</c:v>
                </c:pt>
                <c:pt idx="439">
                  <c:v>38301</c:v>
                </c:pt>
                <c:pt idx="440">
                  <c:v>38302</c:v>
                </c:pt>
                <c:pt idx="441">
                  <c:v>38303</c:v>
                </c:pt>
                <c:pt idx="442">
                  <c:v>38306</c:v>
                </c:pt>
                <c:pt idx="443">
                  <c:v>38307</c:v>
                </c:pt>
                <c:pt idx="444">
                  <c:v>38308</c:v>
                </c:pt>
                <c:pt idx="445">
                  <c:v>38309</c:v>
                </c:pt>
                <c:pt idx="446">
                  <c:v>38310</c:v>
                </c:pt>
                <c:pt idx="447">
                  <c:v>38313</c:v>
                </c:pt>
                <c:pt idx="448">
                  <c:v>38314</c:v>
                </c:pt>
                <c:pt idx="449">
                  <c:v>38315</c:v>
                </c:pt>
                <c:pt idx="450">
                  <c:v>38316</c:v>
                </c:pt>
                <c:pt idx="451">
                  <c:v>38317</c:v>
                </c:pt>
                <c:pt idx="452">
                  <c:v>38320</c:v>
                </c:pt>
                <c:pt idx="453">
                  <c:v>38321</c:v>
                </c:pt>
                <c:pt idx="454">
                  <c:v>38322</c:v>
                </c:pt>
                <c:pt idx="455">
                  <c:v>38323</c:v>
                </c:pt>
                <c:pt idx="456">
                  <c:v>38324</c:v>
                </c:pt>
                <c:pt idx="457">
                  <c:v>38327</c:v>
                </c:pt>
                <c:pt idx="458">
                  <c:v>38328</c:v>
                </c:pt>
                <c:pt idx="459">
                  <c:v>38329</c:v>
                </c:pt>
                <c:pt idx="460">
                  <c:v>38330</c:v>
                </c:pt>
                <c:pt idx="461">
                  <c:v>38331</c:v>
                </c:pt>
                <c:pt idx="462">
                  <c:v>38334</c:v>
                </c:pt>
                <c:pt idx="463">
                  <c:v>38335</c:v>
                </c:pt>
                <c:pt idx="464">
                  <c:v>38336</c:v>
                </c:pt>
                <c:pt idx="465">
                  <c:v>38337</c:v>
                </c:pt>
                <c:pt idx="466">
                  <c:v>38338</c:v>
                </c:pt>
                <c:pt idx="467">
                  <c:v>38341</c:v>
                </c:pt>
                <c:pt idx="468">
                  <c:v>38342</c:v>
                </c:pt>
                <c:pt idx="469">
                  <c:v>38343</c:v>
                </c:pt>
                <c:pt idx="470">
                  <c:v>38344</c:v>
                </c:pt>
                <c:pt idx="471">
                  <c:v>38345</c:v>
                </c:pt>
                <c:pt idx="472">
                  <c:v>38350</c:v>
                </c:pt>
                <c:pt idx="473">
                  <c:v>38351</c:v>
                </c:pt>
                <c:pt idx="474">
                  <c:v>38352</c:v>
                </c:pt>
                <c:pt idx="475">
                  <c:v>38356</c:v>
                </c:pt>
                <c:pt idx="476">
                  <c:v>38357</c:v>
                </c:pt>
                <c:pt idx="477">
                  <c:v>38358</c:v>
                </c:pt>
                <c:pt idx="478">
                  <c:v>38359</c:v>
                </c:pt>
                <c:pt idx="479">
                  <c:v>38362</c:v>
                </c:pt>
                <c:pt idx="480">
                  <c:v>38363</c:v>
                </c:pt>
                <c:pt idx="481">
                  <c:v>38364</c:v>
                </c:pt>
                <c:pt idx="482">
                  <c:v>38365</c:v>
                </c:pt>
                <c:pt idx="483">
                  <c:v>38366</c:v>
                </c:pt>
                <c:pt idx="484">
                  <c:v>38369</c:v>
                </c:pt>
                <c:pt idx="485">
                  <c:v>38370</c:v>
                </c:pt>
                <c:pt idx="486">
                  <c:v>38371</c:v>
                </c:pt>
                <c:pt idx="487">
                  <c:v>38372</c:v>
                </c:pt>
                <c:pt idx="488">
                  <c:v>38373</c:v>
                </c:pt>
                <c:pt idx="489">
                  <c:v>38376</c:v>
                </c:pt>
                <c:pt idx="490">
                  <c:v>38377</c:v>
                </c:pt>
                <c:pt idx="491">
                  <c:v>38379</c:v>
                </c:pt>
                <c:pt idx="492">
                  <c:v>38380</c:v>
                </c:pt>
                <c:pt idx="493">
                  <c:v>38383</c:v>
                </c:pt>
                <c:pt idx="494">
                  <c:v>38384</c:v>
                </c:pt>
                <c:pt idx="495">
                  <c:v>38385</c:v>
                </c:pt>
                <c:pt idx="496">
                  <c:v>38386</c:v>
                </c:pt>
                <c:pt idx="497">
                  <c:v>38387</c:v>
                </c:pt>
                <c:pt idx="498">
                  <c:v>38390</c:v>
                </c:pt>
                <c:pt idx="499">
                  <c:v>38391</c:v>
                </c:pt>
                <c:pt idx="500">
                  <c:v>38392</c:v>
                </c:pt>
                <c:pt idx="501">
                  <c:v>38393</c:v>
                </c:pt>
                <c:pt idx="502">
                  <c:v>38394</c:v>
                </c:pt>
                <c:pt idx="503">
                  <c:v>38397</c:v>
                </c:pt>
                <c:pt idx="504">
                  <c:v>38398</c:v>
                </c:pt>
                <c:pt idx="505">
                  <c:v>38399</c:v>
                </c:pt>
                <c:pt idx="506">
                  <c:v>38400</c:v>
                </c:pt>
                <c:pt idx="507">
                  <c:v>38401</c:v>
                </c:pt>
                <c:pt idx="508">
                  <c:v>38404</c:v>
                </c:pt>
                <c:pt idx="509">
                  <c:v>38405</c:v>
                </c:pt>
                <c:pt idx="510">
                  <c:v>38406</c:v>
                </c:pt>
                <c:pt idx="511">
                  <c:v>38407</c:v>
                </c:pt>
                <c:pt idx="512">
                  <c:v>38408</c:v>
                </c:pt>
                <c:pt idx="513">
                  <c:v>38411</c:v>
                </c:pt>
                <c:pt idx="514">
                  <c:v>38412</c:v>
                </c:pt>
                <c:pt idx="515">
                  <c:v>38413</c:v>
                </c:pt>
                <c:pt idx="516">
                  <c:v>38414</c:v>
                </c:pt>
                <c:pt idx="517">
                  <c:v>38415</c:v>
                </c:pt>
                <c:pt idx="518">
                  <c:v>38418</c:v>
                </c:pt>
                <c:pt idx="519">
                  <c:v>38419</c:v>
                </c:pt>
                <c:pt idx="520">
                  <c:v>38420</c:v>
                </c:pt>
                <c:pt idx="521">
                  <c:v>38421</c:v>
                </c:pt>
                <c:pt idx="522">
                  <c:v>38422</c:v>
                </c:pt>
                <c:pt idx="523">
                  <c:v>38425</c:v>
                </c:pt>
                <c:pt idx="524">
                  <c:v>38426</c:v>
                </c:pt>
                <c:pt idx="525">
                  <c:v>38427</c:v>
                </c:pt>
                <c:pt idx="526">
                  <c:v>38428</c:v>
                </c:pt>
                <c:pt idx="527">
                  <c:v>38429</c:v>
                </c:pt>
                <c:pt idx="528">
                  <c:v>38432</c:v>
                </c:pt>
                <c:pt idx="529">
                  <c:v>38433</c:v>
                </c:pt>
                <c:pt idx="530">
                  <c:v>38434</c:v>
                </c:pt>
                <c:pt idx="531">
                  <c:v>38435</c:v>
                </c:pt>
                <c:pt idx="532">
                  <c:v>38440</c:v>
                </c:pt>
                <c:pt idx="533">
                  <c:v>38441</c:v>
                </c:pt>
                <c:pt idx="534">
                  <c:v>38442</c:v>
                </c:pt>
                <c:pt idx="535">
                  <c:v>38443</c:v>
                </c:pt>
                <c:pt idx="536">
                  <c:v>38446</c:v>
                </c:pt>
                <c:pt idx="537">
                  <c:v>38447</c:v>
                </c:pt>
                <c:pt idx="538">
                  <c:v>38448</c:v>
                </c:pt>
                <c:pt idx="539">
                  <c:v>38449</c:v>
                </c:pt>
                <c:pt idx="540">
                  <c:v>38450</c:v>
                </c:pt>
                <c:pt idx="541">
                  <c:v>38453</c:v>
                </c:pt>
                <c:pt idx="542">
                  <c:v>38454</c:v>
                </c:pt>
                <c:pt idx="543">
                  <c:v>38455</c:v>
                </c:pt>
                <c:pt idx="544">
                  <c:v>38456</c:v>
                </c:pt>
                <c:pt idx="545">
                  <c:v>38457</c:v>
                </c:pt>
                <c:pt idx="546">
                  <c:v>38460</c:v>
                </c:pt>
                <c:pt idx="547">
                  <c:v>38461</c:v>
                </c:pt>
                <c:pt idx="548">
                  <c:v>38462</c:v>
                </c:pt>
                <c:pt idx="549">
                  <c:v>38463</c:v>
                </c:pt>
                <c:pt idx="550">
                  <c:v>38464</c:v>
                </c:pt>
                <c:pt idx="551">
                  <c:v>38468</c:v>
                </c:pt>
                <c:pt idx="552">
                  <c:v>38469</c:v>
                </c:pt>
                <c:pt idx="553">
                  <c:v>38470</c:v>
                </c:pt>
                <c:pt idx="554">
                  <c:v>38471</c:v>
                </c:pt>
                <c:pt idx="555">
                  <c:v>38474</c:v>
                </c:pt>
                <c:pt idx="556">
                  <c:v>38475</c:v>
                </c:pt>
                <c:pt idx="557">
                  <c:v>38476</c:v>
                </c:pt>
                <c:pt idx="558">
                  <c:v>38477</c:v>
                </c:pt>
                <c:pt idx="559">
                  <c:v>38478</c:v>
                </c:pt>
                <c:pt idx="560">
                  <c:v>38481</c:v>
                </c:pt>
                <c:pt idx="561">
                  <c:v>38482</c:v>
                </c:pt>
                <c:pt idx="562">
                  <c:v>38483</c:v>
                </c:pt>
                <c:pt idx="563">
                  <c:v>38484</c:v>
                </c:pt>
                <c:pt idx="564">
                  <c:v>38485</c:v>
                </c:pt>
                <c:pt idx="565">
                  <c:v>38488</c:v>
                </c:pt>
                <c:pt idx="566">
                  <c:v>38489</c:v>
                </c:pt>
                <c:pt idx="567">
                  <c:v>38490</c:v>
                </c:pt>
                <c:pt idx="568">
                  <c:v>38491</c:v>
                </c:pt>
                <c:pt idx="569">
                  <c:v>38492</c:v>
                </c:pt>
                <c:pt idx="570">
                  <c:v>38495</c:v>
                </c:pt>
                <c:pt idx="571">
                  <c:v>38496</c:v>
                </c:pt>
                <c:pt idx="572">
                  <c:v>38497</c:v>
                </c:pt>
                <c:pt idx="573">
                  <c:v>38498</c:v>
                </c:pt>
                <c:pt idx="574">
                  <c:v>38499</c:v>
                </c:pt>
                <c:pt idx="575">
                  <c:v>38502</c:v>
                </c:pt>
                <c:pt idx="576">
                  <c:v>38503</c:v>
                </c:pt>
                <c:pt idx="577">
                  <c:v>38504</c:v>
                </c:pt>
                <c:pt idx="578">
                  <c:v>38505</c:v>
                </c:pt>
                <c:pt idx="579">
                  <c:v>38506</c:v>
                </c:pt>
                <c:pt idx="580">
                  <c:v>38509</c:v>
                </c:pt>
                <c:pt idx="581">
                  <c:v>38510</c:v>
                </c:pt>
                <c:pt idx="582">
                  <c:v>38511</c:v>
                </c:pt>
                <c:pt idx="583">
                  <c:v>38512</c:v>
                </c:pt>
                <c:pt idx="584">
                  <c:v>38513</c:v>
                </c:pt>
                <c:pt idx="585">
                  <c:v>38517</c:v>
                </c:pt>
                <c:pt idx="586">
                  <c:v>38518</c:v>
                </c:pt>
                <c:pt idx="587">
                  <c:v>38519</c:v>
                </c:pt>
                <c:pt idx="588">
                  <c:v>38520</c:v>
                </c:pt>
                <c:pt idx="589">
                  <c:v>38523</c:v>
                </c:pt>
                <c:pt idx="590">
                  <c:v>38524</c:v>
                </c:pt>
                <c:pt idx="591">
                  <c:v>38525</c:v>
                </c:pt>
                <c:pt idx="592">
                  <c:v>38526</c:v>
                </c:pt>
                <c:pt idx="593">
                  <c:v>38527</c:v>
                </c:pt>
                <c:pt idx="594">
                  <c:v>38530</c:v>
                </c:pt>
                <c:pt idx="595">
                  <c:v>38531</c:v>
                </c:pt>
                <c:pt idx="596">
                  <c:v>38532</c:v>
                </c:pt>
                <c:pt idx="597">
                  <c:v>38533</c:v>
                </c:pt>
                <c:pt idx="598">
                  <c:v>38534</c:v>
                </c:pt>
                <c:pt idx="599">
                  <c:v>38537</c:v>
                </c:pt>
                <c:pt idx="600">
                  <c:v>38538</c:v>
                </c:pt>
                <c:pt idx="601">
                  <c:v>38539</c:v>
                </c:pt>
                <c:pt idx="602">
                  <c:v>38540</c:v>
                </c:pt>
                <c:pt idx="603">
                  <c:v>38541</c:v>
                </c:pt>
                <c:pt idx="604">
                  <c:v>38544</c:v>
                </c:pt>
                <c:pt idx="605">
                  <c:v>38545</c:v>
                </c:pt>
                <c:pt idx="606">
                  <c:v>38546</c:v>
                </c:pt>
                <c:pt idx="607">
                  <c:v>38547</c:v>
                </c:pt>
                <c:pt idx="608">
                  <c:v>38548</c:v>
                </c:pt>
                <c:pt idx="609">
                  <c:v>38551</c:v>
                </c:pt>
                <c:pt idx="610">
                  <c:v>38552</c:v>
                </c:pt>
                <c:pt idx="611">
                  <c:v>38553</c:v>
                </c:pt>
                <c:pt idx="612">
                  <c:v>38554</c:v>
                </c:pt>
                <c:pt idx="613">
                  <c:v>38555</c:v>
                </c:pt>
                <c:pt idx="614">
                  <c:v>38558</c:v>
                </c:pt>
                <c:pt idx="615">
                  <c:v>38559</c:v>
                </c:pt>
                <c:pt idx="616">
                  <c:v>38560</c:v>
                </c:pt>
                <c:pt idx="617">
                  <c:v>38561</c:v>
                </c:pt>
                <c:pt idx="618">
                  <c:v>38562</c:v>
                </c:pt>
                <c:pt idx="619">
                  <c:v>38565</c:v>
                </c:pt>
                <c:pt idx="620">
                  <c:v>38566</c:v>
                </c:pt>
                <c:pt idx="621">
                  <c:v>38567</c:v>
                </c:pt>
                <c:pt idx="622">
                  <c:v>38568</c:v>
                </c:pt>
                <c:pt idx="623">
                  <c:v>38569</c:v>
                </c:pt>
                <c:pt idx="624">
                  <c:v>38572</c:v>
                </c:pt>
                <c:pt idx="625">
                  <c:v>38573</c:v>
                </c:pt>
                <c:pt idx="626">
                  <c:v>38574</c:v>
                </c:pt>
                <c:pt idx="627">
                  <c:v>38575</c:v>
                </c:pt>
                <c:pt idx="628">
                  <c:v>38576</c:v>
                </c:pt>
                <c:pt idx="629">
                  <c:v>38579</c:v>
                </c:pt>
                <c:pt idx="630">
                  <c:v>38580</c:v>
                </c:pt>
                <c:pt idx="631">
                  <c:v>38581</c:v>
                </c:pt>
                <c:pt idx="632">
                  <c:v>38582</c:v>
                </c:pt>
                <c:pt idx="633">
                  <c:v>38583</c:v>
                </c:pt>
                <c:pt idx="634">
                  <c:v>38586</c:v>
                </c:pt>
                <c:pt idx="635">
                  <c:v>38587</c:v>
                </c:pt>
                <c:pt idx="636">
                  <c:v>38588</c:v>
                </c:pt>
                <c:pt idx="637">
                  <c:v>38589</c:v>
                </c:pt>
                <c:pt idx="638">
                  <c:v>38590</c:v>
                </c:pt>
                <c:pt idx="639">
                  <c:v>38593</c:v>
                </c:pt>
                <c:pt idx="640">
                  <c:v>38594</c:v>
                </c:pt>
                <c:pt idx="641">
                  <c:v>38595</c:v>
                </c:pt>
                <c:pt idx="642">
                  <c:v>38596</c:v>
                </c:pt>
                <c:pt idx="643">
                  <c:v>38597</c:v>
                </c:pt>
                <c:pt idx="644">
                  <c:v>38600</c:v>
                </c:pt>
                <c:pt idx="645">
                  <c:v>38601</c:v>
                </c:pt>
                <c:pt idx="646">
                  <c:v>38602</c:v>
                </c:pt>
                <c:pt idx="647">
                  <c:v>38603</c:v>
                </c:pt>
                <c:pt idx="648">
                  <c:v>38604</c:v>
                </c:pt>
                <c:pt idx="649">
                  <c:v>38607</c:v>
                </c:pt>
                <c:pt idx="650">
                  <c:v>38608</c:v>
                </c:pt>
                <c:pt idx="651">
                  <c:v>38609</c:v>
                </c:pt>
                <c:pt idx="652">
                  <c:v>38610</c:v>
                </c:pt>
                <c:pt idx="653">
                  <c:v>38611</c:v>
                </c:pt>
                <c:pt idx="654">
                  <c:v>38614</c:v>
                </c:pt>
                <c:pt idx="655">
                  <c:v>38615</c:v>
                </c:pt>
                <c:pt idx="656">
                  <c:v>38616</c:v>
                </c:pt>
                <c:pt idx="657">
                  <c:v>38617</c:v>
                </c:pt>
                <c:pt idx="658">
                  <c:v>38618</c:v>
                </c:pt>
                <c:pt idx="659">
                  <c:v>38621</c:v>
                </c:pt>
                <c:pt idx="660">
                  <c:v>38622</c:v>
                </c:pt>
                <c:pt idx="661">
                  <c:v>38623</c:v>
                </c:pt>
                <c:pt idx="662">
                  <c:v>38624</c:v>
                </c:pt>
                <c:pt idx="663">
                  <c:v>38625</c:v>
                </c:pt>
                <c:pt idx="664">
                  <c:v>38628</c:v>
                </c:pt>
                <c:pt idx="665">
                  <c:v>38629</c:v>
                </c:pt>
                <c:pt idx="666">
                  <c:v>38630</c:v>
                </c:pt>
                <c:pt idx="667">
                  <c:v>38631</c:v>
                </c:pt>
                <c:pt idx="668">
                  <c:v>38632</c:v>
                </c:pt>
                <c:pt idx="669">
                  <c:v>38635</c:v>
                </c:pt>
                <c:pt idx="670">
                  <c:v>38636</c:v>
                </c:pt>
                <c:pt idx="671">
                  <c:v>38637</c:v>
                </c:pt>
                <c:pt idx="672">
                  <c:v>38638</c:v>
                </c:pt>
                <c:pt idx="673">
                  <c:v>38639</c:v>
                </c:pt>
                <c:pt idx="674">
                  <c:v>38642</c:v>
                </c:pt>
                <c:pt idx="675">
                  <c:v>38643</c:v>
                </c:pt>
                <c:pt idx="676">
                  <c:v>38644</c:v>
                </c:pt>
                <c:pt idx="677">
                  <c:v>38645</c:v>
                </c:pt>
                <c:pt idx="678">
                  <c:v>38646</c:v>
                </c:pt>
                <c:pt idx="679">
                  <c:v>38649</c:v>
                </c:pt>
                <c:pt idx="680">
                  <c:v>38650</c:v>
                </c:pt>
                <c:pt idx="681">
                  <c:v>38651</c:v>
                </c:pt>
                <c:pt idx="682">
                  <c:v>38652</c:v>
                </c:pt>
                <c:pt idx="683">
                  <c:v>38653</c:v>
                </c:pt>
                <c:pt idx="684">
                  <c:v>38656</c:v>
                </c:pt>
                <c:pt idx="685">
                  <c:v>38657</c:v>
                </c:pt>
                <c:pt idx="686">
                  <c:v>38658</c:v>
                </c:pt>
                <c:pt idx="687">
                  <c:v>38659</c:v>
                </c:pt>
                <c:pt idx="688">
                  <c:v>38660</c:v>
                </c:pt>
                <c:pt idx="689">
                  <c:v>38663</c:v>
                </c:pt>
                <c:pt idx="690">
                  <c:v>38664</c:v>
                </c:pt>
                <c:pt idx="691">
                  <c:v>38665</c:v>
                </c:pt>
                <c:pt idx="692">
                  <c:v>38666</c:v>
                </c:pt>
                <c:pt idx="693">
                  <c:v>38667</c:v>
                </c:pt>
                <c:pt idx="694">
                  <c:v>38670</c:v>
                </c:pt>
                <c:pt idx="695">
                  <c:v>38671</c:v>
                </c:pt>
                <c:pt idx="696">
                  <c:v>38672</c:v>
                </c:pt>
                <c:pt idx="697">
                  <c:v>38673</c:v>
                </c:pt>
                <c:pt idx="698">
                  <c:v>38674</c:v>
                </c:pt>
                <c:pt idx="699">
                  <c:v>38677</c:v>
                </c:pt>
                <c:pt idx="700">
                  <c:v>38678</c:v>
                </c:pt>
                <c:pt idx="701">
                  <c:v>38679</c:v>
                </c:pt>
                <c:pt idx="702">
                  <c:v>38680</c:v>
                </c:pt>
                <c:pt idx="703">
                  <c:v>38681</c:v>
                </c:pt>
                <c:pt idx="704">
                  <c:v>38684</c:v>
                </c:pt>
                <c:pt idx="705">
                  <c:v>38685</c:v>
                </c:pt>
                <c:pt idx="706">
                  <c:v>38686</c:v>
                </c:pt>
                <c:pt idx="707">
                  <c:v>38687</c:v>
                </c:pt>
                <c:pt idx="708">
                  <c:v>38688</c:v>
                </c:pt>
                <c:pt idx="709">
                  <c:v>38691</c:v>
                </c:pt>
                <c:pt idx="710">
                  <c:v>38692</c:v>
                </c:pt>
                <c:pt idx="711">
                  <c:v>38693</c:v>
                </c:pt>
                <c:pt idx="712">
                  <c:v>38694</c:v>
                </c:pt>
                <c:pt idx="713">
                  <c:v>38695</c:v>
                </c:pt>
                <c:pt idx="714">
                  <c:v>38698</c:v>
                </c:pt>
                <c:pt idx="715">
                  <c:v>38699</c:v>
                </c:pt>
                <c:pt idx="716">
                  <c:v>38700</c:v>
                </c:pt>
                <c:pt idx="717">
                  <c:v>38701</c:v>
                </c:pt>
                <c:pt idx="718">
                  <c:v>38702</c:v>
                </c:pt>
                <c:pt idx="719">
                  <c:v>38705</c:v>
                </c:pt>
                <c:pt idx="720">
                  <c:v>38706</c:v>
                </c:pt>
                <c:pt idx="721">
                  <c:v>38707</c:v>
                </c:pt>
                <c:pt idx="722">
                  <c:v>38708</c:v>
                </c:pt>
                <c:pt idx="723">
                  <c:v>38709</c:v>
                </c:pt>
                <c:pt idx="724">
                  <c:v>38714</c:v>
                </c:pt>
                <c:pt idx="725">
                  <c:v>38715</c:v>
                </c:pt>
                <c:pt idx="726">
                  <c:v>38716</c:v>
                </c:pt>
                <c:pt idx="727">
                  <c:v>38720</c:v>
                </c:pt>
                <c:pt idx="728">
                  <c:v>38721</c:v>
                </c:pt>
                <c:pt idx="729">
                  <c:v>38722</c:v>
                </c:pt>
                <c:pt idx="730">
                  <c:v>38723</c:v>
                </c:pt>
                <c:pt idx="731">
                  <c:v>38726</c:v>
                </c:pt>
                <c:pt idx="732">
                  <c:v>38727</c:v>
                </c:pt>
                <c:pt idx="733">
                  <c:v>38728</c:v>
                </c:pt>
                <c:pt idx="734">
                  <c:v>38729</c:v>
                </c:pt>
                <c:pt idx="735">
                  <c:v>38730</c:v>
                </c:pt>
                <c:pt idx="736">
                  <c:v>38733</c:v>
                </c:pt>
                <c:pt idx="737">
                  <c:v>38734</c:v>
                </c:pt>
                <c:pt idx="738">
                  <c:v>38735</c:v>
                </c:pt>
                <c:pt idx="739">
                  <c:v>38736</c:v>
                </c:pt>
                <c:pt idx="740">
                  <c:v>38737</c:v>
                </c:pt>
                <c:pt idx="741">
                  <c:v>38740</c:v>
                </c:pt>
                <c:pt idx="742">
                  <c:v>38741</c:v>
                </c:pt>
                <c:pt idx="743">
                  <c:v>38742</c:v>
                </c:pt>
                <c:pt idx="744">
                  <c:v>38744</c:v>
                </c:pt>
                <c:pt idx="745">
                  <c:v>38747</c:v>
                </c:pt>
                <c:pt idx="746">
                  <c:v>38748</c:v>
                </c:pt>
                <c:pt idx="747">
                  <c:v>38749</c:v>
                </c:pt>
                <c:pt idx="748">
                  <c:v>38750</c:v>
                </c:pt>
                <c:pt idx="749">
                  <c:v>38751</c:v>
                </c:pt>
                <c:pt idx="750">
                  <c:v>38754</c:v>
                </c:pt>
                <c:pt idx="751">
                  <c:v>38755</c:v>
                </c:pt>
                <c:pt idx="752">
                  <c:v>38756</c:v>
                </c:pt>
                <c:pt idx="753">
                  <c:v>38757</c:v>
                </c:pt>
                <c:pt idx="754">
                  <c:v>38758</c:v>
                </c:pt>
                <c:pt idx="755">
                  <c:v>38761</c:v>
                </c:pt>
                <c:pt idx="756">
                  <c:v>38762</c:v>
                </c:pt>
                <c:pt idx="757">
                  <c:v>38763</c:v>
                </c:pt>
                <c:pt idx="758">
                  <c:v>38764</c:v>
                </c:pt>
                <c:pt idx="759">
                  <c:v>38765</c:v>
                </c:pt>
                <c:pt idx="760">
                  <c:v>38768</c:v>
                </c:pt>
                <c:pt idx="761">
                  <c:v>38769</c:v>
                </c:pt>
                <c:pt idx="762">
                  <c:v>38770</c:v>
                </c:pt>
                <c:pt idx="763">
                  <c:v>38771</c:v>
                </c:pt>
                <c:pt idx="764">
                  <c:v>38772</c:v>
                </c:pt>
                <c:pt idx="765">
                  <c:v>38775</c:v>
                </c:pt>
                <c:pt idx="766">
                  <c:v>38776</c:v>
                </c:pt>
                <c:pt idx="767">
                  <c:v>38777</c:v>
                </c:pt>
                <c:pt idx="768">
                  <c:v>38778</c:v>
                </c:pt>
                <c:pt idx="769">
                  <c:v>38779</c:v>
                </c:pt>
                <c:pt idx="770">
                  <c:v>38782</c:v>
                </c:pt>
                <c:pt idx="771">
                  <c:v>38783</c:v>
                </c:pt>
                <c:pt idx="772">
                  <c:v>38784</c:v>
                </c:pt>
                <c:pt idx="773">
                  <c:v>38785</c:v>
                </c:pt>
                <c:pt idx="774">
                  <c:v>38786</c:v>
                </c:pt>
                <c:pt idx="775">
                  <c:v>38789</c:v>
                </c:pt>
                <c:pt idx="776">
                  <c:v>38790</c:v>
                </c:pt>
                <c:pt idx="777">
                  <c:v>38791</c:v>
                </c:pt>
                <c:pt idx="778">
                  <c:v>38792</c:v>
                </c:pt>
                <c:pt idx="779">
                  <c:v>38793</c:v>
                </c:pt>
                <c:pt idx="780">
                  <c:v>38796</c:v>
                </c:pt>
                <c:pt idx="781">
                  <c:v>38797</c:v>
                </c:pt>
                <c:pt idx="782">
                  <c:v>38798</c:v>
                </c:pt>
                <c:pt idx="783">
                  <c:v>38799</c:v>
                </c:pt>
                <c:pt idx="784">
                  <c:v>38800</c:v>
                </c:pt>
                <c:pt idx="785">
                  <c:v>38803</c:v>
                </c:pt>
                <c:pt idx="786">
                  <c:v>38804</c:v>
                </c:pt>
                <c:pt idx="787">
                  <c:v>38805</c:v>
                </c:pt>
                <c:pt idx="788">
                  <c:v>38806</c:v>
                </c:pt>
                <c:pt idx="789">
                  <c:v>38807</c:v>
                </c:pt>
                <c:pt idx="790">
                  <c:v>38810</c:v>
                </c:pt>
                <c:pt idx="791">
                  <c:v>38811</c:v>
                </c:pt>
                <c:pt idx="792">
                  <c:v>38812</c:v>
                </c:pt>
                <c:pt idx="793">
                  <c:v>38813</c:v>
                </c:pt>
                <c:pt idx="794">
                  <c:v>38814</c:v>
                </c:pt>
                <c:pt idx="795">
                  <c:v>38817</c:v>
                </c:pt>
                <c:pt idx="796">
                  <c:v>38818</c:v>
                </c:pt>
                <c:pt idx="797">
                  <c:v>38819</c:v>
                </c:pt>
                <c:pt idx="798">
                  <c:v>38820</c:v>
                </c:pt>
                <c:pt idx="799">
                  <c:v>38825</c:v>
                </c:pt>
                <c:pt idx="800">
                  <c:v>38826</c:v>
                </c:pt>
                <c:pt idx="801">
                  <c:v>38827</c:v>
                </c:pt>
                <c:pt idx="802">
                  <c:v>38828</c:v>
                </c:pt>
                <c:pt idx="803">
                  <c:v>38831</c:v>
                </c:pt>
                <c:pt idx="804">
                  <c:v>38833</c:v>
                </c:pt>
                <c:pt idx="805">
                  <c:v>38834</c:v>
                </c:pt>
                <c:pt idx="806">
                  <c:v>38835</c:v>
                </c:pt>
                <c:pt idx="807">
                  <c:v>38838</c:v>
                </c:pt>
                <c:pt idx="808">
                  <c:v>38839</c:v>
                </c:pt>
                <c:pt idx="809">
                  <c:v>38840</c:v>
                </c:pt>
                <c:pt idx="810">
                  <c:v>38841</c:v>
                </c:pt>
                <c:pt idx="811">
                  <c:v>38842</c:v>
                </c:pt>
                <c:pt idx="812">
                  <c:v>38845</c:v>
                </c:pt>
                <c:pt idx="813">
                  <c:v>38846</c:v>
                </c:pt>
                <c:pt idx="814">
                  <c:v>38847</c:v>
                </c:pt>
                <c:pt idx="815">
                  <c:v>38848</c:v>
                </c:pt>
                <c:pt idx="816">
                  <c:v>38849</c:v>
                </c:pt>
                <c:pt idx="817">
                  <c:v>38852</c:v>
                </c:pt>
                <c:pt idx="818">
                  <c:v>38853</c:v>
                </c:pt>
                <c:pt idx="819">
                  <c:v>38854</c:v>
                </c:pt>
                <c:pt idx="820">
                  <c:v>38855</c:v>
                </c:pt>
                <c:pt idx="821">
                  <c:v>38856</c:v>
                </c:pt>
                <c:pt idx="822">
                  <c:v>38859</c:v>
                </c:pt>
                <c:pt idx="823">
                  <c:v>38860</c:v>
                </c:pt>
                <c:pt idx="824">
                  <c:v>38861</c:v>
                </c:pt>
                <c:pt idx="825">
                  <c:v>38862</c:v>
                </c:pt>
                <c:pt idx="826">
                  <c:v>38863</c:v>
                </c:pt>
                <c:pt idx="827">
                  <c:v>38866</c:v>
                </c:pt>
                <c:pt idx="828">
                  <c:v>38867</c:v>
                </c:pt>
                <c:pt idx="829">
                  <c:v>38868</c:v>
                </c:pt>
                <c:pt idx="830">
                  <c:v>38869</c:v>
                </c:pt>
                <c:pt idx="831">
                  <c:v>38870</c:v>
                </c:pt>
                <c:pt idx="832">
                  <c:v>38873</c:v>
                </c:pt>
                <c:pt idx="833">
                  <c:v>38874</c:v>
                </c:pt>
                <c:pt idx="834">
                  <c:v>38875</c:v>
                </c:pt>
                <c:pt idx="835">
                  <c:v>38876</c:v>
                </c:pt>
                <c:pt idx="836">
                  <c:v>38877</c:v>
                </c:pt>
                <c:pt idx="837">
                  <c:v>38881</c:v>
                </c:pt>
                <c:pt idx="838">
                  <c:v>38882</c:v>
                </c:pt>
                <c:pt idx="839">
                  <c:v>38883</c:v>
                </c:pt>
                <c:pt idx="840">
                  <c:v>38884</c:v>
                </c:pt>
                <c:pt idx="841">
                  <c:v>38887</c:v>
                </c:pt>
                <c:pt idx="842">
                  <c:v>38888</c:v>
                </c:pt>
                <c:pt idx="843">
                  <c:v>38889</c:v>
                </c:pt>
                <c:pt idx="844">
                  <c:v>38890</c:v>
                </c:pt>
                <c:pt idx="845">
                  <c:v>38891</c:v>
                </c:pt>
                <c:pt idx="846">
                  <c:v>38894</c:v>
                </c:pt>
                <c:pt idx="847">
                  <c:v>38895</c:v>
                </c:pt>
                <c:pt idx="848">
                  <c:v>38896</c:v>
                </c:pt>
                <c:pt idx="849">
                  <c:v>38897</c:v>
                </c:pt>
                <c:pt idx="850">
                  <c:v>38898</c:v>
                </c:pt>
                <c:pt idx="851">
                  <c:v>38901</c:v>
                </c:pt>
                <c:pt idx="852">
                  <c:v>38902</c:v>
                </c:pt>
                <c:pt idx="853">
                  <c:v>38903</c:v>
                </c:pt>
                <c:pt idx="854">
                  <c:v>38904</c:v>
                </c:pt>
                <c:pt idx="855">
                  <c:v>38905</c:v>
                </c:pt>
                <c:pt idx="856">
                  <c:v>38908</c:v>
                </c:pt>
                <c:pt idx="857">
                  <c:v>38909</c:v>
                </c:pt>
                <c:pt idx="858">
                  <c:v>38910</c:v>
                </c:pt>
                <c:pt idx="859">
                  <c:v>38911</c:v>
                </c:pt>
                <c:pt idx="860">
                  <c:v>38912</c:v>
                </c:pt>
                <c:pt idx="861">
                  <c:v>38915</c:v>
                </c:pt>
                <c:pt idx="862">
                  <c:v>38916</c:v>
                </c:pt>
                <c:pt idx="863">
                  <c:v>38917</c:v>
                </c:pt>
                <c:pt idx="864">
                  <c:v>38918</c:v>
                </c:pt>
                <c:pt idx="865">
                  <c:v>38919</c:v>
                </c:pt>
                <c:pt idx="866">
                  <c:v>38922</c:v>
                </c:pt>
                <c:pt idx="867">
                  <c:v>38923</c:v>
                </c:pt>
                <c:pt idx="868">
                  <c:v>38924</c:v>
                </c:pt>
                <c:pt idx="869">
                  <c:v>38925</c:v>
                </c:pt>
                <c:pt idx="870">
                  <c:v>38926</c:v>
                </c:pt>
                <c:pt idx="871">
                  <c:v>38929</c:v>
                </c:pt>
                <c:pt idx="872">
                  <c:v>38930</c:v>
                </c:pt>
                <c:pt idx="873">
                  <c:v>38931</c:v>
                </c:pt>
                <c:pt idx="874">
                  <c:v>38932</c:v>
                </c:pt>
                <c:pt idx="875">
                  <c:v>38933</c:v>
                </c:pt>
                <c:pt idx="876">
                  <c:v>38936</c:v>
                </c:pt>
                <c:pt idx="877">
                  <c:v>38937</c:v>
                </c:pt>
                <c:pt idx="878">
                  <c:v>38938</c:v>
                </c:pt>
                <c:pt idx="879">
                  <c:v>38939</c:v>
                </c:pt>
                <c:pt idx="880">
                  <c:v>38940</c:v>
                </c:pt>
                <c:pt idx="881">
                  <c:v>38943</c:v>
                </c:pt>
                <c:pt idx="882">
                  <c:v>38944</c:v>
                </c:pt>
                <c:pt idx="883">
                  <c:v>38945</c:v>
                </c:pt>
                <c:pt idx="884">
                  <c:v>38946</c:v>
                </c:pt>
                <c:pt idx="885">
                  <c:v>38947</c:v>
                </c:pt>
                <c:pt idx="886">
                  <c:v>38950</c:v>
                </c:pt>
                <c:pt idx="887">
                  <c:v>38951</c:v>
                </c:pt>
                <c:pt idx="888">
                  <c:v>38952</c:v>
                </c:pt>
                <c:pt idx="889">
                  <c:v>38953</c:v>
                </c:pt>
                <c:pt idx="890">
                  <c:v>38954</c:v>
                </c:pt>
                <c:pt idx="891">
                  <c:v>38957</c:v>
                </c:pt>
                <c:pt idx="892">
                  <c:v>38958</c:v>
                </c:pt>
                <c:pt idx="893">
                  <c:v>38959</c:v>
                </c:pt>
                <c:pt idx="894">
                  <c:v>38960</c:v>
                </c:pt>
                <c:pt idx="895">
                  <c:v>38961</c:v>
                </c:pt>
                <c:pt idx="896">
                  <c:v>38964</c:v>
                </c:pt>
                <c:pt idx="897">
                  <c:v>38965</c:v>
                </c:pt>
                <c:pt idx="898">
                  <c:v>38966</c:v>
                </c:pt>
                <c:pt idx="899">
                  <c:v>38967</c:v>
                </c:pt>
                <c:pt idx="900">
                  <c:v>38968</c:v>
                </c:pt>
                <c:pt idx="901">
                  <c:v>38971</c:v>
                </c:pt>
                <c:pt idx="902">
                  <c:v>38972</c:v>
                </c:pt>
                <c:pt idx="903">
                  <c:v>38973</c:v>
                </c:pt>
                <c:pt idx="904">
                  <c:v>38974</c:v>
                </c:pt>
                <c:pt idx="905">
                  <c:v>38975</c:v>
                </c:pt>
                <c:pt idx="906">
                  <c:v>38978</c:v>
                </c:pt>
                <c:pt idx="907">
                  <c:v>38979</c:v>
                </c:pt>
                <c:pt idx="908">
                  <c:v>38980</c:v>
                </c:pt>
                <c:pt idx="909">
                  <c:v>38981</c:v>
                </c:pt>
                <c:pt idx="910">
                  <c:v>38982</c:v>
                </c:pt>
                <c:pt idx="911">
                  <c:v>38985</c:v>
                </c:pt>
                <c:pt idx="912">
                  <c:v>38986</c:v>
                </c:pt>
                <c:pt idx="913">
                  <c:v>38987</c:v>
                </c:pt>
                <c:pt idx="914">
                  <c:v>38988</c:v>
                </c:pt>
                <c:pt idx="915">
                  <c:v>38989</c:v>
                </c:pt>
                <c:pt idx="916">
                  <c:v>38992</c:v>
                </c:pt>
                <c:pt idx="917">
                  <c:v>38993</c:v>
                </c:pt>
                <c:pt idx="918">
                  <c:v>38994</c:v>
                </c:pt>
                <c:pt idx="919">
                  <c:v>38995</c:v>
                </c:pt>
                <c:pt idx="920">
                  <c:v>38996</c:v>
                </c:pt>
                <c:pt idx="921">
                  <c:v>38999</c:v>
                </c:pt>
                <c:pt idx="922">
                  <c:v>39000</c:v>
                </c:pt>
                <c:pt idx="923">
                  <c:v>39001</c:v>
                </c:pt>
                <c:pt idx="924">
                  <c:v>39002</c:v>
                </c:pt>
                <c:pt idx="925">
                  <c:v>39003</c:v>
                </c:pt>
                <c:pt idx="926">
                  <c:v>39006</c:v>
                </c:pt>
                <c:pt idx="927">
                  <c:v>39007</c:v>
                </c:pt>
                <c:pt idx="928">
                  <c:v>39008</c:v>
                </c:pt>
                <c:pt idx="929">
                  <c:v>39009</c:v>
                </c:pt>
                <c:pt idx="930">
                  <c:v>39010</c:v>
                </c:pt>
                <c:pt idx="931">
                  <c:v>39013</c:v>
                </c:pt>
                <c:pt idx="932">
                  <c:v>39014</c:v>
                </c:pt>
                <c:pt idx="933">
                  <c:v>39015</c:v>
                </c:pt>
                <c:pt idx="934">
                  <c:v>39016</c:v>
                </c:pt>
                <c:pt idx="935">
                  <c:v>39017</c:v>
                </c:pt>
                <c:pt idx="936">
                  <c:v>39020</c:v>
                </c:pt>
                <c:pt idx="937">
                  <c:v>39021</c:v>
                </c:pt>
                <c:pt idx="938">
                  <c:v>39022</c:v>
                </c:pt>
                <c:pt idx="939">
                  <c:v>39023</c:v>
                </c:pt>
                <c:pt idx="940">
                  <c:v>39024</c:v>
                </c:pt>
                <c:pt idx="941">
                  <c:v>39027</c:v>
                </c:pt>
                <c:pt idx="942">
                  <c:v>39028</c:v>
                </c:pt>
                <c:pt idx="943">
                  <c:v>39029</c:v>
                </c:pt>
                <c:pt idx="944">
                  <c:v>39030</c:v>
                </c:pt>
                <c:pt idx="945">
                  <c:v>39031</c:v>
                </c:pt>
                <c:pt idx="946">
                  <c:v>39034</c:v>
                </c:pt>
                <c:pt idx="947">
                  <c:v>39035</c:v>
                </c:pt>
                <c:pt idx="948">
                  <c:v>39036</c:v>
                </c:pt>
                <c:pt idx="949">
                  <c:v>39037</c:v>
                </c:pt>
                <c:pt idx="950">
                  <c:v>39038</c:v>
                </c:pt>
                <c:pt idx="951">
                  <c:v>39041</c:v>
                </c:pt>
                <c:pt idx="952">
                  <c:v>39042</c:v>
                </c:pt>
                <c:pt idx="953">
                  <c:v>39043</c:v>
                </c:pt>
                <c:pt idx="954">
                  <c:v>39044</c:v>
                </c:pt>
                <c:pt idx="955">
                  <c:v>39045</c:v>
                </c:pt>
                <c:pt idx="956">
                  <c:v>39048</c:v>
                </c:pt>
                <c:pt idx="957">
                  <c:v>39049</c:v>
                </c:pt>
                <c:pt idx="958">
                  <c:v>39050</c:v>
                </c:pt>
                <c:pt idx="959">
                  <c:v>39051</c:v>
                </c:pt>
                <c:pt idx="960">
                  <c:v>39052</c:v>
                </c:pt>
                <c:pt idx="961">
                  <c:v>39055</c:v>
                </c:pt>
                <c:pt idx="962">
                  <c:v>39056</c:v>
                </c:pt>
                <c:pt idx="963">
                  <c:v>39057</c:v>
                </c:pt>
                <c:pt idx="964">
                  <c:v>39058</c:v>
                </c:pt>
                <c:pt idx="965">
                  <c:v>39059</c:v>
                </c:pt>
                <c:pt idx="966">
                  <c:v>39062</c:v>
                </c:pt>
                <c:pt idx="967">
                  <c:v>39063</c:v>
                </c:pt>
                <c:pt idx="968">
                  <c:v>39064</c:v>
                </c:pt>
                <c:pt idx="969">
                  <c:v>39065</c:v>
                </c:pt>
                <c:pt idx="970">
                  <c:v>39066</c:v>
                </c:pt>
                <c:pt idx="971">
                  <c:v>39069</c:v>
                </c:pt>
                <c:pt idx="972">
                  <c:v>39070</c:v>
                </c:pt>
                <c:pt idx="973">
                  <c:v>39071</c:v>
                </c:pt>
                <c:pt idx="974">
                  <c:v>39072</c:v>
                </c:pt>
                <c:pt idx="975">
                  <c:v>39073</c:v>
                </c:pt>
                <c:pt idx="976">
                  <c:v>39078</c:v>
                </c:pt>
                <c:pt idx="977">
                  <c:v>39079</c:v>
                </c:pt>
                <c:pt idx="978">
                  <c:v>39080</c:v>
                </c:pt>
                <c:pt idx="979">
                  <c:v>39084</c:v>
                </c:pt>
                <c:pt idx="980">
                  <c:v>39085</c:v>
                </c:pt>
                <c:pt idx="981">
                  <c:v>39086</c:v>
                </c:pt>
                <c:pt idx="982">
                  <c:v>39087</c:v>
                </c:pt>
                <c:pt idx="983">
                  <c:v>39090</c:v>
                </c:pt>
                <c:pt idx="984">
                  <c:v>39091</c:v>
                </c:pt>
                <c:pt idx="985">
                  <c:v>39092</c:v>
                </c:pt>
                <c:pt idx="986">
                  <c:v>39093</c:v>
                </c:pt>
                <c:pt idx="987">
                  <c:v>39094</c:v>
                </c:pt>
                <c:pt idx="988">
                  <c:v>39097</c:v>
                </c:pt>
                <c:pt idx="989">
                  <c:v>39098</c:v>
                </c:pt>
                <c:pt idx="990">
                  <c:v>39099</c:v>
                </c:pt>
                <c:pt idx="991">
                  <c:v>39100</c:v>
                </c:pt>
                <c:pt idx="992">
                  <c:v>39101</c:v>
                </c:pt>
                <c:pt idx="993">
                  <c:v>39104</c:v>
                </c:pt>
                <c:pt idx="994">
                  <c:v>39105</c:v>
                </c:pt>
                <c:pt idx="995">
                  <c:v>39106</c:v>
                </c:pt>
                <c:pt idx="996">
                  <c:v>39107</c:v>
                </c:pt>
                <c:pt idx="997">
                  <c:v>39111</c:v>
                </c:pt>
                <c:pt idx="998">
                  <c:v>39112</c:v>
                </c:pt>
                <c:pt idx="999">
                  <c:v>39113</c:v>
                </c:pt>
                <c:pt idx="1000">
                  <c:v>39114</c:v>
                </c:pt>
                <c:pt idx="1001">
                  <c:v>39115</c:v>
                </c:pt>
                <c:pt idx="1002">
                  <c:v>39118</c:v>
                </c:pt>
                <c:pt idx="1003">
                  <c:v>39119</c:v>
                </c:pt>
                <c:pt idx="1004">
                  <c:v>39120</c:v>
                </c:pt>
                <c:pt idx="1005">
                  <c:v>39121</c:v>
                </c:pt>
                <c:pt idx="1006">
                  <c:v>39122</c:v>
                </c:pt>
                <c:pt idx="1007">
                  <c:v>39125</c:v>
                </c:pt>
                <c:pt idx="1008">
                  <c:v>39126</c:v>
                </c:pt>
                <c:pt idx="1009">
                  <c:v>39127</c:v>
                </c:pt>
                <c:pt idx="1010">
                  <c:v>39128</c:v>
                </c:pt>
                <c:pt idx="1011">
                  <c:v>39129</c:v>
                </c:pt>
                <c:pt idx="1012">
                  <c:v>39132</c:v>
                </c:pt>
                <c:pt idx="1013">
                  <c:v>39133</c:v>
                </c:pt>
                <c:pt idx="1014">
                  <c:v>39134</c:v>
                </c:pt>
                <c:pt idx="1015">
                  <c:v>39135</c:v>
                </c:pt>
                <c:pt idx="1016">
                  <c:v>39136</c:v>
                </c:pt>
                <c:pt idx="1017">
                  <c:v>39139</c:v>
                </c:pt>
                <c:pt idx="1018">
                  <c:v>39140</c:v>
                </c:pt>
                <c:pt idx="1019">
                  <c:v>39141</c:v>
                </c:pt>
                <c:pt idx="1020">
                  <c:v>39142</c:v>
                </c:pt>
                <c:pt idx="1021">
                  <c:v>39143</c:v>
                </c:pt>
                <c:pt idx="1022">
                  <c:v>39146</c:v>
                </c:pt>
                <c:pt idx="1023">
                  <c:v>39147</c:v>
                </c:pt>
                <c:pt idx="1024">
                  <c:v>39148</c:v>
                </c:pt>
                <c:pt idx="1025">
                  <c:v>39149</c:v>
                </c:pt>
                <c:pt idx="1026">
                  <c:v>39150</c:v>
                </c:pt>
                <c:pt idx="1027">
                  <c:v>39153</c:v>
                </c:pt>
                <c:pt idx="1028">
                  <c:v>39154</c:v>
                </c:pt>
                <c:pt idx="1029">
                  <c:v>39155</c:v>
                </c:pt>
                <c:pt idx="1030">
                  <c:v>39156</c:v>
                </c:pt>
                <c:pt idx="1031">
                  <c:v>39157</c:v>
                </c:pt>
                <c:pt idx="1032">
                  <c:v>39160</c:v>
                </c:pt>
                <c:pt idx="1033">
                  <c:v>39161</c:v>
                </c:pt>
                <c:pt idx="1034">
                  <c:v>39162</c:v>
                </c:pt>
                <c:pt idx="1035">
                  <c:v>39163</c:v>
                </c:pt>
                <c:pt idx="1036">
                  <c:v>39164</c:v>
                </c:pt>
                <c:pt idx="1037">
                  <c:v>39167</c:v>
                </c:pt>
                <c:pt idx="1038">
                  <c:v>39168</c:v>
                </c:pt>
                <c:pt idx="1039">
                  <c:v>39169</c:v>
                </c:pt>
                <c:pt idx="1040">
                  <c:v>39170</c:v>
                </c:pt>
                <c:pt idx="1041">
                  <c:v>39171</c:v>
                </c:pt>
                <c:pt idx="1042">
                  <c:v>39174</c:v>
                </c:pt>
                <c:pt idx="1043">
                  <c:v>39175</c:v>
                </c:pt>
                <c:pt idx="1044">
                  <c:v>39176</c:v>
                </c:pt>
                <c:pt idx="1045">
                  <c:v>39177</c:v>
                </c:pt>
                <c:pt idx="1046">
                  <c:v>39182</c:v>
                </c:pt>
                <c:pt idx="1047">
                  <c:v>39183</c:v>
                </c:pt>
                <c:pt idx="1048">
                  <c:v>39184</c:v>
                </c:pt>
                <c:pt idx="1049">
                  <c:v>39185</c:v>
                </c:pt>
                <c:pt idx="1050">
                  <c:v>39188</c:v>
                </c:pt>
                <c:pt idx="1051">
                  <c:v>39189</c:v>
                </c:pt>
                <c:pt idx="1052">
                  <c:v>39190</c:v>
                </c:pt>
                <c:pt idx="1053">
                  <c:v>39191</c:v>
                </c:pt>
                <c:pt idx="1054">
                  <c:v>39192</c:v>
                </c:pt>
                <c:pt idx="1055">
                  <c:v>39195</c:v>
                </c:pt>
                <c:pt idx="1056">
                  <c:v>39196</c:v>
                </c:pt>
                <c:pt idx="1057">
                  <c:v>39198</c:v>
                </c:pt>
                <c:pt idx="1058">
                  <c:v>39199</c:v>
                </c:pt>
                <c:pt idx="1059">
                  <c:v>39202</c:v>
                </c:pt>
                <c:pt idx="1060">
                  <c:v>39203</c:v>
                </c:pt>
                <c:pt idx="1061">
                  <c:v>39204</c:v>
                </c:pt>
                <c:pt idx="1062">
                  <c:v>39205</c:v>
                </c:pt>
                <c:pt idx="1063">
                  <c:v>39206</c:v>
                </c:pt>
                <c:pt idx="1064">
                  <c:v>39209</c:v>
                </c:pt>
                <c:pt idx="1065">
                  <c:v>39210</c:v>
                </c:pt>
                <c:pt idx="1066">
                  <c:v>39211</c:v>
                </c:pt>
                <c:pt idx="1067">
                  <c:v>39212</c:v>
                </c:pt>
                <c:pt idx="1068">
                  <c:v>39213</c:v>
                </c:pt>
                <c:pt idx="1069">
                  <c:v>39216</c:v>
                </c:pt>
                <c:pt idx="1070">
                  <c:v>39217</c:v>
                </c:pt>
                <c:pt idx="1071">
                  <c:v>39218</c:v>
                </c:pt>
                <c:pt idx="1072">
                  <c:v>39219</c:v>
                </c:pt>
                <c:pt idx="1073">
                  <c:v>39220</c:v>
                </c:pt>
                <c:pt idx="1074">
                  <c:v>39223</c:v>
                </c:pt>
                <c:pt idx="1075">
                  <c:v>39224</c:v>
                </c:pt>
                <c:pt idx="1076">
                  <c:v>39225</c:v>
                </c:pt>
                <c:pt idx="1077">
                  <c:v>39226</c:v>
                </c:pt>
                <c:pt idx="1078">
                  <c:v>39227</c:v>
                </c:pt>
                <c:pt idx="1079">
                  <c:v>39230</c:v>
                </c:pt>
                <c:pt idx="1080">
                  <c:v>39231</c:v>
                </c:pt>
                <c:pt idx="1081">
                  <c:v>39232</c:v>
                </c:pt>
                <c:pt idx="1082">
                  <c:v>39233</c:v>
                </c:pt>
                <c:pt idx="1083">
                  <c:v>39234</c:v>
                </c:pt>
                <c:pt idx="1084">
                  <c:v>39237</c:v>
                </c:pt>
                <c:pt idx="1085">
                  <c:v>39238</c:v>
                </c:pt>
                <c:pt idx="1086">
                  <c:v>39239</c:v>
                </c:pt>
                <c:pt idx="1087">
                  <c:v>39240</c:v>
                </c:pt>
                <c:pt idx="1088">
                  <c:v>39241</c:v>
                </c:pt>
                <c:pt idx="1089">
                  <c:v>39245</c:v>
                </c:pt>
                <c:pt idx="1090">
                  <c:v>39246</c:v>
                </c:pt>
                <c:pt idx="1091">
                  <c:v>39247</c:v>
                </c:pt>
                <c:pt idx="1092">
                  <c:v>39248</c:v>
                </c:pt>
                <c:pt idx="1093">
                  <c:v>39251</c:v>
                </c:pt>
                <c:pt idx="1094">
                  <c:v>39252</c:v>
                </c:pt>
                <c:pt idx="1095">
                  <c:v>39253</c:v>
                </c:pt>
                <c:pt idx="1096">
                  <c:v>39254</c:v>
                </c:pt>
                <c:pt idx="1097">
                  <c:v>39255</c:v>
                </c:pt>
                <c:pt idx="1098">
                  <c:v>39258</c:v>
                </c:pt>
                <c:pt idx="1099">
                  <c:v>39259</c:v>
                </c:pt>
                <c:pt idx="1100">
                  <c:v>39260</c:v>
                </c:pt>
                <c:pt idx="1101">
                  <c:v>39261</c:v>
                </c:pt>
                <c:pt idx="1102">
                  <c:v>39262</c:v>
                </c:pt>
                <c:pt idx="1103">
                  <c:v>39265</c:v>
                </c:pt>
                <c:pt idx="1104">
                  <c:v>39266</c:v>
                </c:pt>
                <c:pt idx="1105">
                  <c:v>39267</c:v>
                </c:pt>
                <c:pt idx="1106">
                  <c:v>39268</c:v>
                </c:pt>
                <c:pt idx="1107">
                  <c:v>39269</c:v>
                </c:pt>
                <c:pt idx="1108">
                  <c:v>39272</c:v>
                </c:pt>
                <c:pt idx="1109">
                  <c:v>39273</c:v>
                </c:pt>
                <c:pt idx="1110">
                  <c:v>39274</c:v>
                </c:pt>
                <c:pt idx="1111">
                  <c:v>39275</c:v>
                </c:pt>
                <c:pt idx="1112">
                  <c:v>39276</c:v>
                </c:pt>
                <c:pt idx="1113">
                  <c:v>39279</c:v>
                </c:pt>
                <c:pt idx="1114">
                  <c:v>39280</c:v>
                </c:pt>
                <c:pt idx="1115">
                  <c:v>39281</c:v>
                </c:pt>
                <c:pt idx="1116">
                  <c:v>39282</c:v>
                </c:pt>
                <c:pt idx="1117">
                  <c:v>39283</c:v>
                </c:pt>
                <c:pt idx="1118">
                  <c:v>39286</c:v>
                </c:pt>
                <c:pt idx="1119">
                  <c:v>39287</c:v>
                </c:pt>
                <c:pt idx="1120">
                  <c:v>39288</c:v>
                </c:pt>
                <c:pt idx="1121">
                  <c:v>39289</c:v>
                </c:pt>
                <c:pt idx="1122">
                  <c:v>39290</c:v>
                </c:pt>
                <c:pt idx="1123">
                  <c:v>39293</c:v>
                </c:pt>
                <c:pt idx="1124">
                  <c:v>39294</c:v>
                </c:pt>
                <c:pt idx="1125">
                  <c:v>39295</c:v>
                </c:pt>
                <c:pt idx="1126">
                  <c:v>39296</c:v>
                </c:pt>
                <c:pt idx="1127">
                  <c:v>39297</c:v>
                </c:pt>
                <c:pt idx="1128">
                  <c:v>39300</c:v>
                </c:pt>
                <c:pt idx="1129">
                  <c:v>39301</c:v>
                </c:pt>
                <c:pt idx="1130">
                  <c:v>39302</c:v>
                </c:pt>
                <c:pt idx="1131">
                  <c:v>39303</c:v>
                </c:pt>
                <c:pt idx="1132">
                  <c:v>39304</c:v>
                </c:pt>
                <c:pt idx="1133">
                  <c:v>39307</c:v>
                </c:pt>
                <c:pt idx="1134">
                  <c:v>39308</c:v>
                </c:pt>
                <c:pt idx="1135">
                  <c:v>39309</c:v>
                </c:pt>
                <c:pt idx="1136">
                  <c:v>39310</c:v>
                </c:pt>
                <c:pt idx="1137">
                  <c:v>39311</c:v>
                </c:pt>
                <c:pt idx="1138">
                  <c:v>39314</c:v>
                </c:pt>
                <c:pt idx="1139">
                  <c:v>39315</c:v>
                </c:pt>
                <c:pt idx="1140">
                  <c:v>39316</c:v>
                </c:pt>
                <c:pt idx="1141">
                  <c:v>39317</c:v>
                </c:pt>
                <c:pt idx="1142">
                  <c:v>39318</c:v>
                </c:pt>
                <c:pt idx="1143">
                  <c:v>39321</c:v>
                </c:pt>
                <c:pt idx="1144">
                  <c:v>39322</c:v>
                </c:pt>
                <c:pt idx="1145">
                  <c:v>39323</c:v>
                </c:pt>
                <c:pt idx="1146">
                  <c:v>39324</c:v>
                </c:pt>
                <c:pt idx="1147">
                  <c:v>39325</c:v>
                </c:pt>
                <c:pt idx="1148">
                  <c:v>39328</c:v>
                </c:pt>
                <c:pt idx="1149">
                  <c:v>39329</c:v>
                </c:pt>
                <c:pt idx="1150">
                  <c:v>39330</c:v>
                </c:pt>
                <c:pt idx="1151">
                  <c:v>39331</c:v>
                </c:pt>
                <c:pt idx="1152">
                  <c:v>39332</c:v>
                </c:pt>
                <c:pt idx="1153">
                  <c:v>39335</c:v>
                </c:pt>
                <c:pt idx="1154">
                  <c:v>39336</c:v>
                </c:pt>
                <c:pt idx="1155">
                  <c:v>39337</c:v>
                </c:pt>
                <c:pt idx="1156">
                  <c:v>39338</c:v>
                </c:pt>
                <c:pt idx="1157">
                  <c:v>39339</c:v>
                </c:pt>
                <c:pt idx="1158">
                  <c:v>39342</c:v>
                </c:pt>
                <c:pt idx="1159">
                  <c:v>39343</c:v>
                </c:pt>
                <c:pt idx="1160">
                  <c:v>39344</c:v>
                </c:pt>
                <c:pt idx="1161">
                  <c:v>39345</c:v>
                </c:pt>
                <c:pt idx="1162">
                  <c:v>39346</c:v>
                </c:pt>
                <c:pt idx="1163">
                  <c:v>39349</c:v>
                </c:pt>
                <c:pt idx="1164">
                  <c:v>39350</c:v>
                </c:pt>
                <c:pt idx="1165">
                  <c:v>39351</c:v>
                </c:pt>
                <c:pt idx="1166">
                  <c:v>39352</c:v>
                </c:pt>
                <c:pt idx="1167">
                  <c:v>39353</c:v>
                </c:pt>
                <c:pt idx="1168">
                  <c:v>39356</c:v>
                </c:pt>
                <c:pt idx="1169">
                  <c:v>39357</c:v>
                </c:pt>
                <c:pt idx="1170">
                  <c:v>39358</c:v>
                </c:pt>
                <c:pt idx="1171">
                  <c:v>39359</c:v>
                </c:pt>
                <c:pt idx="1172">
                  <c:v>39360</c:v>
                </c:pt>
                <c:pt idx="1173">
                  <c:v>39363</c:v>
                </c:pt>
                <c:pt idx="1174">
                  <c:v>39364</c:v>
                </c:pt>
                <c:pt idx="1175">
                  <c:v>39365</c:v>
                </c:pt>
                <c:pt idx="1176">
                  <c:v>39366</c:v>
                </c:pt>
                <c:pt idx="1177">
                  <c:v>39367</c:v>
                </c:pt>
                <c:pt idx="1178">
                  <c:v>39370</c:v>
                </c:pt>
                <c:pt idx="1179">
                  <c:v>39371</c:v>
                </c:pt>
                <c:pt idx="1180">
                  <c:v>39372</c:v>
                </c:pt>
                <c:pt idx="1181">
                  <c:v>39373</c:v>
                </c:pt>
                <c:pt idx="1182">
                  <c:v>39374</c:v>
                </c:pt>
                <c:pt idx="1183">
                  <c:v>39377</c:v>
                </c:pt>
                <c:pt idx="1184">
                  <c:v>39378</c:v>
                </c:pt>
                <c:pt idx="1185">
                  <c:v>39379</c:v>
                </c:pt>
                <c:pt idx="1186">
                  <c:v>39380</c:v>
                </c:pt>
                <c:pt idx="1187">
                  <c:v>39381</c:v>
                </c:pt>
                <c:pt idx="1188">
                  <c:v>39384</c:v>
                </c:pt>
                <c:pt idx="1189">
                  <c:v>39385</c:v>
                </c:pt>
                <c:pt idx="1190">
                  <c:v>39386</c:v>
                </c:pt>
                <c:pt idx="1191">
                  <c:v>39387</c:v>
                </c:pt>
                <c:pt idx="1192">
                  <c:v>39388</c:v>
                </c:pt>
                <c:pt idx="1193">
                  <c:v>39391</c:v>
                </c:pt>
                <c:pt idx="1194">
                  <c:v>39392</c:v>
                </c:pt>
                <c:pt idx="1195">
                  <c:v>39393</c:v>
                </c:pt>
                <c:pt idx="1196">
                  <c:v>39394</c:v>
                </c:pt>
                <c:pt idx="1197">
                  <c:v>39395</c:v>
                </c:pt>
                <c:pt idx="1198">
                  <c:v>39398</c:v>
                </c:pt>
                <c:pt idx="1199">
                  <c:v>39399</c:v>
                </c:pt>
                <c:pt idx="1200">
                  <c:v>39400</c:v>
                </c:pt>
                <c:pt idx="1201">
                  <c:v>39401</c:v>
                </c:pt>
                <c:pt idx="1202">
                  <c:v>39402</c:v>
                </c:pt>
                <c:pt idx="1203">
                  <c:v>39405</c:v>
                </c:pt>
                <c:pt idx="1204">
                  <c:v>39406</c:v>
                </c:pt>
                <c:pt idx="1205">
                  <c:v>39407</c:v>
                </c:pt>
                <c:pt idx="1206">
                  <c:v>39408</c:v>
                </c:pt>
                <c:pt idx="1207">
                  <c:v>39409</c:v>
                </c:pt>
                <c:pt idx="1208">
                  <c:v>39412</c:v>
                </c:pt>
                <c:pt idx="1209">
                  <c:v>39413</c:v>
                </c:pt>
                <c:pt idx="1210">
                  <c:v>39414</c:v>
                </c:pt>
                <c:pt idx="1211">
                  <c:v>39415</c:v>
                </c:pt>
                <c:pt idx="1212">
                  <c:v>39416</c:v>
                </c:pt>
                <c:pt idx="1213">
                  <c:v>39419</c:v>
                </c:pt>
                <c:pt idx="1214">
                  <c:v>39420</c:v>
                </c:pt>
                <c:pt idx="1215">
                  <c:v>39421</c:v>
                </c:pt>
                <c:pt idx="1216">
                  <c:v>39422</c:v>
                </c:pt>
                <c:pt idx="1217">
                  <c:v>39423</c:v>
                </c:pt>
                <c:pt idx="1218">
                  <c:v>39426</c:v>
                </c:pt>
                <c:pt idx="1219">
                  <c:v>39427</c:v>
                </c:pt>
                <c:pt idx="1220">
                  <c:v>39428</c:v>
                </c:pt>
                <c:pt idx="1221">
                  <c:v>39429</c:v>
                </c:pt>
                <c:pt idx="1222">
                  <c:v>39430</c:v>
                </c:pt>
                <c:pt idx="1223">
                  <c:v>39433</c:v>
                </c:pt>
                <c:pt idx="1224">
                  <c:v>39434</c:v>
                </c:pt>
                <c:pt idx="1225">
                  <c:v>39435</c:v>
                </c:pt>
                <c:pt idx="1226">
                  <c:v>39436</c:v>
                </c:pt>
                <c:pt idx="1227">
                  <c:v>39437</c:v>
                </c:pt>
                <c:pt idx="1228">
                  <c:v>39440</c:v>
                </c:pt>
                <c:pt idx="1229">
                  <c:v>39443</c:v>
                </c:pt>
                <c:pt idx="1230">
                  <c:v>39444</c:v>
                </c:pt>
                <c:pt idx="1231">
                  <c:v>39447</c:v>
                </c:pt>
                <c:pt idx="1232">
                  <c:v>39449</c:v>
                </c:pt>
                <c:pt idx="1233">
                  <c:v>39450</c:v>
                </c:pt>
                <c:pt idx="1234">
                  <c:v>39451</c:v>
                </c:pt>
                <c:pt idx="1235">
                  <c:v>39454</c:v>
                </c:pt>
                <c:pt idx="1236">
                  <c:v>39455</c:v>
                </c:pt>
                <c:pt idx="1237">
                  <c:v>39456</c:v>
                </c:pt>
                <c:pt idx="1238">
                  <c:v>39457</c:v>
                </c:pt>
                <c:pt idx="1239">
                  <c:v>39458</c:v>
                </c:pt>
                <c:pt idx="1240">
                  <c:v>39461</c:v>
                </c:pt>
                <c:pt idx="1241">
                  <c:v>39462</c:v>
                </c:pt>
                <c:pt idx="1242">
                  <c:v>39463</c:v>
                </c:pt>
                <c:pt idx="1243">
                  <c:v>39464</c:v>
                </c:pt>
                <c:pt idx="1244">
                  <c:v>39465</c:v>
                </c:pt>
                <c:pt idx="1245">
                  <c:v>39468</c:v>
                </c:pt>
                <c:pt idx="1246">
                  <c:v>39469</c:v>
                </c:pt>
                <c:pt idx="1247">
                  <c:v>39470</c:v>
                </c:pt>
                <c:pt idx="1248">
                  <c:v>39471</c:v>
                </c:pt>
                <c:pt idx="1249">
                  <c:v>39472</c:v>
                </c:pt>
                <c:pt idx="1250">
                  <c:v>39476</c:v>
                </c:pt>
                <c:pt idx="1251">
                  <c:v>39477</c:v>
                </c:pt>
                <c:pt idx="1252">
                  <c:v>39478</c:v>
                </c:pt>
                <c:pt idx="1253">
                  <c:v>39479</c:v>
                </c:pt>
                <c:pt idx="1254">
                  <c:v>39482</c:v>
                </c:pt>
                <c:pt idx="1255">
                  <c:v>39483</c:v>
                </c:pt>
                <c:pt idx="1256">
                  <c:v>39484</c:v>
                </c:pt>
                <c:pt idx="1257">
                  <c:v>39485</c:v>
                </c:pt>
                <c:pt idx="1258">
                  <c:v>39486</c:v>
                </c:pt>
                <c:pt idx="1259">
                  <c:v>39489</c:v>
                </c:pt>
                <c:pt idx="1260">
                  <c:v>39490</c:v>
                </c:pt>
                <c:pt idx="1261">
                  <c:v>39491</c:v>
                </c:pt>
                <c:pt idx="1262">
                  <c:v>39492</c:v>
                </c:pt>
                <c:pt idx="1263">
                  <c:v>39493</c:v>
                </c:pt>
                <c:pt idx="1264">
                  <c:v>39496</c:v>
                </c:pt>
                <c:pt idx="1265">
                  <c:v>39497</c:v>
                </c:pt>
                <c:pt idx="1266">
                  <c:v>39498</c:v>
                </c:pt>
                <c:pt idx="1267">
                  <c:v>39499</c:v>
                </c:pt>
                <c:pt idx="1268">
                  <c:v>39500</c:v>
                </c:pt>
                <c:pt idx="1269">
                  <c:v>39503</c:v>
                </c:pt>
                <c:pt idx="1270">
                  <c:v>39504</c:v>
                </c:pt>
                <c:pt idx="1271">
                  <c:v>39505</c:v>
                </c:pt>
                <c:pt idx="1272">
                  <c:v>39506</c:v>
                </c:pt>
                <c:pt idx="1273">
                  <c:v>39507</c:v>
                </c:pt>
                <c:pt idx="1274">
                  <c:v>39510</c:v>
                </c:pt>
                <c:pt idx="1275">
                  <c:v>39511</c:v>
                </c:pt>
                <c:pt idx="1276">
                  <c:v>39512</c:v>
                </c:pt>
                <c:pt idx="1277">
                  <c:v>39513</c:v>
                </c:pt>
                <c:pt idx="1278">
                  <c:v>39514</c:v>
                </c:pt>
                <c:pt idx="1279">
                  <c:v>39517</c:v>
                </c:pt>
                <c:pt idx="1280">
                  <c:v>39518</c:v>
                </c:pt>
                <c:pt idx="1281">
                  <c:v>39519</c:v>
                </c:pt>
                <c:pt idx="1282">
                  <c:v>39520</c:v>
                </c:pt>
                <c:pt idx="1283">
                  <c:v>39521</c:v>
                </c:pt>
                <c:pt idx="1284">
                  <c:v>39524</c:v>
                </c:pt>
                <c:pt idx="1285">
                  <c:v>39525</c:v>
                </c:pt>
                <c:pt idx="1286">
                  <c:v>39526</c:v>
                </c:pt>
                <c:pt idx="1287">
                  <c:v>39527</c:v>
                </c:pt>
                <c:pt idx="1288">
                  <c:v>39532</c:v>
                </c:pt>
                <c:pt idx="1289">
                  <c:v>39533</c:v>
                </c:pt>
                <c:pt idx="1290">
                  <c:v>39534</c:v>
                </c:pt>
                <c:pt idx="1291">
                  <c:v>39535</c:v>
                </c:pt>
                <c:pt idx="1292">
                  <c:v>39538</c:v>
                </c:pt>
                <c:pt idx="1293">
                  <c:v>39539</c:v>
                </c:pt>
                <c:pt idx="1294">
                  <c:v>39540</c:v>
                </c:pt>
                <c:pt idx="1295">
                  <c:v>39541</c:v>
                </c:pt>
                <c:pt idx="1296">
                  <c:v>39542</c:v>
                </c:pt>
                <c:pt idx="1297">
                  <c:v>39545</c:v>
                </c:pt>
                <c:pt idx="1298">
                  <c:v>39546</c:v>
                </c:pt>
                <c:pt idx="1299">
                  <c:v>39547</c:v>
                </c:pt>
                <c:pt idx="1300">
                  <c:v>39548</c:v>
                </c:pt>
                <c:pt idx="1301">
                  <c:v>39549</c:v>
                </c:pt>
                <c:pt idx="1302">
                  <c:v>39552</c:v>
                </c:pt>
                <c:pt idx="1303">
                  <c:v>39553</c:v>
                </c:pt>
                <c:pt idx="1304">
                  <c:v>39554</c:v>
                </c:pt>
                <c:pt idx="1305">
                  <c:v>39555</c:v>
                </c:pt>
                <c:pt idx="1306">
                  <c:v>39556</c:v>
                </c:pt>
                <c:pt idx="1307">
                  <c:v>39559</c:v>
                </c:pt>
                <c:pt idx="1308">
                  <c:v>39560</c:v>
                </c:pt>
                <c:pt idx="1309">
                  <c:v>39561</c:v>
                </c:pt>
                <c:pt idx="1310">
                  <c:v>39562</c:v>
                </c:pt>
                <c:pt idx="1311">
                  <c:v>39566</c:v>
                </c:pt>
                <c:pt idx="1312">
                  <c:v>39567</c:v>
                </c:pt>
                <c:pt idx="1313">
                  <c:v>39568</c:v>
                </c:pt>
                <c:pt idx="1314">
                  <c:v>39569</c:v>
                </c:pt>
                <c:pt idx="1315">
                  <c:v>39570</c:v>
                </c:pt>
                <c:pt idx="1316">
                  <c:v>39573</c:v>
                </c:pt>
                <c:pt idx="1317">
                  <c:v>39574</c:v>
                </c:pt>
                <c:pt idx="1318">
                  <c:v>39575</c:v>
                </c:pt>
                <c:pt idx="1319">
                  <c:v>39576</c:v>
                </c:pt>
                <c:pt idx="1320">
                  <c:v>39577</c:v>
                </c:pt>
                <c:pt idx="1321">
                  <c:v>39580</c:v>
                </c:pt>
                <c:pt idx="1322">
                  <c:v>39581</c:v>
                </c:pt>
                <c:pt idx="1323">
                  <c:v>39582</c:v>
                </c:pt>
                <c:pt idx="1324">
                  <c:v>39583</c:v>
                </c:pt>
                <c:pt idx="1325">
                  <c:v>39584</c:v>
                </c:pt>
                <c:pt idx="1326">
                  <c:v>39587</c:v>
                </c:pt>
                <c:pt idx="1327">
                  <c:v>39588</c:v>
                </c:pt>
                <c:pt idx="1328">
                  <c:v>39589</c:v>
                </c:pt>
                <c:pt idx="1329">
                  <c:v>39590</c:v>
                </c:pt>
                <c:pt idx="1330">
                  <c:v>39591</c:v>
                </c:pt>
                <c:pt idx="1331">
                  <c:v>39594</c:v>
                </c:pt>
                <c:pt idx="1332">
                  <c:v>39595</c:v>
                </c:pt>
                <c:pt idx="1333">
                  <c:v>39596</c:v>
                </c:pt>
                <c:pt idx="1334">
                  <c:v>39597</c:v>
                </c:pt>
                <c:pt idx="1335">
                  <c:v>39598</c:v>
                </c:pt>
                <c:pt idx="1336">
                  <c:v>39601</c:v>
                </c:pt>
                <c:pt idx="1337">
                  <c:v>39602</c:v>
                </c:pt>
                <c:pt idx="1338">
                  <c:v>39603</c:v>
                </c:pt>
                <c:pt idx="1339">
                  <c:v>39604</c:v>
                </c:pt>
                <c:pt idx="1340">
                  <c:v>39605</c:v>
                </c:pt>
                <c:pt idx="1341">
                  <c:v>39609</c:v>
                </c:pt>
                <c:pt idx="1342">
                  <c:v>39610</c:v>
                </c:pt>
                <c:pt idx="1343">
                  <c:v>39611</c:v>
                </c:pt>
                <c:pt idx="1344">
                  <c:v>39612</c:v>
                </c:pt>
                <c:pt idx="1345">
                  <c:v>39615</c:v>
                </c:pt>
                <c:pt idx="1346">
                  <c:v>39616</c:v>
                </c:pt>
                <c:pt idx="1347">
                  <c:v>39617</c:v>
                </c:pt>
                <c:pt idx="1348">
                  <c:v>39618</c:v>
                </c:pt>
                <c:pt idx="1349">
                  <c:v>39619</c:v>
                </c:pt>
                <c:pt idx="1350">
                  <c:v>39622</c:v>
                </c:pt>
                <c:pt idx="1351">
                  <c:v>39623</c:v>
                </c:pt>
                <c:pt idx="1352">
                  <c:v>39624</c:v>
                </c:pt>
                <c:pt idx="1353">
                  <c:v>39625</c:v>
                </c:pt>
                <c:pt idx="1354">
                  <c:v>39626</c:v>
                </c:pt>
                <c:pt idx="1355">
                  <c:v>39629</c:v>
                </c:pt>
                <c:pt idx="1356">
                  <c:v>39630</c:v>
                </c:pt>
                <c:pt idx="1357">
                  <c:v>39631</c:v>
                </c:pt>
                <c:pt idx="1358">
                  <c:v>39632</c:v>
                </c:pt>
                <c:pt idx="1359">
                  <c:v>39633</c:v>
                </c:pt>
                <c:pt idx="1360">
                  <c:v>39636</c:v>
                </c:pt>
                <c:pt idx="1361">
                  <c:v>39637</c:v>
                </c:pt>
                <c:pt idx="1362">
                  <c:v>39638</c:v>
                </c:pt>
                <c:pt idx="1363">
                  <c:v>39639</c:v>
                </c:pt>
                <c:pt idx="1364">
                  <c:v>39640</c:v>
                </c:pt>
                <c:pt idx="1365">
                  <c:v>39643</c:v>
                </c:pt>
                <c:pt idx="1366">
                  <c:v>39644</c:v>
                </c:pt>
                <c:pt idx="1367">
                  <c:v>39645</c:v>
                </c:pt>
                <c:pt idx="1368">
                  <c:v>39646</c:v>
                </c:pt>
                <c:pt idx="1369">
                  <c:v>39647</c:v>
                </c:pt>
                <c:pt idx="1370">
                  <c:v>39650</c:v>
                </c:pt>
                <c:pt idx="1371">
                  <c:v>39651</c:v>
                </c:pt>
                <c:pt idx="1372">
                  <c:v>39652</c:v>
                </c:pt>
                <c:pt idx="1373">
                  <c:v>39653</c:v>
                </c:pt>
                <c:pt idx="1374">
                  <c:v>39654</c:v>
                </c:pt>
                <c:pt idx="1375">
                  <c:v>39657</c:v>
                </c:pt>
                <c:pt idx="1376">
                  <c:v>39658</c:v>
                </c:pt>
                <c:pt idx="1377">
                  <c:v>39659</c:v>
                </c:pt>
                <c:pt idx="1378">
                  <c:v>39660</c:v>
                </c:pt>
                <c:pt idx="1379">
                  <c:v>39661</c:v>
                </c:pt>
                <c:pt idx="1380">
                  <c:v>39664</c:v>
                </c:pt>
                <c:pt idx="1381">
                  <c:v>39665</c:v>
                </c:pt>
                <c:pt idx="1382">
                  <c:v>39666</c:v>
                </c:pt>
                <c:pt idx="1383">
                  <c:v>39667</c:v>
                </c:pt>
                <c:pt idx="1384">
                  <c:v>39668</c:v>
                </c:pt>
                <c:pt idx="1385">
                  <c:v>39671</c:v>
                </c:pt>
                <c:pt idx="1386">
                  <c:v>39672</c:v>
                </c:pt>
                <c:pt idx="1387">
                  <c:v>39673</c:v>
                </c:pt>
                <c:pt idx="1388">
                  <c:v>39674</c:v>
                </c:pt>
                <c:pt idx="1389">
                  <c:v>39675</c:v>
                </c:pt>
                <c:pt idx="1390">
                  <c:v>39678</c:v>
                </c:pt>
                <c:pt idx="1391">
                  <c:v>39679</c:v>
                </c:pt>
                <c:pt idx="1392">
                  <c:v>39680</c:v>
                </c:pt>
                <c:pt idx="1393">
                  <c:v>39681</c:v>
                </c:pt>
                <c:pt idx="1394">
                  <c:v>39682</c:v>
                </c:pt>
                <c:pt idx="1395">
                  <c:v>39685</c:v>
                </c:pt>
                <c:pt idx="1396">
                  <c:v>39686</c:v>
                </c:pt>
                <c:pt idx="1397">
                  <c:v>39687</c:v>
                </c:pt>
                <c:pt idx="1398">
                  <c:v>39688</c:v>
                </c:pt>
                <c:pt idx="1399">
                  <c:v>39689</c:v>
                </c:pt>
                <c:pt idx="1400">
                  <c:v>39692</c:v>
                </c:pt>
                <c:pt idx="1401">
                  <c:v>39693</c:v>
                </c:pt>
                <c:pt idx="1402">
                  <c:v>39694</c:v>
                </c:pt>
                <c:pt idx="1403">
                  <c:v>39695</c:v>
                </c:pt>
                <c:pt idx="1404">
                  <c:v>39696</c:v>
                </c:pt>
                <c:pt idx="1405">
                  <c:v>39699</c:v>
                </c:pt>
                <c:pt idx="1406">
                  <c:v>39700</c:v>
                </c:pt>
                <c:pt idx="1407">
                  <c:v>39701</c:v>
                </c:pt>
                <c:pt idx="1408">
                  <c:v>39702</c:v>
                </c:pt>
                <c:pt idx="1409">
                  <c:v>39703</c:v>
                </c:pt>
                <c:pt idx="1410">
                  <c:v>39706</c:v>
                </c:pt>
                <c:pt idx="1411">
                  <c:v>39707</c:v>
                </c:pt>
                <c:pt idx="1412">
                  <c:v>39708</c:v>
                </c:pt>
                <c:pt idx="1413">
                  <c:v>39709</c:v>
                </c:pt>
                <c:pt idx="1414">
                  <c:v>39710</c:v>
                </c:pt>
                <c:pt idx="1415">
                  <c:v>39713</c:v>
                </c:pt>
                <c:pt idx="1416">
                  <c:v>39714</c:v>
                </c:pt>
                <c:pt idx="1417">
                  <c:v>39715</c:v>
                </c:pt>
                <c:pt idx="1418">
                  <c:v>39716</c:v>
                </c:pt>
                <c:pt idx="1419">
                  <c:v>39717</c:v>
                </c:pt>
                <c:pt idx="1420">
                  <c:v>39720</c:v>
                </c:pt>
                <c:pt idx="1421">
                  <c:v>39721</c:v>
                </c:pt>
                <c:pt idx="1422">
                  <c:v>39722</c:v>
                </c:pt>
                <c:pt idx="1423">
                  <c:v>39723</c:v>
                </c:pt>
                <c:pt idx="1424">
                  <c:v>39724</c:v>
                </c:pt>
                <c:pt idx="1425">
                  <c:v>39727</c:v>
                </c:pt>
                <c:pt idx="1426">
                  <c:v>39728</c:v>
                </c:pt>
                <c:pt idx="1427">
                  <c:v>39729</c:v>
                </c:pt>
                <c:pt idx="1428">
                  <c:v>39730</c:v>
                </c:pt>
                <c:pt idx="1429">
                  <c:v>39731</c:v>
                </c:pt>
                <c:pt idx="1430">
                  <c:v>39734</c:v>
                </c:pt>
                <c:pt idx="1431">
                  <c:v>39735</c:v>
                </c:pt>
                <c:pt idx="1432">
                  <c:v>39736</c:v>
                </c:pt>
                <c:pt idx="1433">
                  <c:v>39737</c:v>
                </c:pt>
                <c:pt idx="1434">
                  <c:v>39738</c:v>
                </c:pt>
                <c:pt idx="1435">
                  <c:v>39741</c:v>
                </c:pt>
                <c:pt idx="1436">
                  <c:v>39742</c:v>
                </c:pt>
                <c:pt idx="1437">
                  <c:v>39743</c:v>
                </c:pt>
                <c:pt idx="1438">
                  <c:v>39744</c:v>
                </c:pt>
                <c:pt idx="1439">
                  <c:v>39745</c:v>
                </c:pt>
                <c:pt idx="1440">
                  <c:v>39748</c:v>
                </c:pt>
                <c:pt idx="1441">
                  <c:v>39749</c:v>
                </c:pt>
                <c:pt idx="1442">
                  <c:v>39750</c:v>
                </c:pt>
                <c:pt idx="1443">
                  <c:v>39751</c:v>
                </c:pt>
                <c:pt idx="1444">
                  <c:v>39752</c:v>
                </c:pt>
                <c:pt idx="1445">
                  <c:v>39755</c:v>
                </c:pt>
                <c:pt idx="1446">
                  <c:v>39756</c:v>
                </c:pt>
                <c:pt idx="1447">
                  <c:v>39757</c:v>
                </c:pt>
                <c:pt idx="1448">
                  <c:v>39758</c:v>
                </c:pt>
                <c:pt idx="1449">
                  <c:v>39759</c:v>
                </c:pt>
                <c:pt idx="1450">
                  <c:v>39762</c:v>
                </c:pt>
                <c:pt idx="1451">
                  <c:v>39763</c:v>
                </c:pt>
                <c:pt idx="1452">
                  <c:v>39764</c:v>
                </c:pt>
                <c:pt idx="1453">
                  <c:v>39765</c:v>
                </c:pt>
                <c:pt idx="1454">
                  <c:v>39766</c:v>
                </c:pt>
                <c:pt idx="1455">
                  <c:v>39769</c:v>
                </c:pt>
                <c:pt idx="1456">
                  <c:v>39770</c:v>
                </c:pt>
                <c:pt idx="1457">
                  <c:v>39771</c:v>
                </c:pt>
                <c:pt idx="1458">
                  <c:v>39772</c:v>
                </c:pt>
                <c:pt idx="1459">
                  <c:v>39773</c:v>
                </c:pt>
                <c:pt idx="1460">
                  <c:v>39776</c:v>
                </c:pt>
                <c:pt idx="1461">
                  <c:v>39777</c:v>
                </c:pt>
                <c:pt idx="1462">
                  <c:v>39778</c:v>
                </c:pt>
                <c:pt idx="1463">
                  <c:v>39779</c:v>
                </c:pt>
                <c:pt idx="1464">
                  <c:v>39780</c:v>
                </c:pt>
                <c:pt idx="1465">
                  <c:v>39783</c:v>
                </c:pt>
                <c:pt idx="1466">
                  <c:v>39784</c:v>
                </c:pt>
                <c:pt idx="1467">
                  <c:v>39785</c:v>
                </c:pt>
                <c:pt idx="1468">
                  <c:v>39786</c:v>
                </c:pt>
                <c:pt idx="1469">
                  <c:v>39787</c:v>
                </c:pt>
                <c:pt idx="1470">
                  <c:v>39790</c:v>
                </c:pt>
                <c:pt idx="1471">
                  <c:v>39791</c:v>
                </c:pt>
                <c:pt idx="1472">
                  <c:v>39792</c:v>
                </c:pt>
                <c:pt idx="1473">
                  <c:v>39793</c:v>
                </c:pt>
                <c:pt idx="1474">
                  <c:v>39794</c:v>
                </c:pt>
                <c:pt idx="1475">
                  <c:v>39797</c:v>
                </c:pt>
                <c:pt idx="1476">
                  <c:v>39798</c:v>
                </c:pt>
                <c:pt idx="1477">
                  <c:v>39799</c:v>
                </c:pt>
                <c:pt idx="1478">
                  <c:v>39800</c:v>
                </c:pt>
                <c:pt idx="1479">
                  <c:v>39801</c:v>
                </c:pt>
                <c:pt idx="1480">
                  <c:v>39804</c:v>
                </c:pt>
                <c:pt idx="1481">
                  <c:v>39805</c:v>
                </c:pt>
                <c:pt idx="1482">
                  <c:v>39806</c:v>
                </c:pt>
                <c:pt idx="1483">
                  <c:v>39811</c:v>
                </c:pt>
                <c:pt idx="1484">
                  <c:v>39812</c:v>
                </c:pt>
                <c:pt idx="1485">
                  <c:v>39813</c:v>
                </c:pt>
                <c:pt idx="1486">
                  <c:v>39815</c:v>
                </c:pt>
                <c:pt idx="1487">
                  <c:v>39818</c:v>
                </c:pt>
                <c:pt idx="1488">
                  <c:v>39819</c:v>
                </c:pt>
                <c:pt idx="1489">
                  <c:v>39820</c:v>
                </c:pt>
                <c:pt idx="1490">
                  <c:v>39821</c:v>
                </c:pt>
                <c:pt idx="1491">
                  <c:v>39822</c:v>
                </c:pt>
                <c:pt idx="1492">
                  <c:v>39825</c:v>
                </c:pt>
                <c:pt idx="1493">
                  <c:v>39826</c:v>
                </c:pt>
                <c:pt idx="1494">
                  <c:v>39827</c:v>
                </c:pt>
                <c:pt idx="1495">
                  <c:v>39828</c:v>
                </c:pt>
                <c:pt idx="1496">
                  <c:v>39829</c:v>
                </c:pt>
                <c:pt idx="1497">
                  <c:v>39832</c:v>
                </c:pt>
                <c:pt idx="1498">
                  <c:v>39833</c:v>
                </c:pt>
                <c:pt idx="1499">
                  <c:v>39834</c:v>
                </c:pt>
                <c:pt idx="1500">
                  <c:v>39835</c:v>
                </c:pt>
                <c:pt idx="1501">
                  <c:v>39836</c:v>
                </c:pt>
                <c:pt idx="1502">
                  <c:v>39840</c:v>
                </c:pt>
                <c:pt idx="1503">
                  <c:v>39841</c:v>
                </c:pt>
                <c:pt idx="1504">
                  <c:v>39842</c:v>
                </c:pt>
                <c:pt idx="1505">
                  <c:v>39843</c:v>
                </c:pt>
                <c:pt idx="1506">
                  <c:v>39846</c:v>
                </c:pt>
                <c:pt idx="1507">
                  <c:v>39847</c:v>
                </c:pt>
                <c:pt idx="1508">
                  <c:v>39848</c:v>
                </c:pt>
                <c:pt idx="1509">
                  <c:v>39849</c:v>
                </c:pt>
                <c:pt idx="1510">
                  <c:v>39850</c:v>
                </c:pt>
                <c:pt idx="1511">
                  <c:v>39853</c:v>
                </c:pt>
                <c:pt idx="1512">
                  <c:v>39854</c:v>
                </c:pt>
                <c:pt idx="1513">
                  <c:v>39855</c:v>
                </c:pt>
                <c:pt idx="1514">
                  <c:v>39856</c:v>
                </c:pt>
                <c:pt idx="1515">
                  <c:v>39857</c:v>
                </c:pt>
                <c:pt idx="1516">
                  <c:v>39860</c:v>
                </c:pt>
                <c:pt idx="1517">
                  <c:v>39861</c:v>
                </c:pt>
                <c:pt idx="1518">
                  <c:v>39862</c:v>
                </c:pt>
                <c:pt idx="1519">
                  <c:v>39863</c:v>
                </c:pt>
                <c:pt idx="1520">
                  <c:v>39864</c:v>
                </c:pt>
                <c:pt idx="1521">
                  <c:v>39867</c:v>
                </c:pt>
                <c:pt idx="1522">
                  <c:v>39868</c:v>
                </c:pt>
                <c:pt idx="1523">
                  <c:v>39869</c:v>
                </c:pt>
                <c:pt idx="1524">
                  <c:v>39870</c:v>
                </c:pt>
                <c:pt idx="1525">
                  <c:v>39871</c:v>
                </c:pt>
                <c:pt idx="1526">
                  <c:v>39874</c:v>
                </c:pt>
                <c:pt idx="1527">
                  <c:v>39875</c:v>
                </c:pt>
                <c:pt idx="1528">
                  <c:v>39876</c:v>
                </c:pt>
                <c:pt idx="1529">
                  <c:v>39877</c:v>
                </c:pt>
                <c:pt idx="1530">
                  <c:v>39878</c:v>
                </c:pt>
                <c:pt idx="1531">
                  <c:v>39881</c:v>
                </c:pt>
                <c:pt idx="1532">
                  <c:v>39882</c:v>
                </c:pt>
                <c:pt idx="1533">
                  <c:v>39883</c:v>
                </c:pt>
                <c:pt idx="1534">
                  <c:v>39884</c:v>
                </c:pt>
                <c:pt idx="1535">
                  <c:v>39885</c:v>
                </c:pt>
                <c:pt idx="1536">
                  <c:v>39888</c:v>
                </c:pt>
                <c:pt idx="1537">
                  <c:v>39889</c:v>
                </c:pt>
                <c:pt idx="1538">
                  <c:v>39890</c:v>
                </c:pt>
                <c:pt idx="1539">
                  <c:v>39891</c:v>
                </c:pt>
                <c:pt idx="1540">
                  <c:v>39892</c:v>
                </c:pt>
                <c:pt idx="1541">
                  <c:v>39895</c:v>
                </c:pt>
                <c:pt idx="1542">
                  <c:v>39896</c:v>
                </c:pt>
                <c:pt idx="1543">
                  <c:v>39897</c:v>
                </c:pt>
                <c:pt idx="1544">
                  <c:v>39898</c:v>
                </c:pt>
                <c:pt idx="1545">
                  <c:v>39899</c:v>
                </c:pt>
                <c:pt idx="1546">
                  <c:v>39902</c:v>
                </c:pt>
                <c:pt idx="1547">
                  <c:v>39903</c:v>
                </c:pt>
                <c:pt idx="1548">
                  <c:v>39904</c:v>
                </c:pt>
                <c:pt idx="1549">
                  <c:v>39905</c:v>
                </c:pt>
                <c:pt idx="1550">
                  <c:v>39906</c:v>
                </c:pt>
                <c:pt idx="1551">
                  <c:v>39909</c:v>
                </c:pt>
                <c:pt idx="1552">
                  <c:v>39910</c:v>
                </c:pt>
                <c:pt idx="1553">
                  <c:v>39911</c:v>
                </c:pt>
                <c:pt idx="1554">
                  <c:v>39912</c:v>
                </c:pt>
                <c:pt idx="1555">
                  <c:v>39917</c:v>
                </c:pt>
                <c:pt idx="1556">
                  <c:v>39918</c:v>
                </c:pt>
                <c:pt idx="1557">
                  <c:v>39919</c:v>
                </c:pt>
                <c:pt idx="1558">
                  <c:v>39920</c:v>
                </c:pt>
                <c:pt idx="1559">
                  <c:v>39923</c:v>
                </c:pt>
                <c:pt idx="1560">
                  <c:v>39924</c:v>
                </c:pt>
                <c:pt idx="1561">
                  <c:v>39925</c:v>
                </c:pt>
                <c:pt idx="1562">
                  <c:v>39926</c:v>
                </c:pt>
                <c:pt idx="1563">
                  <c:v>39927</c:v>
                </c:pt>
                <c:pt idx="1564">
                  <c:v>39930</c:v>
                </c:pt>
                <c:pt idx="1565">
                  <c:v>39931</c:v>
                </c:pt>
                <c:pt idx="1566">
                  <c:v>39932</c:v>
                </c:pt>
                <c:pt idx="1567">
                  <c:v>39933</c:v>
                </c:pt>
                <c:pt idx="1568">
                  <c:v>39934</c:v>
                </c:pt>
                <c:pt idx="1569">
                  <c:v>39937</c:v>
                </c:pt>
                <c:pt idx="1570">
                  <c:v>39938</c:v>
                </c:pt>
                <c:pt idx="1571">
                  <c:v>39939</c:v>
                </c:pt>
                <c:pt idx="1572">
                  <c:v>39940</c:v>
                </c:pt>
                <c:pt idx="1573">
                  <c:v>39941</c:v>
                </c:pt>
                <c:pt idx="1574">
                  <c:v>39944</c:v>
                </c:pt>
                <c:pt idx="1575">
                  <c:v>39945</c:v>
                </c:pt>
                <c:pt idx="1576">
                  <c:v>39946</c:v>
                </c:pt>
                <c:pt idx="1577">
                  <c:v>39947</c:v>
                </c:pt>
                <c:pt idx="1578">
                  <c:v>39948</c:v>
                </c:pt>
                <c:pt idx="1579">
                  <c:v>39951</c:v>
                </c:pt>
                <c:pt idx="1580">
                  <c:v>39952</c:v>
                </c:pt>
                <c:pt idx="1581">
                  <c:v>39953</c:v>
                </c:pt>
                <c:pt idx="1582">
                  <c:v>39954</c:v>
                </c:pt>
                <c:pt idx="1583">
                  <c:v>39955</c:v>
                </c:pt>
                <c:pt idx="1584">
                  <c:v>39958</c:v>
                </c:pt>
                <c:pt idx="1585">
                  <c:v>39959</c:v>
                </c:pt>
                <c:pt idx="1586">
                  <c:v>39960</c:v>
                </c:pt>
                <c:pt idx="1587">
                  <c:v>39961</c:v>
                </c:pt>
                <c:pt idx="1588">
                  <c:v>39962</c:v>
                </c:pt>
                <c:pt idx="1589">
                  <c:v>39965</c:v>
                </c:pt>
                <c:pt idx="1590">
                  <c:v>39966</c:v>
                </c:pt>
                <c:pt idx="1591">
                  <c:v>39967</c:v>
                </c:pt>
                <c:pt idx="1592">
                  <c:v>39968</c:v>
                </c:pt>
                <c:pt idx="1593">
                  <c:v>39969</c:v>
                </c:pt>
                <c:pt idx="1594">
                  <c:v>39973</c:v>
                </c:pt>
                <c:pt idx="1595">
                  <c:v>39974</c:v>
                </c:pt>
                <c:pt idx="1596">
                  <c:v>39975</c:v>
                </c:pt>
                <c:pt idx="1597">
                  <c:v>39976</c:v>
                </c:pt>
                <c:pt idx="1598">
                  <c:v>39979</c:v>
                </c:pt>
                <c:pt idx="1599">
                  <c:v>39980</c:v>
                </c:pt>
                <c:pt idx="1600">
                  <c:v>39981</c:v>
                </c:pt>
                <c:pt idx="1601">
                  <c:v>39982</c:v>
                </c:pt>
                <c:pt idx="1602">
                  <c:v>39983</c:v>
                </c:pt>
                <c:pt idx="1603">
                  <c:v>39986</c:v>
                </c:pt>
                <c:pt idx="1604">
                  <c:v>39987</c:v>
                </c:pt>
                <c:pt idx="1605">
                  <c:v>39988</c:v>
                </c:pt>
                <c:pt idx="1606">
                  <c:v>39989</c:v>
                </c:pt>
                <c:pt idx="1607">
                  <c:v>39990</c:v>
                </c:pt>
                <c:pt idx="1608">
                  <c:v>39993</c:v>
                </c:pt>
                <c:pt idx="1609">
                  <c:v>39994</c:v>
                </c:pt>
                <c:pt idx="1610">
                  <c:v>39995</c:v>
                </c:pt>
                <c:pt idx="1611">
                  <c:v>39996</c:v>
                </c:pt>
                <c:pt idx="1612">
                  <c:v>39997</c:v>
                </c:pt>
                <c:pt idx="1613">
                  <c:v>40000</c:v>
                </c:pt>
                <c:pt idx="1614">
                  <c:v>40001</c:v>
                </c:pt>
                <c:pt idx="1615">
                  <c:v>40002</c:v>
                </c:pt>
                <c:pt idx="1616">
                  <c:v>40003</c:v>
                </c:pt>
                <c:pt idx="1617">
                  <c:v>40004</c:v>
                </c:pt>
                <c:pt idx="1618">
                  <c:v>40007</c:v>
                </c:pt>
                <c:pt idx="1619">
                  <c:v>40008</c:v>
                </c:pt>
                <c:pt idx="1620">
                  <c:v>40009</c:v>
                </c:pt>
                <c:pt idx="1621">
                  <c:v>40010</c:v>
                </c:pt>
                <c:pt idx="1622">
                  <c:v>40011</c:v>
                </c:pt>
                <c:pt idx="1623">
                  <c:v>40014</c:v>
                </c:pt>
                <c:pt idx="1624">
                  <c:v>40015</c:v>
                </c:pt>
                <c:pt idx="1625">
                  <c:v>40016</c:v>
                </c:pt>
                <c:pt idx="1626">
                  <c:v>40017</c:v>
                </c:pt>
                <c:pt idx="1627">
                  <c:v>40018</c:v>
                </c:pt>
                <c:pt idx="1628">
                  <c:v>40021</c:v>
                </c:pt>
                <c:pt idx="1629">
                  <c:v>40022</c:v>
                </c:pt>
                <c:pt idx="1630">
                  <c:v>40023</c:v>
                </c:pt>
                <c:pt idx="1631">
                  <c:v>40024</c:v>
                </c:pt>
                <c:pt idx="1632">
                  <c:v>40025</c:v>
                </c:pt>
                <c:pt idx="1633">
                  <c:v>40028</c:v>
                </c:pt>
                <c:pt idx="1634">
                  <c:v>40029</c:v>
                </c:pt>
                <c:pt idx="1635">
                  <c:v>40030</c:v>
                </c:pt>
                <c:pt idx="1636">
                  <c:v>40031</c:v>
                </c:pt>
                <c:pt idx="1637">
                  <c:v>40032</c:v>
                </c:pt>
                <c:pt idx="1638">
                  <c:v>40035</c:v>
                </c:pt>
                <c:pt idx="1639">
                  <c:v>40036</c:v>
                </c:pt>
                <c:pt idx="1640">
                  <c:v>40037</c:v>
                </c:pt>
                <c:pt idx="1641">
                  <c:v>40038</c:v>
                </c:pt>
                <c:pt idx="1642">
                  <c:v>40039</c:v>
                </c:pt>
                <c:pt idx="1643">
                  <c:v>40042</c:v>
                </c:pt>
                <c:pt idx="1644">
                  <c:v>40043</c:v>
                </c:pt>
                <c:pt idx="1645">
                  <c:v>40044</c:v>
                </c:pt>
                <c:pt idx="1646">
                  <c:v>40045</c:v>
                </c:pt>
                <c:pt idx="1647">
                  <c:v>40046</c:v>
                </c:pt>
                <c:pt idx="1648">
                  <c:v>40049</c:v>
                </c:pt>
                <c:pt idx="1649">
                  <c:v>40050</c:v>
                </c:pt>
                <c:pt idx="1650">
                  <c:v>40051</c:v>
                </c:pt>
                <c:pt idx="1651">
                  <c:v>40052</c:v>
                </c:pt>
                <c:pt idx="1652">
                  <c:v>40053</c:v>
                </c:pt>
                <c:pt idx="1653">
                  <c:v>40056</c:v>
                </c:pt>
                <c:pt idx="1654">
                  <c:v>40057</c:v>
                </c:pt>
                <c:pt idx="1655">
                  <c:v>40058</c:v>
                </c:pt>
                <c:pt idx="1656">
                  <c:v>40059</c:v>
                </c:pt>
                <c:pt idx="1657">
                  <c:v>40060</c:v>
                </c:pt>
                <c:pt idx="1658">
                  <c:v>40063</c:v>
                </c:pt>
                <c:pt idx="1659">
                  <c:v>40064</c:v>
                </c:pt>
                <c:pt idx="1660">
                  <c:v>40065</c:v>
                </c:pt>
                <c:pt idx="1661">
                  <c:v>40066</c:v>
                </c:pt>
                <c:pt idx="1662">
                  <c:v>40067</c:v>
                </c:pt>
                <c:pt idx="1663">
                  <c:v>40070</c:v>
                </c:pt>
                <c:pt idx="1664">
                  <c:v>40071</c:v>
                </c:pt>
                <c:pt idx="1665">
                  <c:v>40072</c:v>
                </c:pt>
                <c:pt idx="1666">
                  <c:v>40073</c:v>
                </c:pt>
                <c:pt idx="1667">
                  <c:v>40074</c:v>
                </c:pt>
                <c:pt idx="1668">
                  <c:v>40077</c:v>
                </c:pt>
                <c:pt idx="1669">
                  <c:v>40078</c:v>
                </c:pt>
                <c:pt idx="1670">
                  <c:v>40079</c:v>
                </c:pt>
                <c:pt idx="1671">
                  <c:v>40080</c:v>
                </c:pt>
                <c:pt idx="1672">
                  <c:v>40081</c:v>
                </c:pt>
                <c:pt idx="1673">
                  <c:v>40084</c:v>
                </c:pt>
                <c:pt idx="1674">
                  <c:v>40085</c:v>
                </c:pt>
                <c:pt idx="1675">
                  <c:v>40086</c:v>
                </c:pt>
                <c:pt idx="1676">
                  <c:v>40087</c:v>
                </c:pt>
                <c:pt idx="1677">
                  <c:v>40088</c:v>
                </c:pt>
                <c:pt idx="1678">
                  <c:v>40091</c:v>
                </c:pt>
                <c:pt idx="1679">
                  <c:v>40092</c:v>
                </c:pt>
                <c:pt idx="1680">
                  <c:v>40093</c:v>
                </c:pt>
                <c:pt idx="1681">
                  <c:v>40094</c:v>
                </c:pt>
                <c:pt idx="1682">
                  <c:v>40095</c:v>
                </c:pt>
                <c:pt idx="1683">
                  <c:v>40098</c:v>
                </c:pt>
                <c:pt idx="1684">
                  <c:v>40099</c:v>
                </c:pt>
                <c:pt idx="1685">
                  <c:v>40100</c:v>
                </c:pt>
                <c:pt idx="1686">
                  <c:v>40101</c:v>
                </c:pt>
                <c:pt idx="1687">
                  <c:v>40102</c:v>
                </c:pt>
                <c:pt idx="1688">
                  <c:v>40105</c:v>
                </c:pt>
                <c:pt idx="1689">
                  <c:v>40106</c:v>
                </c:pt>
                <c:pt idx="1690">
                  <c:v>40107</c:v>
                </c:pt>
                <c:pt idx="1691">
                  <c:v>40108</c:v>
                </c:pt>
                <c:pt idx="1692">
                  <c:v>40109</c:v>
                </c:pt>
                <c:pt idx="1693">
                  <c:v>40112</c:v>
                </c:pt>
                <c:pt idx="1694">
                  <c:v>40113</c:v>
                </c:pt>
                <c:pt idx="1695">
                  <c:v>40114</c:v>
                </c:pt>
                <c:pt idx="1696">
                  <c:v>40115</c:v>
                </c:pt>
                <c:pt idx="1697">
                  <c:v>40116</c:v>
                </c:pt>
                <c:pt idx="1698">
                  <c:v>40119</c:v>
                </c:pt>
                <c:pt idx="1699">
                  <c:v>40120</c:v>
                </c:pt>
                <c:pt idx="1700">
                  <c:v>40121</c:v>
                </c:pt>
                <c:pt idx="1701">
                  <c:v>40122</c:v>
                </c:pt>
                <c:pt idx="1702">
                  <c:v>40123</c:v>
                </c:pt>
                <c:pt idx="1703">
                  <c:v>40126</c:v>
                </c:pt>
                <c:pt idx="1704">
                  <c:v>40127</c:v>
                </c:pt>
                <c:pt idx="1705">
                  <c:v>40128</c:v>
                </c:pt>
                <c:pt idx="1706">
                  <c:v>40129</c:v>
                </c:pt>
                <c:pt idx="1707">
                  <c:v>40130</c:v>
                </c:pt>
                <c:pt idx="1708">
                  <c:v>40133</c:v>
                </c:pt>
                <c:pt idx="1709">
                  <c:v>40134</c:v>
                </c:pt>
                <c:pt idx="1710">
                  <c:v>40135</c:v>
                </c:pt>
                <c:pt idx="1711">
                  <c:v>40136</c:v>
                </c:pt>
                <c:pt idx="1712">
                  <c:v>40137</c:v>
                </c:pt>
                <c:pt idx="1713">
                  <c:v>40140</c:v>
                </c:pt>
                <c:pt idx="1714">
                  <c:v>40141</c:v>
                </c:pt>
                <c:pt idx="1715">
                  <c:v>40142</c:v>
                </c:pt>
                <c:pt idx="1716">
                  <c:v>40143</c:v>
                </c:pt>
                <c:pt idx="1717">
                  <c:v>40144</c:v>
                </c:pt>
                <c:pt idx="1718">
                  <c:v>40147</c:v>
                </c:pt>
                <c:pt idx="1719">
                  <c:v>40148</c:v>
                </c:pt>
                <c:pt idx="1720">
                  <c:v>40149</c:v>
                </c:pt>
                <c:pt idx="1721">
                  <c:v>40150</c:v>
                </c:pt>
                <c:pt idx="1722">
                  <c:v>40151</c:v>
                </c:pt>
                <c:pt idx="1723">
                  <c:v>40154</c:v>
                </c:pt>
                <c:pt idx="1724">
                  <c:v>40155</c:v>
                </c:pt>
                <c:pt idx="1725">
                  <c:v>40156</c:v>
                </c:pt>
                <c:pt idx="1726">
                  <c:v>40157</c:v>
                </c:pt>
                <c:pt idx="1727">
                  <c:v>40158</c:v>
                </c:pt>
                <c:pt idx="1728">
                  <c:v>40161</c:v>
                </c:pt>
                <c:pt idx="1729">
                  <c:v>40162</c:v>
                </c:pt>
                <c:pt idx="1730">
                  <c:v>40163</c:v>
                </c:pt>
                <c:pt idx="1731">
                  <c:v>40164</c:v>
                </c:pt>
                <c:pt idx="1732">
                  <c:v>40165</c:v>
                </c:pt>
                <c:pt idx="1733">
                  <c:v>40168</c:v>
                </c:pt>
                <c:pt idx="1734">
                  <c:v>40169</c:v>
                </c:pt>
                <c:pt idx="1735">
                  <c:v>40170</c:v>
                </c:pt>
                <c:pt idx="1736">
                  <c:v>40171</c:v>
                </c:pt>
                <c:pt idx="1737">
                  <c:v>40176</c:v>
                </c:pt>
                <c:pt idx="1738">
                  <c:v>40177</c:v>
                </c:pt>
                <c:pt idx="1739">
                  <c:v>40178</c:v>
                </c:pt>
                <c:pt idx="1740">
                  <c:v>40182</c:v>
                </c:pt>
                <c:pt idx="1741">
                  <c:v>40183</c:v>
                </c:pt>
                <c:pt idx="1742">
                  <c:v>40184</c:v>
                </c:pt>
                <c:pt idx="1743">
                  <c:v>40185</c:v>
                </c:pt>
                <c:pt idx="1744">
                  <c:v>40186</c:v>
                </c:pt>
                <c:pt idx="1745">
                  <c:v>40189</c:v>
                </c:pt>
                <c:pt idx="1746">
                  <c:v>40190</c:v>
                </c:pt>
                <c:pt idx="1747">
                  <c:v>40191</c:v>
                </c:pt>
                <c:pt idx="1748">
                  <c:v>40192</c:v>
                </c:pt>
                <c:pt idx="1749">
                  <c:v>40193</c:v>
                </c:pt>
                <c:pt idx="1750">
                  <c:v>40196</c:v>
                </c:pt>
                <c:pt idx="1751">
                  <c:v>40197</c:v>
                </c:pt>
                <c:pt idx="1752">
                  <c:v>40198</c:v>
                </c:pt>
                <c:pt idx="1753">
                  <c:v>40199</c:v>
                </c:pt>
                <c:pt idx="1754">
                  <c:v>40200</c:v>
                </c:pt>
                <c:pt idx="1755">
                  <c:v>40203</c:v>
                </c:pt>
                <c:pt idx="1756">
                  <c:v>40205</c:v>
                </c:pt>
                <c:pt idx="1757">
                  <c:v>40206</c:v>
                </c:pt>
                <c:pt idx="1758">
                  <c:v>40207</c:v>
                </c:pt>
                <c:pt idx="1759">
                  <c:v>40210</c:v>
                </c:pt>
                <c:pt idx="1760">
                  <c:v>40211</c:v>
                </c:pt>
                <c:pt idx="1761">
                  <c:v>40212</c:v>
                </c:pt>
                <c:pt idx="1762">
                  <c:v>40213</c:v>
                </c:pt>
                <c:pt idx="1763">
                  <c:v>40214</c:v>
                </c:pt>
                <c:pt idx="1764">
                  <c:v>40217</c:v>
                </c:pt>
                <c:pt idx="1765">
                  <c:v>40218</c:v>
                </c:pt>
                <c:pt idx="1766">
                  <c:v>40219</c:v>
                </c:pt>
                <c:pt idx="1767">
                  <c:v>40220</c:v>
                </c:pt>
                <c:pt idx="1768">
                  <c:v>40221</c:v>
                </c:pt>
                <c:pt idx="1769">
                  <c:v>40224</c:v>
                </c:pt>
                <c:pt idx="1770">
                  <c:v>40225</c:v>
                </c:pt>
                <c:pt idx="1771">
                  <c:v>40226</c:v>
                </c:pt>
                <c:pt idx="1772">
                  <c:v>40227</c:v>
                </c:pt>
                <c:pt idx="1773">
                  <c:v>40228</c:v>
                </c:pt>
                <c:pt idx="1774">
                  <c:v>40231</c:v>
                </c:pt>
                <c:pt idx="1775">
                  <c:v>40232</c:v>
                </c:pt>
                <c:pt idx="1776">
                  <c:v>40233</c:v>
                </c:pt>
                <c:pt idx="1777">
                  <c:v>40234</c:v>
                </c:pt>
                <c:pt idx="1778">
                  <c:v>40235</c:v>
                </c:pt>
                <c:pt idx="1779">
                  <c:v>40238</c:v>
                </c:pt>
                <c:pt idx="1780">
                  <c:v>40239</c:v>
                </c:pt>
                <c:pt idx="1781">
                  <c:v>40240</c:v>
                </c:pt>
                <c:pt idx="1782">
                  <c:v>40241</c:v>
                </c:pt>
                <c:pt idx="1783">
                  <c:v>40242</c:v>
                </c:pt>
                <c:pt idx="1784">
                  <c:v>40245</c:v>
                </c:pt>
                <c:pt idx="1785">
                  <c:v>40246</c:v>
                </c:pt>
                <c:pt idx="1786">
                  <c:v>40247</c:v>
                </c:pt>
                <c:pt idx="1787">
                  <c:v>40248</c:v>
                </c:pt>
                <c:pt idx="1788">
                  <c:v>40249</c:v>
                </c:pt>
                <c:pt idx="1789">
                  <c:v>40252</c:v>
                </c:pt>
                <c:pt idx="1790">
                  <c:v>40253</c:v>
                </c:pt>
                <c:pt idx="1791">
                  <c:v>40254</c:v>
                </c:pt>
                <c:pt idx="1792">
                  <c:v>40255</c:v>
                </c:pt>
                <c:pt idx="1793">
                  <c:v>40256</c:v>
                </c:pt>
                <c:pt idx="1794">
                  <c:v>40259</c:v>
                </c:pt>
                <c:pt idx="1795">
                  <c:v>40260</c:v>
                </c:pt>
                <c:pt idx="1796">
                  <c:v>40261</c:v>
                </c:pt>
                <c:pt idx="1797">
                  <c:v>40262</c:v>
                </c:pt>
                <c:pt idx="1798">
                  <c:v>40263</c:v>
                </c:pt>
                <c:pt idx="1799">
                  <c:v>40266</c:v>
                </c:pt>
                <c:pt idx="1800">
                  <c:v>40267</c:v>
                </c:pt>
                <c:pt idx="1801">
                  <c:v>40268</c:v>
                </c:pt>
                <c:pt idx="1802">
                  <c:v>40269</c:v>
                </c:pt>
                <c:pt idx="1803">
                  <c:v>40274</c:v>
                </c:pt>
                <c:pt idx="1804">
                  <c:v>40275</c:v>
                </c:pt>
                <c:pt idx="1805">
                  <c:v>40276</c:v>
                </c:pt>
                <c:pt idx="1806">
                  <c:v>40277</c:v>
                </c:pt>
                <c:pt idx="1807">
                  <c:v>40280</c:v>
                </c:pt>
                <c:pt idx="1808">
                  <c:v>40281</c:v>
                </c:pt>
                <c:pt idx="1809">
                  <c:v>40282</c:v>
                </c:pt>
                <c:pt idx="1810">
                  <c:v>40283</c:v>
                </c:pt>
                <c:pt idx="1811">
                  <c:v>40284</c:v>
                </c:pt>
                <c:pt idx="1812">
                  <c:v>40287</c:v>
                </c:pt>
                <c:pt idx="1813">
                  <c:v>40288</c:v>
                </c:pt>
                <c:pt idx="1814">
                  <c:v>40289</c:v>
                </c:pt>
                <c:pt idx="1815">
                  <c:v>40290</c:v>
                </c:pt>
                <c:pt idx="1816">
                  <c:v>40291</c:v>
                </c:pt>
                <c:pt idx="1817">
                  <c:v>40295</c:v>
                </c:pt>
                <c:pt idx="1818">
                  <c:v>40296</c:v>
                </c:pt>
                <c:pt idx="1819">
                  <c:v>40297</c:v>
                </c:pt>
                <c:pt idx="1820">
                  <c:v>40298</c:v>
                </c:pt>
                <c:pt idx="1821">
                  <c:v>40301</c:v>
                </c:pt>
                <c:pt idx="1822">
                  <c:v>40302</c:v>
                </c:pt>
                <c:pt idx="1823">
                  <c:v>40303</c:v>
                </c:pt>
                <c:pt idx="1824">
                  <c:v>40304</c:v>
                </c:pt>
                <c:pt idx="1825">
                  <c:v>40305</c:v>
                </c:pt>
                <c:pt idx="1826">
                  <c:v>40308</c:v>
                </c:pt>
                <c:pt idx="1827">
                  <c:v>40309</c:v>
                </c:pt>
                <c:pt idx="1828">
                  <c:v>40310</c:v>
                </c:pt>
                <c:pt idx="1829">
                  <c:v>40311</c:v>
                </c:pt>
                <c:pt idx="1830">
                  <c:v>40312</c:v>
                </c:pt>
                <c:pt idx="1831">
                  <c:v>40315</c:v>
                </c:pt>
                <c:pt idx="1832">
                  <c:v>40316</c:v>
                </c:pt>
                <c:pt idx="1833">
                  <c:v>40317</c:v>
                </c:pt>
                <c:pt idx="1834">
                  <c:v>40318</c:v>
                </c:pt>
                <c:pt idx="1835">
                  <c:v>40319</c:v>
                </c:pt>
                <c:pt idx="1836">
                  <c:v>40322</c:v>
                </c:pt>
                <c:pt idx="1837">
                  <c:v>40323</c:v>
                </c:pt>
                <c:pt idx="1838">
                  <c:v>40324</c:v>
                </c:pt>
                <c:pt idx="1839">
                  <c:v>40325</c:v>
                </c:pt>
                <c:pt idx="1840">
                  <c:v>40326</c:v>
                </c:pt>
                <c:pt idx="1841">
                  <c:v>40329</c:v>
                </c:pt>
                <c:pt idx="1842">
                  <c:v>40330</c:v>
                </c:pt>
                <c:pt idx="1843">
                  <c:v>40331</c:v>
                </c:pt>
                <c:pt idx="1844">
                  <c:v>40332</c:v>
                </c:pt>
                <c:pt idx="1845">
                  <c:v>40333</c:v>
                </c:pt>
                <c:pt idx="1846">
                  <c:v>40336</c:v>
                </c:pt>
                <c:pt idx="1847">
                  <c:v>40337</c:v>
                </c:pt>
                <c:pt idx="1848">
                  <c:v>40338</c:v>
                </c:pt>
                <c:pt idx="1849">
                  <c:v>40339</c:v>
                </c:pt>
                <c:pt idx="1850">
                  <c:v>40340</c:v>
                </c:pt>
                <c:pt idx="1851">
                  <c:v>40344</c:v>
                </c:pt>
                <c:pt idx="1852">
                  <c:v>40345</c:v>
                </c:pt>
                <c:pt idx="1853">
                  <c:v>40346</c:v>
                </c:pt>
                <c:pt idx="1854">
                  <c:v>40347</c:v>
                </c:pt>
                <c:pt idx="1855">
                  <c:v>40350</c:v>
                </c:pt>
                <c:pt idx="1856">
                  <c:v>40351</c:v>
                </c:pt>
                <c:pt idx="1857">
                  <c:v>40352</c:v>
                </c:pt>
                <c:pt idx="1858">
                  <c:v>40353</c:v>
                </c:pt>
                <c:pt idx="1859">
                  <c:v>40354</c:v>
                </c:pt>
                <c:pt idx="1860">
                  <c:v>40357</c:v>
                </c:pt>
                <c:pt idx="1861">
                  <c:v>40358</c:v>
                </c:pt>
                <c:pt idx="1862">
                  <c:v>40359</c:v>
                </c:pt>
                <c:pt idx="1863">
                  <c:v>40360</c:v>
                </c:pt>
                <c:pt idx="1864">
                  <c:v>40361</c:v>
                </c:pt>
                <c:pt idx="1865">
                  <c:v>40364</c:v>
                </c:pt>
                <c:pt idx="1866">
                  <c:v>40365</c:v>
                </c:pt>
                <c:pt idx="1867">
                  <c:v>40366</c:v>
                </c:pt>
                <c:pt idx="1868">
                  <c:v>40367</c:v>
                </c:pt>
                <c:pt idx="1869">
                  <c:v>40368</c:v>
                </c:pt>
                <c:pt idx="1870">
                  <c:v>40371</c:v>
                </c:pt>
                <c:pt idx="1871">
                  <c:v>40372</c:v>
                </c:pt>
                <c:pt idx="1872">
                  <c:v>40373</c:v>
                </c:pt>
                <c:pt idx="1873">
                  <c:v>40374</c:v>
                </c:pt>
                <c:pt idx="1874">
                  <c:v>40375</c:v>
                </c:pt>
                <c:pt idx="1875">
                  <c:v>40378</c:v>
                </c:pt>
                <c:pt idx="1876">
                  <c:v>40379</c:v>
                </c:pt>
                <c:pt idx="1877">
                  <c:v>40380</c:v>
                </c:pt>
                <c:pt idx="1878">
                  <c:v>40381</c:v>
                </c:pt>
                <c:pt idx="1879">
                  <c:v>40382</c:v>
                </c:pt>
                <c:pt idx="1880">
                  <c:v>40385</c:v>
                </c:pt>
                <c:pt idx="1881">
                  <c:v>40386</c:v>
                </c:pt>
                <c:pt idx="1882">
                  <c:v>40387</c:v>
                </c:pt>
                <c:pt idx="1883">
                  <c:v>40388</c:v>
                </c:pt>
                <c:pt idx="1884">
                  <c:v>40389</c:v>
                </c:pt>
                <c:pt idx="1885">
                  <c:v>40392</c:v>
                </c:pt>
                <c:pt idx="1886">
                  <c:v>40393</c:v>
                </c:pt>
                <c:pt idx="1887">
                  <c:v>40394</c:v>
                </c:pt>
                <c:pt idx="1888">
                  <c:v>40395</c:v>
                </c:pt>
                <c:pt idx="1889">
                  <c:v>40396</c:v>
                </c:pt>
                <c:pt idx="1890">
                  <c:v>40399</c:v>
                </c:pt>
                <c:pt idx="1891">
                  <c:v>40400</c:v>
                </c:pt>
                <c:pt idx="1892">
                  <c:v>40401</c:v>
                </c:pt>
                <c:pt idx="1893">
                  <c:v>40402</c:v>
                </c:pt>
                <c:pt idx="1894">
                  <c:v>40403</c:v>
                </c:pt>
                <c:pt idx="1895">
                  <c:v>40406</c:v>
                </c:pt>
                <c:pt idx="1896">
                  <c:v>40407</c:v>
                </c:pt>
                <c:pt idx="1897">
                  <c:v>40408</c:v>
                </c:pt>
                <c:pt idx="1898">
                  <c:v>40409</c:v>
                </c:pt>
                <c:pt idx="1899">
                  <c:v>40410</c:v>
                </c:pt>
                <c:pt idx="1900">
                  <c:v>40413</c:v>
                </c:pt>
                <c:pt idx="1901">
                  <c:v>40414</c:v>
                </c:pt>
                <c:pt idx="1902">
                  <c:v>40415</c:v>
                </c:pt>
                <c:pt idx="1903">
                  <c:v>40416</c:v>
                </c:pt>
                <c:pt idx="1904">
                  <c:v>40417</c:v>
                </c:pt>
                <c:pt idx="1905">
                  <c:v>40420</c:v>
                </c:pt>
                <c:pt idx="1906">
                  <c:v>40421</c:v>
                </c:pt>
                <c:pt idx="1907">
                  <c:v>40422</c:v>
                </c:pt>
                <c:pt idx="1908">
                  <c:v>40423</c:v>
                </c:pt>
                <c:pt idx="1909">
                  <c:v>40424</c:v>
                </c:pt>
                <c:pt idx="1910">
                  <c:v>40427</c:v>
                </c:pt>
                <c:pt idx="1911">
                  <c:v>40428</c:v>
                </c:pt>
                <c:pt idx="1912">
                  <c:v>40429</c:v>
                </c:pt>
                <c:pt idx="1913">
                  <c:v>40430</c:v>
                </c:pt>
                <c:pt idx="1914">
                  <c:v>40431</c:v>
                </c:pt>
                <c:pt idx="1915">
                  <c:v>40434</c:v>
                </c:pt>
                <c:pt idx="1916">
                  <c:v>40435</c:v>
                </c:pt>
                <c:pt idx="1917">
                  <c:v>40436</c:v>
                </c:pt>
                <c:pt idx="1918">
                  <c:v>40437</c:v>
                </c:pt>
                <c:pt idx="1919">
                  <c:v>40438</c:v>
                </c:pt>
                <c:pt idx="1920">
                  <c:v>40441</c:v>
                </c:pt>
                <c:pt idx="1921">
                  <c:v>40442</c:v>
                </c:pt>
                <c:pt idx="1922">
                  <c:v>40443</c:v>
                </c:pt>
                <c:pt idx="1923">
                  <c:v>40444</c:v>
                </c:pt>
                <c:pt idx="1924">
                  <c:v>40445</c:v>
                </c:pt>
                <c:pt idx="1925">
                  <c:v>40448</c:v>
                </c:pt>
                <c:pt idx="1926">
                  <c:v>40449</c:v>
                </c:pt>
                <c:pt idx="1927">
                  <c:v>40450</c:v>
                </c:pt>
                <c:pt idx="1928">
                  <c:v>40451</c:v>
                </c:pt>
                <c:pt idx="1929">
                  <c:v>40452</c:v>
                </c:pt>
                <c:pt idx="1930">
                  <c:v>40455</c:v>
                </c:pt>
                <c:pt idx="1931">
                  <c:v>40456</c:v>
                </c:pt>
                <c:pt idx="1932">
                  <c:v>40457</c:v>
                </c:pt>
                <c:pt idx="1933">
                  <c:v>40458</c:v>
                </c:pt>
                <c:pt idx="1934">
                  <c:v>40459</c:v>
                </c:pt>
                <c:pt idx="1935">
                  <c:v>40462</c:v>
                </c:pt>
                <c:pt idx="1936">
                  <c:v>40463</c:v>
                </c:pt>
                <c:pt idx="1937">
                  <c:v>40464</c:v>
                </c:pt>
                <c:pt idx="1938">
                  <c:v>40465</c:v>
                </c:pt>
                <c:pt idx="1939">
                  <c:v>40466</c:v>
                </c:pt>
                <c:pt idx="1940">
                  <c:v>40469</c:v>
                </c:pt>
                <c:pt idx="1941">
                  <c:v>40470</c:v>
                </c:pt>
                <c:pt idx="1942">
                  <c:v>40471</c:v>
                </c:pt>
                <c:pt idx="1943">
                  <c:v>40472</c:v>
                </c:pt>
                <c:pt idx="1944">
                  <c:v>40473</c:v>
                </c:pt>
                <c:pt idx="1945">
                  <c:v>40476</c:v>
                </c:pt>
                <c:pt idx="1946">
                  <c:v>40477</c:v>
                </c:pt>
                <c:pt idx="1947">
                  <c:v>40478</c:v>
                </c:pt>
                <c:pt idx="1948">
                  <c:v>40479</c:v>
                </c:pt>
                <c:pt idx="1949">
                  <c:v>40480</c:v>
                </c:pt>
                <c:pt idx="1950">
                  <c:v>40483</c:v>
                </c:pt>
                <c:pt idx="1951">
                  <c:v>40484</c:v>
                </c:pt>
                <c:pt idx="1952">
                  <c:v>40485</c:v>
                </c:pt>
                <c:pt idx="1953">
                  <c:v>40486</c:v>
                </c:pt>
                <c:pt idx="1954">
                  <c:v>40487</c:v>
                </c:pt>
                <c:pt idx="1955">
                  <c:v>40490</c:v>
                </c:pt>
                <c:pt idx="1956">
                  <c:v>40491</c:v>
                </c:pt>
                <c:pt idx="1957">
                  <c:v>40492</c:v>
                </c:pt>
                <c:pt idx="1958">
                  <c:v>40493</c:v>
                </c:pt>
                <c:pt idx="1959">
                  <c:v>40494</c:v>
                </c:pt>
                <c:pt idx="1960">
                  <c:v>40497</c:v>
                </c:pt>
                <c:pt idx="1961">
                  <c:v>40498</c:v>
                </c:pt>
                <c:pt idx="1962">
                  <c:v>40499</c:v>
                </c:pt>
                <c:pt idx="1963">
                  <c:v>40500</c:v>
                </c:pt>
                <c:pt idx="1964">
                  <c:v>40501</c:v>
                </c:pt>
                <c:pt idx="1965">
                  <c:v>40504</c:v>
                </c:pt>
                <c:pt idx="1966">
                  <c:v>40505</c:v>
                </c:pt>
                <c:pt idx="1967">
                  <c:v>40506</c:v>
                </c:pt>
                <c:pt idx="1968">
                  <c:v>40507</c:v>
                </c:pt>
                <c:pt idx="1969">
                  <c:v>40508</c:v>
                </c:pt>
                <c:pt idx="1970">
                  <c:v>40511</c:v>
                </c:pt>
                <c:pt idx="1971">
                  <c:v>40512</c:v>
                </c:pt>
                <c:pt idx="1972">
                  <c:v>40513</c:v>
                </c:pt>
                <c:pt idx="1973">
                  <c:v>40514</c:v>
                </c:pt>
                <c:pt idx="1974">
                  <c:v>40515</c:v>
                </c:pt>
                <c:pt idx="1975">
                  <c:v>40518</c:v>
                </c:pt>
                <c:pt idx="1976">
                  <c:v>40519</c:v>
                </c:pt>
                <c:pt idx="1977">
                  <c:v>40520</c:v>
                </c:pt>
                <c:pt idx="1978">
                  <c:v>40521</c:v>
                </c:pt>
                <c:pt idx="1979">
                  <c:v>40522</c:v>
                </c:pt>
                <c:pt idx="1980">
                  <c:v>40525</c:v>
                </c:pt>
                <c:pt idx="1981">
                  <c:v>40526</c:v>
                </c:pt>
                <c:pt idx="1982">
                  <c:v>40527</c:v>
                </c:pt>
                <c:pt idx="1983">
                  <c:v>40528</c:v>
                </c:pt>
                <c:pt idx="1984">
                  <c:v>40529</c:v>
                </c:pt>
                <c:pt idx="1985">
                  <c:v>40532</c:v>
                </c:pt>
                <c:pt idx="1986">
                  <c:v>40533</c:v>
                </c:pt>
                <c:pt idx="1987">
                  <c:v>40534</c:v>
                </c:pt>
                <c:pt idx="1988">
                  <c:v>40535</c:v>
                </c:pt>
                <c:pt idx="1989">
                  <c:v>40536</c:v>
                </c:pt>
                <c:pt idx="1990">
                  <c:v>40541</c:v>
                </c:pt>
                <c:pt idx="1991">
                  <c:v>40542</c:v>
                </c:pt>
                <c:pt idx="1992">
                  <c:v>40543</c:v>
                </c:pt>
                <c:pt idx="1993">
                  <c:v>40547</c:v>
                </c:pt>
                <c:pt idx="1994">
                  <c:v>40548</c:v>
                </c:pt>
                <c:pt idx="1995">
                  <c:v>40549</c:v>
                </c:pt>
                <c:pt idx="1996">
                  <c:v>40550</c:v>
                </c:pt>
                <c:pt idx="1997">
                  <c:v>40553</c:v>
                </c:pt>
                <c:pt idx="1998">
                  <c:v>40554</c:v>
                </c:pt>
                <c:pt idx="1999">
                  <c:v>40555</c:v>
                </c:pt>
                <c:pt idx="2000">
                  <c:v>40556</c:v>
                </c:pt>
                <c:pt idx="2001">
                  <c:v>40557</c:v>
                </c:pt>
                <c:pt idx="2002">
                  <c:v>40560</c:v>
                </c:pt>
                <c:pt idx="2003">
                  <c:v>40561</c:v>
                </c:pt>
                <c:pt idx="2004">
                  <c:v>40562</c:v>
                </c:pt>
                <c:pt idx="2005">
                  <c:v>40563</c:v>
                </c:pt>
                <c:pt idx="2006">
                  <c:v>40564</c:v>
                </c:pt>
                <c:pt idx="2007">
                  <c:v>40567</c:v>
                </c:pt>
                <c:pt idx="2008">
                  <c:v>40568</c:v>
                </c:pt>
                <c:pt idx="2009">
                  <c:v>40570</c:v>
                </c:pt>
                <c:pt idx="2010">
                  <c:v>40571</c:v>
                </c:pt>
                <c:pt idx="2011">
                  <c:v>40574</c:v>
                </c:pt>
                <c:pt idx="2012">
                  <c:v>40575</c:v>
                </c:pt>
                <c:pt idx="2013">
                  <c:v>40576</c:v>
                </c:pt>
                <c:pt idx="2014">
                  <c:v>40577</c:v>
                </c:pt>
                <c:pt idx="2015">
                  <c:v>40578</c:v>
                </c:pt>
                <c:pt idx="2016">
                  <c:v>40581</c:v>
                </c:pt>
                <c:pt idx="2017">
                  <c:v>40582</c:v>
                </c:pt>
                <c:pt idx="2018">
                  <c:v>40583</c:v>
                </c:pt>
                <c:pt idx="2019">
                  <c:v>40584</c:v>
                </c:pt>
                <c:pt idx="2020">
                  <c:v>40585</c:v>
                </c:pt>
                <c:pt idx="2021">
                  <c:v>40588</c:v>
                </c:pt>
                <c:pt idx="2022">
                  <c:v>40589</c:v>
                </c:pt>
                <c:pt idx="2023">
                  <c:v>40590</c:v>
                </c:pt>
                <c:pt idx="2024">
                  <c:v>40591</c:v>
                </c:pt>
                <c:pt idx="2025">
                  <c:v>40592</c:v>
                </c:pt>
                <c:pt idx="2026">
                  <c:v>40595</c:v>
                </c:pt>
                <c:pt idx="2027">
                  <c:v>40596</c:v>
                </c:pt>
                <c:pt idx="2028">
                  <c:v>40597</c:v>
                </c:pt>
                <c:pt idx="2029">
                  <c:v>40598</c:v>
                </c:pt>
                <c:pt idx="2030">
                  <c:v>40599</c:v>
                </c:pt>
                <c:pt idx="2031">
                  <c:v>40602</c:v>
                </c:pt>
                <c:pt idx="2032">
                  <c:v>40603</c:v>
                </c:pt>
                <c:pt idx="2033">
                  <c:v>40604</c:v>
                </c:pt>
                <c:pt idx="2034">
                  <c:v>40605</c:v>
                </c:pt>
                <c:pt idx="2035">
                  <c:v>40606</c:v>
                </c:pt>
                <c:pt idx="2036">
                  <c:v>40609</c:v>
                </c:pt>
                <c:pt idx="2037">
                  <c:v>40610</c:v>
                </c:pt>
                <c:pt idx="2038">
                  <c:v>40611</c:v>
                </c:pt>
                <c:pt idx="2039">
                  <c:v>40612</c:v>
                </c:pt>
                <c:pt idx="2040">
                  <c:v>40613</c:v>
                </c:pt>
                <c:pt idx="2041">
                  <c:v>40617</c:v>
                </c:pt>
                <c:pt idx="2042">
                  <c:v>40618</c:v>
                </c:pt>
                <c:pt idx="2043">
                  <c:v>40619</c:v>
                </c:pt>
                <c:pt idx="2044">
                  <c:v>40620</c:v>
                </c:pt>
                <c:pt idx="2045">
                  <c:v>40623</c:v>
                </c:pt>
                <c:pt idx="2046">
                  <c:v>40624</c:v>
                </c:pt>
                <c:pt idx="2047">
                  <c:v>40625</c:v>
                </c:pt>
                <c:pt idx="2048">
                  <c:v>40626</c:v>
                </c:pt>
                <c:pt idx="2049">
                  <c:v>40627</c:v>
                </c:pt>
                <c:pt idx="2050">
                  <c:v>40630</c:v>
                </c:pt>
                <c:pt idx="2051">
                  <c:v>40631</c:v>
                </c:pt>
                <c:pt idx="2052">
                  <c:v>40632</c:v>
                </c:pt>
                <c:pt idx="2053">
                  <c:v>40633</c:v>
                </c:pt>
                <c:pt idx="2054">
                  <c:v>40634</c:v>
                </c:pt>
                <c:pt idx="2055">
                  <c:v>40637</c:v>
                </c:pt>
                <c:pt idx="2056">
                  <c:v>40638</c:v>
                </c:pt>
                <c:pt idx="2057">
                  <c:v>40639</c:v>
                </c:pt>
                <c:pt idx="2058">
                  <c:v>40640</c:v>
                </c:pt>
                <c:pt idx="2059">
                  <c:v>40641</c:v>
                </c:pt>
                <c:pt idx="2060">
                  <c:v>40644</c:v>
                </c:pt>
                <c:pt idx="2061">
                  <c:v>40645</c:v>
                </c:pt>
                <c:pt idx="2062">
                  <c:v>40646</c:v>
                </c:pt>
                <c:pt idx="2063">
                  <c:v>40647</c:v>
                </c:pt>
                <c:pt idx="2064">
                  <c:v>40648</c:v>
                </c:pt>
                <c:pt idx="2065">
                  <c:v>40651</c:v>
                </c:pt>
                <c:pt idx="2066">
                  <c:v>40652</c:v>
                </c:pt>
                <c:pt idx="2067">
                  <c:v>40653</c:v>
                </c:pt>
                <c:pt idx="2068">
                  <c:v>40654</c:v>
                </c:pt>
                <c:pt idx="2069">
                  <c:v>40660</c:v>
                </c:pt>
                <c:pt idx="2070">
                  <c:v>40661</c:v>
                </c:pt>
                <c:pt idx="2071">
                  <c:v>40662</c:v>
                </c:pt>
                <c:pt idx="2072">
                  <c:v>40665</c:v>
                </c:pt>
                <c:pt idx="2073">
                  <c:v>40666</c:v>
                </c:pt>
                <c:pt idx="2074">
                  <c:v>40667</c:v>
                </c:pt>
                <c:pt idx="2075">
                  <c:v>40668</c:v>
                </c:pt>
                <c:pt idx="2076">
                  <c:v>40669</c:v>
                </c:pt>
                <c:pt idx="2077">
                  <c:v>40672</c:v>
                </c:pt>
                <c:pt idx="2078">
                  <c:v>40673</c:v>
                </c:pt>
                <c:pt idx="2079">
                  <c:v>40674</c:v>
                </c:pt>
                <c:pt idx="2080">
                  <c:v>40675</c:v>
                </c:pt>
                <c:pt idx="2081">
                  <c:v>40676</c:v>
                </c:pt>
                <c:pt idx="2082">
                  <c:v>40679</c:v>
                </c:pt>
                <c:pt idx="2083">
                  <c:v>40680</c:v>
                </c:pt>
                <c:pt idx="2084">
                  <c:v>40681</c:v>
                </c:pt>
                <c:pt idx="2085">
                  <c:v>40682</c:v>
                </c:pt>
                <c:pt idx="2086">
                  <c:v>40683</c:v>
                </c:pt>
                <c:pt idx="2087">
                  <c:v>40686</c:v>
                </c:pt>
                <c:pt idx="2088">
                  <c:v>40687</c:v>
                </c:pt>
                <c:pt idx="2089">
                  <c:v>40688</c:v>
                </c:pt>
                <c:pt idx="2090">
                  <c:v>40689</c:v>
                </c:pt>
                <c:pt idx="2091">
                  <c:v>40690</c:v>
                </c:pt>
                <c:pt idx="2092">
                  <c:v>40693</c:v>
                </c:pt>
                <c:pt idx="2093">
                  <c:v>40694</c:v>
                </c:pt>
                <c:pt idx="2094">
                  <c:v>40695</c:v>
                </c:pt>
                <c:pt idx="2095">
                  <c:v>40696</c:v>
                </c:pt>
                <c:pt idx="2096">
                  <c:v>40697</c:v>
                </c:pt>
                <c:pt idx="2097">
                  <c:v>40700</c:v>
                </c:pt>
                <c:pt idx="2098">
                  <c:v>40701</c:v>
                </c:pt>
                <c:pt idx="2099">
                  <c:v>40702</c:v>
                </c:pt>
                <c:pt idx="2100">
                  <c:v>40703</c:v>
                </c:pt>
                <c:pt idx="2101">
                  <c:v>40704</c:v>
                </c:pt>
                <c:pt idx="2102">
                  <c:v>40708</c:v>
                </c:pt>
                <c:pt idx="2103">
                  <c:v>40709</c:v>
                </c:pt>
                <c:pt idx="2104">
                  <c:v>40710</c:v>
                </c:pt>
                <c:pt idx="2105">
                  <c:v>40711</c:v>
                </c:pt>
                <c:pt idx="2106">
                  <c:v>40714</c:v>
                </c:pt>
                <c:pt idx="2107">
                  <c:v>40715</c:v>
                </c:pt>
                <c:pt idx="2108">
                  <c:v>40716</c:v>
                </c:pt>
                <c:pt idx="2109">
                  <c:v>40717</c:v>
                </c:pt>
                <c:pt idx="2110">
                  <c:v>40718</c:v>
                </c:pt>
                <c:pt idx="2111">
                  <c:v>40721</c:v>
                </c:pt>
                <c:pt idx="2112">
                  <c:v>40722</c:v>
                </c:pt>
                <c:pt idx="2113">
                  <c:v>40723</c:v>
                </c:pt>
                <c:pt idx="2114">
                  <c:v>40724</c:v>
                </c:pt>
                <c:pt idx="2115">
                  <c:v>40725</c:v>
                </c:pt>
                <c:pt idx="2116">
                  <c:v>40728</c:v>
                </c:pt>
                <c:pt idx="2117">
                  <c:v>40729</c:v>
                </c:pt>
                <c:pt idx="2118">
                  <c:v>40730</c:v>
                </c:pt>
                <c:pt idx="2119">
                  <c:v>40731</c:v>
                </c:pt>
                <c:pt idx="2120">
                  <c:v>40732</c:v>
                </c:pt>
                <c:pt idx="2121">
                  <c:v>40735</c:v>
                </c:pt>
                <c:pt idx="2122">
                  <c:v>40736</c:v>
                </c:pt>
                <c:pt idx="2123">
                  <c:v>40737</c:v>
                </c:pt>
                <c:pt idx="2124">
                  <c:v>40738</c:v>
                </c:pt>
                <c:pt idx="2125">
                  <c:v>40739</c:v>
                </c:pt>
                <c:pt idx="2126">
                  <c:v>40742</c:v>
                </c:pt>
                <c:pt idx="2127">
                  <c:v>40743</c:v>
                </c:pt>
                <c:pt idx="2128">
                  <c:v>40744</c:v>
                </c:pt>
                <c:pt idx="2129">
                  <c:v>40745</c:v>
                </c:pt>
                <c:pt idx="2130">
                  <c:v>40746</c:v>
                </c:pt>
                <c:pt idx="2131">
                  <c:v>40749</c:v>
                </c:pt>
                <c:pt idx="2132">
                  <c:v>40750</c:v>
                </c:pt>
                <c:pt idx="2133">
                  <c:v>40751</c:v>
                </c:pt>
                <c:pt idx="2134">
                  <c:v>40752</c:v>
                </c:pt>
                <c:pt idx="2135">
                  <c:v>40753</c:v>
                </c:pt>
                <c:pt idx="2136">
                  <c:v>40757</c:v>
                </c:pt>
                <c:pt idx="2137">
                  <c:v>40758</c:v>
                </c:pt>
                <c:pt idx="2138">
                  <c:v>40759</c:v>
                </c:pt>
                <c:pt idx="2139">
                  <c:v>40760</c:v>
                </c:pt>
                <c:pt idx="2140">
                  <c:v>40763</c:v>
                </c:pt>
                <c:pt idx="2141">
                  <c:v>40764</c:v>
                </c:pt>
                <c:pt idx="2142">
                  <c:v>40765</c:v>
                </c:pt>
                <c:pt idx="2143">
                  <c:v>40766</c:v>
                </c:pt>
                <c:pt idx="2144">
                  <c:v>40767</c:v>
                </c:pt>
                <c:pt idx="2145">
                  <c:v>40770</c:v>
                </c:pt>
                <c:pt idx="2146">
                  <c:v>40771</c:v>
                </c:pt>
                <c:pt idx="2147">
                  <c:v>40772</c:v>
                </c:pt>
                <c:pt idx="2148">
                  <c:v>40773</c:v>
                </c:pt>
                <c:pt idx="2149">
                  <c:v>40774</c:v>
                </c:pt>
                <c:pt idx="2150">
                  <c:v>40777</c:v>
                </c:pt>
                <c:pt idx="2151">
                  <c:v>40778</c:v>
                </c:pt>
                <c:pt idx="2152">
                  <c:v>40779</c:v>
                </c:pt>
                <c:pt idx="2153">
                  <c:v>40780</c:v>
                </c:pt>
                <c:pt idx="2154">
                  <c:v>40781</c:v>
                </c:pt>
                <c:pt idx="2155">
                  <c:v>40784</c:v>
                </c:pt>
                <c:pt idx="2156">
                  <c:v>40785</c:v>
                </c:pt>
                <c:pt idx="2157">
                  <c:v>40786</c:v>
                </c:pt>
                <c:pt idx="2158">
                  <c:v>40787</c:v>
                </c:pt>
                <c:pt idx="2159">
                  <c:v>40788</c:v>
                </c:pt>
                <c:pt idx="2160">
                  <c:v>40791</c:v>
                </c:pt>
                <c:pt idx="2161">
                  <c:v>40792</c:v>
                </c:pt>
                <c:pt idx="2162">
                  <c:v>40793</c:v>
                </c:pt>
                <c:pt idx="2163">
                  <c:v>40794</c:v>
                </c:pt>
                <c:pt idx="2164">
                  <c:v>40795</c:v>
                </c:pt>
                <c:pt idx="2165">
                  <c:v>40798</c:v>
                </c:pt>
                <c:pt idx="2166">
                  <c:v>40799</c:v>
                </c:pt>
                <c:pt idx="2167">
                  <c:v>40800</c:v>
                </c:pt>
                <c:pt idx="2168">
                  <c:v>40801</c:v>
                </c:pt>
                <c:pt idx="2169">
                  <c:v>40802</c:v>
                </c:pt>
                <c:pt idx="2170">
                  <c:v>40805</c:v>
                </c:pt>
                <c:pt idx="2171">
                  <c:v>40806</c:v>
                </c:pt>
                <c:pt idx="2172">
                  <c:v>40807</c:v>
                </c:pt>
                <c:pt idx="2173">
                  <c:v>40808</c:v>
                </c:pt>
                <c:pt idx="2174">
                  <c:v>40809</c:v>
                </c:pt>
                <c:pt idx="2175">
                  <c:v>40812</c:v>
                </c:pt>
                <c:pt idx="2176">
                  <c:v>40813</c:v>
                </c:pt>
                <c:pt idx="2177">
                  <c:v>40814</c:v>
                </c:pt>
                <c:pt idx="2178">
                  <c:v>40815</c:v>
                </c:pt>
                <c:pt idx="2179">
                  <c:v>40816</c:v>
                </c:pt>
                <c:pt idx="2180">
                  <c:v>40820</c:v>
                </c:pt>
                <c:pt idx="2181">
                  <c:v>40821</c:v>
                </c:pt>
                <c:pt idx="2182">
                  <c:v>40822</c:v>
                </c:pt>
                <c:pt idx="2183">
                  <c:v>40823</c:v>
                </c:pt>
                <c:pt idx="2184">
                  <c:v>40826</c:v>
                </c:pt>
                <c:pt idx="2185">
                  <c:v>40827</c:v>
                </c:pt>
                <c:pt idx="2186">
                  <c:v>40828</c:v>
                </c:pt>
                <c:pt idx="2187">
                  <c:v>40829</c:v>
                </c:pt>
                <c:pt idx="2188">
                  <c:v>40830</c:v>
                </c:pt>
                <c:pt idx="2189">
                  <c:v>40833</c:v>
                </c:pt>
                <c:pt idx="2190">
                  <c:v>40834</c:v>
                </c:pt>
                <c:pt idx="2191">
                  <c:v>40835</c:v>
                </c:pt>
                <c:pt idx="2192">
                  <c:v>40836</c:v>
                </c:pt>
                <c:pt idx="2193">
                  <c:v>40837</c:v>
                </c:pt>
                <c:pt idx="2194">
                  <c:v>40840</c:v>
                </c:pt>
                <c:pt idx="2195">
                  <c:v>40841</c:v>
                </c:pt>
                <c:pt idx="2196">
                  <c:v>40842</c:v>
                </c:pt>
                <c:pt idx="2197">
                  <c:v>40843</c:v>
                </c:pt>
                <c:pt idx="2198">
                  <c:v>40844</c:v>
                </c:pt>
                <c:pt idx="2199">
                  <c:v>40847</c:v>
                </c:pt>
                <c:pt idx="2200">
                  <c:v>40849</c:v>
                </c:pt>
                <c:pt idx="2201">
                  <c:v>40850</c:v>
                </c:pt>
                <c:pt idx="2202">
                  <c:v>40851</c:v>
                </c:pt>
                <c:pt idx="2203">
                  <c:v>40854</c:v>
                </c:pt>
                <c:pt idx="2204">
                  <c:v>40855</c:v>
                </c:pt>
                <c:pt idx="2205">
                  <c:v>40856</c:v>
                </c:pt>
                <c:pt idx="2206">
                  <c:v>40857</c:v>
                </c:pt>
                <c:pt idx="2207">
                  <c:v>40858</c:v>
                </c:pt>
                <c:pt idx="2208">
                  <c:v>40861</c:v>
                </c:pt>
                <c:pt idx="2209">
                  <c:v>40862</c:v>
                </c:pt>
                <c:pt idx="2210">
                  <c:v>40863</c:v>
                </c:pt>
                <c:pt idx="2211">
                  <c:v>40864</c:v>
                </c:pt>
                <c:pt idx="2212">
                  <c:v>40865</c:v>
                </c:pt>
                <c:pt idx="2213">
                  <c:v>40868</c:v>
                </c:pt>
                <c:pt idx="2214">
                  <c:v>40869</c:v>
                </c:pt>
                <c:pt idx="2215">
                  <c:v>40870</c:v>
                </c:pt>
                <c:pt idx="2216">
                  <c:v>40871</c:v>
                </c:pt>
                <c:pt idx="2217">
                  <c:v>40872</c:v>
                </c:pt>
                <c:pt idx="2218">
                  <c:v>40875</c:v>
                </c:pt>
                <c:pt idx="2219">
                  <c:v>40876</c:v>
                </c:pt>
                <c:pt idx="2220">
                  <c:v>40877</c:v>
                </c:pt>
                <c:pt idx="2221">
                  <c:v>40878</c:v>
                </c:pt>
                <c:pt idx="2222">
                  <c:v>40879</c:v>
                </c:pt>
                <c:pt idx="2223">
                  <c:v>40882</c:v>
                </c:pt>
                <c:pt idx="2224">
                  <c:v>40883</c:v>
                </c:pt>
                <c:pt idx="2225">
                  <c:v>40884</c:v>
                </c:pt>
                <c:pt idx="2226">
                  <c:v>40885</c:v>
                </c:pt>
                <c:pt idx="2227">
                  <c:v>40886</c:v>
                </c:pt>
                <c:pt idx="2228">
                  <c:v>40889</c:v>
                </c:pt>
                <c:pt idx="2229">
                  <c:v>40890</c:v>
                </c:pt>
                <c:pt idx="2230">
                  <c:v>40891</c:v>
                </c:pt>
                <c:pt idx="2231">
                  <c:v>40892</c:v>
                </c:pt>
                <c:pt idx="2232">
                  <c:v>40893</c:v>
                </c:pt>
                <c:pt idx="2233">
                  <c:v>40896</c:v>
                </c:pt>
                <c:pt idx="2234">
                  <c:v>40897</c:v>
                </c:pt>
                <c:pt idx="2235">
                  <c:v>40898</c:v>
                </c:pt>
                <c:pt idx="2236">
                  <c:v>40899</c:v>
                </c:pt>
                <c:pt idx="2237">
                  <c:v>40900</c:v>
                </c:pt>
                <c:pt idx="2238">
                  <c:v>40905</c:v>
                </c:pt>
                <c:pt idx="2239">
                  <c:v>40906</c:v>
                </c:pt>
                <c:pt idx="2240">
                  <c:v>40907</c:v>
                </c:pt>
                <c:pt idx="2241">
                  <c:v>40911</c:v>
                </c:pt>
                <c:pt idx="2242">
                  <c:v>40912</c:v>
                </c:pt>
                <c:pt idx="2243">
                  <c:v>40913</c:v>
                </c:pt>
                <c:pt idx="2244">
                  <c:v>40914</c:v>
                </c:pt>
                <c:pt idx="2245">
                  <c:v>40917</c:v>
                </c:pt>
                <c:pt idx="2246">
                  <c:v>40918</c:v>
                </c:pt>
                <c:pt idx="2247">
                  <c:v>40919</c:v>
                </c:pt>
                <c:pt idx="2248">
                  <c:v>40920</c:v>
                </c:pt>
                <c:pt idx="2249">
                  <c:v>40921</c:v>
                </c:pt>
                <c:pt idx="2250">
                  <c:v>40924</c:v>
                </c:pt>
                <c:pt idx="2251">
                  <c:v>40925</c:v>
                </c:pt>
                <c:pt idx="2252">
                  <c:v>40926</c:v>
                </c:pt>
                <c:pt idx="2253">
                  <c:v>40927</c:v>
                </c:pt>
                <c:pt idx="2254">
                  <c:v>40928</c:v>
                </c:pt>
                <c:pt idx="2255">
                  <c:v>40931</c:v>
                </c:pt>
                <c:pt idx="2256">
                  <c:v>40932</c:v>
                </c:pt>
                <c:pt idx="2257">
                  <c:v>40933</c:v>
                </c:pt>
                <c:pt idx="2258">
                  <c:v>40935</c:v>
                </c:pt>
                <c:pt idx="2259">
                  <c:v>40938</c:v>
                </c:pt>
                <c:pt idx="2260">
                  <c:v>40939</c:v>
                </c:pt>
                <c:pt idx="2261">
                  <c:v>40940</c:v>
                </c:pt>
                <c:pt idx="2262">
                  <c:v>40941</c:v>
                </c:pt>
                <c:pt idx="2263">
                  <c:v>40942</c:v>
                </c:pt>
                <c:pt idx="2264">
                  <c:v>40945</c:v>
                </c:pt>
                <c:pt idx="2265">
                  <c:v>40946</c:v>
                </c:pt>
                <c:pt idx="2266">
                  <c:v>40947</c:v>
                </c:pt>
                <c:pt idx="2267">
                  <c:v>40948</c:v>
                </c:pt>
                <c:pt idx="2268">
                  <c:v>40949</c:v>
                </c:pt>
                <c:pt idx="2269">
                  <c:v>40952</c:v>
                </c:pt>
                <c:pt idx="2270">
                  <c:v>40953</c:v>
                </c:pt>
                <c:pt idx="2271">
                  <c:v>40954</c:v>
                </c:pt>
                <c:pt idx="2272">
                  <c:v>40955</c:v>
                </c:pt>
                <c:pt idx="2273">
                  <c:v>40956</c:v>
                </c:pt>
                <c:pt idx="2274">
                  <c:v>40959</c:v>
                </c:pt>
                <c:pt idx="2275">
                  <c:v>40960</c:v>
                </c:pt>
                <c:pt idx="2276">
                  <c:v>40961</c:v>
                </c:pt>
                <c:pt idx="2277">
                  <c:v>40962</c:v>
                </c:pt>
                <c:pt idx="2278">
                  <c:v>40963</c:v>
                </c:pt>
                <c:pt idx="2279">
                  <c:v>40966</c:v>
                </c:pt>
                <c:pt idx="2280">
                  <c:v>40967</c:v>
                </c:pt>
                <c:pt idx="2281">
                  <c:v>40968</c:v>
                </c:pt>
                <c:pt idx="2282">
                  <c:v>40969</c:v>
                </c:pt>
                <c:pt idx="2283">
                  <c:v>40970</c:v>
                </c:pt>
                <c:pt idx="2284">
                  <c:v>40973</c:v>
                </c:pt>
                <c:pt idx="2285">
                  <c:v>40974</c:v>
                </c:pt>
                <c:pt idx="2286">
                  <c:v>40975</c:v>
                </c:pt>
                <c:pt idx="2287">
                  <c:v>40976</c:v>
                </c:pt>
                <c:pt idx="2288">
                  <c:v>40977</c:v>
                </c:pt>
                <c:pt idx="2289">
                  <c:v>40980</c:v>
                </c:pt>
                <c:pt idx="2290">
                  <c:v>40981</c:v>
                </c:pt>
                <c:pt idx="2291">
                  <c:v>40982</c:v>
                </c:pt>
                <c:pt idx="2292">
                  <c:v>40983</c:v>
                </c:pt>
                <c:pt idx="2293">
                  <c:v>40984</c:v>
                </c:pt>
                <c:pt idx="2294">
                  <c:v>40987</c:v>
                </c:pt>
                <c:pt idx="2295">
                  <c:v>40988</c:v>
                </c:pt>
                <c:pt idx="2296">
                  <c:v>40989</c:v>
                </c:pt>
                <c:pt idx="2297">
                  <c:v>40990</c:v>
                </c:pt>
                <c:pt idx="2298">
                  <c:v>40991</c:v>
                </c:pt>
                <c:pt idx="2299">
                  <c:v>40994</c:v>
                </c:pt>
                <c:pt idx="2300">
                  <c:v>40995</c:v>
                </c:pt>
                <c:pt idx="2301">
                  <c:v>40996</c:v>
                </c:pt>
                <c:pt idx="2302">
                  <c:v>40997</c:v>
                </c:pt>
                <c:pt idx="2303">
                  <c:v>40998</c:v>
                </c:pt>
                <c:pt idx="2304">
                  <c:v>41001</c:v>
                </c:pt>
                <c:pt idx="2305">
                  <c:v>41002</c:v>
                </c:pt>
                <c:pt idx="2306">
                  <c:v>41003</c:v>
                </c:pt>
                <c:pt idx="2307">
                  <c:v>41004</c:v>
                </c:pt>
                <c:pt idx="2308">
                  <c:v>41009</c:v>
                </c:pt>
                <c:pt idx="2309">
                  <c:v>41010</c:v>
                </c:pt>
                <c:pt idx="2310">
                  <c:v>41011</c:v>
                </c:pt>
                <c:pt idx="2311">
                  <c:v>41012</c:v>
                </c:pt>
                <c:pt idx="2312">
                  <c:v>41015</c:v>
                </c:pt>
                <c:pt idx="2313">
                  <c:v>41016</c:v>
                </c:pt>
                <c:pt idx="2314">
                  <c:v>41017</c:v>
                </c:pt>
                <c:pt idx="2315">
                  <c:v>41018</c:v>
                </c:pt>
                <c:pt idx="2316">
                  <c:v>41019</c:v>
                </c:pt>
                <c:pt idx="2317">
                  <c:v>41022</c:v>
                </c:pt>
                <c:pt idx="2318">
                  <c:v>41023</c:v>
                </c:pt>
                <c:pt idx="2319">
                  <c:v>41025</c:v>
                </c:pt>
                <c:pt idx="2320">
                  <c:v>41026</c:v>
                </c:pt>
                <c:pt idx="2321">
                  <c:v>41029</c:v>
                </c:pt>
                <c:pt idx="2322">
                  <c:v>41030</c:v>
                </c:pt>
                <c:pt idx="2323">
                  <c:v>41031</c:v>
                </c:pt>
                <c:pt idx="2324">
                  <c:v>41032</c:v>
                </c:pt>
                <c:pt idx="2325">
                  <c:v>41033</c:v>
                </c:pt>
                <c:pt idx="2326">
                  <c:v>41036</c:v>
                </c:pt>
                <c:pt idx="2327">
                  <c:v>41037</c:v>
                </c:pt>
                <c:pt idx="2328">
                  <c:v>41038</c:v>
                </c:pt>
                <c:pt idx="2329">
                  <c:v>41039</c:v>
                </c:pt>
                <c:pt idx="2330">
                  <c:v>41040</c:v>
                </c:pt>
                <c:pt idx="2331">
                  <c:v>41043</c:v>
                </c:pt>
                <c:pt idx="2332">
                  <c:v>41044</c:v>
                </c:pt>
                <c:pt idx="2333">
                  <c:v>41045</c:v>
                </c:pt>
                <c:pt idx="2334">
                  <c:v>41046</c:v>
                </c:pt>
                <c:pt idx="2335">
                  <c:v>41047</c:v>
                </c:pt>
                <c:pt idx="2336">
                  <c:v>41050</c:v>
                </c:pt>
                <c:pt idx="2337">
                  <c:v>41051</c:v>
                </c:pt>
                <c:pt idx="2338">
                  <c:v>41052</c:v>
                </c:pt>
                <c:pt idx="2339">
                  <c:v>41053</c:v>
                </c:pt>
                <c:pt idx="2340">
                  <c:v>41054</c:v>
                </c:pt>
                <c:pt idx="2341">
                  <c:v>41057</c:v>
                </c:pt>
                <c:pt idx="2342">
                  <c:v>41058</c:v>
                </c:pt>
                <c:pt idx="2343">
                  <c:v>41059</c:v>
                </c:pt>
                <c:pt idx="2344">
                  <c:v>41060</c:v>
                </c:pt>
                <c:pt idx="2345">
                  <c:v>41061</c:v>
                </c:pt>
                <c:pt idx="2346">
                  <c:v>41064</c:v>
                </c:pt>
                <c:pt idx="2347">
                  <c:v>41065</c:v>
                </c:pt>
                <c:pt idx="2348">
                  <c:v>41066</c:v>
                </c:pt>
                <c:pt idx="2349">
                  <c:v>41067</c:v>
                </c:pt>
                <c:pt idx="2350">
                  <c:v>41068</c:v>
                </c:pt>
                <c:pt idx="2351">
                  <c:v>41072</c:v>
                </c:pt>
                <c:pt idx="2352">
                  <c:v>41073</c:v>
                </c:pt>
                <c:pt idx="2353">
                  <c:v>41074</c:v>
                </c:pt>
                <c:pt idx="2354">
                  <c:v>41075</c:v>
                </c:pt>
                <c:pt idx="2355">
                  <c:v>41078</c:v>
                </c:pt>
                <c:pt idx="2356">
                  <c:v>41079</c:v>
                </c:pt>
                <c:pt idx="2357">
                  <c:v>41080</c:v>
                </c:pt>
                <c:pt idx="2358">
                  <c:v>41081</c:v>
                </c:pt>
                <c:pt idx="2359">
                  <c:v>41082</c:v>
                </c:pt>
                <c:pt idx="2360">
                  <c:v>41085</c:v>
                </c:pt>
                <c:pt idx="2361">
                  <c:v>41086</c:v>
                </c:pt>
                <c:pt idx="2362">
                  <c:v>41087</c:v>
                </c:pt>
                <c:pt idx="2363">
                  <c:v>41088</c:v>
                </c:pt>
                <c:pt idx="2364">
                  <c:v>41089</c:v>
                </c:pt>
                <c:pt idx="2365">
                  <c:v>41092</c:v>
                </c:pt>
                <c:pt idx="2366">
                  <c:v>41093</c:v>
                </c:pt>
                <c:pt idx="2367">
                  <c:v>41094</c:v>
                </c:pt>
                <c:pt idx="2368">
                  <c:v>41095</c:v>
                </c:pt>
                <c:pt idx="2369">
                  <c:v>41096</c:v>
                </c:pt>
                <c:pt idx="2370">
                  <c:v>41099</c:v>
                </c:pt>
                <c:pt idx="2371">
                  <c:v>41100</c:v>
                </c:pt>
                <c:pt idx="2372">
                  <c:v>41101</c:v>
                </c:pt>
                <c:pt idx="2373">
                  <c:v>41102</c:v>
                </c:pt>
                <c:pt idx="2374">
                  <c:v>41103</c:v>
                </c:pt>
                <c:pt idx="2375">
                  <c:v>41106</c:v>
                </c:pt>
                <c:pt idx="2376">
                  <c:v>41107</c:v>
                </c:pt>
                <c:pt idx="2377">
                  <c:v>41108</c:v>
                </c:pt>
                <c:pt idx="2378">
                  <c:v>41109</c:v>
                </c:pt>
                <c:pt idx="2379">
                  <c:v>41110</c:v>
                </c:pt>
                <c:pt idx="2380">
                  <c:v>41113</c:v>
                </c:pt>
                <c:pt idx="2381">
                  <c:v>41114</c:v>
                </c:pt>
                <c:pt idx="2382">
                  <c:v>41115</c:v>
                </c:pt>
                <c:pt idx="2383">
                  <c:v>41116</c:v>
                </c:pt>
                <c:pt idx="2384">
                  <c:v>41117</c:v>
                </c:pt>
                <c:pt idx="2385">
                  <c:v>41120</c:v>
                </c:pt>
                <c:pt idx="2386">
                  <c:v>41121</c:v>
                </c:pt>
                <c:pt idx="2387">
                  <c:v>41122</c:v>
                </c:pt>
                <c:pt idx="2388">
                  <c:v>41123</c:v>
                </c:pt>
                <c:pt idx="2389">
                  <c:v>41124</c:v>
                </c:pt>
                <c:pt idx="2390">
                  <c:v>41127</c:v>
                </c:pt>
                <c:pt idx="2391">
                  <c:v>41128</c:v>
                </c:pt>
                <c:pt idx="2392">
                  <c:v>41129</c:v>
                </c:pt>
                <c:pt idx="2393">
                  <c:v>41130</c:v>
                </c:pt>
                <c:pt idx="2394">
                  <c:v>41131</c:v>
                </c:pt>
                <c:pt idx="2395">
                  <c:v>41134</c:v>
                </c:pt>
                <c:pt idx="2396">
                  <c:v>41135</c:v>
                </c:pt>
                <c:pt idx="2397">
                  <c:v>41136</c:v>
                </c:pt>
                <c:pt idx="2398">
                  <c:v>41137</c:v>
                </c:pt>
                <c:pt idx="2399">
                  <c:v>41138</c:v>
                </c:pt>
                <c:pt idx="2400">
                  <c:v>41141</c:v>
                </c:pt>
                <c:pt idx="2401">
                  <c:v>41142</c:v>
                </c:pt>
                <c:pt idx="2402">
                  <c:v>41143</c:v>
                </c:pt>
                <c:pt idx="2403">
                  <c:v>41144</c:v>
                </c:pt>
                <c:pt idx="2404">
                  <c:v>41145</c:v>
                </c:pt>
                <c:pt idx="2405">
                  <c:v>41148</c:v>
                </c:pt>
                <c:pt idx="2406">
                  <c:v>41149</c:v>
                </c:pt>
                <c:pt idx="2407">
                  <c:v>41150</c:v>
                </c:pt>
                <c:pt idx="2408">
                  <c:v>41151</c:v>
                </c:pt>
                <c:pt idx="2409">
                  <c:v>41152</c:v>
                </c:pt>
                <c:pt idx="2410">
                  <c:v>41155</c:v>
                </c:pt>
                <c:pt idx="2411">
                  <c:v>41156</c:v>
                </c:pt>
                <c:pt idx="2412">
                  <c:v>41157</c:v>
                </c:pt>
                <c:pt idx="2413">
                  <c:v>41158</c:v>
                </c:pt>
                <c:pt idx="2414">
                  <c:v>41159</c:v>
                </c:pt>
                <c:pt idx="2415">
                  <c:v>41162</c:v>
                </c:pt>
                <c:pt idx="2416">
                  <c:v>41163</c:v>
                </c:pt>
                <c:pt idx="2417">
                  <c:v>41164</c:v>
                </c:pt>
                <c:pt idx="2418">
                  <c:v>41165</c:v>
                </c:pt>
                <c:pt idx="2419">
                  <c:v>41166</c:v>
                </c:pt>
                <c:pt idx="2420">
                  <c:v>41169</c:v>
                </c:pt>
                <c:pt idx="2421">
                  <c:v>41170</c:v>
                </c:pt>
                <c:pt idx="2422">
                  <c:v>41171</c:v>
                </c:pt>
                <c:pt idx="2423">
                  <c:v>41172</c:v>
                </c:pt>
                <c:pt idx="2424">
                  <c:v>41173</c:v>
                </c:pt>
                <c:pt idx="2425">
                  <c:v>41176</c:v>
                </c:pt>
                <c:pt idx="2426">
                  <c:v>41177</c:v>
                </c:pt>
                <c:pt idx="2427">
                  <c:v>41178</c:v>
                </c:pt>
                <c:pt idx="2428">
                  <c:v>41179</c:v>
                </c:pt>
                <c:pt idx="2429">
                  <c:v>41180</c:v>
                </c:pt>
                <c:pt idx="2430">
                  <c:v>41183</c:v>
                </c:pt>
                <c:pt idx="2431">
                  <c:v>41184</c:v>
                </c:pt>
                <c:pt idx="2432">
                  <c:v>41185</c:v>
                </c:pt>
                <c:pt idx="2433">
                  <c:v>41186</c:v>
                </c:pt>
                <c:pt idx="2434">
                  <c:v>41187</c:v>
                </c:pt>
                <c:pt idx="2435">
                  <c:v>41190</c:v>
                </c:pt>
                <c:pt idx="2436">
                  <c:v>41191</c:v>
                </c:pt>
                <c:pt idx="2437">
                  <c:v>41192</c:v>
                </c:pt>
                <c:pt idx="2438">
                  <c:v>41193</c:v>
                </c:pt>
                <c:pt idx="2439">
                  <c:v>41194</c:v>
                </c:pt>
                <c:pt idx="2440">
                  <c:v>41197</c:v>
                </c:pt>
                <c:pt idx="2441">
                  <c:v>41198</c:v>
                </c:pt>
                <c:pt idx="2442">
                  <c:v>41199</c:v>
                </c:pt>
                <c:pt idx="2443">
                  <c:v>41200</c:v>
                </c:pt>
                <c:pt idx="2444">
                  <c:v>41201</c:v>
                </c:pt>
                <c:pt idx="2445">
                  <c:v>41204</c:v>
                </c:pt>
                <c:pt idx="2446">
                  <c:v>41205</c:v>
                </c:pt>
                <c:pt idx="2447">
                  <c:v>41206</c:v>
                </c:pt>
                <c:pt idx="2448">
                  <c:v>41207</c:v>
                </c:pt>
                <c:pt idx="2449">
                  <c:v>41208</c:v>
                </c:pt>
                <c:pt idx="2450">
                  <c:v>41211</c:v>
                </c:pt>
                <c:pt idx="2451">
                  <c:v>41212</c:v>
                </c:pt>
                <c:pt idx="2452">
                  <c:v>41213</c:v>
                </c:pt>
                <c:pt idx="2453">
                  <c:v>41214</c:v>
                </c:pt>
                <c:pt idx="2454">
                  <c:v>41215</c:v>
                </c:pt>
                <c:pt idx="2455">
                  <c:v>41218</c:v>
                </c:pt>
                <c:pt idx="2456">
                  <c:v>41219</c:v>
                </c:pt>
                <c:pt idx="2457">
                  <c:v>41220</c:v>
                </c:pt>
                <c:pt idx="2458">
                  <c:v>41221</c:v>
                </c:pt>
                <c:pt idx="2459">
                  <c:v>41222</c:v>
                </c:pt>
                <c:pt idx="2460">
                  <c:v>41225</c:v>
                </c:pt>
                <c:pt idx="2461">
                  <c:v>41226</c:v>
                </c:pt>
                <c:pt idx="2462">
                  <c:v>41227</c:v>
                </c:pt>
                <c:pt idx="2463">
                  <c:v>41228</c:v>
                </c:pt>
                <c:pt idx="2464">
                  <c:v>41229</c:v>
                </c:pt>
                <c:pt idx="2465">
                  <c:v>41232</c:v>
                </c:pt>
                <c:pt idx="2466">
                  <c:v>41233</c:v>
                </c:pt>
                <c:pt idx="2467">
                  <c:v>41234</c:v>
                </c:pt>
                <c:pt idx="2468">
                  <c:v>41235</c:v>
                </c:pt>
                <c:pt idx="2469">
                  <c:v>41236</c:v>
                </c:pt>
                <c:pt idx="2470">
                  <c:v>41239</c:v>
                </c:pt>
                <c:pt idx="2471">
                  <c:v>41240</c:v>
                </c:pt>
                <c:pt idx="2472">
                  <c:v>41241</c:v>
                </c:pt>
                <c:pt idx="2473">
                  <c:v>41242</c:v>
                </c:pt>
                <c:pt idx="2474">
                  <c:v>41243</c:v>
                </c:pt>
                <c:pt idx="2475">
                  <c:v>41246</c:v>
                </c:pt>
                <c:pt idx="2476">
                  <c:v>41247</c:v>
                </c:pt>
                <c:pt idx="2477">
                  <c:v>41248</c:v>
                </c:pt>
                <c:pt idx="2478">
                  <c:v>41249</c:v>
                </c:pt>
                <c:pt idx="2479">
                  <c:v>41250</c:v>
                </c:pt>
                <c:pt idx="2480">
                  <c:v>41253</c:v>
                </c:pt>
                <c:pt idx="2481">
                  <c:v>41254</c:v>
                </c:pt>
                <c:pt idx="2482">
                  <c:v>41255</c:v>
                </c:pt>
                <c:pt idx="2483">
                  <c:v>41256</c:v>
                </c:pt>
                <c:pt idx="2484">
                  <c:v>41257</c:v>
                </c:pt>
                <c:pt idx="2485">
                  <c:v>41260</c:v>
                </c:pt>
                <c:pt idx="2486">
                  <c:v>41261</c:v>
                </c:pt>
                <c:pt idx="2487">
                  <c:v>41262</c:v>
                </c:pt>
                <c:pt idx="2488">
                  <c:v>41263</c:v>
                </c:pt>
                <c:pt idx="2489">
                  <c:v>41264</c:v>
                </c:pt>
                <c:pt idx="2490">
                  <c:v>41267</c:v>
                </c:pt>
                <c:pt idx="2491">
                  <c:v>41270</c:v>
                </c:pt>
                <c:pt idx="2492">
                  <c:v>41271</c:v>
                </c:pt>
                <c:pt idx="2493">
                  <c:v>41274</c:v>
                </c:pt>
                <c:pt idx="2494">
                  <c:v>41276</c:v>
                </c:pt>
                <c:pt idx="2495">
                  <c:v>41277</c:v>
                </c:pt>
                <c:pt idx="2496">
                  <c:v>41278</c:v>
                </c:pt>
                <c:pt idx="2497">
                  <c:v>41281</c:v>
                </c:pt>
                <c:pt idx="2498">
                  <c:v>41282</c:v>
                </c:pt>
                <c:pt idx="2499">
                  <c:v>41283</c:v>
                </c:pt>
                <c:pt idx="2500">
                  <c:v>41284</c:v>
                </c:pt>
                <c:pt idx="2501">
                  <c:v>41285</c:v>
                </c:pt>
                <c:pt idx="2502">
                  <c:v>41288</c:v>
                </c:pt>
                <c:pt idx="2503">
                  <c:v>41289</c:v>
                </c:pt>
                <c:pt idx="2504">
                  <c:v>41290</c:v>
                </c:pt>
                <c:pt idx="2505">
                  <c:v>41291</c:v>
                </c:pt>
                <c:pt idx="2506">
                  <c:v>41292</c:v>
                </c:pt>
                <c:pt idx="2507">
                  <c:v>41295</c:v>
                </c:pt>
                <c:pt idx="2508">
                  <c:v>41296</c:v>
                </c:pt>
                <c:pt idx="2509">
                  <c:v>41297</c:v>
                </c:pt>
                <c:pt idx="2510">
                  <c:v>41298</c:v>
                </c:pt>
                <c:pt idx="2511">
                  <c:v>41299</c:v>
                </c:pt>
                <c:pt idx="2512">
                  <c:v>41303</c:v>
                </c:pt>
                <c:pt idx="2513">
                  <c:v>41304</c:v>
                </c:pt>
                <c:pt idx="2514">
                  <c:v>41305</c:v>
                </c:pt>
                <c:pt idx="2515">
                  <c:v>41306</c:v>
                </c:pt>
                <c:pt idx="2516">
                  <c:v>41309</c:v>
                </c:pt>
                <c:pt idx="2517">
                  <c:v>41310</c:v>
                </c:pt>
                <c:pt idx="2518">
                  <c:v>41311</c:v>
                </c:pt>
                <c:pt idx="2519">
                  <c:v>41312</c:v>
                </c:pt>
                <c:pt idx="2520">
                  <c:v>41313</c:v>
                </c:pt>
                <c:pt idx="2521">
                  <c:v>41316</c:v>
                </c:pt>
                <c:pt idx="2522">
                  <c:v>41317</c:v>
                </c:pt>
                <c:pt idx="2523">
                  <c:v>41318</c:v>
                </c:pt>
                <c:pt idx="2524">
                  <c:v>41319</c:v>
                </c:pt>
                <c:pt idx="2525">
                  <c:v>41320</c:v>
                </c:pt>
                <c:pt idx="2526">
                  <c:v>41323</c:v>
                </c:pt>
                <c:pt idx="2527">
                  <c:v>41324</c:v>
                </c:pt>
                <c:pt idx="2528">
                  <c:v>41325</c:v>
                </c:pt>
                <c:pt idx="2529">
                  <c:v>41326</c:v>
                </c:pt>
                <c:pt idx="2530">
                  <c:v>41327</c:v>
                </c:pt>
                <c:pt idx="2531">
                  <c:v>41330</c:v>
                </c:pt>
                <c:pt idx="2532">
                  <c:v>41331</c:v>
                </c:pt>
                <c:pt idx="2533">
                  <c:v>41332</c:v>
                </c:pt>
                <c:pt idx="2534">
                  <c:v>41333</c:v>
                </c:pt>
                <c:pt idx="2535">
                  <c:v>41334</c:v>
                </c:pt>
                <c:pt idx="2536">
                  <c:v>41337</c:v>
                </c:pt>
                <c:pt idx="2537">
                  <c:v>41338</c:v>
                </c:pt>
                <c:pt idx="2538">
                  <c:v>41339</c:v>
                </c:pt>
                <c:pt idx="2539">
                  <c:v>41340</c:v>
                </c:pt>
                <c:pt idx="2540">
                  <c:v>41341</c:v>
                </c:pt>
                <c:pt idx="2541">
                  <c:v>41344</c:v>
                </c:pt>
                <c:pt idx="2542">
                  <c:v>41345</c:v>
                </c:pt>
                <c:pt idx="2543">
                  <c:v>41346</c:v>
                </c:pt>
                <c:pt idx="2544">
                  <c:v>41347</c:v>
                </c:pt>
                <c:pt idx="2545">
                  <c:v>41348</c:v>
                </c:pt>
                <c:pt idx="2546">
                  <c:v>41351</c:v>
                </c:pt>
                <c:pt idx="2547">
                  <c:v>41352</c:v>
                </c:pt>
                <c:pt idx="2548">
                  <c:v>41353</c:v>
                </c:pt>
                <c:pt idx="2549">
                  <c:v>41354</c:v>
                </c:pt>
                <c:pt idx="2550">
                  <c:v>41355</c:v>
                </c:pt>
                <c:pt idx="2551">
                  <c:v>41358</c:v>
                </c:pt>
                <c:pt idx="2552">
                  <c:v>41359</c:v>
                </c:pt>
                <c:pt idx="2553">
                  <c:v>41360</c:v>
                </c:pt>
                <c:pt idx="2554">
                  <c:v>41361</c:v>
                </c:pt>
                <c:pt idx="2555">
                  <c:v>41366</c:v>
                </c:pt>
                <c:pt idx="2556">
                  <c:v>41367</c:v>
                </c:pt>
                <c:pt idx="2557">
                  <c:v>41368</c:v>
                </c:pt>
                <c:pt idx="2558">
                  <c:v>41369</c:v>
                </c:pt>
                <c:pt idx="2559">
                  <c:v>41372</c:v>
                </c:pt>
                <c:pt idx="2560">
                  <c:v>41373</c:v>
                </c:pt>
                <c:pt idx="2561">
                  <c:v>41374</c:v>
                </c:pt>
                <c:pt idx="2562">
                  <c:v>41375</c:v>
                </c:pt>
                <c:pt idx="2563">
                  <c:v>41376</c:v>
                </c:pt>
                <c:pt idx="2564">
                  <c:v>41379</c:v>
                </c:pt>
                <c:pt idx="2565">
                  <c:v>41380</c:v>
                </c:pt>
                <c:pt idx="2566">
                  <c:v>41381</c:v>
                </c:pt>
                <c:pt idx="2567">
                  <c:v>41382</c:v>
                </c:pt>
                <c:pt idx="2568">
                  <c:v>41383</c:v>
                </c:pt>
                <c:pt idx="2569">
                  <c:v>41386</c:v>
                </c:pt>
                <c:pt idx="2570">
                  <c:v>41387</c:v>
                </c:pt>
                <c:pt idx="2571">
                  <c:v>41388</c:v>
                </c:pt>
                <c:pt idx="2572">
                  <c:v>41390</c:v>
                </c:pt>
                <c:pt idx="2573">
                  <c:v>41393</c:v>
                </c:pt>
                <c:pt idx="2574">
                  <c:v>41394</c:v>
                </c:pt>
                <c:pt idx="2575">
                  <c:v>41395</c:v>
                </c:pt>
                <c:pt idx="2576">
                  <c:v>41396</c:v>
                </c:pt>
                <c:pt idx="2577">
                  <c:v>41397</c:v>
                </c:pt>
                <c:pt idx="2578">
                  <c:v>41400</c:v>
                </c:pt>
                <c:pt idx="2579">
                  <c:v>41401</c:v>
                </c:pt>
                <c:pt idx="2580">
                  <c:v>41402</c:v>
                </c:pt>
                <c:pt idx="2581">
                  <c:v>41403</c:v>
                </c:pt>
                <c:pt idx="2582">
                  <c:v>41404</c:v>
                </c:pt>
                <c:pt idx="2583">
                  <c:v>41407</c:v>
                </c:pt>
                <c:pt idx="2584">
                  <c:v>41408</c:v>
                </c:pt>
                <c:pt idx="2585">
                  <c:v>41409</c:v>
                </c:pt>
                <c:pt idx="2586">
                  <c:v>41410</c:v>
                </c:pt>
                <c:pt idx="2587">
                  <c:v>41411</c:v>
                </c:pt>
                <c:pt idx="2588">
                  <c:v>41414</c:v>
                </c:pt>
                <c:pt idx="2589">
                  <c:v>41415</c:v>
                </c:pt>
                <c:pt idx="2590">
                  <c:v>41416</c:v>
                </c:pt>
                <c:pt idx="2591">
                  <c:v>41417</c:v>
                </c:pt>
                <c:pt idx="2592">
                  <c:v>41418</c:v>
                </c:pt>
                <c:pt idx="2593">
                  <c:v>41421</c:v>
                </c:pt>
                <c:pt idx="2594">
                  <c:v>41422</c:v>
                </c:pt>
                <c:pt idx="2595">
                  <c:v>41423</c:v>
                </c:pt>
                <c:pt idx="2596">
                  <c:v>41424</c:v>
                </c:pt>
                <c:pt idx="2597">
                  <c:v>41425</c:v>
                </c:pt>
                <c:pt idx="2598">
                  <c:v>41428</c:v>
                </c:pt>
                <c:pt idx="2599">
                  <c:v>41429</c:v>
                </c:pt>
                <c:pt idx="2600">
                  <c:v>41430</c:v>
                </c:pt>
                <c:pt idx="2601">
                  <c:v>41431</c:v>
                </c:pt>
                <c:pt idx="2602">
                  <c:v>41432</c:v>
                </c:pt>
                <c:pt idx="2603">
                  <c:v>41436</c:v>
                </c:pt>
                <c:pt idx="2604">
                  <c:v>41437</c:v>
                </c:pt>
                <c:pt idx="2605">
                  <c:v>41438</c:v>
                </c:pt>
                <c:pt idx="2606">
                  <c:v>41439</c:v>
                </c:pt>
                <c:pt idx="2607">
                  <c:v>41442</c:v>
                </c:pt>
                <c:pt idx="2608">
                  <c:v>41443</c:v>
                </c:pt>
                <c:pt idx="2609">
                  <c:v>41444</c:v>
                </c:pt>
                <c:pt idx="2610">
                  <c:v>41445</c:v>
                </c:pt>
                <c:pt idx="2611">
                  <c:v>41446</c:v>
                </c:pt>
                <c:pt idx="2612">
                  <c:v>41449</c:v>
                </c:pt>
                <c:pt idx="2613">
                  <c:v>41450</c:v>
                </c:pt>
                <c:pt idx="2614">
                  <c:v>41451</c:v>
                </c:pt>
                <c:pt idx="2615">
                  <c:v>41452</c:v>
                </c:pt>
                <c:pt idx="2616">
                  <c:v>41453</c:v>
                </c:pt>
                <c:pt idx="2617">
                  <c:v>41456</c:v>
                </c:pt>
                <c:pt idx="2618">
                  <c:v>41457</c:v>
                </c:pt>
                <c:pt idx="2619">
                  <c:v>41458</c:v>
                </c:pt>
                <c:pt idx="2620">
                  <c:v>41459</c:v>
                </c:pt>
                <c:pt idx="2621">
                  <c:v>41460</c:v>
                </c:pt>
                <c:pt idx="2622">
                  <c:v>41463</c:v>
                </c:pt>
                <c:pt idx="2623">
                  <c:v>41464</c:v>
                </c:pt>
                <c:pt idx="2624">
                  <c:v>41465</c:v>
                </c:pt>
                <c:pt idx="2625">
                  <c:v>41466</c:v>
                </c:pt>
                <c:pt idx="2626">
                  <c:v>41467</c:v>
                </c:pt>
                <c:pt idx="2627">
                  <c:v>41470</c:v>
                </c:pt>
                <c:pt idx="2628">
                  <c:v>41471</c:v>
                </c:pt>
                <c:pt idx="2629">
                  <c:v>41472</c:v>
                </c:pt>
                <c:pt idx="2630">
                  <c:v>41473</c:v>
                </c:pt>
                <c:pt idx="2631">
                  <c:v>41474</c:v>
                </c:pt>
                <c:pt idx="2632">
                  <c:v>41477</c:v>
                </c:pt>
                <c:pt idx="2633">
                  <c:v>41478</c:v>
                </c:pt>
                <c:pt idx="2634">
                  <c:v>41479</c:v>
                </c:pt>
                <c:pt idx="2635">
                  <c:v>41480</c:v>
                </c:pt>
                <c:pt idx="2636">
                  <c:v>41481</c:v>
                </c:pt>
                <c:pt idx="2637">
                  <c:v>41484</c:v>
                </c:pt>
                <c:pt idx="2638">
                  <c:v>41485</c:v>
                </c:pt>
                <c:pt idx="2639">
                  <c:v>41486</c:v>
                </c:pt>
                <c:pt idx="2640">
                  <c:v>41487</c:v>
                </c:pt>
                <c:pt idx="2641">
                  <c:v>41488</c:v>
                </c:pt>
                <c:pt idx="2642">
                  <c:v>41491</c:v>
                </c:pt>
                <c:pt idx="2643">
                  <c:v>41492</c:v>
                </c:pt>
                <c:pt idx="2644">
                  <c:v>41493</c:v>
                </c:pt>
                <c:pt idx="2645">
                  <c:v>41494</c:v>
                </c:pt>
                <c:pt idx="2646">
                  <c:v>41495</c:v>
                </c:pt>
                <c:pt idx="2647">
                  <c:v>41498</c:v>
                </c:pt>
                <c:pt idx="2648">
                  <c:v>41499</c:v>
                </c:pt>
                <c:pt idx="2649">
                  <c:v>41500</c:v>
                </c:pt>
                <c:pt idx="2650">
                  <c:v>41501</c:v>
                </c:pt>
                <c:pt idx="2651">
                  <c:v>41502</c:v>
                </c:pt>
                <c:pt idx="2652">
                  <c:v>41505</c:v>
                </c:pt>
                <c:pt idx="2653">
                  <c:v>41506</c:v>
                </c:pt>
                <c:pt idx="2654">
                  <c:v>41507</c:v>
                </c:pt>
                <c:pt idx="2655">
                  <c:v>41508</c:v>
                </c:pt>
                <c:pt idx="2656">
                  <c:v>41509</c:v>
                </c:pt>
                <c:pt idx="2657">
                  <c:v>41512</c:v>
                </c:pt>
                <c:pt idx="2658">
                  <c:v>41513</c:v>
                </c:pt>
                <c:pt idx="2659">
                  <c:v>41514</c:v>
                </c:pt>
                <c:pt idx="2660">
                  <c:v>41515</c:v>
                </c:pt>
                <c:pt idx="2661">
                  <c:v>41516</c:v>
                </c:pt>
                <c:pt idx="2662">
                  <c:v>41519</c:v>
                </c:pt>
                <c:pt idx="2663">
                  <c:v>41520</c:v>
                </c:pt>
                <c:pt idx="2664">
                  <c:v>41521</c:v>
                </c:pt>
                <c:pt idx="2665">
                  <c:v>41522</c:v>
                </c:pt>
                <c:pt idx="2666">
                  <c:v>41523</c:v>
                </c:pt>
                <c:pt idx="2667">
                  <c:v>41526</c:v>
                </c:pt>
                <c:pt idx="2668">
                  <c:v>41527</c:v>
                </c:pt>
                <c:pt idx="2669">
                  <c:v>41528</c:v>
                </c:pt>
                <c:pt idx="2670">
                  <c:v>41529</c:v>
                </c:pt>
                <c:pt idx="2671">
                  <c:v>41530</c:v>
                </c:pt>
                <c:pt idx="2672">
                  <c:v>41533</c:v>
                </c:pt>
                <c:pt idx="2673">
                  <c:v>41534</c:v>
                </c:pt>
                <c:pt idx="2674">
                  <c:v>41535</c:v>
                </c:pt>
                <c:pt idx="2675">
                  <c:v>41536</c:v>
                </c:pt>
                <c:pt idx="2676">
                  <c:v>41537</c:v>
                </c:pt>
                <c:pt idx="2677">
                  <c:v>41540</c:v>
                </c:pt>
                <c:pt idx="2678">
                  <c:v>41541</c:v>
                </c:pt>
                <c:pt idx="2679">
                  <c:v>41542</c:v>
                </c:pt>
                <c:pt idx="2680">
                  <c:v>41543</c:v>
                </c:pt>
                <c:pt idx="2681">
                  <c:v>41544</c:v>
                </c:pt>
                <c:pt idx="2682">
                  <c:v>41547</c:v>
                </c:pt>
                <c:pt idx="2683">
                  <c:v>41548</c:v>
                </c:pt>
                <c:pt idx="2684">
                  <c:v>41549</c:v>
                </c:pt>
                <c:pt idx="2685">
                  <c:v>41550</c:v>
                </c:pt>
                <c:pt idx="2686">
                  <c:v>41551</c:v>
                </c:pt>
                <c:pt idx="2687">
                  <c:v>41554</c:v>
                </c:pt>
                <c:pt idx="2688">
                  <c:v>41555</c:v>
                </c:pt>
                <c:pt idx="2689">
                  <c:v>41556</c:v>
                </c:pt>
                <c:pt idx="2690">
                  <c:v>41557</c:v>
                </c:pt>
                <c:pt idx="2691">
                  <c:v>41558</c:v>
                </c:pt>
                <c:pt idx="2692">
                  <c:v>41561</c:v>
                </c:pt>
                <c:pt idx="2693">
                  <c:v>41562</c:v>
                </c:pt>
                <c:pt idx="2694">
                  <c:v>41563</c:v>
                </c:pt>
                <c:pt idx="2695">
                  <c:v>41564</c:v>
                </c:pt>
                <c:pt idx="2696">
                  <c:v>41565</c:v>
                </c:pt>
                <c:pt idx="2697">
                  <c:v>41568</c:v>
                </c:pt>
                <c:pt idx="2698">
                  <c:v>41569</c:v>
                </c:pt>
                <c:pt idx="2699">
                  <c:v>41570</c:v>
                </c:pt>
                <c:pt idx="2700">
                  <c:v>41571</c:v>
                </c:pt>
                <c:pt idx="2701">
                  <c:v>41572</c:v>
                </c:pt>
                <c:pt idx="2702">
                  <c:v>41575</c:v>
                </c:pt>
                <c:pt idx="2703">
                  <c:v>41576</c:v>
                </c:pt>
                <c:pt idx="2704">
                  <c:v>41577</c:v>
                </c:pt>
                <c:pt idx="2705">
                  <c:v>41578</c:v>
                </c:pt>
                <c:pt idx="2706">
                  <c:v>41579</c:v>
                </c:pt>
                <c:pt idx="2707">
                  <c:v>41582</c:v>
                </c:pt>
                <c:pt idx="2708">
                  <c:v>41583</c:v>
                </c:pt>
                <c:pt idx="2709">
                  <c:v>41584</c:v>
                </c:pt>
                <c:pt idx="2710">
                  <c:v>41585</c:v>
                </c:pt>
                <c:pt idx="2711">
                  <c:v>41586</c:v>
                </c:pt>
                <c:pt idx="2712">
                  <c:v>41589</c:v>
                </c:pt>
                <c:pt idx="2713">
                  <c:v>41590</c:v>
                </c:pt>
                <c:pt idx="2714">
                  <c:v>41591</c:v>
                </c:pt>
                <c:pt idx="2715">
                  <c:v>41592</c:v>
                </c:pt>
                <c:pt idx="2716">
                  <c:v>41593</c:v>
                </c:pt>
                <c:pt idx="2717">
                  <c:v>41596</c:v>
                </c:pt>
                <c:pt idx="2718">
                  <c:v>41597</c:v>
                </c:pt>
                <c:pt idx="2719">
                  <c:v>41598</c:v>
                </c:pt>
                <c:pt idx="2720">
                  <c:v>41599</c:v>
                </c:pt>
                <c:pt idx="2721">
                  <c:v>41600</c:v>
                </c:pt>
                <c:pt idx="2722">
                  <c:v>41603</c:v>
                </c:pt>
                <c:pt idx="2723">
                  <c:v>41604</c:v>
                </c:pt>
                <c:pt idx="2724">
                  <c:v>41605</c:v>
                </c:pt>
                <c:pt idx="2725">
                  <c:v>41606</c:v>
                </c:pt>
                <c:pt idx="2726">
                  <c:v>41607</c:v>
                </c:pt>
                <c:pt idx="2727">
                  <c:v>41610</c:v>
                </c:pt>
                <c:pt idx="2728">
                  <c:v>41611</c:v>
                </c:pt>
                <c:pt idx="2729">
                  <c:v>41612</c:v>
                </c:pt>
                <c:pt idx="2730">
                  <c:v>41613</c:v>
                </c:pt>
                <c:pt idx="2731">
                  <c:v>41614</c:v>
                </c:pt>
                <c:pt idx="2732">
                  <c:v>41617</c:v>
                </c:pt>
                <c:pt idx="2733">
                  <c:v>41618</c:v>
                </c:pt>
                <c:pt idx="2734">
                  <c:v>41619</c:v>
                </c:pt>
                <c:pt idx="2735">
                  <c:v>41620</c:v>
                </c:pt>
                <c:pt idx="2736">
                  <c:v>41621</c:v>
                </c:pt>
                <c:pt idx="2737">
                  <c:v>41624</c:v>
                </c:pt>
                <c:pt idx="2738">
                  <c:v>41625</c:v>
                </c:pt>
                <c:pt idx="2739">
                  <c:v>41626</c:v>
                </c:pt>
                <c:pt idx="2740">
                  <c:v>41627</c:v>
                </c:pt>
                <c:pt idx="2741">
                  <c:v>41628</c:v>
                </c:pt>
                <c:pt idx="2742">
                  <c:v>41631</c:v>
                </c:pt>
                <c:pt idx="2743">
                  <c:v>41632</c:v>
                </c:pt>
                <c:pt idx="2744">
                  <c:v>41635</c:v>
                </c:pt>
                <c:pt idx="2745">
                  <c:v>41638</c:v>
                </c:pt>
                <c:pt idx="2746">
                  <c:v>41639</c:v>
                </c:pt>
                <c:pt idx="2747">
                  <c:v>41641</c:v>
                </c:pt>
                <c:pt idx="2748">
                  <c:v>41642</c:v>
                </c:pt>
                <c:pt idx="2749">
                  <c:v>41645</c:v>
                </c:pt>
                <c:pt idx="2750">
                  <c:v>41646</c:v>
                </c:pt>
                <c:pt idx="2751">
                  <c:v>41647</c:v>
                </c:pt>
                <c:pt idx="2752">
                  <c:v>41648</c:v>
                </c:pt>
                <c:pt idx="2753">
                  <c:v>41649</c:v>
                </c:pt>
                <c:pt idx="2754">
                  <c:v>41652</c:v>
                </c:pt>
                <c:pt idx="2755">
                  <c:v>41653</c:v>
                </c:pt>
                <c:pt idx="2756">
                  <c:v>41654</c:v>
                </c:pt>
                <c:pt idx="2757">
                  <c:v>41655</c:v>
                </c:pt>
                <c:pt idx="2758">
                  <c:v>41656</c:v>
                </c:pt>
                <c:pt idx="2759">
                  <c:v>41659</c:v>
                </c:pt>
                <c:pt idx="2760">
                  <c:v>41660</c:v>
                </c:pt>
                <c:pt idx="2761">
                  <c:v>41661</c:v>
                </c:pt>
                <c:pt idx="2762">
                  <c:v>41662</c:v>
                </c:pt>
                <c:pt idx="2763">
                  <c:v>41663</c:v>
                </c:pt>
                <c:pt idx="2764">
                  <c:v>41667</c:v>
                </c:pt>
                <c:pt idx="2765">
                  <c:v>41668</c:v>
                </c:pt>
                <c:pt idx="2766">
                  <c:v>41669</c:v>
                </c:pt>
                <c:pt idx="2767">
                  <c:v>41670</c:v>
                </c:pt>
                <c:pt idx="2768">
                  <c:v>41673</c:v>
                </c:pt>
                <c:pt idx="2769">
                  <c:v>41674</c:v>
                </c:pt>
                <c:pt idx="2770">
                  <c:v>41675</c:v>
                </c:pt>
                <c:pt idx="2771">
                  <c:v>41676</c:v>
                </c:pt>
                <c:pt idx="2772">
                  <c:v>41677</c:v>
                </c:pt>
                <c:pt idx="2773">
                  <c:v>41680</c:v>
                </c:pt>
                <c:pt idx="2774">
                  <c:v>41681</c:v>
                </c:pt>
                <c:pt idx="2775">
                  <c:v>41682</c:v>
                </c:pt>
                <c:pt idx="2776">
                  <c:v>41683</c:v>
                </c:pt>
                <c:pt idx="2777">
                  <c:v>41684</c:v>
                </c:pt>
                <c:pt idx="2778">
                  <c:v>41687</c:v>
                </c:pt>
                <c:pt idx="2779">
                  <c:v>41688</c:v>
                </c:pt>
                <c:pt idx="2780">
                  <c:v>41689</c:v>
                </c:pt>
                <c:pt idx="2781">
                  <c:v>41690</c:v>
                </c:pt>
                <c:pt idx="2782">
                  <c:v>41691</c:v>
                </c:pt>
                <c:pt idx="2783">
                  <c:v>41694</c:v>
                </c:pt>
                <c:pt idx="2784">
                  <c:v>41695</c:v>
                </c:pt>
                <c:pt idx="2785">
                  <c:v>41696</c:v>
                </c:pt>
                <c:pt idx="2786">
                  <c:v>41697</c:v>
                </c:pt>
                <c:pt idx="2787">
                  <c:v>41698</c:v>
                </c:pt>
                <c:pt idx="2788">
                  <c:v>41701</c:v>
                </c:pt>
                <c:pt idx="2789">
                  <c:v>41702</c:v>
                </c:pt>
                <c:pt idx="2790">
                  <c:v>41703</c:v>
                </c:pt>
                <c:pt idx="2791">
                  <c:v>41704</c:v>
                </c:pt>
                <c:pt idx="2792">
                  <c:v>41705</c:v>
                </c:pt>
                <c:pt idx="2793">
                  <c:v>41708</c:v>
                </c:pt>
                <c:pt idx="2794">
                  <c:v>41709</c:v>
                </c:pt>
                <c:pt idx="2795">
                  <c:v>41710</c:v>
                </c:pt>
                <c:pt idx="2796">
                  <c:v>41711</c:v>
                </c:pt>
                <c:pt idx="2797">
                  <c:v>41712</c:v>
                </c:pt>
                <c:pt idx="2798">
                  <c:v>41715</c:v>
                </c:pt>
                <c:pt idx="2799">
                  <c:v>41716</c:v>
                </c:pt>
                <c:pt idx="2800">
                  <c:v>41717</c:v>
                </c:pt>
                <c:pt idx="2801">
                  <c:v>41718</c:v>
                </c:pt>
                <c:pt idx="2802">
                  <c:v>41719</c:v>
                </c:pt>
                <c:pt idx="2803">
                  <c:v>41722</c:v>
                </c:pt>
                <c:pt idx="2804">
                  <c:v>41723</c:v>
                </c:pt>
                <c:pt idx="2805">
                  <c:v>41724</c:v>
                </c:pt>
                <c:pt idx="2806">
                  <c:v>41725</c:v>
                </c:pt>
                <c:pt idx="2807">
                  <c:v>41726</c:v>
                </c:pt>
                <c:pt idx="2808">
                  <c:v>41729</c:v>
                </c:pt>
                <c:pt idx="2809">
                  <c:v>41730</c:v>
                </c:pt>
                <c:pt idx="2810">
                  <c:v>41731</c:v>
                </c:pt>
                <c:pt idx="2811">
                  <c:v>41732</c:v>
                </c:pt>
                <c:pt idx="2812">
                  <c:v>41733</c:v>
                </c:pt>
                <c:pt idx="2813">
                  <c:v>41736</c:v>
                </c:pt>
                <c:pt idx="2814">
                  <c:v>41737</c:v>
                </c:pt>
                <c:pt idx="2815">
                  <c:v>41738</c:v>
                </c:pt>
                <c:pt idx="2816">
                  <c:v>41739</c:v>
                </c:pt>
                <c:pt idx="2817">
                  <c:v>41740</c:v>
                </c:pt>
                <c:pt idx="2818">
                  <c:v>41743</c:v>
                </c:pt>
                <c:pt idx="2819">
                  <c:v>41744</c:v>
                </c:pt>
                <c:pt idx="2820">
                  <c:v>41745</c:v>
                </c:pt>
                <c:pt idx="2821">
                  <c:v>41746</c:v>
                </c:pt>
                <c:pt idx="2822">
                  <c:v>41751</c:v>
                </c:pt>
                <c:pt idx="2823">
                  <c:v>41752</c:v>
                </c:pt>
                <c:pt idx="2824">
                  <c:v>41753</c:v>
                </c:pt>
                <c:pt idx="2825">
                  <c:v>41757</c:v>
                </c:pt>
                <c:pt idx="2826">
                  <c:v>41758</c:v>
                </c:pt>
                <c:pt idx="2827">
                  <c:v>41759</c:v>
                </c:pt>
                <c:pt idx="2828">
                  <c:v>41760</c:v>
                </c:pt>
                <c:pt idx="2829">
                  <c:v>41761</c:v>
                </c:pt>
                <c:pt idx="2830">
                  <c:v>41764</c:v>
                </c:pt>
                <c:pt idx="2831">
                  <c:v>41765</c:v>
                </c:pt>
                <c:pt idx="2832">
                  <c:v>41766</c:v>
                </c:pt>
                <c:pt idx="2833">
                  <c:v>41767</c:v>
                </c:pt>
                <c:pt idx="2834">
                  <c:v>41768</c:v>
                </c:pt>
                <c:pt idx="2835">
                  <c:v>41771</c:v>
                </c:pt>
                <c:pt idx="2836">
                  <c:v>41772</c:v>
                </c:pt>
                <c:pt idx="2837">
                  <c:v>41773</c:v>
                </c:pt>
                <c:pt idx="2838">
                  <c:v>41774</c:v>
                </c:pt>
                <c:pt idx="2839">
                  <c:v>41775</c:v>
                </c:pt>
                <c:pt idx="2840">
                  <c:v>41778</c:v>
                </c:pt>
                <c:pt idx="2841">
                  <c:v>41779</c:v>
                </c:pt>
                <c:pt idx="2842">
                  <c:v>41780</c:v>
                </c:pt>
                <c:pt idx="2843">
                  <c:v>41781</c:v>
                </c:pt>
                <c:pt idx="2844">
                  <c:v>41782</c:v>
                </c:pt>
                <c:pt idx="2845">
                  <c:v>41785</c:v>
                </c:pt>
                <c:pt idx="2846">
                  <c:v>41786</c:v>
                </c:pt>
                <c:pt idx="2847">
                  <c:v>41787</c:v>
                </c:pt>
                <c:pt idx="2848">
                  <c:v>41788</c:v>
                </c:pt>
                <c:pt idx="2849">
                  <c:v>41789</c:v>
                </c:pt>
                <c:pt idx="2850">
                  <c:v>41792</c:v>
                </c:pt>
                <c:pt idx="2851">
                  <c:v>41793</c:v>
                </c:pt>
                <c:pt idx="2852">
                  <c:v>41794</c:v>
                </c:pt>
                <c:pt idx="2853">
                  <c:v>41795</c:v>
                </c:pt>
                <c:pt idx="2854">
                  <c:v>41796</c:v>
                </c:pt>
                <c:pt idx="2855">
                  <c:v>41800</c:v>
                </c:pt>
                <c:pt idx="2856">
                  <c:v>41801</c:v>
                </c:pt>
                <c:pt idx="2857">
                  <c:v>41802</c:v>
                </c:pt>
                <c:pt idx="2858">
                  <c:v>41803</c:v>
                </c:pt>
                <c:pt idx="2859">
                  <c:v>41806</c:v>
                </c:pt>
                <c:pt idx="2860">
                  <c:v>41807</c:v>
                </c:pt>
                <c:pt idx="2861">
                  <c:v>41808</c:v>
                </c:pt>
                <c:pt idx="2862">
                  <c:v>41809</c:v>
                </c:pt>
                <c:pt idx="2863">
                  <c:v>41810</c:v>
                </c:pt>
                <c:pt idx="2864">
                  <c:v>41813</c:v>
                </c:pt>
                <c:pt idx="2865">
                  <c:v>41814</c:v>
                </c:pt>
                <c:pt idx="2866">
                  <c:v>41815</c:v>
                </c:pt>
                <c:pt idx="2867">
                  <c:v>41816</c:v>
                </c:pt>
                <c:pt idx="2868">
                  <c:v>41817</c:v>
                </c:pt>
                <c:pt idx="2869">
                  <c:v>41820</c:v>
                </c:pt>
                <c:pt idx="2870">
                  <c:v>41821</c:v>
                </c:pt>
                <c:pt idx="2871">
                  <c:v>41822</c:v>
                </c:pt>
                <c:pt idx="2872">
                  <c:v>41823</c:v>
                </c:pt>
                <c:pt idx="2873">
                  <c:v>41824</c:v>
                </c:pt>
                <c:pt idx="2874">
                  <c:v>41827</c:v>
                </c:pt>
                <c:pt idx="2875">
                  <c:v>41828</c:v>
                </c:pt>
                <c:pt idx="2876">
                  <c:v>41829</c:v>
                </c:pt>
                <c:pt idx="2877">
                  <c:v>41830</c:v>
                </c:pt>
                <c:pt idx="2878">
                  <c:v>41831</c:v>
                </c:pt>
                <c:pt idx="2879">
                  <c:v>41834</c:v>
                </c:pt>
                <c:pt idx="2880">
                  <c:v>41835</c:v>
                </c:pt>
                <c:pt idx="2881">
                  <c:v>41836</c:v>
                </c:pt>
                <c:pt idx="2882">
                  <c:v>41837</c:v>
                </c:pt>
                <c:pt idx="2883">
                  <c:v>41838</c:v>
                </c:pt>
                <c:pt idx="2884">
                  <c:v>41841</c:v>
                </c:pt>
                <c:pt idx="2885">
                  <c:v>41842</c:v>
                </c:pt>
                <c:pt idx="2886">
                  <c:v>41843</c:v>
                </c:pt>
                <c:pt idx="2887">
                  <c:v>41844</c:v>
                </c:pt>
                <c:pt idx="2888">
                  <c:v>41845</c:v>
                </c:pt>
                <c:pt idx="2889">
                  <c:v>41848</c:v>
                </c:pt>
                <c:pt idx="2890">
                  <c:v>41849</c:v>
                </c:pt>
                <c:pt idx="2891">
                  <c:v>41850</c:v>
                </c:pt>
                <c:pt idx="2892">
                  <c:v>41851</c:v>
                </c:pt>
                <c:pt idx="2893">
                  <c:v>41852</c:v>
                </c:pt>
                <c:pt idx="2894">
                  <c:v>41855</c:v>
                </c:pt>
                <c:pt idx="2895">
                  <c:v>41856</c:v>
                </c:pt>
                <c:pt idx="2896">
                  <c:v>41857</c:v>
                </c:pt>
                <c:pt idx="2897">
                  <c:v>41858</c:v>
                </c:pt>
                <c:pt idx="2898">
                  <c:v>41859</c:v>
                </c:pt>
                <c:pt idx="2899">
                  <c:v>41862</c:v>
                </c:pt>
                <c:pt idx="2900">
                  <c:v>41863</c:v>
                </c:pt>
                <c:pt idx="2901">
                  <c:v>41864</c:v>
                </c:pt>
                <c:pt idx="2902">
                  <c:v>41865</c:v>
                </c:pt>
                <c:pt idx="2903">
                  <c:v>41866</c:v>
                </c:pt>
                <c:pt idx="2904">
                  <c:v>41869</c:v>
                </c:pt>
                <c:pt idx="2905">
                  <c:v>41870</c:v>
                </c:pt>
                <c:pt idx="2906">
                  <c:v>41871</c:v>
                </c:pt>
                <c:pt idx="2907">
                  <c:v>41872</c:v>
                </c:pt>
                <c:pt idx="2908">
                  <c:v>41873</c:v>
                </c:pt>
                <c:pt idx="2909">
                  <c:v>41876</c:v>
                </c:pt>
                <c:pt idx="2910">
                  <c:v>41877</c:v>
                </c:pt>
                <c:pt idx="2911">
                  <c:v>41878</c:v>
                </c:pt>
                <c:pt idx="2912">
                  <c:v>41879</c:v>
                </c:pt>
                <c:pt idx="2913">
                  <c:v>41880</c:v>
                </c:pt>
                <c:pt idx="2914">
                  <c:v>41883</c:v>
                </c:pt>
                <c:pt idx="2915">
                  <c:v>41884</c:v>
                </c:pt>
                <c:pt idx="2916">
                  <c:v>41885</c:v>
                </c:pt>
                <c:pt idx="2917">
                  <c:v>41886</c:v>
                </c:pt>
                <c:pt idx="2918">
                  <c:v>41887</c:v>
                </c:pt>
                <c:pt idx="2919">
                  <c:v>41890</c:v>
                </c:pt>
                <c:pt idx="2920">
                  <c:v>41891</c:v>
                </c:pt>
                <c:pt idx="2921">
                  <c:v>41892</c:v>
                </c:pt>
                <c:pt idx="2922">
                  <c:v>41893</c:v>
                </c:pt>
                <c:pt idx="2923">
                  <c:v>41894</c:v>
                </c:pt>
                <c:pt idx="2924">
                  <c:v>41897</c:v>
                </c:pt>
                <c:pt idx="2925">
                  <c:v>41898</c:v>
                </c:pt>
                <c:pt idx="2926">
                  <c:v>41899</c:v>
                </c:pt>
                <c:pt idx="2927">
                  <c:v>41900</c:v>
                </c:pt>
                <c:pt idx="2928">
                  <c:v>41901</c:v>
                </c:pt>
                <c:pt idx="2929">
                  <c:v>41904</c:v>
                </c:pt>
                <c:pt idx="2930">
                  <c:v>41905</c:v>
                </c:pt>
                <c:pt idx="2931">
                  <c:v>41906</c:v>
                </c:pt>
                <c:pt idx="2932">
                  <c:v>41907</c:v>
                </c:pt>
                <c:pt idx="2933">
                  <c:v>41908</c:v>
                </c:pt>
                <c:pt idx="2934">
                  <c:v>41911</c:v>
                </c:pt>
                <c:pt idx="2935">
                  <c:v>41912</c:v>
                </c:pt>
                <c:pt idx="2936">
                  <c:v>41913</c:v>
                </c:pt>
                <c:pt idx="2937">
                  <c:v>41914</c:v>
                </c:pt>
                <c:pt idx="2938">
                  <c:v>41915</c:v>
                </c:pt>
                <c:pt idx="2939">
                  <c:v>41918</c:v>
                </c:pt>
                <c:pt idx="2940">
                  <c:v>41919</c:v>
                </c:pt>
                <c:pt idx="2941">
                  <c:v>41920</c:v>
                </c:pt>
                <c:pt idx="2942">
                  <c:v>41921</c:v>
                </c:pt>
                <c:pt idx="2943">
                  <c:v>41922</c:v>
                </c:pt>
                <c:pt idx="2944">
                  <c:v>41925</c:v>
                </c:pt>
                <c:pt idx="2945">
                  <c:v>41926</c:v>
                </c:pt>
                <c:pt idx="2946">
                  <c:v>41927</c:v>
                </c:pt>
                <c:pt idx="2947">
                  <c:v>41928</c:v>
                </c:pt>
                <c:pt idx="2948">
                  <c:v>41929</c:v>
                </c:pt>
                <c:pt idx="2949">
                  <c:v>41932</c:v>
                </c:pt>
                <c:pt idx="2950">
                  <c:v>41933</c:v>
                </c:pt>
                <c:pt idx="2951">
                  <c:v>41934</c:v>
                </c:pt>
                <c:pt idx="2952">
                  <c:v>41935</c:v>
                </c:pt>
                <c:pt idx="2953">
                  <c:v>41936</c:v>
                </c:pt>
                <c:pt idx="2954">
                  <c:v>41939</c:v>
                </c:pt>
                <c:pt idx="2955">
                  <c:v>41940</c:v>
                </c:pt>
                <c:pt idx="2956">
                  <c:v>41941</c:v>
                </c:pt>
                <c:pt idx="2957">
                  <c:v>41942</c:v>
                </c:pt>
                <c:pt idx="2958">
                  <c:v>41943</c:v>
                </c:pt>
                <c:pt idx="2959">
                  <c:v>41946</c:v>
                </c:pt>
                <c:pt idx="2960">
                  <c:v>41947</c:v>
                </c:pt>
                <c:pt idx="2961">
                  <c:v>41948</c:v>
                </c:pt>
                <c:pt idx="2962">
                  <c:v>41949</c:v>
                </c:pt>
                <c:pt idx="2963">
                  <c:v>41950</c:v>
                </c:pt>
                <c:pt idx="2964">
                  <c:v>41953</c:v>
                </c:pt>
                <c:pt idx="2965">
                  <c:v>41954</c:v>
                </c:pt>
                <c:pt idx="2966">
                  <c:v>41955</c:v>
                </c:pt>
                <c:pt idx="2967">
                  <c:v>41956</c:v>
                </c:pt>
                <c:pt idx="2968">
                  <c:v>41957</c:v>
                </c:pt>
                <c:pt idx="2969">
                  <c:v>41960</c:v>
                </c:pt>
                <c:pt idx="2970">
                  <c:v>41961</c:v>
                </c:pt>
                <c:pt idx="2971">
                  <c:v>41962</c:v>
                </c:pt>
                <c:pt idx="2972">
                  <c:v>41963</c:v>
                </c:pt>
                <c:pt idx="2973">
                  <c:v>41964</c:v>
                </c:pt>
                <c:pt idx="2974">
                  <c:v>41967</c:v>
                </c:pt>
                <c:pt idx="2975">
                  <c:v>41968</c:v>
                </c:pt>
                <c:pt idx="2976">
                  <c:v>41969</c:v>
                </c:pt>
                <c:pt idx="2977">
                  <c:v>41970</c:v>
                </c:pt>
                <c:pt idx="2978">
                  <c:v>41971</c:v>
                </c:pt>
                <c:pt idx="2979">
                  <c:v>41974</c:v>
                </c:pt>
                <c:pt idx="2980">
                  <c:v>41975</c:v>
                </c:pt>
                <c:pt idx="2981">
                  <c:v>41976</c:v>
                </c:pt>
                <c:pt idx="2982">
                  <c:v>41977</c:v>
                </c:pt>
                <c:pt idx="2983">
                  <c:v>41978</c:v>
                </c:pt>
                <c:pt idx="2984">
                  <c:v>41981</c:v>
                </c:pt>
                <c:pt idx="2985">
                  <c:v>41982</c:v>
                </c:pt>
                <c:pt idx="2986">
                  <c:v>41983</c:v>
                </c:pt>
                <c:pt idx="2987">
                  <c:v>41984</c:v>
                </c:pt>
                <c:pt idx="2988">
                  <c:v>41985</c:v>
                </c:pt>
                <c:pt idx="2989">
                  <c:v>41988</c:v>
                </c:pt>
                <c:pt idx="2990">
                  <c:v>41989</c:v>
                </c:pt>
                <c:pt idx="2991">
                  <c:v>41990</c:v>
                </c:pt>
                <c:pt idx="2992">
                  <c:v>41991</c:v>
                </c:pt>
                <c:pt idx="2993">
                  <c:v>41992</c:v>
                </c:pt>
                <c:pt idx="2994">
                  <c:v>41995</c:v>
                </c:pt>
                <c:pt idx="2995">
                  <c:v>41996</c:v>
                </c:pt>
                <c:pt idx="2996">
                  <c:v>41997</c:v>
                </c:pt>
                <c:pt idx="2997">
                  <c:v>42002</c:v>
                </c:pt>
                <c:pt idx="2998">
                  <c:v>42003</c:v>
                </c:pt>
                <c:pt idx="2999">
                  <c:v>42004</c:v>
                </c:pt>
                <c:pt idx="3000">
                  <c:v>42006</c:v>
                </c:pt>
                <c:pt idx="3001">
                  <c:v>42009</c:v>
                </c:pt>
                <c:pt idx="3002">
                  <c:v>42010</c:v>
                </c:pt>
                <c:pt idx="3003">
                  <c:v>42011</c:v>
                </c:pt>
                <c:pt idx="3004">
                  <c:v>42012</c:v>
                </c:pt>
                <c:pt idx="3005">
                  <c:v>42013</c:v>
                </c:pt>
                <c:pt idx="3006">
                  <c:v>42016</c:v>
                </c:pt>
                <c:pt idx="3007">
                  <c:v>42017</c:v>
                </c:pt>
                <c:pt idx="3008">
                  <c:v>42018</c:v>
                </c:pt>
                <c:pt idx="3009">
                  <c:v>42019</c:v>
                </c:pt>
                <c:pt idx="3010">
                  <c:v>42020</c:v>
                </c:pt>
                <c:pt idx="3011">
                  <c:v>42023</c:v>
                </c:pt>
                <c:pt idx="3012">
                  <c:v>42024</c:v>
                </c:pt>
                <c:pt idx="3013">
                  <c:v>42025</c:v>
                </c:pt>
                <c:pt idx="3014">
                  <c:v>42026</c:v>
                </c:pt>
                <c:pt idx="3015">
                  <c:v>42027</c:v>
                </c:pt>
                <c:pt idx="3016">
                  <c:v>42031</c:v>
                </c:pt>
                <c:pt idx="3017">
                  <c:v>42032</c:v>
                </c:pt>
                <c:pt idx="3018">
                  <c:v>42033</c:v>
                </c:pt>
                <c:pt idx="3019">
                  <c:v>42034</c:v>
                </c:pt>
                <c:pt idx="3020">
                  <c:v>42037</c:v>
                </c:pt>
                <c:pt idx="3021">
                  <c:v>42038</c:v>
                </c:pt>
                <c:pt idx="3022">
                  <c:v>42039</c:v>
                </c:pt>
                <c:pt idx="3023">
                  <c:v>42040</c:v>
                </c:pt>
                <c:pt idx="3024">
                  <c:v>42041</c:v>
                </c:pt>
                <c:pt idx="3025">
                  <c:v>42044</c:v>
                </c:pt>
                <c:pt idx="3026">
                  <c:v>42045</c:v>
                </c:pt>
                <c:pt idx="3027">
                  <c:v>42046</c:v>
                </c:pt>
                <c:pt idx="3028">
                  <c:v>42047</c:v>
                </c:pt>
                <c:pt idx="3029">
                  <c:v>42048</c:v>
                </c:pt>
                <c:pt idx="3030">
                  <c:v>42051</c:v>
                </c:pt>
                <c:pt idx="3031">
                  <c:v>42052</c:v>
                </c:pt>
                <c:pt idx="3032">
                  <c:v>42053</c:v>
                </c:pt>
                <c:pt idx="3033">
                  <c:v>42054</c:v>
                </c:pt>
                <c:pt idx="3034">
                  <c:v>42055</c:v>
                </c:pt>
                <c:pt idx="3035">
                  <c:v>42058</c:v>
                </c:pt>
                <c:pt idx="3036">
                  <c:v>42059</c:v>
                </c:pt>
                <c:pt idx="3037">
                  <c:v>42060</c:v>
                </c:pt>
                <c:pt idx="3038">
                  <c:v>42061</c:v>
                </c:pt>
                <c:pt idx="3039">
                  <c:v>42062</c:v>
                </c:pt>
                <c:pt idx="3040">
                  <c:v>42065</c:v>
                </c:pt>
                <c:pt idx="3041">
                  <c:v>42066</c:v>
                </c:pt>
                <c:pt idx="3042">
                  <c:v>42067</c:v>
                </c:pt>
                <c:pt idx="3043">
                  <c:v>42068</c:v>
                </c:pt>
                <c:pt idx="3044">
                  <c:v>42069</c:v>
                </c:pt>
                <c:pt idx="3045">
                  <c:v>42072</c:v>
                </c:pt>
                <c:pt idx="3046">
                  <c:v>42073</c:v>
                </c:pt>
                <c:pt idx="3047">
                  <c:v>42074</c:v>
                </c:pt>
                <c:pt idx="3048">
                  <c:v>42075</c:v>
                </c:pt>
                <c:pt idx="3049">
                  <c:v>42076</c:v>
                </c:pt>
                <c:pt idx="3050">
                  <c:v>42079</c:v>
                </c:pt>
                <c:pt idx="3051">
                  <c:v>42080</c:v>
                </c:pt>
                <c:pt idx="3052">
                  <c:v>42081</c:v>
                </c:pt>
                <c:pt idx="3053">
                  <c:v>42082</c:v>
                </c:pt>
                <c:pt idx="3054">
                  <c:v>42083</c:v>
                </c:pt>
                <c:pt idx="3055">
                  <c:v>42086</c:v>
                </c:pt>
                <c:pt idx="3056">
                  <c:v>42087</c:v>
                </c:pt>
                <c:pt idx="3057">
                  <c:v>42088</c:v>
                </c:pt>
                <c:pt idx="3058">
                  <c:v>42089</c:v>
                </c:pt>
                <c:pt idx="3059">
                  <c:v>42090</c:v>
                </c:pt>
                <c:pt idx="3060">
                  <c:v>42093</c:v>
                </c:pt>
                <c:pt idx="3061">
                  <c:v>42094</c:v>
                </c:pt>
                <c:pt idx="3062">
                  <c:v>42095</c:v>
                </c:pt>
                <c:pt idx="3063">
                  <c:v>42096</c:v>
                </c:pt>
                <c:pt idx="3064">
                  <c:v>42101</c:v>
                </c:pt>
                <c:pt idx="3065">
                  <c:v>42102</c:v>
                </c:pt>
                <c:pt idx="3066">
                  <c:v>42103</c:v>
                </c:pt>
                <c:pt idx="3067">
                  <c:v>42104</c:v>
                </c:pt>
                <c:pt idx="3068">
                  <c:v>42107</c:v>
                </c:pt>
                <c:pt idx="3069">
                  <c:v>42108</c:v>
                </c:pt>
                <c:pt idx="3070">
                  <c:v>42109</c:v>
                </c:pt>
                <c:pt idx="3071">
                  <c:v>42110</c:v>
                </c:pt>
                <c:pt idx="3072">
                  <c:v>42111</c:v>
                </c:pt>
                <c:pt idx="3073">
                  <c:v>42114</c:v>
                </c:pt>
                <c:pt idx="3074">
                  <c:v>42115</c:v>
                </c:pt>
                <c:pt idx="3075">
                  <c:v>42116</c:v>
                </c:pt>
                <c:pt idx="3076">
                  <c:v>42117</c:v>
                </c:pt>
                <c:pt idx="3077">
                  <c:v>42118</c:v>
                </c:pt>
                <c:pt idx="3078">
                  <c:v>42121</c:v>
                </c:pt>
                <c:pt idx="3079">
                  <c:v>42122</c:v>
                </c:pt>
                <c:pt idx="3080">
                  <c:v>42123</c:v>
                </c:pt>
                <c:pt idx="3081">
                  <c:v>42124</c:v>
                </c:pt>
                <c:pt idx="3082">
                  <c:v>42125</c:v>
                </c:pt>
                <c:pt idx="3083">
                  <c:v>42128</c:v>
                </c:pt>
                <c:pt idx="3084">
                  <c:v>42129</c:v>
                </c:pt>
                <c:pt idx="3085">
                  <c:v>42130</c:v>
                </c:pt>
                <c:pt idx="3086">
                  <c:v>42131</c:v>
                </c:pt>
                <c:pt idx="3087">
                  <c:v>42132</c:v>
                </c:pt>
                <c:pt idx="3088">
                  <c:v>42135</c:v>
                </c:pt>
                <c:pt idx="3089">
                  <c:v>42136</c:v>
                </c:pt>
                <c:pt idx="3090">
                  <c:v>42137</c:v>
                </c:pt>
                <c:pt idx="3091">
                  <c:v>42138</c:v>
                </c:pt>
                <c:pt idx="3092">
                  <c:v>42139</c:v>
                </c:pt>
                <c:pt idx="3093">
                  <c:v>42142</c:v>
                </c:pt>
                <c:pt idx="3094">
                  <c:v>42143</c:v>
                </c:pt>
                <c:pt idx="3095">
                  <c:v>42144</c:v>
                </c:pt>
                <c:pt idx="3096">
                  <c:v>42145</c:v>
                </c:pt>
                <c:pt idx="3097">
                  <c:v>42146</c:v>
                </c:pt>
                <c:pt idx="3098">
                  <c:v>42149</c:v>
                </c:pt>
                <c:pt idx="3099">
                  <c:v>42150</c:v>
                </c:pt>
                <c:pt idx="3100">
                  <c:v>42151</c:v>
                </c:pt>
                <c:pt idx="3101">
                  <c:v>42152</c:v>
                </c:pt>
                <c:pt idx="3102">
                  <c:v>42153</c:v>
                </c:pt>
                <c:pt idx="3103">
                  <c:v>42156</c:v>
                </c:pt>
                <c:pt idx="3104">
                  <c:v>42157</c:v>
                </c:pt>
                <c:pt idx="3105">
                  <c:v>42158</c:v>
                </c:pt>
                <c:pt idx="3106">
                  <c:v>42159</c:v>
                </c:pt>
                <c:pt idx="3107">
                  <c:v>42160</c:v>
                </c:pt>
                <c:pt idx="3108">
                  <c:v>42164</c:v>
                </c:pt>
                <c:pt idx="3109">
                  <c:v>42165</c:v>
                </c:pt>
                <c:pt idx="3110">
                  <c:v>42166</c:v>
                </c:pt>
                <c:pt idx="3111">
                  <c:v>42167</c:v>
                </c:pt>
                <c:pt idx="3112">
                  <c:v>42170</c:v>
                </c:pt>
                <c:pt idx="3113">
                  <c:v>42171</c:v>
                </c:pt>
                <c:pt idx="3114">
                  <c:v>42172</c:v>
                </c:pt>
                <c:pt idx="3115">
                  <c:v>42173</c:v>
                </c:pt>
                <c:pt idx="3116">
                  <c:v>42174</c:v>
                </c:pt>
                <c:pt idx="3117">
                  <c:v>42177</c:v>
                </c:pt>
                <c:pt idx="3118">
                  <c:v>42178</c:v>
                </c:pt>
                <c:pt idx="3119">
                  <c:v>42179</c:v>
                </c:pt>
                <c:pt idx="3120">
                  <c:v>42180</c:v>
                </c:pt>
                <c:pt idx="3121">
                  <c:v>42181</c:v>
                </c:pt>
                <c:pt idx="3122">
                  <c:v>42184</c:v>
                </c:pt>
                <c:pt idx="3123">
                  <c:v>42185</c:v>
                </c:pt>
                <c:pt idx="3124">
                  <c:v>42186</c:v>
                </c:pt>
                <c:pt idx="3125">
                  <c:v>42187</c:v>
                </c:pt>
                <c:pt idx="3126">
                  <c:v>42188</c:v>
                </c:pt>
                <c:pt idx="3127">
                  <c:v>42191</c:v>
                </c:pt>
                <c:pt idx="3128">
                  <c:v>42192</c:v>
                </c:pt>
                <c:pt idx="3129">
                  <c:v>42193</c:v>
                </c:pt>
                <c:pt idx="3130">
                  <c:v>42194</c:v>
                </c:pt>
                <c:pt idx="3131">
                  <c:v>42195</c:v>
                </c:pt>
                <c:pt idx="3132">
                  <c:v>42198</c:v>
                </c:pt>
                <c:pt idx="3133">
                  <c:v>42199</c:v>
                </c:pt>
                <c:pt idx="3134">
                  <c:v>42200</c:v>
                </c:pt>
                <c:pt idx="3135">
                  <c:v>42201</c:v>
                </c:pt>
                <c:pt idx="3136">
                  <c:v>42202</c:v>
                </c:pt>
                <c:pt idx="3137">
                  <c:v>42205</c:v>
                </c:pt>
                <c:pt idx="3138">
                  <c:v>42206</c:v>
                </c:pt>
                <c:pt idx="3139">
                  <c:v>42207</c:v>
                </c:pt>
                <c:pt idx="3140">
                  <c:v>42208</c:v>
                </c:pt>
                <c:pt idx="3141">
                  <c:v>42209</c:v>
                </c:pt>
                <c:pt idx="3142">
                  <c:v>42212</c:v>
                </c:pt>
                <c:pt idx="3143">
                  <c:v>42213</c:v>
                </c:pt>
                <c:pt idx="3144">
                  <c:v>42214</c:v>
                </c:pt>
                <c:pt idx="3145">
                  <c:v>42215</c:v>
                </c:pt>
                <c:pt idx="3146">
                  <c:v>42216</c:v>
                </c:pt>
                <c:pt idx="3147">
                  <c:v>42219</c:v>
                </c:pt>
                <c:pt idx="3148">
                  <c:v>42220</c:v>
                </c:pt>
                <c:pt idx="3149">
                  <c:v>42221</c:v>
                </c:pt>
                <c:pt idx="3150">
                  <c:v>42222</c:v>
                </c:pt>
                <c:pt idx="3151">
                  <c:v>42223</c:v>
                </c:pt>
                <c:pt idx="3152">
                  <c:v>42226</c:v>
                </c:pt>
                <c:pt idx="3153">
                  <c:v>42227</c:v>
                </c:pt>
                <c:pt idx="3154">
                  <c:v>42228</c:v>
                </c:pt>
                <c:pt idx="3155">
                  <c:v>42229</c:v>
                </c:pt>
                <c:pt idx="3156">
                  <c:v>42230</c:v>
                </c:pt>
                <c:pt idx="3157">
                  <c:v>42233</c:v>
                </c:pt>
                <c:pt idx="3158">
                  <c:v>42234</c:v>
                </c:pt>
                <c:pt idx="3159">
                  <c:v>42235</c:v>
                </c:pt>
                <c:pt idx="3160">
                  <c:v>42236</c:v>
                </c:pt>
                <c:pt idx="3161">
                  <c:v>42237</c:v>
                </c:pt>
                <c:pt idx="3162">
                  <c:v>42240</c:v>
                </c:pt>
                <c:pt idx="3163">
                  <c:v>42241</c:v>
                </c:pt>
                <c:pt idx="3164">
                  <c:v>42242</c:v>
                </c:pt>
                <c:pt idx="3165">
                  <c:v>42243</c:v>
                </c:pt>
                <c:pt idx="3166">
                  <c:v>42244</c:v>
                </c:pt>
                <c:pt idx="3167">
                  <c:v>42247</c:v>
                </c:pt>
                <c:pt idx="3168">
                  <c:v>42248</c:v>
                </c:pt>
                <c:pt idx="3169">
                  <c:v>42249</c:v>
                </c:pt>
                <c:pt idx="3170">
                  <c:v>42250</c:v>
                </c:pt>
                <c:pt idx="3171">
                  <c:v>42251</c:v>
                </c:pt>
                <c:pt idx="3172">
                  <c:v>42254</c:v>
                </c:pt>
                <c:pt idx="3173">
                  <c:v>42255</c:v>
                </c:pt>
                <c:pt idx="3174">
                  <c:v>42256</c:v>
                </c:pt>
                <c:pt idx="3175">
                  <c:v>42257</c:v>
                </c:pt>
                <c:pt idx="3176">
                  <c:v>42258</c:v>
                </c:pt>
                <c:pt idx="3177">
                  <c:v>42261</c:v>
                </c:pt>
                <c:pt idx="3178">
                  <c:v>42262</c:v>
                </c:pt>
                <c:pt idx="3179">
                  <c:v>42263</c:v>
                </c:pt>
                <c:pt idx="3180">
                  <c:v>42264</c:v>
                </c:pt>
                <c:pt idx="3181">
                  <c:v>42265</c:v>
                </c:pt>
                <c:pt idx="3182">
                  <c:v>42268</c:v>
                </c:pt>
                <c:pt idx="3183">
                  <c:v>42269</c:v>
                </c:pt>
                <c:pt idx="3184">
                  <c:v>42270</c:v>
                </c:pt>
                <c:pt idx="3185">
                  <c:v>42271</c:v>
                </c:pt>
                <c:pt idx="3186">
                  <c:v>42272</c:v>
                </c:pt>
                <c:pt idx="3187">
                  <c:v>42275</c:v>
                </c:pt>
                <c:pt idx="3188">
                  <c:v>42276</c:v>
                </c:pt>
                <c:pt idx="3189">
                  <c:v>42277</c:v>
                </c:pt>
                <c:pt idx="3190">
                  <c:v>42278</c:v>
                </c:pt>
                <c:pt idx="3191">
                  <c:v>42279</c:v>
                </c:pt>
                <c:pt idx="3192">
                  <c:v>42282</c:v>
                </c:pt>
                <c:pt idx="3193">
                  <c:v>42283</c:v>
                </c:pt>
                <c:pt idx="3194">
                  <c:v>42284</c:v>
                </c:pt>
                <c:pt idx="3195">
                  <c:v>42285</c:v>
                </c:pt>
                <c:pt idx="3196">
                  <c:v>42286</c:v>
                </c:pt>
                <c:pt idx="3197">
                  <c:v>42289</c:v>
                </c:pt>
                <c:pt idx="3198">
                  <c:v>42290</c:v>
                </c:pt>
                <c:pt idx="3199">
                  <c:v>42291</c:v>
                </c:pt>
                <c:pt idx="3200">
                  <c:v>42292</c:v>
                </c:pt>
                <c:pt idx="3201">
                  <c:v>42293</c:v>
                </c:pt>
                <c:pt idx="3202">
                  <c:v>42296</c:v>
                </c:pt>
                <c:pt idx="3203">
                  <c:v>42297</c:v>
                </c:pt>
                <c:pt idx="3204">
                  <c:v>42298</c:v>
                </c:pt>
                <c:pt idx="3205">
                  <c:v>42299</c:v>
                </c:pt>
                <c:pt idx="3206">
                  <c:v>42300</c:v>
                </c:pt>
                <c:pt idx="3207">
                  <c:v>42303</c:v>
                </c:pt>
                <c:pt idx="3208">
                  <c:v>42304</c:v>
                </c:pt>
                <c:pt idx="3209">
                  <c:v>42305</c:v>
                </c:pt>
                <c:pt idx="3210">
                  <c:v>42306</c:v>
                </c:pt>
                <c:pt idx="3211">
                  <c:v>42307</c:v>
                </c:pt>
                <c:pt idx="3212">
                  <c:v>42310</c:v>
                </c:pt>
                <c:pt idx="3213">
                  <c:v>42311</c:v>
                </c:pt>
                <c:pt idx="3214">
                  <c:v>42312</c:v>
                </c:pt>
                <c:pt idx="3215">
                  <c:v>42313</c:v>
                </c:pt>
                <c:pt idx="3216">
                  <c:v>42314</c:v>
                </c:pt>
                <c:pt idx="3217">
                  <c:v>42317</c:v>
                </c:pt>
                <c:pt idx="3218">
                  <c:v>42318</c:v>
                </c:pt>
                <c:pt idx="3219">
                  <c:v>42319</c:v>
                </c:pt>
                <c:pt idx="3220">
                  <c:v>42320</c:v>
                </c:pt>
                <c:pt idx="3221">
                  <c:v>42321</c:v>
                </c:pt>
                <c:pt idx="3222">
                  <c:v>42324</c:v>
                </c:pt>
                <c:pt idx="3223">
                  <c:v>42325</c:v>
                </c:pt>
                <c:pt idx="3224">
                  <c:v>42326</c:v>
                </c:pt>
                <c:pt idx="3225">
                  <c:v>42327</c:v>
                </c:pt>
                <c:pt idx="3226">
                  <c:v>42328</c:v>
                </c:pt>
                <c:pt idx="3227">
                  <c:v>42331</c:v>
                </c:pt>
                <c:pt idx="3228">
                  <c:v>42332</c:v>
                </c:pt>
                <c:pt idx="3229">
                  <c:v>42333</c:v>
                </c:pt>
                <c:pt idx="3230">
                  <c:v>42334</c:v>
                </c:pt>
                <c:pt idx="3231">
                  <c:v>42335</c:v>
                </c:pt>
                <c:pt idx="3232">
                  <c:v>42338</c:v>
                </c:pt>
                <c:pt idx="3233">
                  <c:v>42339</c:v>
                </c:pt>
                <c:pt idx="3234">
                  <c:v>42340</c:v>
                </c:pt>
                <c:pt idx="3235">
                  <c:v>42341</c:v>
                </c:pt>
                <c:pt idx="3236">
                  <c:v>42342</c:v>
                </c:pt>
                <c:pt idx="3237">
                  <c:v>42345</c:v>
                </c:pt>
                <c:pt idx="3238">
                  <c:v>42346</c:v>
                </c:pt>
                <c:pt idx="3239">
                  <c:v>42347</c:v>
                </c:pt>
                <c:pt idx="3240">
                  <c:v>42348</c:v>
                </c:pt>
                <c:pt idx="3241">
                  <c:v>42349</c:v>
                </c:pt>
                <c:pt idx="3242">
                  <c:v>42352</c:v>
                </c:pt>
                <c:pt idx="3243">
                  <c:v>42353</c:v>
                </c:pt>
                <c:pt idx="3244">
                  <c:v>42354</c:v>
                </c:pt>
                <c:pt idx="3245">
                  <c:v>42355</c:v>
                </c:pt>
                <c:pt idx="3246">
                  <c:v>42356</c:v>
                </c:pt>
                <c:pt idx="3247">
                  <c:v>42359</c:v>
                </c:pt>
                <c:pt idx="3248">
                  <c:v>42360</c:v>
                </c:pt>
                <c:pt idx="3249">
                  <c:v>42361</c:v>
                </c:pt>
                <c:pt idx="3250">
                  <c:v>42362</c:v>
                </c:pt>
                <c:pt idx="3251">
                  <c:v>42366</c:v>
                </c:pt>
                <c:pt idx="3252">
                  <c:v>42367</c:v>
                </c:pt>
                <c:pt idx="3253">
                  <c:v>42368</c:v>
                </c:pt>
                <c:pt idx="3254">
                  <c:v>42369</c:v>
                </c:pt>
                <c:pt idx="3255">
                  <c:v>42373</c:v>
                </c:pt>
                <c:pt idx="3256">
                  <c:v>42374</c:v>
                </c:pt>
                <c:pt idx="3257">
                  <c:v>42375</c:v>
                </c:pt>
                <c:pt idx="3258">
                  <c:v>42376</c:v>
                </c:pt>
                <c:pt idx="3259">
                  <c:v>42377</c:v>
                </c:pt>
                <c:pt idx="3260">
                  <c:v>42380</c:v>
                </c:pt>
                <c:pt idx="3261">
                  <c:v>42381</c:v>
                </c:pt>
                <c:pt idx="3262">
                  <c:v>42382</c:v>
                </c:pt>
                <c:pt idx="3263">
                  <c:v>42383</c:v>
                </c:pt>
                <c:pt idx="3264">
                  <c:v>42384</c:v>
                </c:pt>
                <c:pt idx="3265">
                  <c:v>42387</c:v>
                </c:pt>
                <c:pt idx="3266">
                  <c:v>42388</c:v>
                </c:pt>
                <c:pt idx="3267">
                  <c:v>42389</c:v>
                </c:pt>
                <c:pt idx="3268">
                  <c:v>42390</c:v>
                </c:pt>
                <c:pt idx="3269">
                  <c:v>42391</c:v>
                </c:pt>
                <c:pt idx="3270">
                  <c:v>42394</c:v>
                </c:pt>
                <c:pt idx="3271">
                  <c:v>42396</c:v>
                </c:pt>
                <c:pt idx="3272">
                  <c:v>42397</c:v>
                </c:pt>
                <c:pt idx="3273">
                  <c:v>42398</c:v>
                </c:pt>
                <c:pt idx="3274">
                  <c:v>42401</c:v>
                </c:pt>
                <c:pt idx="3275">
                  <c:v>42402</c:v>
                </c:pt>
                <c:pt idx="3276">
                  <c:v>42403</c:v>
                </c:pt>
                <c:pt idx="3277">
                  <c:v>42404</c:v>
                </c:pt>
                <c:pt idx="3278">
                  <c:v>42405</c:v>
                </c:pt>
                <c:pt idx="3279">
                  <c:v>42408</c:v>
                </c:pt>
                <c:pt idx="3280">
                  <c:v>42409</c:v>
                </c:pt>
                <c:pt idx="3281">
                  <c:v>42410</c:v>
                </c:pt>
                <c:pt idx="3282">
                  <c:v>42411</c:v>
                </c:pt>
                <c:pt idx="3283">
                  <c:v>42412</c:v>
                </c:pt>
                <c:pt idx="3284">
                  <c:v>42415</c:v>
                </c:pt>
                <c:pt idx="3285">
                  <c:v>42416</c:v>
                </c:pt>
                <c:pt idx="3286">
                  <c:v>42417</c:v>
                </c:pt>
                <c:pt idx="3287">
                  <c:v>42418</c:v>
                </c:pt>
                <c:pt idx="3288">
                  <c:v>42419</c:v>
                </c:pt>
                <c:pt idx="3289">
                  <c:v>42422</c:v>
                </c:pt>
                <c:pt idx="3290">
                  <c:v>42423</c:v>
                </c:pt>
                <c:pt idx="3291">
                  <c:v>42424</c:v>
                </c:pt>
                <c:pt idx="3292">
                  <c:v>42425</c:v>
                </c:pt>
                <c:pt idx="3293">
                  <c:v>42426</c:v>
                </c:pt>
                <c:pt idx="3294">
                  <c:v>42429</c:v>
                </c:pt>
                <c:pt idx="3295">
                  <c:v>42430</c:v>
                </c:pt>
                <c:pt idx="3296">
                  <c:v>42431</c:v>
                </c:pt>
                <c:pt idx="3297">
                  <c:v>42432</c:v>
                </c:pt>
                <c:pt idx="3298">
                  <c:v>42433</c:v>
                </c:pt>
                <c:pt idx="3299">
                  <c:v>42436</c:v>
                </c:pt>
                <c:pt idx="3300">
                  <c:v>42437</c:v>
                </c:pt>
                <c:pt idx="3301">
                  <c:v>42438</c:v>
                </c:pt>
                <c:pt idx="3302">
                  <c:v>42439</c:v>
                </c:pt>
                <c:pt idx="3303">
                  <c:v>42440</c:v>
                </c:pt>
                <c:pt idx="3304">
                  <c:v>42443</c:v>
                </c:pt>
                <c:pt idx="3305">
                  <c:v>42444</c:v>
                </c:pt>
                <c:pt idx="3306">
                  <c:v>42445</c:v>
                </c:pt>
                <c:pt idx="3307">
                  <c:v>42446</c:v>
                </c:pt>
                <c:pt idx="3308">
                  <c:v>42447</c:v>
                </c:pt>
                <c:pt idx="3309">
                  <c:v>42450</c:v>
                </c:pt>
                <c:pt idx="3310">
                  <c:v>42451</c:v>
                </c:pt>
                <c:pt idx="3311">
                  <c:v>42452</c:v>
                </c:pt>
                <c:pt idx="3312">
                  <c:v>42453</c:v>
                </c:pt>
                <c:pt idx="3313">
                  <c:v>42458</c:v>
                </c:pt>
                <c:pt idx="3314">
                  <c:v>42459</c:v>
                </c:pt>
                <c:pt idx="3315">
                  <c:v>42460</c:v>
                </c:pt>
                <c:pt idx="3316">
                  <c:v>42461</c:v>
                </c:pt>
                <c:pt idx="3317">
                  <c:v>42464</c:v>
                </c:pt>
                <c:pt idx="3318">
                  <c:v>42465</c:v>
                </c:pt>
                <c:pt idx="3319">
                  <c:v>42466</c:v>
                </c:pt>
                <c:pt idx="3320">
                  <c:v>42467</c:v>
                </c:pt>
                <c:pt idx="3321">
                  <c:v>42468</c:v>
                </c:pt>
                <c:pt idx="3322">
                  <c:v>42471</c:v>
                </c:pt>
                <c:pt idx="3323">
                  <c:v>42472</c:v>
                </c:pt>
                <c:pt idx="3324">
                  <c:v>42473</c:v>
                </c:pt>
                <c:pt idx="3325">
                  <c:v>42474</c:v>
                </c:pt>
                <c:pt idx="3326">
                  <c:v>42475</c:v>
                </c:pt>
                <c:pt idx="3327">
                  <c:v>42478</c:v>
                </c:pt>
                <c:pt idx="3328">
                  <c:v>42479</c:v>
                </c:pt>
                <c:pt idx="3329">
                  <c:v>42480</c:v>
                </c:pt>
                <c:pt idx="3330">
                  <c:v>42481</c:v>
                </c:pt>
                <c:pt idx="3331">
                  <c:v>42482</c:v>
                </c:pt>
                <c:pt idx="3332">
                  <c:v>42486</c:v>
                </c:pt>
                <c:pt idx="3333">
                  <c:v>42487</c:v>
                </c:pt>
                <c:pt idx="3334">
                  <c:v>42488</c:v>
                </c:pt>
                <c:pt idx="3335">
                  <c:v>42489</c:v>
                </c:pt>
                <c:pt idx="3336">
                  <c:v>42492</c:v>
                </c:pt>
                <c:pt idx="3337">
                  <c:v>42493</c:v>
                </c:pt>
                <c:pt idx="3338">
                  <c:v>42494</c:v>
                </c:pt>
                <c:pt idx="3339">
                  <c:v>42495</c:v>
                </c:pt>
                <c:pt idx="3340">
                  <c:v>42496</c:v>
                </c:pt>
                <c:pt idx="3341">
                  <c:v>42499</c:v>
                </c:pt>
                <c:pt idx="3342">
                  <c:v>42500</c:v>
                </c:pt>
                <c:pt idx="3343">
                  <c:v>42501</c:v>
                </c:pt>
                <c:pt idx="3344">
                  <c:v>42502</c:v>
                </c:pt>
                <c:pt idx="3345">
                  <c:v>42503</c:v>
                </c:pt>
                <c:pt idx="3346">
                  <c:v>42506</c:v>
                </c:pt>
                <c:pt idx="3347">
                  <c:v>42507</c:v>
                </c:pt>
                <c:pt idx="3348">
                  <c:v>42508</c:v>
                </c:pt>
                <c:pt idx="3349">
                  <c:v>42509</c:v>
                </c:pt>
                <c:pt idx="3350">
                  <c:v>42510</c:v>
                </c:pt>
                <c:pt idx="3351">
                  <c:v>42513</c:v>
                </c:pt>
                <c:pt idx="3352">
                  <c:v>42514</c:v>
                </c:pt>
                <c:pt idx="3353">
                  <c:v>42515</c:v>
                </c:pt>
                <c:pt idx="3354">
                  <c:v>42516</c:v>
                </c:pt>
                <c:pt idx="3355">
                  <c:v>42517</c:v>
                </c:pt>
                <c:pt idx="3356">
                  <c:v>42520</c:v>
                </c:pt>
                <c:pt idx="3357">
                  <c:v>42521</c:v>
                </c:pt>
                <c:pt idx="3358">
                  <c:v>42522</c:v>
                </c:pt>
                <c:pt idx="3359">
                  <c:v>42523</c:v>
                </c:pt>
                <c:pt idx="3360">
                  <c:v>42524</c:v>
                </c:pt>
                <c:pt idx="3361">
                  <c:v>42527</c:v>
                </c:pt>
                <c:pt idx="3362">
                  <c:v>42528</c:v>
                </c:pt>
                <c:pt idx="3363">
                  <c:v>42529</c:v>
                </c:pt>
                <c:pt idx="3364">
                  <c:v>42530</c:v>
                </c:pt>
                <c:pt idx="3365">
                  <c:v>42531</c:v>
                </c:pt>
                <c:pt idx="3366">
                  <c:v>42535</c:v>
                </c:pt>
                <c:pt idx="3367">
                  <c:v>42536</c:v>
                </c:pt>
                <c:pt idx="3368">
                  <c:v>42537</c:v>
                </c:pt>
                <c:pt idx="3369">
                  <c:v>42538</c:v>
                </c:pt>
                <c:pt idx="3370">
                  <c:v>42541</c:v>
                </c:pt>
                <c:pt idx="3371">
                  <c:v>42542</c:v>
                </c:pt>
                <c:pt idx="3372">
                  <c:v>42543</c:v>
                </c:pt>
                <c:pt idx="3373">
                  <c:v>42544</c:v>
                </c:pt>
                <c:pt idx="3374">
                  <c:v>42545</c:v>
                </c:pt>
                <c:pt idx="3375">
                  <c:v>42548</c:v>
                </c:pt>
                <c:pt idx="3376">
                  <c:v>42549</c:v>
                </c:pt>
                <c:pt idx="3377">
                  <c:v>42550</c:v>
                </c:pt>
                <c:pt idx="3378">
                  <c:v>42551</c:v>
                </c:pt>
                <c:pt idx="3379">
                  <c:v>42552</c:v>
                </c:pt>
                <c:pt idx="3380">
                  <c:v>42555</c:v>
                </c:pt>
                <c:pt idx="3381">
                  <c:v>42556</c:v>
                </c:pt>
                <c:pt idx="3382">
                  <c:v>42557</c:v>
                </c:pt>
                <c:pt idx="3383">
                  <c:v>42558</c:v>
                </c:pt>
                <c:pt idx="3384">
                  <c:v>42559</c:v>
                </c:pt>
                <c:pt idx="3385">
                  <c:v>42562</c:v>
                </c:pt>
                <c:pt idx="3386">
                  <c:v>42563</c:v>
                </c:pt>
                <c:pt idx="3387">
                  <c:v>42564</c:v>
                </c:pt>
                <c:pt idx="3388">
                  <c:v>42565</c:v>
                </c:pt>
                <c:pt idx="3389">
                  <c:v>42566</c:v>
                </c:pt>
                <c:pt idx="3390">
                  <c:v>42569</c:v>
                </c:pt>
                <c:pt idx="3391">
                  <c:v>42570</c:v>
                </c:pt>
                <c:pt idx="3392">
                  <c:v>42571</c:v>
                </c:pt>
                <c:pt idx="3393">
                  <c:v>42572</c:v>
                </c:pt>
                <c:pt idx="3394">
                  <c:v>42573</c:v>
                </c:pt>
                <c:pt idx="3395">
                  <c:v>42576</c:v>
                </c:pt>
                <c:pt idx="3396">
                  <c:v>42577</c:v>
                </c:pt>
                <c:pt idx="3397">
                  <c:v>42578</c:v>
                </c:pt>
                <c:pt idx="3398">
                  <c:v>42579</c:v>
                </c:pt>
                <c:pt idx="3399">
                  <c:v>42580</c:v>
                </c:pt>
                <c:pt idx="3400">
                  <c:v>42583</c:v>
                </c:pt>
                <c:pt idx="3401">
                  <c:v>42584</c:v>
                </c:pt>
                <c:pt idx="3402">
                  <c:v>42585</c:v>
                </c:pt>
                <c:pt idx="3403">
                  <c:v>42586</c:v>
                </c:pt>
                <c:pt idx="3404">
                  <c:v>42587</c:v>
                </c:pt>
                <c:pt idx="3405">
                  <c:v>42590</c:v>
                </c:pt>
                <c:pt idx="3406">
                  <c:v>42591</c:v>
                </c:pt>
                <c:pt idx="3407">
                  <c:v>42592</c:v>
                </c:pt>
                <c:pt idx="3408">
                  <c:v>42593</c:v>
                </c:pt>
                <c:pt idx="3409">
                  <c:v>42594</c:v>
                </c:pt>
                <c:pt idx="3410">
                  <c:v>42597</c:v>
                </c:pt>
                <c:pt idx="3411">
                  <c:v>42598</c:v>
                </c:pt>
                <c:pt idx="3412">
                  <c:v>42599</c:v>
                </c:pt>
                <c:pt idx="3413">
                  <c:v>42600</c:v>
                </c:pt>
                <c:pt idx="3414">
                  <c:v>42601</c:v>
                </c:pt>
                <c:pt idx="3415">
                  <c:v>42604</c:v>
                </c:pt>
                <c:pt idx="3416">
                  <c:v>42605</c:v>
                </c:pt>
                <c:pt idx="3417">
                  <c:v>42606</c:v>
                </c:pt>
                <c:pt idx="3418">
                  <c:v>42607</c:v>
                </c:pt>
                <c:pt idx="3419">
                  <c:v>42608</c:v>
                </c:pt>
                <c:pt idx="3420">
                  <c:v>42611</c:v>
                </c:pt>
                <c:pt idx="3421">
                  <c:v>42612</c:v>
                </c:pt>
                <c:pt idx="3422">
                  <c:v>42613</c:v>
                </c:pt>
                <c:pt idx="3423">
                  <c:v>42614</c:v>
                </c:pt>
                <c:pt idx="3424">
                  <c:v>42615</c:v>
                </c:pt>
                <c:pt idx="3425">
                  <c:v>42618</c:v>
                </c:pt>
                <c:pt idx="3426">
                  <c:v>42619</c:v>
                </c:pt>
                <c:pt idx="3427">
                  <c:v>42620</c:v>
                </c:pt>
                <c:pt idx="3428">
                  <c:v>42621</c:v>
                </c:pt>
                <c:pt idx="3429">
                  <c:v>42622</c:v>
                </c:pt>
                <c:pt idx="3430">
                  <c:v>42625</c:v>
                </c:pt>
                <c:pt idx="3431">
                  <c:v>42626</c:v>
                </c:pt>
                <c:pt idx="3432">
                  <c:v>42627</c:v>
                </c:pt>
                <c:pt idx="3433">
                  <c:v>42628</c:v>
                </c:pt>
                <c:pt idx="3434">
                  <c:v>42629</c:v>
                </c:pt>
                <c:pt idx="3435">
                  <c:v>42632</c:v>
                </c:pt>
                <c:pt idx="3436">
                  <c:v>42633</c:v>
                </c:pt>
                <c:pt idx="3437">
                  <c:v>42634</c:v>
                </c:pt>
                <c:pt idx="3438">
                  <c:v>42635</c:v>
                </c:pt>
                <c:pt idx="3439">
                  <c:v>42636</c:v>
                </c:pt>
                <c:pt idx="3440">
                  <c:v>42639</c:v>
                </c:pt>
                <c:pt idx="3441">
                  <c:v>42640</c:v>
                </c:pt>
                <c:pt idx="3442">
                  <c:v>42641</c:v>
                </c:pt>
                <c:pt idx="3443">
                  <c:v>42642</c:v>
                </c:pt>
                <c:pt idx="3444">
                  <c:v>42643</c:v>
                </c:pt>
                <c:pt idx="3445">
                  <c:v>42646</c:v>
                </c:pt>
                <c:pt idx="3446">
                  <c:v>42647</c:v>
                </c:pt>
                <c:pt idx="3447">
                  <c:v>42648</c:v>
                </c:pt>
                <c:pt idx="3448">
                  <c:v>42649</c:v>
                </c:pt>
                <c:pt idx="3449">
                  <c:v>42650</c:v>
                </c:pt>
                <c:pt idx="3450">
                  <c:v>42653</c:v>
                </c:pt>
                <c:pt idx="3451">
                  <c:v>42654</c:v>
                </c:pt>
                <c:pt idx="3452">
                  <c:v>42655</c:v>
                </c:pt>
                <c:pt idx="3453">
                  <c:v>42656</c:v>
                </c:pt>
                <c:pt idx="3454">
                  <c:v>42657</c:v>
                </c:pt>
                <c:pt idx="3455">
                  <c:v>42660</c:v>
                </c:pt>
                <c:pt idx="3456">
                  <c:v>42661</c:v>
                </c:pt>
                <c:pt idx="3457">
                  <c:v>42662</c:v>
                </c:pt>
                <c:pt idx="3458">
                  <c:v>42663</c:v>
                </c:pt>
                <c:pt idx="3459">
                  <c:v>42664</c:v>
                </c:pt>
                <c:pt idx="3460">
                  <c:v>42667</c:v>
                </c:pt>
                <c:pt idx="3461">
                  <c:v>42668</c:v>
                </c:pt>
                <c:pt idx="3462">
                  <c:v>42669</c:v>
                </c:pt>
                <c:pt idx="3463">
                  <c:v>42670</c:v>
                </c:pt>
                <c:pt idx="3464">
                  <c:v>42671</c:v>
                </c:pt>
                <c:pt idx="3465">
                  <c:v>42674</c:v>
                </c:pt>
                <c:pt idx="3466">
                  <c:v>42675</c:v>
                </c:pt>
                <c:pt idx="3467">
                  <c:v>42676</c:v>
                </c:pt>
                <c:pt idx="3468">
                  <c:v>42677</c:v>
                </c:pt>
                <c:pt idx="3469">
                  <c:v>42678</c:v>
                </c:pt>
                <c:pt idx="3470">
                  <c:v>42681</c:v>
                </c:pt>
                <c:pt idx="3471">
                  <c:v>42682</c:v>
                </c:pt>
                <c:pt idx="3472">
                  <c:v>42683</c:v>
                </c:pt>
                <c:pt idx="3473">
                  <c:v>42684</c:v>
                </c:pt>
                <c:pt idx="3474">
                  <c:v>42685</c:v>
                </c:pt>
                <c:pt idx="3475">
                  <c:v>42688</c:v>
                </c:pt>
                <c:pt idx="3476">
                  <c:v>42689</c:v>
                </c:pt>
                <c:pt idx="3477">
                  <c:v>42690</c:v>
                </c:pt>
                <c:pt idx="3478">
                  <c:v>42691</c:v>
                </c:pt>
                <c:pt idx="3479">
                  <c:v>42692</c:v>
                </c:pt>
                <c:pt idx="3480">
                  <c:v>42695</c:v>
                </c:pt>
                <c:pt idx="3481">
                  <c:v>42696</c:v>
                </c:pt>
                <c:pt idx="3482">
                  <c:v>42697</c:v>
                </c:pt>
                <c:pt idx="3483">
                  <c:v>42698</c:v>
                </c:pt>
                <c:pt idx="3484">
                  <c:v>42699</c:v>
                </c:pt>
                <c:pt idx="3485">
                  <c:v>42702</c:v>
                </c:pt>
                <c:pt idx="3486">
                  <c:v>42703</c:v>
                </c:pt>
                <c:pt idx="3487">
                  <c:v>42704</c:v>
                </c:pt>
                <c:pt idx="3488">
                  <c:v>42705</c:v>
                </c:pt>
                <c:pt idx="3489">
                  <c:v>42706</c:v>
                </c:pt>
                <c:pt idx="3490">
                  <c:v>42709</c:v>
                </c:pt>
                <c:pt idx="3491">
                  <c:v>42710</c:v>
                </c:pt>
                <c:pt idx="3492">
                  <c:v>42711</c:v>
                </c:pt>
                <c:pt idx="3493">
                  <c:v>42712</c:v>
                </c:pt>
                <c:pt idx="3494">
                  <c:v>42713</c:v>
                </c:pt>
                <c:pt idx="3495">
                  <c:v>42716</c:v>
                </c:pt>
                <c:pt idx="3496">
                  <c:v>42717</c:v>
                </c:pt>
                <c:pt idx="3497">
                  <c:v>42718</c:v>
                </c:pt>
                <c:pt idx="3498">
                  <c:v>42719</c:v>
                </c:pt>
                <c:pt idx="3499">
                  <c:v>42720</c:v>
                </c:pt>
                <c:pt idx="3500">
                  <c:v>42723</c:v>
                </c:pt>
                <c:pt idx="3501">
                  <c:v>42724</c:v>
                </c:pt>
                <c:pt idx="3502">
                  <c:v>42725</c:v>
                </c:pt>
                <c:pt idx="3503">
                  <c:v>42726</c:v>
                </c:pt>
                <c:pt idx="3504">
                  <c:v>42727</c:v>
                </c:pt>
                <c:pt idx="3505">
                  <c:v>42732</c:v>
                </c:pt>
                <c:pt idx="3506">
                  <c:v>42733</c:v>
                </c:pt>
                <c:pt idx="3507">
                  <c:v>42734</c:v>
                </c:pt>
                <c:pt idx="3508">
                  <c:v>42738</c:v>
                </c:pt>
                <c:pt idx="3509">
                  <c:v>42739</c:v>
                </c:pt>
                <c:pt idx="3510">
                  <c:v>42740</c:v>
                </c:pt>
                <c:pt idx="3511">
                  <c:v>42741</c:v>
                </c:pt>
                <c:pt idx="3512">
                  <c:v>42744</c:v>
                </c:pt>
                <c:pt idx="3513">
                  <c:v>42745</c:v>
                </c:pt>
                <c:pt idx="3514">
                  <c:v>42746</c:v>
                </c:pt>
                <c:pt idx="3515">
                  <c:v>42747</c:v>
                </c:pt>
                <c:pt idx="3516">
                  <c:v>42748</c:v>
                </c:pt>
                <c:pt idx="3517">
                  <c:v>42751</c:v>
                </c:pt>
                <c:pt idx="3518">
                  <c:v>42752</c:v>
                </c:pt>
                <c:pt idx="3519">
                  <c:v>42753</c:v>
                </c:pt>
                <c:pt idx="3520">
                  <c:v>42754</c:v>
                </c:pt>
                <c:pt idx="3521">
                  <c:v>42755</c:v>
                </c:pt>
                <c:pt idx="3522">
                  <c:v>42758</c:v>
                </c:pt>
                <c:pt idx="3523">
                  <c:v>42759</c:v>
                </c:pt>
                <c:pt idx="3524">
                  <c:v>42760</c:v>
                </c:pt>
                <c:pt idx="3525">
                  <c:v>42762</c:v>
                </c:pt>
                <c:pt idx="3526">
                  <c:v>42765</c:v>
                </c:pt>
                <c:pt idx="3527">
                  <c:v>42766</c:v>
                </c:pt>
                <c:pt idx="3528">
                  <c:v>42767</c:v>
                </c:pt>
                <c:pt idx="3529">
                  <c:v>42768</c:v>
                </c:pt>
                <c:pt idx="3530">
                  <c:v>42769</c:v>
                </c:pt>
                <c:pt idx="3531">
                  <c:v>42772</c:v>
                </c:pt>
                <c:pt idx="3532">
                  <c:v>42773</c:v>
                </c:pt>
                <c:pt idx="3533">
                  <c:v>42774</c:v>
                </c:pt>
                <c:pt idx="3534">
                  <c:v>42775</c:v>
                </c:pt>
                <c:pt idx="3535">
                  <c:v>42776</c:v>
                </c:pt>
                <c:pt idx="3536">
                  <c:v>42779</c:v>
                </c:pt>
                <c:pt idx="3537">
                  <c:v>42780</c:v>
                </c:pt>
                <c:pt idx="3538">
                  <c:v>42781</c:v>
                </c:pt>
                <c:pt idx="3539">
                  <c:v>42782</c:v>
                </c:pt>
                <c:pt idx="3540">
                  <c:v>42783</c:v>
                </c:pt>
                <c:pt idx="3541">
                  <c:v>42786</c:v>
                </c:pt>
                <c:pt idx="3542">
                  <c:v>42787</c:v>
                </c:pt>
                <c:pt idx="3543">
                  <c:v>42788</c:v>
                </c:pt>
                <c:pt idx="3544">
                  <c:v>42789</c:v>
                </c:pt>
                <c:pt idx="3545">
                  <c:v>42790</c:v>
                </c:pt>
                <c:pt idx="3546">
                  <c:v>42793</c:v>
                </c:pt>
                <c:pt idx="3547">
                  <c:v>42794</c:v>
                </c:pt>
                <c:pt idx="3548">
                  <c:v>42795</c:v>
                </c:pt>
                <c:pt idx="3549">
                  <c:v>42796</c:v>
                </c:pt>
                <c:pt idx="3550">
                  <c:v>42797</c:v>
                </c:pt>
                <c:pt idx="3551">
                  <c:v>42800</c:v>
                </c:pt>
                <c:pt idx="3552">
                  <c:v>42801</c:v>
                </c:pt>
                <c:pt idx="3553">
                  <c:v>42802</c:v>
                </c:pt>
                <c:pt idx="3554">
                  <c:v>42803</c:v>
                </c:pt>
                <c:pt idx="3555">
                  <c:v>42804</c:v>
                </c:pt>
                <c:pt idx="3556">
                  <c:v>42807</c:v>
                </c:pt>
                <c:pt idx="3557">
                  <c:v>42808</c:v>
                </c:pt>
                <c:pt idx="3558">
                  <c:v>42809</c:v>
                </c:pt>
                <c:pt idx="3559">
                  <c:v>42810</c:v>
                </c:pt>
                <c:pt idx="3560">
                  <c:v>42811</c:v>
                </c:pt>
                <c:pt idx="3561">
                  <c:v>42814</c:v>
                </c:pt>
                <c:pt idx="3562">
                  <c:v>42815</c:v>
                </c:pt>
                <c:pt idx="3563">
                  <c:v>42816</c:v>
                </c:pt>
                <c:pt idx="3564">
                  <c:v>42817</c:v>
                </c:pt>
                <c:pt idx="3565">
                  <c:v>42818</c:v>
                </c:pt>
                <c:pt idx="3566">
                  <c:v>42821</c:v>
                </c:pt>
                <c:pt idx="3567">
                  <c:v>42822</c:v>
                </c:pt>
                <c:pt idx="3568">
                  <c:v>42823</c:v>
                </c:pt>
                <c:pt idx="3569">
                  <c:v>42824</c:v>
                </c:pt>
                <c:pt idx="3570">
                  <c:v>42825</c:v>
                </c:pt>
                <c:pt idx="3571">
                  <c:v>42828</c:v>
                </c:pt>
                <c:pt idx="3572">
                  <c:v>42829</c:v>
                </c:pt>
                <c:pt idx="3573">
                  <c:v>42830</c:v>
                </c:pt>
                <c:pt idx="3574">
                  <c:v>42831</c:v>
                </c:pt>
                <c:pt idx="3575">
                  <c:v>42832</c:v>
                </c:pt>
                <c:pt idx="3576">
                  <c:v>42835</c:v>
                </c:pt>
                <c:pt idx="3577">
                  <c:v>42836</c:v>
                </c:pt>
                <c:pt idx="3578">
                  <c:v>42837</c:v>
                </c:pt>
                <c:pt idx="3579">
                  <c:v>42838</c:v>
                </c:pt>
                <c:pt idx="3580">
                  <c:v>42843</c:v>
                </c:pt>
                <c:pt idx="3581">
                  <c:v>42844</c:v>
                </c:pt>
                <c:pt idx="3582">
                  <c:v>42845</c:v>
                </c:pt>
                <c:pt idx="3583">
                  <c:v>42846</c:v>
                </c:pt>
                <c:pt idx="3584">
                  <c:v>42849</c:v>
                </c:pt>
                <c:pt idx="3585">
                  <c:v>42851</c:v>
                </c:pt>
                <c:pt idx="3586">
                  <c:v>42852</c:v>
                </c:pt>
                <c:pt idx="3587">
                  <c:v>42853</c:v>
                </c:pt>
                <c:pt idx="3588">
                  <c:v>42856</c:v>
                </c:pt>
                <c:pt idx="3589">
                  <c:v>42857</c:v>
                </c:pt>
                <c:pt idx="3590">
                  <c:v>42858</c:v>
                </c:pt>
                <c:pt idx="3591">
                  <c:v>42859</c:v>
                </c:pt>
                <c:pt idx="3592">
                  <c:v>42860</c:v>
                </c:pt>
                <c:pt idx="3593">
                  <c:v>42863</c:v>
                </c:pt>
                <c:pt idx="3594">
                  <c:v>42864</c:v>
                </c:pt>
                <c:pt idx="3595">
                  <c:v>42865</c:v>
                </c:pt>
                <c:pt idx="3596">
                  <c:v>42866</c:v>
                </c:pt>
                <c:pt idx="3597">
                  <c:v>42867</c:v>
                </c:pt>
                <c:pt idx="3598">
                  <c:v>42870</c:v>
                </c:pt>
                <c:pt idx="3599">
                  <c:v>42871</c:v>
                </c:pt>
                <c:pt idx="3600">
                  <c:v>42872</c:v>
                </c:pt>
                <c:pt idx="3601">
                  <c:v>42873</c:v>
                </c:pt>
                <c:pt idx="3602">
                  <c:v>42874</c:v>
                </c:pt>
                <c:pt idx="3603">
                  <c:v>42877</c:v>
                </c:pt>
                <c:pt idx="3604">
                  <c:v>42878</c:v>
                </c:pt>
                <c:pt idx="3605">
                  <c:v>42879</c:v>
                </c:pt>
                <c:pt idx="3606">
                  <c:v>42880</c:v>
                </c:pt>
                <c:pt idx="3607">
                  <c:v>42881</c:v>
                </c:pt>
                <c:pt idx="3608">
                  <c:v>42884</c:v>
                </c:pt>
                <c:pt idx="3609">
                  <c:v>42885</c:v>
                </c:pt>
                <c:pt idx="3610">
                  <c:v>42886</c:v>
                </c:pt>
                <c:pt idx="3611">
                  <c:v>42887</c:v>
                </c:pt>
                <c:pt idx="3612">
                  <c:v>42888</c:v>
                </c:pt>
                <c:pt idx="3613">
                  <c:v>42891</c:v>
                </c:pt>
                <c:pt idx="3614">
                  <c:v>42892</c:v>
                </c:pt>
                <c:pt idx="3615">
                  <c:v>42893</c:v>
                </c:pt>
                <c:pt idx="3616">
                  <c:v>42894</c:v>
                </c:pt>
                <c:pt idx="3617">
                  <c:v>42895</c:v>
                </c:pt>
                <c:pt idx="3618">
                  <c:v>42899</c:v>
                </c:pt>
                <c:pt idx="3619">
                  <c:v>42900</c:v>
                </c:pt>
                <c:pt idx="3620">
                  <c:v>42901</c:v>
                </c:pt>
                <c:pt idx="3621">
                  <c:v>42902</c:v>
                </c:pt>
                <c:pt idx="3622">
                  <c:v>42905</c:v>
                </c:pt>
                <c:pt idx="3623">
                  <c:v>42906</c:v>
                </c:pt>
                <c:pt idx="3624">
                  <c:v>42907</c:v>
                </c:pt>
                <c:pt idx="3625">
                  <c:v>42908</c:v>
                </c:pt>
                <c:pt idx="3626">
                  <c:v>42909</c:v>
                </c:pt>
                <c:pt idx="3627">
                  <c:v>42912</c:v>
                </c:pt>
                <c:pt idx="3628">
                  <c:v>42913</c:v>
                </c:pt>
                <c:pt idx="3629">
                  <c:v>42914</c:v>
                </c:pt>
                <c:pt idx="3630">
                  <c:v>42915</c:v>
                </c:pt>
                <c:pt idx="3631">
                  <c:v>42916</c:v>
                </c:pt>
                <c:pt idx="3632">
                  <c:v>42919</c:v>
                </c:pt>
                <c:pt idx="3633">
                  <c:v>42920</c:v>
                </c:pt>
                <c:pt idx="3634">
                  <c:v>42921</c:v>
                </c:pt>
                <c:pt idx="3635">
                  <c:v>42922</c:v>
                </c:pt>
                <c:pt idx="3636">
                  <c:v>42923</c:v>
                </c:pt>
                <c:pt idx="3637">
                  <c:v>42926</c:v>
                </c:pt>
                <c:pt idx="3638">
                  <c:v>42927</c:v>
                </c:pt>
                <c:pt idx="3639">
                  <c:v>42928</c:v>
                </c:pt>
                <c:pt idx="3640">
                  <c:v>42929</c:v>
                </c:pt>
                <c:pt idx="3641">
                  <c:v>42930</c:v>
                </c:pt>
                <c:pt idx="3642">
                  <c:v>42933</c:v>
                </c:pt>
                <c:pt idx="3643">
                  <c:v>42934</c:v>
                </c:pt>
                <c:pt idx="3644">
                  <c:v>42935</c:v>
                </c:pt>
                <c:pt idx="3645">
                  <c:v>42936</c:v>
                </c:pt>
                <c:pt idx="3646">
                  <c:v>42937</c:v>
                </c:pt>
                <c:pt idx="3647">
                  <c:v>42940</c:v>
                </c:pt>
                <c:pt idx="3648">
                  <c:v>42941</c:v>
                </c:pt>
                <c:pt idx="3649">
                  <c:v>42942</c:v>
                </c:pt>
                <c:pt idx="3650">
                  <c:v>42943</c:v>
                </c:pt>
                <c:pt idx="3651">
                  <c:v>42944</c:v>
                </c:pt>
                <c:pt idx="3652">
                  <c:v>42947</c:v>
                </c:pt>
                <c:pt idx="3653">
                  <c:v>42948</c:v>
                </c:pt>
                <c:pt idx="3654">
                  <c:v>42949</c:v>
                </c:pt>
                <c:pt idx="3655">
                  <c:v>42950</c:v>
                </c:pt>
                <c:pt idx="3656">
                  <c:v>42951</c:v>
                </c:pt>
                <c:pt idx="3657">
                  <c:v>42954</c:v>
                </c:pt>
                <c:pt idx="3658">
                  <c:v>42955</c:v>
                </c:pt>
                <c:pt idx="3659">
                  <c:v>42956</c:v>
                </c:pt>
                <c:pt idx="3660">
                  <c:v>42957</c:v>
                </c:pt>
                <c:pt idx="3661">
                  <c:v>42958</c:v>
                </c:pt>
                <c:pt idx="3662">
                  <c:v>42961</c:v>
                </c:pt>
                <c:pt idx="3663">
                  <c:v>42962</c:v>
                </c:pt>
                <c:pt idx="3664">
                  <c:v>42963</c:v>
                </c:pt>
                <c:pt idx="3665">
                  <c:v>42964</c:v>
                </c:pt>
                <c:pt idx="3666">
                  <c:v>42965</c:v>
                </c:pt>
                <c:pt idx="3667">
                  <c:v>42968</c:v>
                </c:pt>
                <c:pt idx="3668">
                  <c:v>42969</c:v>
                </c:pt>
                <c:pt idx="3669">
                  <c:v>42970</c:v>
                </c:pt>
                <c:pt idx="3670">
                  <c:v>42971</c:v>
                </c:pt>
                <c:pt idx="3671">
                  <c:v>42972</c:v>
                </c:pt>
                <c:pt idx="3672">
                  <c:v>42975</c:v>
                </c:pt>
                <c:pt idx="3673">
                  <c:v>42976</c:v>
                </c:pt>
                <c:pt idx="3674">
                  <c:v>42977</c:v>
                </c:pt>
                <c:pt idx="3675">
                  <c:v>42978</c:v>
                </c:pt>
                <c:pt idx="3676">
                  <c:v>42979</c:v>
                </c:pt>
                <c:pt idx="3677">
                  <c:v>42982</c:v>
                </c:pt>
                <c:pt idx="3678">
                  <c:v>42983</c:v>
                </c:pt>
                <c:pt idx="3679">
                  <c:v>42984</c:v>
                </c:pt>
                <c:pt idx="3680">
                  <c:v>42985</c:v>
                </c:pt>
                <c:pt idx="3681">
                  <c:v>42986</c:v>
                </c:pt>
                <c:pt idx="3682">
                  <c:v>42989</c:v>
                </c:pt>
                <c:pt idx="3683">
                  <c:v>42990</c:v>
                </c:pt>
                <c:pt idx="3684">
                  <c:v>42991</c:v>
                </c:pt>
                <c:pt idx="3685">
                  <c:v>42992</c:v>
                </c:pt>
                <c:pt idx="3686">
                  <c:v>42993</c:v>
                </c:pt>
                <c:pt idx="3687">
                  <c:v>42996</c:v>
                </c:pt>
                <c:pt idx="3688">
                  <c:v>42997</c:v>
                </c:pt>
                <c:pt idx="3689">
                  <c:v>42998</c:v>
                </c:pt>
                <c:pt idx="3690">
                  <c:v>42999</c:v>
                </c:pt>
                <c:pt idx="3691">
                  <c:v>43000</c:v>
                </c:pt>
                <c:pt idx="3692">
                  <c:v>43003</c:v>
                </c:pt>
                <c:pt idx="3693">
                  <c:v>43004</c:v>
                </c:pt>
                <c:pt idx="3694">
                  <c:v>43005</c:v>
                </c:pt>
                <c:pt idx="3695">
                  <c:v>43006</c:v>
                </c:pt>
                <c:pt idx="3696">
                  <c:v>43007</c:v>
                </c:pt>
                <c:pt idx="3697">
                  <c:v>43010</c:v>
                </c:pt>
                <c:pt idx="3698">
                  <c:v>43011</c:v>
                </c:pt>
                <c:pt idx="3699">
                  <c:v>43012</c:v>
                </c:pt>
                <c:pt idx="3700">
                  <c:v>43013</c:v>
                </c:pt>
                <c:pt idx="3701">
                  <c:v>43014</c:v>
                </c:pt>
                <c:pt idx="3702">
                  <c:v>43017</c:v>
                </c:pt>
                <c:pt idx="3703">
                  <c:v>43018</c:v>
                </c:pt>
                <c:pt idx="3704">
                  <c:v>43019</c:v>
                </c:pt>
                <c:pt idx="3705">
                  <c:v>43020</c:v>
                </c:pt>
                <c:pt idx="3706">
                  <c:v>43021</c:v>
                </c:pt>
                <c:pt idx="3707">
                  <c:v>43024</c:v>
                </c:pt>
                <c:pt idx="3708">
                  <c:v>43025</c:v>
                </c:pt>
                <c:pt idx="3709">
                  <c:v>43026</c:v>
                </c:pt>
                <c:pt idx="3710">
                  <c:v>43027</c:v>
                </c:pt>
                <c:pt idx="3711">
                  <c:v>43028</c:v>
                </c:pt>
                <c:pt idx="3712">
                  <c:v>43031</c:v>
                </c:pt>
                <c:pt idx="3713">
                  <c:v>43032</c:v>
                </c:pt>
                <c:pt idx="3714">
                  <c:v>43033</c:v>
                </c:pt>
                <c:pt idx="3715">
                  <c:v>43034</c:v>
                </c:pt>
                <c:pt idx="3716">
                  <c:v>43035</c:v>
                </c:pt>
                <c:pt idx="3717">
                  <c:v>43038</c:v>
                </c:pt>
                <c:pt idx="3718">
                  <c:v>43039</c:v>
                </c:pt>
                <c:pt idx="3719">
                  <c:v>43040</c:v>
                </c:pt>
                <c:pt idx="3720">
                  <c:v>43041</c:v>
                </c:pt>
                <c:pt idx="3721">
                  <c:v>43042</c:v>
                </c:pt>
                <c:pt idx="3722">
                  <c:v>43045</c:v>
                </c:pt>
                <c:pt idx="3723">
                  <c:v>43046</c:v>
                </c:pt>
                <c:pt idx="3724">
                  <c:v>43047</c:v>
                </c:pt>
                <c:pt idx="3725">
                  <c:v>43048</c:v>
                </c:pt>
                <c:pt idx="3726">
                  <c:v>43049</c:v>
                </c:pt>
                <c:pt idx="3727">
                  <c:v>43052</c:v>
                </c:pt>
                <c:pt idx="3728">
                  <c:v>43053</c:v>
                </c:pt>
                <c:pt idx="3729">
                  <c:v>43054</c:v>
                </c:pt>
                <c:pt idx="3730">
                  <c:v>43055</c:v>
                </c:pt>
                <c:pt idx="3731">
                  <c:v>43056</c:v>
                </c:pt>
                <c:pt idx="3732">
                  <c:v>43059</c:v>
                </c:pt>
                <c:pt idx="3733">
                  <c:v>43060</c:v>
                </c:pt>
                <c:pt idx="3734">
                  <c:v>43061</c:v>
                </c:pt>
                <c:pt idx="3735">
                  <c:v>43062</c:v>
                </c:pt>
                <c:pt idx="3736">
                  <c:v>43063</c:v>
                </c:pt>
                <c:pt idx="3737">
                  <c:v>43066</c:v>
                </c:pt>
                <c:pt idx="3738">
                  <c:v>43067</c:v>
                </c:pt>
                <c:pt idx="3739">
                  <c:v>43068</c:v>
                </c:pt>
                <c:pt idx="3740">
                  <c:v>43069</c:v>
                </c:pt>
                <c:pt idx="3741">
                  <c:v>43070</c:v>
                </c:pt>
                <c:pt idx="3742">
                  <c:v>43073</c:v>
                </c:pt>
                <c:pt idx="3743">
                  <c:v>43074</c:v>
                </c:pt>
                <c:pt idx="3744">
                  <c:v>43075</c:v>
                </c:pt>
                <c:pt idx="3745">
                  <c:v>43076</c:v>
                </c:pt>
                <c:pt idx="3746">
                  <c:v>43077</c:v>
                </c:pt>
                <c:pt idx="3747">
                  <c:v>43080</c:v>
                </c:pt>
                <c:pt idx="3748">
                  <c:v>43081</c:v>
                </c:pt>
                <c:pt idx="3749">
                  <c:v>43082</c:v>
                </c:pt>
                <c:pt idx="3750">
                  <c:v>43083</c:v>
                </c:pt>
                <c:pt idx="3751">
                  <c:v>43084</c:v>
                </c:pt>
                <c:pt idx="3752">
                  <c:v>43087</c:v>
                </c:pt>
                <c:pt idx="3753">
                  <c:v>43088</c:v>
                </c:pt>
                <c:pt idx="3754">
                  <c:v>43089</c:v>
                </c:pt>
                <c:pt idx="3755">
                  <c:v>43090</c:v>
                </c:pt>
                <c:pt idx="3756">
                  <c:v>43091</c:v>
                </c:pt>
                <c:pt idx="3757">
                  <c:v>43096</c:v>
                </c:pt>
                <c:pt idx="3758">
                  <c:v>43097</c:v>
                </c:pt>
                <c:pt idx="3759">
                  <c:v>43098</c:v>
                </c:pt>
                <c:pt idx="3760">
                  <c:v>43102</c:v>
                </c:pt>
                <c:pt idx="3761">
                  <c:v>43103</c:v>
                </c:pt>
                <c:pt idx="3762">
                  <c:v>43104</c:v>
                </c:pt>
                <c:pt idx="3763">
                  <c:v>43105</c:v>
                </c:pt>
                <c:pt idx="3764">
                  <c:v>43108</c:v>
                </c:pt>
                <c:pt idx="3765">
                  <c:v>43109</c:v>
                </c:pt>
                <c:pt idx="3766">
                  <c:v>43110</c:v>
                </c:pt>
                <c:pt idx="3767">
                  <c:v>43111</c:v>
                </c:pt>
                <c:pt idx="3768">
                  <c:v>43112</c:v>
                </c:pt>
                <c:pt idx="3769">
                  <c:v>43115</c:v>
                </c:pt>
                <c:pt idx="3770">
                  <c:v>43116</c:v>
                </c:pt>
                <c:pt idx="3771">
                  <c:v>43117</c:v>
                </c:pt>
                <c:pt idx="3772">
                  <c:v>43118</c:v>
                </c:pt>
                <c:pt idx="3773">
                  <c:v>43119</c:v>
                </c:pt>
                <c:pt idx="3774">
                  <c:v>43122</c:v>
                </c:pt>
                <c:pt idx="3775">
                  <c:v>43123</c:v>
                </c:pt>
                <c:pt idx="3776">
                  <c:v>43124</c:v>
                </c:pt>
                <c:pt idx="3777">
                  <c:v>43125</c:v>
                </c:pt>
                <c:pt idx="3778">
                  <c:v>43129</c:v>
                </c:pt>
                <c:pt idx="3779">
                  <c:v>43130</c:v>
                </c:pt>
                <c:pt idx="3780">
                  <c:v>43131</c:v>
                </c:pt>
                <c:pt idx="3781">
                  <c:v>43132</c:v>
                </c:pt>
                <c:pt idx="3782">
                  <c:v>43133</c:v>
                </c:pt>
                <c:pt idx="3783">
                  <c:v>43136</c:v>
                </c:pt>
                <c:pt idx="3784">
                  <c:v>43137</c:v>
                </c:pt>
                <c:pt idx="3785">
                  <c:v>43138</c:v>
                </c:pt>
                <c:pt idx="3786">
                  <c:v>43139</c:v>
                </c:pt>
                <c:pt idx="3787">
                  <c:v>43140</c:v>
                </c:pt>
                <c:pt idx="3788">
                  <c:v>43143</c:v>
                </c:pt>
                <c:pt idx="3789">
                  <c:v>43144</c:v>
                </c:pt>
                <c:pt idx="3790">
                  <c:v>43145</c:v>
                </c:pt>
                <c:pt idx="3791">
                  <c:v>43146</c:v>
                </c:pt>
                <c:pt idx="3792">
                  <c:v>43147</c:v>
                </c:pt>
                <c:pt idx="3793">
                  <c:v>43150</c:v>
                </c:pt>
                <c:pt idx="3794">
                  <c:v>43151</c:v>
                </c:pt>
                <c:pt idx="3795">
                  <c:v>43152</c:v>
                </c:pt>
                <c:pt idx="3796">
                  <c:v>43153</c:v>
                </c:pt>
                <c:pt idx="3797">
                  <c:v>43154</c:v>
                </c:pt>
                <c:pt idx="3798">
                  <c:v>43157</c:v>
                </c:pt>
                <c:pt idx="3799">
                  <c:v>43158</c:v>
                </c:pt>
                <c:pt idx="3800">
                  <c:v>43159</c:v>
                </c:pt>
                <c:pt idx="3801">
                  <c:v>43160</c:v>
                </c:pt>
                <c:pt idx="3802">
                  <c:v>43161</c:v>
                </c:pt>
                <c:pt idx="3803">
                  <c:v>43164</c:v>
                </c:pt>
                <c:pt idx="3804">
                  <c:v>43165</c:v>
                </c:pt>
                <c:pt idx="3805">
                  <c:v>43166</c:v>
                </c:pt>
                <c:pt idx="3806">
                  <c:v>43167</c:v>
                </c:pt>
                <c:pt idx="3807">
                  <c:v>43168</c:v>
                </c:pt>
                <c:pt idx="3808">
                  <c:v>43171</c:v>
                </c:pt>
                <c:pt idx="3809">
                  <c:v>43172</c:v>
                </c:pt>
                <c:pt idx="3810">
                  <c:v>43173</c:v>
                </c:pt>
                <c:pt idx="3811">
                  <c:v>43174</c:v>
                </c:pt>
                <c:pt idx="3812">
                  <c:v>43175</c:v>
                </c:pt>
                <c:pt idx="3813">
                  <c:v>43178</c:v>
                </c:pt>
                <c:pt idx="3814">
                  <c:v>43179</c:v>
                </c:pt>
                <c:pt idx="3815">
                  <c:v>43180</c:v>
                </c:pt>
                <c:pt idx="3816">
                  <c:v>43181</c:v>
                </c:pt>
                <c:pt idx="3817">
                  <c:v>43182</c:v>
                </c:pt>
                <c:pt idx="3818">
                  <c:v>43185</c:v>
                </c:pt>
                <c:pt idx="3819">
                  <c:v>43186</c:v>
                </c:pt>
                <c:pt idx="3820">
                  <c:v>43187</c:v>
                </c:pt>
                <c:pt idx="3821">
                  <c:v>43188</c:v>
                </c:pt>
                <c:pt idx="3822">
                  <c:v>43193</c:v>
                </c:pt>
                <c:pt idx="3823">
                  <c:v>43194</c:v>
                </c:pt>
                <c:pt idx="3824">
                  <c:v>43195</c:v>
                </c:pt>
                <c:pt idx="3825">
                  <c:v>43196</c:v>
                </c:pt>
                <c:pt idx="3826">
                  <c:v>43199</c:v>
                </c:pt>
                <c:pt idx="3827">
                  <c:v>43200</c:v>
                </c:pt>
                <c:pt idx="3828">
                  <c:v>43201</c:v>
                </c:pt>
                <c:pt idx="3829">
                  <c:v>43202</c:v>
                </c:pt>
                <c:pt idx="3830">
                  <c:v>43203</c:v>
                </c:pt>
                <c:pt idx="3831">
                  <c:v>43206</c:v>
                </c:pt>
                <c:pt idx="3832">
                  <c:v>43207</c:v>
                </c:pt>
                <c:pt idx="3833">
                  <c:v>43208</c:v>
                </c:pt>
                <c:pt idx="3834">
                  <c:v>43209</c:v>
                </c:pt>
                <c:pt idx="3835">
                  <c:v>43210</c:v>
                </c:pt>
                <c:pt idx="3836">
                  <c:v>43213</c:v>
                </c:pt>
                <c:pt idx="3837">
                  <c:v>43214</c:v>
                </c:pt>
                <c:pt idx="3838">
                  <c:v>43216</c:v>
                </c:pt>
                <c:pt idx="3839">
                  <c:v>43217</c:v>
                </c:pt>
                <c:pt idx="3840">
                  <c:v>43220</c:v>
                </c:pt>
                <c:pt idx="3841">
                  <c:v>43221</c:v>
                </c:pt>
                <c:pt idx="3842">
                  <c:v>43222</c:v>
                </c:pt>
                <c:pt idx="3843">
                  <c:v>43223</c:v>
                </c:pt>
                <c:pt idx="3844">
                  <c:v>43224</c:v>
                </c:pt>
                <c:pt idx="3845">
                  <c:v>43227</c:v>
                </c:pt>
                <c:pt idx="3846">
                  <c:v>43228</c:v>
                </c:pt>
                <c:pt idx="3847">
                  <c:v>43229</c:v>
                </c:pt>
                <c:pt idx="3848">
                  <c:v>43230</c:v>
                </c:pt>
                <c:pt idx="3849">
                  <c:v>43231</c:v>
                </c:pt>
                <c:pt idx="3850">
                  <c:v>43234</c:v>
                </c:pt>
                <c:pt idx="3851">
                  <c:v>43235</c:v>
                </c:pt>
                <c:pt idx="3852">
                  <c:v>43236</c:v>
                </c:pt>
                <c:pt idx="3853">
                  <c:v>43237</c:v>
                </c:pt>
                <c:pt idx="3854">
                  <c:v>43238</c:v>
                </c:pt>
                <c:pt idx="3855">
                  <c:v>43241</c:v>
                </c:pt>
                <c:pt idx="3856">
                  <c:v>43242</c:v>
                </c:pt>
                <c:pt idx="3857">
                  <c:v>43243</c:v>
                </c:pt>
                <c:pt idx="3858">
                  <c:v>43244</c:v>
                </c:pt>
                <c:pt idx="3859">
                  <c:v>43245</c:v>
                </c:pt>
                <c:pt idx="3860">
                  <c:v>43248</c:v>
                </c:pt>
                <c:pt idx="3861">
                  <c:v>43249</c:v>
                </c:pt>
                <c:pt idx="3862">
                  <c:v>43250</c:v>
                </c:pt>
                <c:pt idx="3863">
                  <c:v>43251</c:v>
                </c:pt>
                <c:pt idx="3864">
                  <c:v>43252</c:v>
                </c:pt>
                <c:pt idx="3865">
                  <c:v>43255</c:v>
                </c:pt>
                <c:pt idx="3866">
                  <c:v>43256</c:v>
                </c:pt>
                <c:pt idx="3867">
                  <c:v>43257</c:v>
                </c:pt>
                <c:pt idx="3868">
                  <c:v>43258</c:v>
                </c:pt>
                <c:pt idx="3869">
                  <c:v>43259</c:v>
                </c:pt>
                <c:pt idx="3870">
                  <c:v>43263</c:v>
                </c:pt>
                <c:pt idx="3871">
                  <c:v>43264</c:v>
                </c:pt>
                <c:pt idx="3872">
                  <c:v>43265</c:v>
                </c:pt>
                <c:pt idx="3873">
                  <c:v>43266</c:v>
                </c:pt>
                <c:pt idx="3874">
                  <c:v>43269</c:v>
                </c:pt>
                <c:pt idx="3875">
                  <c:v>43270</c:v>
                </c:pt>
                <c:pt idx="3876">
                  <c:v>43271</c:v>
                </c:pt>
                <c:pt idx="3877">
                  <c:v>43272</c:v>
                </c:pt>
                <c:pt idx="3878">
                  <c:v>43273</c:v>
                </c:pt>
                <c:pt idx="3879">
                  <c:v>43276</c:v>
                </c:pt>
                <c:pt idx="3880">
                  <c:v>43277</c:v>
                </c:pt>
                <c:pt idx="3881">
                  <c:v>43278</c:v>
                </c:pt>
                <c:pt idx="3882">
                  <c:v>43279</c:v>
                </c:pt>
                <c:pt idx="3883">
                  <c:v>43280</c:v>
                </c:pt>
                <c:pt idx="3884">
                  <c:v>43283</c:v>
                </c:pt>
                <c:pt idx="3885">
                  <c:v>43284</c:v>
                </c:pt>
                <c:pt idx="3886">
                  <c:v>43285</c:v>
                </c:pt>
                <c:pt idx="3887">
                  <c:v>43286</c:v>
                </c:pt>
                <c:pt idx="3888">
                  <c:v>43287</c:v>
                </c:pt>
                <c:pt idx="3889">
                  <c:v>43290</c:v>
                </c:pt>
                <c:pt idx="3890">
                  <c:v>43291</c:v>
                </c:pt>
                <c:pt idx="3891">
                  <c:v>43292</c:v>
                </c:pt>
                <c:pt idx="3892">
                  <c:v>43293</c:v>
                </c:pt>
                <c:pt idx="3893">
                  <c:v>43294</c:v>
                </c:pt>
                <c:pt idx="3894">
                  <c:v>43297</c:v>
                </c:pt>
                <c:pt idx="3895">
                  <c:v>43298</c:v>
                </c:pt>
                <c:pt idx="3896">
                  <c:v>43299</c:v>
                </c:pt>
                <c:pt idx="3897">
                  <c:v>43300</c:v>
                </c:pt>
                <c:pt idx="3898">
                  <c:v>43301</c:v>
                </c:pt>
                <c:pt idx="3899">
                  <c:v>43304</c:v>
                </c:pt>
                <c:pt idx="3900">
                  <c:v>43305</c:v>
                </c:pt>
                <c:pt idx="3901">
                  <c:v>43306</c:v>
                </c:pt>
                <c:pt idx="3902">
                  <c:v>43307</c:v>
                </c:pt>
                <c:pt idx="3903">
                  <c:v>43308</c:v>
                </c:pt>
                <c:pt idx="3904">
                  <c:v>43311</c:v>
                </c:pt>
                <c:pt idx="3905">
                  <c:v>43312</c:v>
                </c:pt>
                <c:pt idx="3906">
                  <c:v>43313</c:v>
                </c:pt>
                <c:pt idx="3907">
                  <c:v>43314</c:v>
                </c:pt>
                <c:pt idx="3908">
                  <c:v>43315</c:v>
                </c:pt>
                <c:pt idx="3909">
                  <c:v>43318</c:v>
                </c:pt>
                <c:pt idx="3910">
                  <c:v>43319</c:v>
                </c:pt>
                <c:pt idx="3911">
                  <c:v>43320</c:v>
                </c:pt>
                <c:pt idx="3912">
                  <c:v>43321</c:v>
                </c:pt>
                <c:pt idx="3913">
                  <c:v>43322</c:v>
                </c:pt>
                <c:pt idx="3914">
                  <c:v>43325</c:v>
                </c:pt>
                <c:pt idx="3915">
                  <c:v>43326</c:v>
                </c:pt>
                <c:pt idx="3916">
                  <c:v>43327</c:v>
                </c:pt>
                <c:pt idx="3917">
                  <c:v>43328</c:v>
                </c:pt>
                <c:pt idx="3918">
                  <c:v>43329</c:v>
                </c:pt>
                <c:pt idx="3919">
                  <c:v>43332</c:v>
                </c:pt>
                <c:pt idx="3920">
                  <c:v>43333</c:v>
                </c:pt>
                <c:pt idx="3921">
                  <c:v>43334</c:v>
                </c:pt>
                <c:pt idx="3922">
                  <c:v>43335</c:v>
                </c:pt>
                <c:pt idx="3923">
                  <c:v>43336</c:v>
                </c:pt>
                <c:pt idx="3924">
                  <c:v>43339</c:v>
                </c:pt>
                <c:pt idx="3925">
                  <c:v>43340</c:v>
                </c:pt>
                <c:pt idx="3926">
                  <c:v>43341</c:v>
                </c:pt>
                <c:pt idx="3927">
                  <c:v>43342</c:v>
                </c:pt>
                <c:pt idx="3928">
                  <c:v>43343</c:v>
                </c:pt>
                <c:pt idx="3929">
                  <c:v>43346</c:v>
                </c:pt>
                <c:pt idx="3930">
                  <c:v>43347</c:v>
                </c:pt>
                <c:pt idx="3931">
                  <c:v>43348</c:v>
                </c:pt>
                <c:pt idx="3932">
                  <c:v>43349</c:v>
                </c:pt>
                <c:pt idx="3933">
                  <c:v>43350</c:v>
                </c:pt>
                <c:pt idx="3934">
                  <c:v>43353</c:v>
                </c:pt>
                <c:pt idx="3935">
                  <c:v>43354</c:v>
                </c:pt>
                <c:pt idx="3936">
                  <c:v>43355</c:v>
                </c:pt>
                <c:pt idx="3937">
                  <c:v>43356</c:v>
                </c:pt>
                <c:pt idx="3938">
                  <c:v>43357</c:v>
                </c:pt>
                <c:pt idx="3939">
                  <c:v>43360</c:v>
                </c:pt>
                <c:pt idx="3940">
                  <c:v>43361</c:v>
                </c:pt>
                <c:pt idx="3941">
                  <c:v>43362</c:v>
                </c:pt>
                <c:pt idx="3942">
                  <c:v>43363</c:v>
                </c:pt>
                <c:pt idx="3943">
                  <c:v>43364</c:v>
                </c:pt>
                <c:pt idx="3944">
                  <c:v>43367</c:v>
                </c:pt>
                <c:pt idx="3945">
                  <c:v>43368</c:v>
                </c:pt>
                <c:pt idx="3946">
                  <c:v>43369</c:v>
                </c:pt>
                <c:pt idx="3947">
                  <c:v>43370</c:v>
                </c:pt>
                <c:pt idx="3948">
                  <c:v>43371</c:v>
                </c:pt>
                <c:pt idx="3949">
                  <c:v>43374</c:v>
                </c:pt>
                <c:pt idx="3950">
                  <c:v>43375</c:v>
                </c:pt>
                <c:pt idx="3951">
                  <c:v>43376</c:v>
                </c:pt>
                <c:pt idx="3952">
                  <c:v>43377</c:v>
                </c:pt>
                <c:pt idx="3953">
                  <c:v>43378</c:v>
                </c:pt>
                <c:pt idx="3954">
                  <c:v>43381</c:v>
                </c:pt>
                <c:pt idx="3955">
                  <c:v>43382</c:v>
                </c:pt>
                <c:pt idx="3956">
                  <c:v>43383</c:v>
                </c:pt>
                <c:pt idx="3957">
                  <c:v>43384</c:v>
                </c:pt>
                <c:pt idx="3958">
                  <c:v>43385</c:v>
                </c:pt>
                <c:pt idx="3959">
                  <c:v>43388</c:v>
                </c:pt>
                <c:pt idx="3960">
                  <c:v>43389</c:v>
                </c:pt>
                <c:pt idx="3961">
                  <c:v>43390</c:v>
                </c:pt>
                <c:pt idx="3962">
                  <c:v>43391</c:v>
                </c:pt>
                <c:pt idx="3963">
                  <c:v>43392</c:v>
                </c:pt>
                <c:pt idx="3964">
                  <c:v>43395</c:v>
                </c:pt>
                <c:pt idx="3965">
                  <c:v>43396</c:v>
                </c:pt>
                <c:pt idx="3966">
                  <c:v>43397</c:v>
                </c:pt>
                <c:pt idx="3967">
                  <c:v>43398</c:v>
                </c:pt>
                <c:pt idx="3968">
                  <c:v>43399</c:v>
                </c:pt>
                <c:pt idx="3969">
                  <c:v>43402</c:v>
                </c:pt>
                <c:pt idx="3970">
                  <c:v>43403</c:v>
                </c:pt>
                <c:pt idx="3971">
                  <c:v>43404</c:v>
                </c:pt>
                <c:pt idx="3972">
                  <c:v>43405</c:v>
                </c:pt>
                <c:pt idx="3973">
                  <c:v>43406</c:v>
                </c:pt>
                <c:pt idx="3974">
                  <c:v>43409</c:v>
                </c:pt>
                <c:pt idx="3975">
                  <c:v>43410</c:v>
                </c:pt>
                <c:pt idx="3976">
                  <c:v>43411</c:v>
                </c:pt>
                <c:pt idx="3977">
                  <c:v>43412</c:v>
                </c:pt>
                <c:pt idx="3978">
                  <c:v>43413</c:v>
                </c:pt>
                <c:pt idx="3979">
                  <c:v>43416</c:v>
                </c:pt>
                <c:pt idx="3980">
                  <c:v>43417</c:v>
                </c:pt>
                <c:pt idx="3981">
                  <c:v>43418</c:v>
                </c:pt>
                <c:pt idx="3982">
                  <c:v>43419</c:v>
                </c:pt>
                <c:pt idx="3983">
                  <c:v>43420</c:v>
                </c:pt>
                <c:pt idx="3984">
                  <c:v>43423</c:v>
                </c:pt>
                <c:pt idx="3985">
                  <c:v>43424</c:v>
                </c:pt>
                <c:pt idx="3986">
                  <c:v>43425</c:v>
                </c:pt>
                <c:pt idx="3987">
                  <c:v>43426</c:v>
                </c:pt>
                <c:pt idx="3988">
                  <c:v>43427</c:v>
                </c:pt>
                <c:pt idx="3989">
                  <c:v>43430</c:v>
                </c:pt>
                <c:pt idx="3990">
                  <c:v>43431</c:v>
                </c:pt>
                <c:pt idx="3991">
                  <c:v>43432</c:v>
                </c:pt>
                <c:pt idx="3992">
                  <c:v>43433</c:v>
                </c:pt>
                <c:pt idx="3993">
                  <c:v>43434</c:v>
                </c:pt>
                <c:pt idx="3994">
                  <c:v>43437</c:v>
                </c:pt>
                <c:pt idx="3995">
                  <c:v>43438</c:v>
                </c:pt>
                <c:pt idx="3996">
                  <c:v>43439</c:v>
                </c:pt>
                <c:pt idx="3997">
                  <c:v>43440</c:v>
                </c:pt>
                <c:pt idx="3998">
                  <c:v>43441</c:v>
                </c:pt>
                <c:pt idx="3999">
                  <c:v>43444</c:v>
                </c:pt>
                <c:pt idx="4000">
                  <c:v>43445</c:v>
                </c:pt>
                <c:pt idx="4001">
                  <c:v>43446</c:v>
                </c:pt>
                <c:pt idx="4002">
                  <c:v>43447</c:v>
                </c:pt>
                <c:pt idx="4003">
                  <c:v>43448</c:v>
                </c:pt>
                <c:pt idx="4004">
                  <c:v>43451</c:v>
                </c:pt>
                <c:pt idx="4005">
                  <c:v>43452</c:v>
                </c:pt>
                <c:pt idx="4006">
                  <c:v>43453</c:v>
                </c:pt>
                <c:pt idx="4007">
                  <c:v>43454</c:v>
                </c:pt>
                <c:pt idx="4008">
                  <c:v>43455</c:v>
                </c:pt>
                <c:pt idx="4009">
                  <c:v>43458</c:v>
                </c:pt>
                <c:pt idx="4010">
                  <c:v>43461</c:v>
                </c:pt>
                <c:pt idx="4011">
                  <c:v>43462</c:v>
                </c:pt>
                <c:pt idx="4012">
                  <c:v>43465</c:v>
                </c:pt>
                <c:pt idx="4013">
                  <c:v>43467</c:v>
                </c:pt>
                <c:pt idx="4014">
                  <c:v>43468</c:v>
                </c:pt>
                <c:pt idx="4015">
                  <c:v>43469</c:v>
                </c:pt>
                <c:pt idx="4016">
                  <c:v>43472</c:v>
                </c:pt>
                <c:pt idx="4017">
                  <c:v>43473</c:v>
                </c:pt>
                <c:pt idx="4018">
                  <c:v>43474</c:v>
                </c:pt>
                <c:pt idx="4019">
                  <c:v>43475</c:v>
                </c:pt>
                <c:pt idx="4020">
                  <c:v>43476</c:v>
                </c:pt>
                <c:pt idx="4021">
                  <c:v>43479</c:v>
                </c:pt>
                <c:pt idx="4022">
                  <c:v>43480</c:v>
                </c:pt>
                <c:pt idx="4023">
                  <c:v>43481</c:v>
                </c:pt>
                <c:pt idx="4024">
                  <c:v>43482</c:v>
                </c:pt>
                <c:pt idx="4025">
                  <c:v>43483</c:v>
                </c:pt>
                <c:pt idx="4026">
                  <c:v>43486</c:v>
                </c:pt>
                <c:pt idx="4027">
                  <c:v>43487</c:v>
                </c:pt>
                <c:pt idx="4028">
                  <c:v>43488</c:v>
                </c:pt>
                <c:pt idx="4029">
                  <c:v>43489</c:v>
                </c:pt>
                <c:pt idx="4030">
                  <c:v>43490</c:v>
                </c:pt>
                <c:pt idx="4031">
                  <c:v>43494</c:v>
                </c:pt>
                <c:pt idx="4032">
                  <c:v>43495</c:v>
                </c:pt>
                <c:pt idx="4033">
                  <c:v>43496</c:v>
                </c:pt>
                <c:pt idx="4034">
                  <c:v>43497</c:v>
                </c:pt>
                <c:pt idx="4035">
                  <c:v>43500</c:v>
                </c:pt>
                <c:pt idx="4036">
                  <c:v>43501</c:v>
                </c:pt>
                <c:pt idx="4037">
                  <c:v>43502</c:v>
                </c:pt>
                <c:pt idx="4038">
                  <c:v>43503</c:v>
                </c:pt>
                <c:pt idx="4039">
                  <c:v>43504</c:v>
                </c:pt>
                <c:pt idx="4040">
                  <c:v>43507</c:v>
                </c:pt>
                <c:pt idx="4041">
                  <c:v>43508</c:v>
                </c:pt>
                <c:pt idx="4042">
                  <c:v>43509</c:v>
                </c:pt>
                <c:pt idx="4043">
                  <c:v>43510</c:v>
                </c:pt>
                <c:pt idx="4044">
                  <c:v>43511</c:v>
                </c:pt>
                <c:pt idx="4045">
                  <c:v>43514</c:v>
                </c:pt>
                <c:pt idx="4046">
                  <c:v>43515</c:v>
                </c:pt>
                <c:pt idx="4047">
                  <c:v>43516</c:v>
                </c:pt>
                <c:pt idx="4048">
                  <c:v>43517</c:v>
                </c:pt>
                <c:pt idx="4049">
                  <c:v>43518</c:v>
                </c:pt>
                <c:pt idx="4050">
                  <c:v>43521</c:v>
                </c:pt>
                <c:pt idx="4051">
                  <c:v>43522</c:v>
                </c:pt>
                <c:pt idx="4052">
                  <c:v>43523</c:v>
                </c:pt>
                <c:pt idx="4053">
                  <c:v>43524</c:v>
                </c:pt>
                <c:pt idx="4054">
                  <c:v>43525</c:v>
                </c:pt>
                <c:pt idx="4055">
                  <c:v>43528</c:v>
                </c:pt>
                <c:pt idx="4056">
                  <c:v>43529</c:v>
                </c:pt>
                <c:pt idx="4057">
                  <c:v>43530</c:v>
                </c:pt>
                <c:pt idx="4058">
                  <c:v>43531</c:v>
                </c:pt>
                <c:pt idx="4059">
                  <c:v>43532</c:v>
                </c:pt>
                <c:pt idx="4060">
                  <c:v>43535</c:v>
                </c:pt>
                <c:pt idx="4061">
                  <c:v>43536</c:v>
                </c:pt>
                <c:pt idx="4062">
                  <c:v>43537</c:v>
                </c:pt>
                <c:pt idx="4063">
                  <c:v>43538</c:v>
                </c:pt>
                <c:pt idx="4064">
                  <c:v>43539</c:v>
                </c:pt>
                <c:pt idx="4065">
                  <c:v>43542</c:v>
                </c:pt>
                <c:pt idx="4066">
                  <c:v>43543</c:v>
                </c:pt>
                <c:pt idx="4067">
                  <c:v>43544</c:v>
                </c:pt>
                <c:pt idx="4068">
                  <c:v>43545</c:v>
                </c:pt>
                <c:pt idx="4069">
                  <c:v>43546</c:v>
                </c:pt>
                <c:pt idx="4070">
                  <c:v>43549</c:v>
                </c:pt>
                <c:pt idx="4071">
                  <c:v>43550</c:v>
                </c:pt>
                <c:pt idx="4072">
                  <c:v>43551</c:v>
                </c:pt>
                <c:pt idx="4073">
                  <c:v>43552</c:v>
                </c:pt>
                <c:pt idx="4074">
                  <c:v>43553</c:v>
                </c:pt>
                <c:pt idx="4075">
                  <c:v>43556</c:v>
                </c:pt>
                <c:pt idx="4076">
                  <c:v>43557</c:v>
                </c:pt>
                <c:pt idx="4077">
                  <c:v>43558</c:v>
                </c:pt>
                <c:pt idx="4078">
                  <c:v>43559</c:v>
                </c:pt>
                <c:pt idx="4079">
                  <c:v>43560</c:v>
                </c:pt>
                <c:pt idx="4080">
                  <c:v>43563</c:v>
                </c:pt>
                <c:pt idx="4081">
                  <c:v>43564</c:v>
                </c:pt>
                <c:pt idx="4082">
                  <c:v>43565</c:v>
                </c:pt>
                <c:pt idx="4083">
                  <c:v>43566</c:v>
                </c:pt>
                <c:pt idx="4084">
                  <c:v>43567</c:v>
                </c:pt>
                <c:pt idx="4085">
                  <c:v>43570</c:v>
                </c:pt>
                <c:pt idx="4086">
                  <c:v>43571</c:v>
                </c:pt>
                <c:pt idx="4087">
                  <c:v>43572</c:v>
                </c:pt>
                <c:pt idx="4088">
                  <c:v>43573</c:v>
                </c:pt>
                <c:pt idx="4089">
                  <c:v>43578</c:v>
                </c:pt>
                <c:pt idx="4090">
                  <c:v>43579</c:v>
                </c:pt>
                <c:pt idx="4091">
                  <c:v>43581</c:v>
                </c:pt>
                <c:pt idx="4092">
                  <c:v>43584</c:v>
                </c:pt>
                <c:pt idx="4093">
                  <c:v>43585</c:v>
                </c:pt>
                <c:pt idx="4094">
                  <c:v>43586</c:v>
                </c:pt>
                <c:pt idx="4095">
                  <c:v>43587</c:v>
                </c:pt>
                <c:pt idx="4096">
                  <c:v>43588</c:v>
                </c:pt>
                <c:pt idx="4097">
                  <c:v>43591</c:v>
                </c:pt>
                <c:pt idx="4098">
                  <c:v>43592</c:v>
                </c:pt>
                <c:pt idx="4099">
                  <c:v>43593</c:v>
                </c:pt>
                <c:pt idx="4100">
                  <c:v>43594</c:v>
                </c:pt>
                <c:pt idx="4101">
                  <c:v>43595</c:v>
                </c:pt>
                <c:pt idx="4102">
                  <c:v>43598</c:v>
                </c:pt>
                <c:pt idx="4103">
                  <c:v>43599</c:v>
                </c:pt>
                <c:pt idx="4104">
                  <c:v>43600</c:v>
                </c:pt>
                <c:pt idx="4105">
                  <c:v>43601</c:v>
                </c:pt>
                <c:pt idx="4106">
                  <c:v>43602</c:v>
                </c:pt>
                <c:pt idx="4107">
                  <c:v>43605</c:v>
                </c:pt>
                <c:pt idx="4108">
                  <c:v>43606</c:v>
                </c:pt>
                <c:pt idx="4109">
                  <c:v>43607</c:v>
                </c:pt>
                <c:pt idx="4110">
                  <c:v>43608</c:v>
                </c:pt>
                <c:pt idx="4111">
                  <c:v>43609</c:v>
                </c:pt>
                <c:pt idx="4112">
                  <c:v>43612</c:v>
                </c:pt>
                <c:pt idx="4113">
                  <c:v>43613</c:v>
                </c:pt>
                <c:pt idx="4114">
                  <c:v>43614</c:v>
                </c:pt>
                <c:pt idx="4115">
                  <c:v>43615</c:v>
                </c:pt>
                <c:pt idx="4116">
                  <c:v>43616</c:v>
                </c:pt>
                <c:pt idx="4117">
                  <c:v>43619</c:v>
                </c:pt>
                <c:pt idx="4118">
                  <c:v>43620</c:v>
                </c:pt>
                <c:pt idx="4119">
                  <c:v>43621</c:v>
                </c:pt>
                <c:pt idx="4120">
                  <c:v>43622</c:v>
                </c:pt>
                <c:pt idx="4121">
                  <c:v>43623</c:v>
                </c:pt>
                <c:pt idx="4122">
                  <c:v>43627</c:v>
                </c:pt>
                <c:pt idx="4123">
                  <c:v>43628</c:v>
                </c:pt>
                <c:pt idx="4124">
                  <c:v>43629</c:v>
                </c:pt>
                <c:pt idx="4125">
                  <c:v>43630</c:v>
                </c:pt>
                <c:pt idx="4126">
                  <c:v>43633</c:v>
                </c:pt>
                <c:pt idx="4127">
                  <c:v>43634</c:v>
                </c:pt>
                <c:pt idx="4128">
                  <c:v>43635</c:v>
                </c:pt>
                <c:pt idx="4129">
                  <c:v>43636</c:v>
                </c:pt>
                <c:pt idx="4130">
                  <c:v>43637</c:v>
                </c:pt>
                <c:pt idx="4131">
                  <c:v>43640</c:v>
                </c:pt>
                <c:pt idx="4132">
                  <c:v>43641</c:v>
                </c:pt>
                <c:pt idx="4133">
                  <c:v>43642</c:v>
                </c:pt>
                <c:pt idx="4134">
                  <c:v>43643</c:v>
                </c:pt>
                <c:pt idx="4135">
                  <c:v>43644</c:v>
                </c:pt>
                <c:pt idx="4136">
                  <c:v>43647</c:v>
                </c:pt>
                <c:pt idx="4137">
                  <c:v>43648</c:v>
                </c:pt>
                <c:pt idx="4138">
                  <c:v>43649</c:v>
                </c:pt>
                <c:pt idx="4139">
                  <c:v>43650</c:v>
                </c:pt>
                <c:pt idx="4140">
                  <c:v>43651</c:v>
                </c:pt>
                <c:pt idx="4141">
                  <c:v>43654</c:v>
                </c:pt>
                <c:pt idx="4142">
                  <c:v>43655</c:v>
                </c:pt>
                <c:pt idx="4143">
                  <c:v>43656</c:v>
                </c:pt>
                <c:pt idx="4144">
                  <c:v>43657</c:v>
                </c:pt>
                <c:pt idx="4145">
                  <c:v>43658</c:v>
                </c:pt>
                <c:pt idx="4146">
                  <c:v>43661</c:v>
                </c:pt>
                <c:pt idx="4147">
                  <c:v>43662</c:v>
                </c:pt>
                <c:pt idx="4148">
                  <c:v>43663</c:v>
                </c:pt>
                <c:pt idx="4149">
                  <c:v>43664</c:v>
                </c:pt>
                <c:pt idx="4150">
                  <c:v>43665</c:v>
                </c:pt>
                <c:pt idx="4151">
                  <c:v>43668</c:v>
                </c:pt>
                <c:pt idx="4152">
                  <c:v>43669</c:v>
                </c:pt>
                <c:pt idx="4153">
                  <c:v>43670</c:v>
                </c:pt>
                <c:pt idx="4154">
                  <c:v>43671</c:v>
                </c:pt>
                <c:pt idx="4155">
                  <c:v>43672</c:v>
                </c:pt>
                <c:pt idx="4156">
                  <c:v>43675</c:v>
                </c:pt>
                <c:pt idx="4157">
                  <c:v>43676</c:v>
                </c:pt>
                <c:pt idx="4158">
                  <c:v>43677</c:v>
                </c:pt>
                <c:pt idx="4159">
                  <c:v>43678</c:v>
                </c:pt>
                <c:pt idx="4160">
                  <c:v>43679</c:v>
                </c:pt>
                <c:pt idx="4161">
                  <c:v>43682</c:v>
                </c:pt>
                <c:pt idx="4162">
                  <c:v>43683</c:v>
                </c:pt>
                <c:pt idx="4163">
                  <c:v>43684</c:v>
                </c:pt>
                <c:pt idx="4164">
                  <c:v>43685</c:v>
                </c:pt>
                <c:pt idx="4165">
                  <c:v>43686</c:v>
                </c:pt>
                <c:pt idx="4166">
                  <c:v>43689</c:v>
                </c:pt>
                <c:pt idx="4167">
                  <c:v>43690</c:v>
                </c:pt>
                <c:pt idx="4168">
                  <c:v>43691</c:v>
                </c:pt>
                <c:pt idx="4169">
                  <c:v>43692</c:v>
                </c:pt>
                <c:pt idx="4170">
                  <c:v>43693</c:v>
                </c:pt>
                <c:pt idx="4171">
                  <c:v>43696</c:v>
                </c:pt>
                <c:pt idx="4172">
                  <c:v>43697</c:v>
                </c:pt>
                <c:pt idx="4173">
                  <c:v>43698</c:v>
                </c:pt>
                <c:pt idx="4174">
                  <c:v>43699</c:v>
                </c:pt>
                <c:pt idx="4175">
                  <c:v>43700</c:v>
                </c:pt>
                <c:pt idx="4176">
                  <c:v>43703</c:v>
                </c:pt>
                <c:pt idx="4177">
                  <c:v>43704</c:v>
                </c:pt>
                <c:pt idx="4178">
                  <c:v>43705</c:v>
                </c:pt>
                <c:pt idx="4179">
                  <c:v>43706</c:v>
                </c:pt>
                <c:pt idx="4180">
                  <c:v>43707</c:v>
                </c:pt>
                <c:pt idx="4181">
                  <c:v>43710</c:v>
                </c:pt>
                <c:pt idx="4182">
                  <c:v>43711</c:v>
                </c:pt>
                <c:pt idx="4183">
                  <c:v>43712</c:v>
                </c:pt>
                <c:pt idx="4184">
                  <c:v>43713</c:v>
                </c:pt>
                <c:pt idx="4185">
                  <c:v>43714</c:v>
                </c:pt>
                <c:pt idx="4186">
                  <c:v>43717</c:v>
                </c:pt>
                <c:pt idx="4187">
                  <c:v>43718</c:v>
                </c:pt>
                <c:pt idx="4188">
                  <c:v>43719</c:v>
                </c:pt>
                <c:pt idx="4189">
                  <c:v>43720</c:v>
                </c:pt>
                <c:pt idx="4190">
                  <c:v>43721</c:v>
                </c:pt>
                <c:pt idx="4191">
                  <c:v>43724</c:v>
                </c:pt>
                <c:pt idx="4192">
                  <c:v>43725</c:v>
                </c:pt>
                <c:pt idx="4193">
                  <c:v>43726</c:v>
                </c:pt>
                <c:pt idx="4194">
                  <c:v>43727</c:v>
                </c:pt>
                <c:pt idx="4195">
                  <c:v>43728</c:v>
                </c:pt>
                <c:pt idx="4196">
                  <c:v>43731</c:v>
                </c:pt>
                <c:pt idx="4197">
                  <c:v>43732</c:v>
                </c:pt>
                <c:pt idx="4198">
                  <c:v>43733</c:v>
                </c:pt>
                <c:pt idx="4199">
                  <c:v>43734</c:v>
                </c:pt>
                <c:pt idx="4200">
                  <c:v>43735</c:v>
                </c:pt>
                <c:pt idx="4201">
                  <c:v>43738</c:v>
                </c:pt>
                <c:pt idx="4202">
                  <c:v>43739</c:v>
                </c:pt>
                <c:pt idx="4203">
                  <c:v>43740</c:v>
                </c:pt>
                <c:pt idx="4204">
                  <c:v>43741</c:v>
                </c:pt>
                <c:pt idx="4205">
                  <c:v>43742</c:v>
                </c:pt>
                <c:pt idx="4206">
                  <c:v>43745</c:v>
                </c:pt>
                <c:pt idx="4207">
                  <c:v>43746</c:v>
                </c:pt>
                <c:pt idx="4208">
                  <c:v>43747</c:v>
                </c:pt>
                <c:pt idx="4209">
                  <c:v>43748</c:v>
                </c:pt>
                <c:pt idx="4210">
                  <c:v>43749</c:v>
                </c:pt>
                <c:pt idx="4211">
                  <c:v>43752</c:v>
                </c:pt>
                <c:pt idx="4212">
                  <c:v>43753</c:v>
                </c:pt>
                <c:pt idx="4213">
                  <c:v>43754</c:v>
                </c:pt>
                <c:pt idx="4214">
                  <c:v>43755</c:v>
                </c:pt>
                <c:pt idx="4215">
                  <c:v>43756</c:v>
                </c:pt>
                <c:pt idx="4216">
                  <c:v>43759</c:v>
                </c:pt>
                <c:pt idx="4217">
                  <c:v>43760</c:v>
                </c:pt>
                <c:pt idx="4218">
                  <c:v>43761</c:v>
                </c:pt>
                <c:pt idx="4219">
                  <c:v>43762</c:v>
                </c:pt>
                <c:pt idx="4220">
                  <c:v>43763</c:v>
                </c:pt>
                <c:pt idx="4221">
                  <c:v>43766</c:v>
                </c:pt>
                <c:pt idx="4222">
                  <c:v>43767</c:v>
                </c:pt>
                <c:pt idx="4223">
                  <c:v>43768</c:v>
                </c:pt>
                <c:pt idx="4224">
                  <c:v>43769</c:v>
                </c:pt>
                <c:pt idx="4225">
                  <c:v>43770</c:v>
                </c:pt>
                <c:pt idx="4226">
                  <c:v>43773</c:v>
                </c:pt>
                <c:pt idx="4227">
                  <c:v>43774</c:v>
                </c:pt>
                <c:pt idx="4228">
                  <c:v>43775</c:v>
                </c:pt>
                <c:pt idx="4229">
                  <c:v>43776</c:v>
                </c:pt>
                <c:pt idx="4230">
                  <c:v>43777</c:v>
                </c:pt>
                <c:pt idx="4231">
                  <c:v>43780</c:v>
                </c:pt>
                <c:pt idx="4232">
                  <c:v>43781</c:v>
                </c:pt>
                <c:pt idx="4233">
                  <c:v>43782</c:v>
                </c:pt>
                <c:pt idx="4234">
                  <c:v>43783</c:v>
                </c:pt>
                <c:pt idx="4235">
                  <c:v>43784</c:v>
                </c:pt>
                <c:pt idx="4236">
                  <c:v>43787</c:v>
                </c:pt>
                <c:pt idx="4237">
                  <c:v>43788</c:v>
                </c:pt>
                <c:pt idx="4238">
                  <c:v>43789</c:v>
                </c:pt>
                <c:pt idx="4239">
                  <c:v>43790</c:v>
                </c:pt>
                <c:pt idx="4240">
                  <c:v>43791</c:v>
                </c:pt>
                <c:pt idx="4241">
                  <c:v>43794</c:v>
                </c:pt>
                <c:pt idx="4242">
                  <c:v>43795</c:v>
                </c:pt>
                <c:pt idx="4243">
                  <c:v>43796</c:v>
                </c:pt>
                <c:pt idx="4244">
                  <c:v>43797</c:v>
                </c:pt>
                <c:pt idx="4245">
                  <c:v>43798</c:v>
                </c:pt>
                <c:pt idx="4246">
                  <c:v>43801</c:v>
                </c:pt>
                <c:pt idx="4247">
                  <c:v>43802</c:v>
                </c:pt>
                <c:pt idx="4248">
                  <c:v>43803</c:v>
                </c:pt>
                <c:pt idx="4249">
                  <c:v>43804</c:v>
                </c:pt>
                <c:pt idx="4250">
                  <c:v>43805</c:v>
                </c:pt>
                <c:pt idx="4251">
                  <c:v>43808</c:v>
                </c:pt>
                <c:pt idx="4252">
                  <c:v>43809</c:v>
                </c:pt>
                <c:pt idx="4253">
                  <c:v>43810</c:v>
                </c:pt>
                <c:pt idx="4254">
                  <c:v>43811</c:v>
                </c:pt>
                <c:pt idx="4255">
                  <c:v>43812</c:v>
                </c:pt>
                <c:pt idx="4256">
                  <c:v>43815</c:v>
                </c:pt>
                <c:pt idx="4257">
                  <c:v>43816</c:v>
                </c:pt>
                <c:pt idx="4258">
                  <c:v>43817</c:v>
                </c:pt>
                <c:pt idx="4259">
                  <c:v>43818</c:v>
                </c:pt>
                <c:pt idx="4260">
                  <c:v>43819</c:v>
                </c:pt>
                <c:pt idx="4261">
                  <c:v>43822</c:v>
                </c:pt>
                <c:pt idx="4262">
                  <c:v>43823</c:v>
                </c:pt>
                <c:pt idx="4263">
                  <c:v>43826</c:v>
                </c:pt>
                <c:pt idx="4264">
                  <c:v>43829</c:v>
                </c:pt>
                <c:pt idx="4265">
                  <c:v>43830</c:v>
                </c:pt>
                <c:pt idx="4266">
                  <c:v>43832</c:v>
                </c:pt>
                <c:pt idx="4267">
                  <c:v>43833</c:v>
                </c:pt>
                <c:pt idx="4268">
                  <c:v>43836</c:v>
                </c:pt>
                <c:pt idx="4269">
                  <c:v>43837</c:v>
                </c:pt>
                <c:pt idx="4270">
                  <c:v>43838</c:v>
                </c:pt>
                <c:pt idx="4271">
                  <c:v>43839</c:v>
                </c:pt>
                <c:pt idx="4272">
                  <c:v>43840</c:v>
                </c:pt>
                <c:pt idx="4273">
                  <c:v>43843</c:v>
                </c:pt>
                <c:pt idx="4274">
                  <c:v>43844</c:v>
                </c:pt>
                <c:pt idx="4275">
                  <c:v>43845</c:v>
                </c:pt>
                <c:pt idx="4276">
                  <c:v>43846</c:v>
                </c:pt>
                <c:pt idx="4277">
                  <c:v>43847</c:v>
                </c:pt>
                <c:pt idx="4278">
                  <c:v>43850</c:v>
                </c:pt>
                <c:pt idx="4279">
                  <c:v>43851</c:v>
                </c:pt>
                <c:pt idx="4280">
                  <c:v>43852</c:v>
                </c:pt>
                <c:pt idx="4281">
                  <c:v>43853</c:v>
                </c:pt>
                <c:pt idx="4282">
                  <c:v>43854</c:v>
                </c:pt>
                <c:pt idx="4283">
                  <c:v>43858</c:v>
                </c:pt>
                <c:pt idx="4284">
                  <c:v>43859</c:v>
                </c:pt>
                <c:pt idx="4285">
                  <c:v>43860</c:v>
                </c:pt>
                <c:pt idx="4286">
                  <c:v>43861</c:v>
                </c:pt>
                <c:pt idx="4287">
                  <c:v>43864</c:v>
                </c:pt>
                <c:pt idx="4288">
                  <c:v>43865</c:v>
                </c:pt>
                <c:pt idx="4289">
                  <c:v>43866</c:v>
                </c:pt>
                <c:pt idx="4290">
                  <c:v>43867</c:v>
                </c:pt>
                <c:pt idx="4291">
                  <c:v>43868</c:v>
                </c:pt>
                <c:pt idx="4292">
                  <c:v>43871</c:v>
                </c:pt>
                <c:pt idx="4293">
                  <c:v>43872</c:v>
                </c:pt>
                <c:pt idx="4294">
                  <c:v>43873</c:v>
                </c:pt>
                <c:pt idx="4295">
                  <c:v>43874</c:v>
                </c:pt>
                <c:pt idx="4296">
                  <c:v>43875</c:v>
                </c:pt>
                <c:pt idx="4297">
                  <c:v>43878</c:v>
                </c:pt>
                <c:pt idx="4298">
                  <c:v>43879</c:v>
                </c:pt>
                <c:pt idx="4299">
                  <c:v>43880</c:v>
                </c:pt>
                <c:pt idx="4300">
                  <c:v>43881</c:v>
                </c:pt>
                <c:pt idx="4301">
                  <c:v>43882</c:v>
                </c:pt>
                <c:pt idx="4302">
                  <c:v>43885</c:v>
                </c:pt>
                <c:pt idx="4303">
                  <c:v>43886</c:v>
                </c:pt>
                <c:pt idx="4304">
                  <c:v>43887</c:v>
                </c:pt>
                <c:pt idx="4305">
                  <c:v>43888</c:v>
                </c:pt>
                <c:pt idx="4306">
                  <c:v>43889</c:v>
                </c:pt>
                <c:pt idx="4307">
                  <c:v>43892</c:v>
                </c:pt>
                <c:pt idx="4308">
                  <c:v>43893</c:v>
                </c:pt>
                <c:pt idx="4309">
                  <c:v>43894</c:v>
                </c:pt>
                <c:pt idx="4310">
                  <c:v>43895</c:v>
                </c:pt>
                <c:pt idx="4311">
                  <c:v>43896</c:v>
                </c:pt>
                <c:pt idx="4312">
                  <c:v>43899</c:v>
                </c:pt>
                <c:pt idx="4313">
                  <c:v>43900</c:v>
                </c:pt>
                <c:pt idx="4314">
                  <c:v>43901</c:v>
                </c:pt>
                <c:pt idx="4315">
                  <c:v>43902</c:v>
                </c:pt>
                <c:pt idx="4316">
                  <c:v>43903</c:v>
                </c:pt>
                <c:pt idx="4317">
                  <c:v>43906</c:v>
                </c:pt>
                <c:pt idx="4318">
                  <c:v>43907</c:v>
                </c:pt>
                <c:pt idx="4319">
                  <c:v>43908</c:v>
                </c:pt>
                <c:pt idx="4320">
                  <c:v>43909</c:v>
                </c:pt>
                <c:pt idx="4321">
                  <c:v>43910</c:v>
                </c:pt>
                <c:pt idx="4322">
                  <c:v>43913</c:v>
                </c:pt>
                <c:pt idx="4323">
                  <c:v>43914</c:v>
                </c:pt>
                <c:pt idx="4324">
                  <c:v>43915</c:v>
                </c:pt>
                <c:pt idx="4325">
                  <c:v>43916</c:v>
                </c:pt>
                <c:pt idx="4326">
                  <c:v>43917</c:v>
                </c:pt>
                <c:pt idx="4327">
                  <c:v>43920</c:v>
                </c:pt>
                <c:pt idx="4328">
                  <c:v>43921</c:v>
                </c:pt>
                <c:pt idx="4329">
                  <c:v>43922</c:v>
                </c:pt>
                <c:pt idx="4330">
                  <c:v>43923</c:v>
                </c:pt>
                <c:pt idx="4331">
                  <c:v>43924</c:v>
                </c:pt>
                <c:pt idx="4332">
                  <c:v>43927</c:v>
                </c:pt>
                <c:pt idx="4333">
                  <c:v>43928</c:v>
                </c:pt>
                <c:pt idx="4334">
                  <c:v>43929</c:v>
                </c:pt>
                <c:pt idx="4335">
                  <c:v>43930</c:v>
                </c:pt>
                <c:pt idx="4336">
                  <c:v>43935</c:v>
                </c:pt>
                <c:pt idx="4337">
                  <c:v>43936</c:v>
                </c:pt>
                <c:pt idx="4338">
                  <c:v>43937</c:v>
                </c:pt>
                <c:pt idx="4339">
                  <c:v>43938</c:v>
                </c:pt>
                <c:pt idx="4340">
                  <c:v>43941</c:v>
                </c:pt>
                <c:pt idx="4341">
                  <c:v>43942</c:v>
                </c:pt>
                <c:pt idx="4342">
                  <c:v>43943</c:v>
                </c:pt>
                <c:pt idx="4343">
                  <c:v>43944</c:v>
                </c:pt>
                <c:pt idx="4344">
                  <c:v>43945</c:v>
                </c:pt>
                <c:pt idx="4345">
                  <c:v>43948</c:v>
                </c:pt>
                <c:pt idx="4346">
                  <c:v>43949</c:v>
                </c:pt>
                <c:pt idx="4347">
                  <c:v>43950</c:v>
                </c:pt>
                <c:pt idx="4348">
                  <c:v>43951</c:v>
                </c:pt>
                <c:pt idx="4349">
                  <c:v>43952</c:v>
                </c:pt>
                <c:pt idx="4350">
                  <c:v>43955</c:v>
                </c:pt>
                <c:pt idx="4351">
                  <c:v>43956</c:v>
                </c:pt>
                <c:pt idx="4352">
                  <c:v>43957</c:v>
                </c:pt>
                <c:pt idx="4353">
                  <c:v>43958</c:v>
                </c:pt>
                <c:pt idx="4354">
                  <c:v>43959</c:v>
                </c:pt>
                <c:pt idx="4355">
                  <c:v>43962</c:v>
                </c:pt>
                <c:pt idx="4356">
                  <c:v>43963</c:v>
                </c:pt>
                <c:pt idx="4357">
                  <c:v>43964</c:v>
                </c:pt>
                <c:pt idx="4358">
                  <c:v>43965</c:v>
                </c:pt>
                <c:pt idx="4359">
                  <c:v>43966</c:v>
                </c:pt>
                <c:pt idx="4360">
                  <c:v>43969</c:v>
                </c:pt>
                <c:pt idx="4361">
                  <c:v>43970</c:v>
                </c:pt>
                <c:pt idx="4362">
                  <c:v>43971</c:v>
                </c:pt>
                <c:pt idx="4363">
                  <c:v>43972</c:v>
                </c:pt>
                <c:pt idx="4364">
                  <c:v>43973</c:v>
                </c:pt>
                <c:pt idx="4365">
                  <c:v>43976</c:v>
                </c:pt>
                <c:pt idx="4366">
                  <c:v>43977</c:v>
                </c:pt>
                <c:pt idx="4367">
                  <c:v>43978</c:v>
                </c:pt>
                <c:pt idx="4368">
                  <c:v>43979</c:v>
                </c:pt>
                <c:pt idx="4369">
                  <c:v>43980</c:v>
                </c:pt>
                <c:pt idx="4370">
                  <c:v>43983</c:v>
                </c:pt>
                <c:pt idx="4371">
                  <c:v>43984</c:v>
                </c:pt>
                <c:pt idx="4372">
                  <c:v>43985</c:v>
                </c:pt>
                <c:pt idx="4373">
                  <c:v>43986</c:v>
                </c:pt>
                <c:pt idx="4374">
                  <c:v>43987</c:v>
                </c:pt>
                <c:pt idx="4375">
                  <c:v>43991</c:v>
                </c:pt>
                <c:pt idx="4376">
                  <c:v>43992</c:v>
                </c:pt>
                <c:pt idx="4377">
                  <c:v>43993</c:v>
                </c:pt>
                <c:pt idx="4378">
                  <c:v>43994</c:v>
                </c:pt>
                <c:pt idx="4379">
                  <c:v>43997</c:v>
                </c:pt>
                <c:pt idx="4380">
                  <c:v>43998</c:v>
                </c:pt>
                <c:pt idx="4381">
                  <c:v>43999</c:v>
                </c:pt>
                <c:pt idx="4382">
                  <c:v>44000</c:v>
                </c:pt>
                <c:pt idx="4383">
                  <c:v>44001</c:v>
                </c:pt>
                <c:pt idx="4384">
                  <c:v>44004</c:v>
                </c:pt>
                <c:pt idx="4385">
                  <c:v>44005</c:v>
                </c:pt>
                <c:pt idx="4386">
                  <c:v>44006</c:v>
                </c:pt>
                <c:pt idx="4387">
                  <c:v>44007</c:v>
                </c:pt>
                <c:pt idx="4388">
                  <c:v>44008</c:v>
                </c:pt>
                <c:pt idx="4389">
                  <c:v>44011</c:v>
                </c:pt>
                <c:pt idx="4390">
                  <c:v>44012</c:v>
                </c:pt>
                <c:pt idx="4391">
                  <c:v>44013</c:v>
                </c:pt>
                <c:pt idx="4392">
                  <c:v>44014</c:v>
                </c:pt>
                <c:pt idx="4393">
                  <c:v>44015</c:v>
                </c:pt>
                <c:pt idx="4394">
                  <c:v>44018</c:v>
                </c:pt>
                <c:pt idx="4395">
                  <c:v>44019</c:v>
                </c:pt>
                <c:pt idx="4396">
                  <c:v>44020</c:v>
                </c:pt>
                <c:pt idx="4397">
                  <c:v>44021</c:v>
                </c:pt>
                <c:pt idx="4398">
                  <c:v>44022</c:v>
                </c:pt>
                <c:pt idx="4399">
                  <c:v>44025</c:v>
                </c:pt>
                <c:pt idx="4400">
                  <c:v>44026</c:v>
                </c:pt>
                <c:pt idx="4401">
                  <c:v>44027</c:v>
                </c:pt>
                <c:pt idx="4402">
                  <c:v>44028</c:v>
                </c:pt>
                <c:pt idx="4403">
                  <c:v>44029</c:v>
                </c:pt>
                <c:pt idx="4404">
                  <c:v>44032</c:v>
                </c:pt>
                <c:pt idx="4405">
                  <c:v>44033</c:v>
                </c:pt>
                <c:pt idx="4406">
                  <c:v>44034</c:v>
                </c:pt>
                <c:pt idx="4407">
                  <c:v>44035</c:v>
                </c:pt>
                <c:pt idx="4408">
                  <c:v>44036</c:v>
                </c:pt>
                <c:pt idx="4409">
                  <c:v>44039</c:v>
                </c:pt>
                <c:pt idx="4410">
                  <c:v>44040</c:v>
                </c:pt>
                <c:pt idx="4411">
                  <c:v>44041</c:v>
                </c:pt>
                <c:pt idx="4412">
                  <c:v>44042</c:v>
                </c:pt>
                <c:pt idx="4413">
                  <c:v>44043</c:v>
                </c:pt>
                <c:pt idx="4414">
                  <c:v>44046</c:v>
                </c:pt>
                <c:pt idx="4415">
                  <c:v>44047</c:v>
                </c:pt>
                <c:pt idx="4416">
                  <c:v>44048</c:v>
                </c:pt>
                <c:pt idx="4417">
                  <c:v>44049</c:v>
                </c:pt>
                <c:pt idx="4418">
                  <c:v>44050</c:v>
                </c:pt>
                <c:pt idx="4419">
                  <c:v>44053</c:v>
                </c:pt>
                <c:pt idx="4420">
                  <c:v>44054</c:v>
                </c:pt>
                <c:pt idx="4421">
                  <c:v>44055</c:v>
                </c:pt>
                <c:pt idx="4422">
                  <c:v>44056</c:v>
                </c:pt>
                <c:pt idx="4423">
                  <c:v>44057</c:v>
                </c:pt>
                <c:pt idx="4424">
                  <c:v>44060</c:v>
                </c:pt>
                <c:pt idx="4425">
                  <c:v>44061</c:v>
                </c:pt>
                <c:pt idx="4426">
                  <c:v>44062</c:v>
                </c:pt>
                <c:pt idx="4427">
                  <c:v>44063</c:v>
                </c:pt>
                <c:pt idx="4428">
                  <c:v>44064</c:v>
                </c:pt>
                <c:pt idx="4429">
                  <c:v>44067</c:v>
                </c:pt>
                <c:pt idx="4430">
                  <c:v>44068</c:v>
                </c:pt>
                <c:pt idx="4431">
                  <c:v>44069</c:v>
                </c:pt>
                <c:pt idx="4432">
                  <c:v>44070</c:v>
                </c:pt>
                <c:pt idx="4433">
                  <c:v>44071</c:v>
                </c:pt>
                <c:pt idx="4434">
                  <c:v>44074</c:v>
                </c:pt>
                <c:pt idx="4435">
                  <c:v>44075</c:v>
                </c:pt>
                <c:pt idx="4436">
                  <c:v>44076</c:v>
                </c:pt>
                <c:pt idx="4437">
                  <c:v>44077</c:v>
                </c:pt>
                <c:pt idx="4438">
                  <c:v>44078</c:v>
                </c:pt>
                <c:pt idx="4439">
                  <c:v>44081</c:v>
                </c:pt>
                <c:pt idx="4440">
                  <c:v>44082</c:v>
                </c:pt>
                <c:pt idx="4441">
                  <c:v>44083</c:v>
                </c:pt>
                <c:pt idx="4442">
                  <c:v>44084</c:v>
                </c:pt>
                <c:pt idx="4443">
                  <c:v>44085</c:v>
                </c:pt>
                <c:pt idx="4444">
                  <c:v>44088</c:v>
                </c:pt>
                <c:pt idx="4445">
                  <c:v>44089</c:v>
                </c:pt>
                <c:pt idx="4446">
                  <c:v>44090</c:v>
                </c:pt>
                <c:pt idx="4447">
                  <c:v>44091</c:v>
                </c:pt>
                <c:pt idx="4448">
                  <c:v>44092</c:v>
                </c:pt>
                <c:pt idx="4449">
                  <c:v>44095</c:v>
                </c:pt>
                <c:pt idx="4450">
                  <c:v>44096</c:v>
                </c:pt>
                <c:pt idx="4451">
                  <c:v>44097</c:v>
                </c:pt>
                <c:pt idx="4452">
                  <c:v>44098</c:v>
                </c:pt>
                <c:pt idx="4453">
                  <c:v>44099</c:v>
                </c:pt>
                <c:pt idx="4454">
                  <c:v>44102</c:v>
                </c:pt>
                <c:pt idx="4455">
                  <c:v>44103</c:v>
                </c:pt>
                <c:pt idx="4456">
                  <c:v>44104</c:v>
                </c:pt>
                <c:pt idx="4457">
                  <c:v>44105</c:v>
                </c:pt>
                <c:pt idx="4458">
                  <c:v>44106</c:v>
                </c:pt>
                <c:pt idx="4459">
                  <c:v>44109</c:v>
                </c:pt>
                <c:pt idx="4460">
                  <c:v>44110</c:v>
                </c:pt>
                <c:pt idx="4461">
                  <c:v>44111</c:v>
                </c:pt>
                <c:pt idx="4462">
                  <c:v>44112</c:v>
                </c:pt>
                <c:pt idx="4463">
                  <c:v>44113</c:v>
                </c:pt>
                <c:pt idx="4464">
                  <c:v>44116</c:v>
                </c:pt>
                <c:pt idx="4465">
                  <c:v>44117</c:v>
                </c:pt>
                <c:pt idx="4466">
                  <c:v>44118</c:v>
                </c:pt>
                <c:pt idx="4467">
                  <c:v>44119</c:v>
                </c:pt>
                <c:pt idx="4468">
                  <c:v>44120</c:v>
                </c:pt>
                <c:pt idx="4469">
                  <c:v>44123</c:v>
                </c:pt>
                <c:pt idx="4470">
                  <c:v>44124</c:v>
                </c:pt>
                <c:pt idx="4471">
                  <c:v>44125</c:v>
                </c:pt>
                <c:pt idx="4472">
                  <c:v>44126</c:v>
                </c:pt>
                <c:pt idx="4473">
                  <c:v>44127</c:v>
                </c:pt>
                <c:pt idx="4474">
                  <c:v>44130</c:v>
                </c:pt>
                <c:pt idx="4475">
                  <c:v>44131</c:v>
                </c:pt>
                <c:pt idx="4476">
                  <c:v>44132</c:v>
                </c:pt>
                <c:pt idx="4477">
                  <c:v>44133</c:v>
                </c:pt>
                <c:pt idx="4478">
                  <c:v>44134</c:v>
                </c:pt>
                <c:pt idx="4479">
                  <c:v>44137</c:v>
                </c:pt>
                <c:pt idx="4480">
                  <c:v>44138</c:v>
                </c:pt>
                <c:pt idx="4481">
                  <c:v>44139</c:v>
                </c:pt>
                <c:pt idx="4482">
                  <c:v>44140</c:v>
                </c:pt>
                <c:pt idx="4483">
                  <c:v>44141</c:v>
                </c:pt>
                <c:pt idx="4484">
                  <c:v>44144</c:v>
                </c:pt>
                <c:pt idx="4485">
                  <c:v>44145</c:v>
                </c:pt>
                <c:pt idx="4486">
                  <c:v>44146</c:v>
                </c:pt>
                <c:pt idx="4487">
                  <c:v>44147</c:v>
                </c:pt>
                <c:pt idx="4488">
                  <c:v>44148</c:v>
                </c:pt>
                <c:pt idx="4489">
                  <c:v>44151</c:v>
                </c:pt>
                <c:pt idx="4490">
                  <c:v>44152</c:v>
                </c:pt>
                <c:pt idx="4491">
                  <c:v>44153</c:v>
                </c:pt>
                <c:pt idx="4492">
                  <c:v>44154</c:v>
                </c:pt>
                <c:pt idx="4493">
                  <c:v>44155</c:v>
                </c:pt>
                <c:pt idx="4494">
                  <c:v>44158</c:v>
                </c:pt>
                <c:pt idx="4495">
                  <c:v>44159</c:v>
                </c:pt>
                <c:pt idx="4496">
                  <c:v>44160</c:v>
                </c:pt>
                <c:pt idx="4497">
                  <c:v>44161</c:v>
                </c:pt>
                <c:pt idx="4498">
                  <c:v>44162</c:v>
                </c:pt>
                <c:pt idx="4499">
                  <c:v>44165</c:v>
                </c:pt>
                <c:pt idx="4500">
                  <c:v>44166</c:v>
                </c:pt>
                <c:pt idx="4501">
                  <c:v>44167</c:v>
                </c:pt>
                <c:pt idx="4502">
                  <c:v>44168</c:v>
                </c:pt>
                <c:pt idx="4503">
                  <c:v>44169</c:v>
                </c:pt>
                <c:pt idx="4504">
                  <c:v>44172</c:v>
                </c:pt>
                <c:pt idx="4505">
                  <c:v>44173</c:v>
                </c:pt>
                <c:pt idx="4506">
                  <c:v>44174</c:v>
                </c:pt>
                <c:pt idx="4507">
                  <c:v>44175</c:v>
                </c:pt>
                <c:pt idx="4508">
                  <c:v>44176</c:v>
                </c:pt>
                <c:pt idx="4509">
                  <c:v>44179</c:v>
                </c:pt>
                <c:pt idx="4510">
                  <c:v>44180</c:v>
                </c:pt>
                <c:pt idx="4511">
                  <c:v>44181</c:v>
                </c:pt>
                <c:pt idx="4512">
                  <c:v>44182</c:v>
                </c:pt>
                <c:pt idx="4513">
                  <c:v>44183</c:v>
                </c:pt>
                <c:pt idx="4514">
                  <c:v>44186</c:v>
                </c:pt>
                <c:pt idx="4515">
                  <c:v>44187</c:v>
                </c:pt>
                <c:pt idx="4516">
                  <c:v>44188</c:v>
                </c:pt>
                <c:pt idx="4517">
                  <c:v>44189</c:v>
                </c:pt>
                <c:pt idx="4518">
                  <c:v>44194</c:v>
                </c:pt>
                <c:pt idx="4519">
                  <c:v>44195</c:v>
                </c:pt>
                <c:pt idx="4520">
                  <c:v>44196</c:v>
                </c:pt>
                <c:pt idx="4521">
                  <c:v>44200</c:v>
                </c:pt>
                <c:pt idx="4522">
                  <c:v>44201</c:v>
                </c:pt>
                <c:pt idx="4523">
                  <c:v>44202</c:v>
                </c:pt>
                <c:pt idx="4524">
                  <c:v>44203</c:v>
                </c:pt>
                <c:pt idx="4525">
                  <c:v>44204</c:v>
                </c:pt>
                <c:pt idx="4526">
                  <c:v>44207</c:v>
                </c:pt>
                <c:pt idx="4527">
                  <c:v>44208</c:v>
                </c:pt>
                <c:pt idx="4528">
                  <c:v>44209</c:v>
                </c:pt>
                <c:pt idx="4529">
                  <c:v>44210</c:v>
                </c:pt>
                <c:pt idx="4530">
                  <c:v>44211</c:v>
                </c:pt>
                <c:pt idx="4531">
                  <c:v>44214</c:v>
                </c:pt>
                <c:pt idx="4532">
                  <c:v>44215</c:v>
                </c:pt>
                <c:pt idx="4533">
                  <c:v>44216</c:v>
                </c:pt>
                <c:pt idx="4534">
                  <c:v>44217</c:v>
                </c:pt>
                <c:pt idx="4535">
                  <c:v>44218</c:v>
                </c:pt>
                <c:pt idx="4536">
                  <c:v>44221</c:v>
                </c:pt>
                <c:pt idx="4537">
                  <c:v>44223</c:v>
                </c:pt>
                <c:pt idx="4538">
                  <c:v>44224</c:v>
                </c:pt>
                <c:pt idx="4539">
                  <c:v>44225</c:v>
                </c:pt>
                <c:pt idx="4540">
                  <c:v>44228</c:v>
                </c:pt>
                <c:pt idx="4541">
                  <c:v>44229</c:v>
                </c:pt>
                <c:pt idx="4542">
                  <c:v>44230</c:v>
                </c:pt>
                <c:pt idx="4543">
                  <c:v>44231</c:v>
                </c:pt>
                <c:pt idx="4544">
                  <c:v>44232</c:v>
                </c:pt>
                <c:pt idx="4545">
                  <c:v>44235</c:v>
                </c:pt>
                <c:pt idx="4546">
                  <c:v>44236</c:v>
                </c:pt>
                <c:pt idx="4547">
                  <c:v>44237</c:v>
                </c:pt>
                <c:pt idx="4548">
                  <c:v>44238</c:v>
                </c:pt>
                <c:pt idx="4549">
                  <c:v>44239</c:v>
                </c:pt>
                <c:pt idx="4550">
                  <c:v>44242</c:v>
                </c:pt>
                <c:pt idx="4551">
                  <c:v>44243</c:v>
                </c:pt>
                <c:pt idx="4552">
                  <c:v>44244</c:v>
                </c:pt>
                <c:pt idx="4553">
                  <c:v>44245</c:v>
                </c:pt>
                <c:pt idx="4554">
                  <c:v>44246</c:v>
                </c:pt>
                <c:pt idx="4555">
                  <c:v>44249</c:v>
                </c:pt>
                <c:pt idx="4556">
                  <c:v>44250</c:v>
                </c:pt>
                <c:pt idx="4557">
                  <c:v>44251</c:v>
                </c:pt>
                <c:pt idx="4558">
                  <c:v>44252</c:v>
                </c:pt>
                <c:pt idx="4559">
                  <c:v>44253</c:v>
                </c:pt>
                <c:pt idx="4560">
                  <c:v>44256</c:v>
                </c:pt>
                <c:pt idx="4561">
                  <c:v>44257</c:v>
                </c:pt>
                <c:pt idx="4562">
                  <c:v>44258</c:v>
                </c:pt>
                <c:pt idx="4563">
                  <c:v>44259</c:v>
                </c:pt>
                <c:pt idx="4564">
                  <c:v>44260</c:v>
                </c:pt>
                <c:pt idx="4565">
                  <c:v>44263</c:v>
                </c:pt>
                <c:pt idx="4566">
                  <c:v>44264</c:v>
                </c:pt>
                <c:pt idx="4567">
                  <c:v>44265</c:v>
                </c:pt>
                <c:pt idx="4568">
                  <c:v>44266</c:v>
                </c:pt>
                <c:pt idx="4569">
                  <c:v>44267</c:v>
                </c:pt>
                <c:pt idx="4570">
                  <c:v>44270</c:v>
                </c:pt>
                <c:pt idx="4571">
                  <c:v>44271</c:v>
                </c:pt>
                <c:pt idx="4572">
                  <c:v>44272</c:v>
                </c:pt>
                <c:pt idx="4573">
                  <c:v>44273</c:v>
                </c:pt>
                <c:pt idx="4574">
                  <c:v>44274</c:v>
                </c:pt>
                <c:pt idx="4575">
                  <c:v>44277</c:v>
                </c:pt>
                <c:pt idx="4576">
                  <c:v>44278</c:v>
                </c:pt>
                <c:pt idx="4577">
                  <c:v>44279</c:v>
                </c:pt>
                <c:pt idx="4578">
                  <c:v>44280</c:v>
                </c:pt>
                <c:pt idx="4579">
                  <c:v>44281</c:v>
                </c:pt>
                <c:pt idx="4580">
                  <c:v>44284</c:v>
                </c:pt>
                <c:pt idx="4581">
                  <c:v>44285</c:v>
                </c:pt>
                <c:pt idx="4582">
                  <c:v>44286</c:v>
                </c:pt>
                <c:pt idx="4583">
                  <c:v>44287</c:v>
                </c:pt>
                <c:pt idx="4584">
                  <c:v>44292</c:v>
                </c:pt>
                <c:pt idx="4585">
                  <c:v>44293</c:v>
                </c:pt>
                <c:pt idx="4586">
                  <c:v>44294</c:v>
                </c:pt>
                <c:pt idx="4587">
                  <c:v>44295</c:v>
                </c:pt>
                <c:pt idx="4588">
                  <c:v>44298</c:v>
                </c:pt>
                <c:pt idx="4589">
                  <c:v>44299</c:v>
                </c:pt>
                <c:pt idx="4590">
                  <c:v>44300</c:v>
                </c:pt>
                <c:pt idx="4591">
                  <c:v>44301</c:v>
                </c:pt>
                <c:pt idx="4592">
                  <c:v>44302</c:v>
                </c:pt>
                <c:pt idx="4593">
                  <c:v>44305</c:v>
                </c:pt>
                <c:pt idx="4594">
                  <c:v>44306</c:v>
                </c:pt>
                <c:pt idx="4595">
                  <c:v>44307</c:v>
                </c:pt>
                <c:pt idx="4596">
                  <c:v>44308</c:v>
                </c:pt>
                <c:pt idx="4597">
                  <c:v>44309</c:v>
                </c:pt>
                <c:pt idx="4598">
                  <c:v>44312</c:v>
                </c:pt>
                <c:pt idx="4599">
                  <c:v>44313</c:v>
                </c:pt>
                <c:pt idx="4600">
                  <c:v>44314</c:v>
                </c:pt>
                <c:pt idx="4601">
                  <c:v>44315</c:v>
                </c:pt>
                <c:pt idx="4602">
                  <c:v>44316</c:v>
                </c:pt>
                <c:pt idx="4603">
                  <c:v>44319</c:v>
                </c:pt>
                <c:pt idx="4604">
                  <c:v>44320</c:v>
                </c:pt>
                <c:pt idx="4605">
                  <c:v>44321</c:v>
                </c:pt>
                <c:pt idx="4606">
                  <c:v>44322</c:v>
                </c:pt>
                <c:pt idx="4607">
                  <c:v>44323</c:v>
                </c:pt>
                <c:pt idx="4608">
                  <c:v>44326</c:v>
                </c:pt>
                <c:pt idx="4609">
                  <c:v>44327</c:v>
                </c:pt>
                <c:pt idx="4610">
                  <c:v>44328</c:v>
                </c:pt>
                <c:pt idx="4611">
                  <c:v>44329</c:v>
                </c:pt>
                <c:pt idx="4612">
                  <c:v>44330</c:v>
                </c:pt>
                <c:pt idx="4613">
                  <c:v>44333</c:v>
                </c:pt>
                <c:pt idx="4614">
                  <c:v>44334</c:v>
                </c:pt>
                <c:pt idx="4615">
                  <c:v>44335</c:v>
                </c:pt>
                <c:pt idx="4616">
                  <c:v>44336</c:v>
                </c:pt>
                <c:pt idx="4617">
                  <c:v>44337</c:v>
                </c:pt>
                <c:pt idx="4618">
                  <c:v>44340</c:v>
                </c:pt>
                <c:pt idx="4619">
                  <c:v>44341</c:v>
                </c:pt>
                <c:pt idx="4620">
                  <c:v>44342</c:v>
                </c:pt>
                <c:pt idx="4621">
                  <c:v>44343</c:v>
                </c:pt>
                <c:pt idx="4622">
                  <c:v>44344</c:v>
                </c:pt>
                <c:pt idx="4623">
                  <c:v>44347</c:v>
                </c:pt>
                <c:pt idx="4624">
                  <c:v>44348</c:v>
                </c:pt>
                <c:pt idx="4625">
                  <c:v>44349</c:v>
                </c:pt>
                <c:pt idx="4626">
                  <c:v>44350</c:v>
                </c:pt>
                <c:pt idx="4627">
                  <c:v>44351</c:v>
                </c:pt>
                <c:pt idx="4628">
                  <c:v>44354</c:v>
                </c:pt>
                <c:pt idx="4629">
                  <c:v>44355</c:v>
                </c:pt>
                <c:pt idx="4630">
                  <c:v>44356</c:v>
                </c:pt>
                <c:pt idx="4631">
                  <c:v>44357</c:v>
                </c:pt>
                <c:pt idx="4632">
                  <c:v>44358</c:v>
                </c:pt>
                <c:pt idx="4633">
                  <c:v>44362</c:v>
                </c:pt>
                <c:pt idx="4634">
                  <c:v>44363</c:v>
                </c:pt>
                <c:pt idx="4635">
                  <c:v>44364</c:v>
                </c:pt>
                <c:pt idx="4636">
                  <c:v>44365</c:v>
                </c:pt>
                <c:pt idx="4637">
                  <c:v>44368</c:v>
                </c:pt>
                <c:pt idx="4638">
                  <c:v>44369</c:v>
                </c:pt>
                <c:pt idx="4639">
                  <c:v>44370</c:v>
                </c:pt>
                <c:pt idx="4640">
                  <c:v>44371</c:v>
                </c:pt>
                <c:pt idx="4641">
                  <c:v>44372</c:v>
                </c:pt>
                <c:pt idx="4642">
                  <c:v>44375</c:v>
                </c:pt>
                <c:pt idx="4643">
                  <c:v>44376</c:v>
                </c:pt>
                <c:pt idx="4644">
                  <c:v>44377</c:v>
                </c:pt>
                <c:pt idx="4645">
                  <c:v>44378</c:v>
                </c:pt>
                <c:pt idx="4646">
                  <c:v>44379</c:v>
                </c:pt>
                <c:pt idx="4647">
                  <c:v>44382</c:v>
                </c:pt>
                <c:pt idx="4648">
                  <c:v>44383</c:v>
                </c:pt>
                <c:pt idx="4649">
                  <c:v>44384</c:v>
                </c:pt>
                <c:pt idx="4650">
                  <c:v>44385</c:v>
                </c:pt>
                <c:pt idx="4651">
                  <c:v>44386</c:v>
                </c:pt>
                <c:pt idx="4652">
                  <c:v>44389</c:v>
                </c:pt>
                <c:pt idx="4653">
                  <c:v>44390</c:v>
                </c:pt>
                <c:pt idx="4654">
                  <c:v>44391</c:v>
                </c:pt>
                <c:pt idx="4655">
                  <c:v>44392</c:v>
                </c:pt>
                <c:pt idx="4656">
                  <c:v>44393</c:v>
                </c:pt>
                <c:pt idx="4657">
                  <c:v>44396</c:v>
                </c:pt>
                <c:pt idx="4658">
                  <c:v>44397</c:v>
                </c:pt>
                <c:pt idx="4659">
                  <c:v>44398</c:v>
                </c:pt>
                <c:pt idx="4660">
                  <c:v>44399</c:v>
                </c:pt>
                <c:pt idx="4661">
                  <c:v>44400</c:v>
                </c:pt>
                <c:pt idx="4662">
                  <c:v>44403</c:v>
                </c:pt>
                <c:pt idx="4663">
                  <c:v>44404</c:v>
                </c:pt>
                <c:pt idx="4664">
                  <c:v>44405</c:v>
                </c:pt>
                <c:pt idx="4665">
                  <c:v>44406</c:v>
                </c:pt>
                <c:pt idx="4666">
                  <c:v>44407</c:v>
                </c:pt>
                <c:pt idx="4667">
                  <c:v>44410</c:v>
                </c:pt>
                <c:pt idx="4668">
                  <c:v>44411</c:v>
                </c:pt>
                <c:pt idx="4669">
                  <c:v>44412</c:v>
                </c:pt>
                <c:pt idx="4670">
                  <c:v>44413</c:v>
                </c:pt>
                <c:pt idx="4671">
                  <c:v>44414</c:v>
                </c:pt>
                <c:pt idx="4672">
                  <c:v>44417</c:v>
                </c:pt>
                <c:pt idx="4673">
                  <c:v>44418</c:v>
                </c:pt>
                <c:pt idx="4674">
                  <c:v>44419</c:v>
                </c:pt>
                <c:pt idx="4675">
                  <c:v>44420</c:v>
                </c:pt>
                <c:pt idx="4676">
                  <c:v>44421</c:v>
                </c:pt>
                <c:pt idx="4677">
                  <c:v>44424</c:v>
                </c:pt>
                <c:pt idx="4678">
                  <c:v>44425</c:v>
                </c:pt>
                <c:pt idx="4679">
                  <c:v>44426</c:v>
                </c:pt>
                <c:pt idx="4680">
                  <c:v>44427</c:v>
                </c:pt>
                <c:pt idx="4681">
                  <c:v>44428</c:v>
                </c:pt>
                <c:pt idx="4682">
                  <c:v>44431</c:v>
                </c:pt>
                <c:pt idx="4683">
                  <c:v>44432</c:v>
                </c:pt>
                <c:pt idx="4684">
                  <c:v>44433</c:v>
                </c:pt>
                <c:pt idx="4685">
                  <c:v>44434</c:v>
                </c:pt>
                <c:pt idx="4686">
                  <c:v>44435</c:v>
                </c:pt>
                <c:pt idx="4687">
                  <c:v>44438</c:v>
                </c:pt>
                <c:pt idx="4688">
                  <c:v>44439</c:v>
                </c:pt>
                <c:pt idx="4689">
                  <c:v>44440</c:v>
                </c:pt>
                <c:pt idx="4690">
                  <c:v>44441</c:v>
                </c:pt>
                <c:pt idx="4691">
                  <c:v>44442</c:v>
                </c:pt>
                <c:pt idx="4692">
                  <c:v>44445</c:v>
                </c:pt>
                <c:pt idx="4693">
                  <c:v>44446</c:v>
                </c:pt>
                <c:pt idx="4694">
                  <c:v>44447</c:v>
                </c:pt>
                <c:pt idx="4695">
                  <c:v>44448</c:v>
                </c:pt>
                <c:pt idx="4696">
                  <c:v>44449</c:v>
                </c:pt>
                <c:pt idx="4697">
                  <c:v>44452</c:v>
                </c:pt>
                <c:pt idx="4698">
                  <c:v>44453</c:v>
                </c:pt>
                <c:pt idx="4699">
                  <c:v>44454</c:v>
                </c:pt>
                <c:pt idx="4700">
                  <c:v>44455</c:v>
                </c:pt>
                <c:pt idx="4701">
                  <c:v>44456</c:v>
                </c:pt>
                <c:pt idx="4702">
                  <c:v>44459</c:v>
                </c:pt>
                <c:pt idx="4703">
                  <c:v>44460</c:v>
                </c:pt>
                <c:pt idx="4704">
                  <c:v>44461</c:v>
                </c:pt>
                <c:pt idx="4705">
                  <c:v>44462</c:v>
                </c:pt>
                <c:pt idx="4706">
                  <c:v>44463</c:v>
                </c:pt>
                <c:pt idx="4707">
                  <c:v>44466</c:v>
                </c:pt>
                <c:pt idx="4708">
                  <c:v>44467</c:v>
                </c:pt>
                <c:pt idx="4709">
                  <c:v>44468</c:v>
                </c:pt>
                <c:pt idx="4710">
                  <c:v>44469</c:v>
                </c:pt>
                <c:pt idx="4711">
                  <c:v>44470</c:v>
                </c:pt>
                <c:pt idx="4712">
                  <c:v>44473</c:v>
                </c:pt>
                <c:pt idx="4713">
                  <c:v>44474</c:v>
                </c:pt>
                <c:pt idx="4714">
                  <c:v>44475</c:v>
                </c:pt>
                <c:pt idx="4715">
                  <c:v>44476</c:v>
                </c:pt>
                <c:pt idx="4716">
                  <c:v>44477</c:v>
                </c:pt>
                <c:pt idx="4717">
                  <c:v>44480</c:v>
                </c:pt>
                <c:pt idx="4718">
                  <c:v>44481</c:v>
                </c:pt>
                <c:pt idx="4719">
                  <c:v>44482</c:v>
                </c:pt>
                <c:pt idx="4720">
                  <c:v>44483</c:v>
                </c:pt>
                <c:pt idx="4721">
                  <c:v>44484</c:v>
                </c:pt>
                <c:pt idx="4722">
                  <c:v>44487</c:v>
                </c:pt>
                <c:pt idx="4723">
                  <c:v>44488</c:v>
                </c:pt>
                <c:pt idx="4724">
                  <c:v>44489</c:v>
                </c:pt>
                <c:pt idx="4725">
                  <c:v>44490</c:v>
                </c:pt>
                <c:pt idx="4726">
                  <c:v>44491</c:v>
                </c:pt>
                <c:pt idx="4727">
                  <c:v>44494</c:v>
                </c:pt>
                <c:pt idx="4728">
                  <c:v>44495</c:v>
                </c:pt>
                <c:pt idx="4729">
                  <c:v>44496</c:v>
                </c:pt>
                <c:pt idx="4730">
                  <c:v>44497</c:v>
                </c:pt>
                <c:pt idx="4731">
                  <c:v>44498</c:v>
                </c:pt>
                <c:pt idx="4732">
                  <c:v>44501</c:v>
                </c:pt>
                <c:pt idx="4733">
                  <c:v>44502</c:v>
                </c:pt>
                <c:pt idx="4734">
                  <c:v>44503</c:v>
                </c:pt>
                <c:pt idx="4735">
                  <c:v>44504</c:v>
                </c:pt>
                <c:pt idx="4736">
                  <c:v>44505</c:v>
                </c:pt>
                <c:pt idx="4737">
                  <c:v>44508</c:v>
                </c:pt>
                <c:pt idx="4738">
                  <c:v>44509</c:v>
                </c:pt>
                <c:pt idx="4739">
                  <c:v>44510</c:v>
                </c:pt>
                <c:pt idx="4740">
                  <c:v>44511</c:v>
                </c:pt>
                <c:pt idx="4741">
                  <c:v>44512</c:v>
                </c:pt>
                <c:pt idx="4742">
                  <c:v>44515</c:v>
                </c:pt>
                <c:pt idx="4743">
                  <c:v>44516</c:v>
                </c:pt>
                <c:pt idx="4744">
                  <c:v>44517</c:v>
                </c:pt>
                <c:pt idx="4745">
                  <c:v>44518</c:v>
                </c:pt>
                <c:pt idx="4746">
                  <c:v>44519</c:v>
                </c:pt>
                <c:pt idx="4747">
                  <c:v>44522</c:v>
                </c:pt>
                <c:pt idx="4748">
                  <c:v>44523</c:v>
                </c:pt>
                <c:pt idx="4749">
                  <c:v>44524</c:v>
                </c:pt>
                <c:pt idx="4750">
                  <c:v>44525</c:v>
                </c:pt>
                <c:pt idx="4751">
                  <c:v>44526</c:v>
                </c:pt>
                <c:pt idx="4752">
                  <c:v>44529</c:v>
                </c:pt>
                <c:pt idx="4753">
                  <c:v>44530</c:v>
                </c:pt>
                <c:pt idx="4754">
                  <c:v>44531</c:v>
                </c:pt>
                <c:pt idx="4755">
                  <c:v>44532</c:v>
                </c:pt>
                <c:pt idx="4756">
                  <c:v>44533</c:v>
                </c:pt>
                <c:pt idx="4757">
                  <c:v>44536</c:v>
                </c:pt>
                <c:pt idx="4758">
                  <c:v>44537</c:v>
                </c:pt>
                <c:pt idx="4759">
                  <c:v>44538</c:v>
                </c:pt>
                <c:pt idx="4760">
                  <c:v>44539</c:v>
                </c:pt>
                <c:pt idx="4761">
                  <c:v>44540</c:v>
                </c:pt>
                <c:pt idx="4762">
                  <c:v>44543</c:v>
                </c:pt>
                <c:pt idx="4763">
                  <c:v>44544</c:v>
                </c:pt>
                <c:pt idx="4764">
                  <c:v>44545</c:v>
                </c:pt>
                <c:pt idx="4765">
                  <c:v>44546</c:v>
                </c:pt>
                <c:pt idx="4766">
                  <c:v>44547</c:v>
                </c:pt>
                <c:pt idx="4767">
                  <c:v>44550</c:v>
                </c:pt>
                <c:pt idx="4768">
                  <c:v>44551</c:v>
                </c:pt>
                <c:pt idx="4769">
                  <c:v>44552</c:v>
                </c:pt>
                <c:pt idx="4770">
                  <c:v>44553</c:v>
                </c:pt>
                <c:pt idx="4771">
                  <c:v>44554</c:v>
                </c:pt>
                <c:pt idx="4772">
                  <c:v>44559</c:v>
                </c:pt>
              </c:numCache>
            </c:numRef>
          </c:cat>
          <c:val>
            <c:numRef>
              <c:f>QANPrices!$B$2:$B$4774</c:f>
              <c:numCache>
                <c:formatCode>General</c:formatCode>
                <c:ptCount val="4773"/>
                <c:pt idx="0">
                  <c:v>2.3408961296081499</c:v>
                </c:pt>
                <c:pt idx="1">
                  <c:v>2.0698449611663801</c:v>
                </c:pt>
                <c:pt idx="2">
                  <c:v>2.0883255004882799</c:v>
                </c:pt>
                <c:pt idx="3">
                  <c:v>2.0883255004882799</c:v>
                </c:pt>
                <c:pt idx="4">
                  <c:v>1.98976194858551</c:v>
                </c:pt>
                <c:pt idx="5">
                  <c:v>2.0328834056854199</c:v>
                </c:pt>
                <c:pt idx="6">
                  <c:v>1.94664001464843</c:v>
                </c:pt>
                <c:pt idx="7">
                  <c:v>1.8973582983016899</c:v>
                </c:pt>
                <c:pt idx="8">
                  <c:v>1.97128081321716</c:v>
                </c:pt>
                <c:pt idx="9">
                  <c:v>1.99592196941375</c:v>
                </c:pt>
                <c:pt idx="10">
                  <c:v>2.0211865901946999</c:v>
                </c:pt>
                <c:pt idx="11">
                  <c:v>2.0401353836059499</c:v>
                </c:pt>
                <c:pt idx="12">
                  <c:v>1.9896055459976101</c:v>
                </c:pt>
                <c:pt idx="13">
                  <c:v>2.0148708820343</c:v>
                </c:pt>
                <c:pt idx="14">
                  <c:v>1.9896055459976101</c:v>
                </c:pt>
                <c:pt idx="15">
                  <c:v>2.0022380352020201</c:v>
                </c:pt>
                <c:pt idx="16">
                  <c:v>1.9643410444259599</c:v>
                </c:pt>
                <c:pt idx="17">
                  <c:v>2.0085546970367401</c:v>
                </c:pt>
                <c:pt idx="18">
                  <c:v>2.0085546970367401</c:v>
                </c:pt>
                <c:pt idx="19">
                  <c:v>2.0969812870025599</c:v>
                </c:pt>
                <c:pt idx="20">
                  <c:v>2.1032972335815399</c:v>
                </c:pt>
                <c:pt idx="21">
                  <c:v>2.1159300804138099</c:v>
                </c:pt>
                <c:pt idx="22">
                  <c:v>2.1790921688079798</c:v>
                </c:pt>
                <c:pt idx="23">
                  <c:v>2.1727757453918399</c:v>
                </c:pt>
                <c:pt idx="24">
                  <c:v>2.1727757453918399</c:v>
                </c:pt>
                <c:pt idx="25">
                  <c:v>2.1917243003845202</c:v>
                </c:pt>
                <c:pt idx="26">
                  <c:v>2.0969812870025599</c:v>
                </c:pt>
                <c:pt idx="27">
                  <c:v>1.8948628902435301</c:v>
                </c:pt>
                <c:pt idx="28">
                  <c:v>1.87591445446014</c:v>
                </c:pt>
                <c:pt idx="29">
                  <c:v>1.9327596426010101</c:v>
                </c:pt>
                <c:pt idx="30">
                  <c:v>1.9327596426010101</c:v>
                </c:pt>
                <c:pt idx="31">
                  <c:v>1.9832890033721899</c:v>
                </c:pt>
                <c:pt idx="32">
                  <c:v>1.9832890033721899</c:v>
                </c:pt>
                <c:pt idx="33">
                  <c:v>2.0085546970367401</c:v>
                </c:pt>
                <c:pt idx="34">
                  <c:v>2.0211865901946999</c:v>
                </c:pt>
                <c:pt idx="35">
                  <c:v>1.93907570838928</c:v>
                </c:pt>
                <c:pt idx="36">
                  <c:v>1.9517081975936801</c:v>
                </c:pt>
                <c:pt idx="37">
                  <c:v>1.9706572294235201</c:v>
                </c:pt>
                <c:pt idx="38">
                  <c:v>1.9517081975936801</c:v>
                </c:pt>
                <c:pt idx="39">
                  <c:v>1.9706572294235201</c:v>
                </c:pt>
                <c:pt idx="40">
                  <c:v>1.9832890033721899</c:v>
                </c:pt>
                <c:pt idx="41">
                  <c:v>1.9832890033721899</c:v>
                </c:pt>
                <c:pt idx="42">
                  <c:v>1.9643410444259599</c:v>
                </c:pt>
                <c:pt idx="43">
                  <c:v>1.9706572294235201</c:v>
                </c:pt>
                <c:pt idx="44">
                  <c:v>1.8948628902435301</c:v>
                </c:pt>
                <c:pt idx="45">
                  <c:v>1.8001194000244101</c:v>
                </c:pt>
                <c:pt idx="46">
                  <c:v>1.92012739181518</c:v>
                </c:pt>
                <c:pt idx="47">
                  <c:v>2.0085546970367401</c:v>
                </c:pt>
                <c:pt idx="48">
                  <c:v>2.0211865901946999</c:v>
                </c:pt>
                <c:pt idx="49">
                  <c:v>2.0022380352020201</c:v>
                </c:pt>
                <c:pt idx="50">
                  <c:v>2.0527672767639098</c:v>
                </c:pt>
                <c:pt idx="51">
                  <c:v>2.0211865901946999</c:v>
                </c:pt>
                <c:pt idx="52">
                  <c:v>1.92012739181518</c:v>
                </c:pt>
                <c:pt idx="53">
                  <c:v>1.97697389125823</c:v>
                </c:pt>
                <c:pt idx="54">
                  <c:v>2.0275032520294101</c:v>
                </c:pt>
                <c:pt idx="55">
                  <c:v>2.0148708820343</c:v>
                </c:pt>
                <c:pt idx="56">
                  <c:v>1.99592196941375</c:v>
                </c:pt>
                <c:pt idx="57">
                  <c:v>1.99592196941375</c:v>
                </c:pt>
                <c:pt idx="58">
                  <c:v>2.0275032520294101</c:v>
                </c:pt>
                <c:pt idx="59">
                  <c:v>2.0085546970367401</c:v>
                </c:pt>
                <c:pt idx="60">
                  <c:v>2.0148708820343</c:v>
                </c:pt>
                <c:pt idx="61">
                  <c:v>1.97697389125823</c:v>
                </c:pt>
                <c:pt idx="62">
                  <c:v>1.9896055459976101</c:v>
                </c:pt>
                <c:pt idx="63">
                  <c:v>2.0401353836059499</c:v>
                </c:pt>
                <c:pt idx="64">
                  <c:v>2.1222462654113698</c:v>
                </c:pt>
                <c:pt idx="65">
                  <c:v>2.07171630859375</c:v>
                </c:pt>
                <c:pt idx="66">
                  <c:v>2.07171630859375</c:v>
                </c:pt>
                <c:pt idx="67">
                  <c:v>2.0464518070220898</c:v>
                </c:pt>
                <c:pt idx="68">
                  <c:v>2.0211865901946999</c:v>
                </c:pt>
                <c:pt idx="69">
                  <c:v>2.03381896018981</c:v>
                </c:pt>
                <c:pt idx="70">
                  <c:v>2.0590839385986301</c:v>
                </c:pt>
                <c:pt idx="71">
                  <c:v>2.0843486785888601</c:v>
                </c:pt>
                <c:pt idx="72">
                  <c:v>2.0654006004333398</c:v>
                </c:pt>
                <c:pt idx="73">
                  <c:v>2.1348788738250701</c:v>
                </c:pt>
                <c:pt idx="74">
                  <c:v>2.14751076698303</c:v>
                </c:pt>
                <c:pt idx="75">
                  <c:v>2.1285619735717698</c:v>
                </c:pt>
                <c:pt idx="76">
                  <c:v>2.1917243003845202</c:v>
                </c:pt>
                <c:pt idx="77">
                  <c:v>2.1601436138153001</c:v>
                </c:pt>
                <c:pt idx="78">
                  <c:v>2.1601436138153001</c:v>
                </c:pt>
                <c:pt idx="79">
                  <c:v>2.15382623672485</c:v>
                </c:pt>
                <c:pt idx="80">
                  <c:v>2.14751076698303</c:v>
                </c:pt>
                <c:pt idx="81">
                  <c:v>2.1096131801605198</c:v>
                </c:pt>
                <c:pt idx="82">
                  <c:v>2.1348788738250701</c:v>
                </c:pt>
                <c:pt idx="83">
                  <c:v>2.14751076698303</c:v>
                </c:pt>
                <c:pt idx="84">
                  <c:v>2.15382623672485</c:v>
                </c:pt>
                <c:pt idx="85">
                  <c:v>2.1285619735717698</c:v>
                </c:pt>
                <c:pt idx="86">
                  <c:v>2.1159300804138099</c:v>
                </c:pt>
                <c:pt idx="87">
                  <c:v>2.0527672767639098</c:v>
                </c:pt>
                <c:pt idx="88">
                  <c:v>2.0780324935913002</c:v>
                </c:pt>
                <c:pt idx="89">
                  <c:v>2.0654006004333398</c:v>
                </c:pt>
                <c:pt idx="90">
                  <c:v>2.0590839385986301</c:v>
                </c:pt>
                <c:pt idx="91">
                  <c:v>2.0211865901946999</c:v>
                </c:pt>
                <c:pt idx="92">
                  <c:v>1.99592196941375</c:v>
                </c:pt>
                <c:pt idx="93">
                  <c:v>2.0148708820343</c:v>
                </c:pt>
                <c:pt idx="94">
                  <c:v>2.0022380352020201</c:v>
                </c:pt>
                <c:pt idx="95">
                  <c:v>2.07171630859375</c:v>
                </c:pt>
                <c:pt idx="96">
                  <c:v>2.03381896018981</c:v>
                </c:pt>
                <c:pt idx="97">
                  <c:v>2.1032972335815399</c:v>
                </c:pt>
                <c:pt idx="98">
                  <c:v>2.1032972335815399</c:v>
                </c:pt>
                <c:pt idx="99">
                  <c:v>2.1222462654113698</c:v>
                </c:pt>
                <c:pt idx="100">
                  <c:v>2.1159300804138099</c:v>
                </c:pt>
                <c:pt idx="101">
                  <c:v>2.09066486358642</c:v>
                </c:pt>
                <c:pt idx="102">
                  <c:v>2.0275032520294101</c:v>
                </c:pt>
                <c:pt idx="103">
                  <c:v>2.0211865901946999</c:v>
                </c:pt>
                <c:pt idx="104">
                  <c:v>2.0085546970367401</c:v>
                </c:pt>
                <c:pt idx="105">
                  <c:v>1.99592196941375</c:v>
                </c:pt>
                <c:pt idx="106">
                  <c:v>2.0148708820343</c:v>
                </c:pt>
                <c:pt idx="107">
                  <c:v>1.9706572294235201</c:v>
                </c:pt>
                <c:pt idx="108">
                  <c:v>1.99592196941375</c:v>
                </c:pt>
                <c:pt idx="109">
                  <c:v>2.0022380352020201</c:v>
                </c:pt>
                <c:pt idx="110">
                  <c:v>2.0022380352020201</c:v>
                </c:pt>
                <c:pt idx="111">
                  <c:v>2.0401353836059499</c:v>
                </c:pt>
                <c:pt idx="112">
                  <c:v>2.0148708820343</c:v>
                </c:pt>
                <c:pt idx="113">
                  <c:v>2.0148708820343</c:v>
                </c:pt>
                <c:pt idx="114">
                  <c:v>2.0085546970367401</c:v>
                </c:pt>
                <c:pt idx="115">
                  <c:v>2.0022380352020201</c:v>
                </c:pt>
                <c:pt idx="116">
                  <c:v>2.0148708820343</c:v>
                </c:pt>
                <c:pt idx="117">
                  <c:v>2.0022380352020201</c:v>
                </c:pt>
                <c:pt idx="118">
                  <c:v>1.9896055459976101</c:v>
                </c:pt>
                <c:pt idx="119">
                  <c:v>1.9832890033721899</c:v>
                </c:pt>
                <c:pt idx="120">
                  <c:v>1.9643410444259599</c:v>
                </c:pt>
                <c:pt idx="121">
                  <c:v>1.9453926086425699</c:v>
                </c:pt>
                <c:pt idx="122">
                  <c:v>1.95802474021911</c:v>
                </c:pt>
                <c:pt idx="123">
                  <c:v>1.9896055459976101</c:v>
                </c:pt>
                <c:pt idx="124">
                  <c:v>1.9706572294235201</c:v>
                </c:pt>
                <c:pt idx="125">
                  <c:v>1.9517081975936801</c:v>
                </c:pt>
                <c:pt idx="126">
                  <c:v>1.95802474021911</c:v>
                </c:pt>
                <c:pt idx="127">
                  <c:v>2.0843486785888601</c:v>
                </c:pt>
                <c:pt idx="128">
                  <c:v>2.0590839385986301</c:v>
                </c:pt>
                <c:pt idx="129">
                  <c:v>2.09066486358642</c:v>
                </c:pt>
                <c:pt idx="130">
                  <c:v>2.0654006004333398</c:v>
                </c:pt>
                <c:pt idx="131">
                  <c:v>2.0464518070220898</c:v>
                </c:pt>
                <c:pt idx="132">
                  <c:v>2.0334584712982098</c:v>
                </c:pt>
                <c:pt idx="133">
                  <c:v>2.1049222946166899</c:v>
                </c:pt>
                <c:pt idx="134">
                  <c:v>2.11791515350341</c:v>
                </c:pt>
                <c:pt idx="135">
                  <c:v>2.1049222946166899</c:v>
                </c:pt>
                <c:pt idx="136">
                  <c:v>2.16988897323608</c:v>
                </c:pt>
                <c:pt idx="137">
                  <c:v>2.1828818321228001</c:v>
                </c:pt>
                <c:pt idx="138">
                  <c:v>2.26084232330322</c:v>
                </c:pt>
                <c:pt idx="139">
                  <c:v>2.2868289947509699</c:v>
                </c:pt>
                <c:pt idx="140">
                  <c:v>2.1828818321228001</c:v>
                </c:pt>
                <c:pt idx="141">
                  <c:v>2.1374051570892298</c:v>
                </c:pt>
                <c:pt idx="142">
                  <c:v>2.1374051570892298</c:v>
                </c:pt>
                <c:pt idx="143">
                  <c:v>2.1503984928131099</c:v>
                </c:pt>
                <c:pt idx="144">
                  <c:v>2.1374051570892298</c:v>
                </c:pt>
                <c:pt idx="145">
                  <c:v>2.1049222946166899</c:v>
                </c:pt>
                <c:pt idx="146">
                  <c:v>2.11141777038574</c:v>
                </c:pt>
                <c:pt idx="147">
                  <c:v>2.1049222946166899</c:v>
                </c:pt>
                <c:pt idx="148">
                  <c:v>2.0919280052185001</c:v>
                </c:pt>
                <c:pt idx="149">
                  <c:v>2.0789344310760498</c:v>
                </c:pt>
                <c:pt idx="150">
                  <c:v>2.0854320526122998</c:v>
                </c:pt>
                <c:pt idx="151">
                  <c:v>2.1439013481140101</c:v>
                </c:pt>
                <c:pt idx="152">
                  <c:v>2.0919280052185001</c:v>
                </c:pt>
                <c:pt idx="153">
                  <c:v>2.0984253883361799</c:v>
                </c:pt>
                <c:pt idx="154">
                  <c:v>2.11791515350341</c:v>
                </c:pt>
                <c:pt idx="155">
                  <c:v>2.13090872764587</c:v>
                </c:pt>
                <c:pt idx="156">
                  <c:v>2.1374051570892298</c:v>
                </c:pt>
                <c:pt idx="157">
                  <c:v>2.1633920669555602</c:v>
                </c:pt>
                <c:pt idx="158">
                  <c:v>2.1958754062652499</c:v>
                </c:pt>
                <c:pt idx="159">
                  <c:v>2.20886850357055</c:v>
                </c:pt>
                <c:pt idx="160">
                  <c:v>2.2348549365997301</c:v>
                </c:pt>
                <c:pt idx="161">
                  <c:v>2.1893784999847399</c:v>
                </c:pt>
                <c:pt idx="162">
                  <c:v>2.20886850357055</c:v>
                </c:pt>
                <c:pt idx="163">
                  <c:v>2.22186207771301</c:v>
                </c:pt>
                <c:pt idx="164">
                  <c:v>2.26084232330322</c:v>
                </c:pt>
                <c:pt idx="165">
                  <c:v>2.2868289947509699</c:v>
                </c:pt>
                <c:pt idx="166">
                  <c:v>2.35179567337036</c:v>
                </c:pt>
                <c:pt idx="167">
                  <c:v>2.3258087635040199</c:v>
                </c:pt>
                <c:pt idx="168">
                  <c:v>2.3063185214996298</c:v>
                </c:pt>
                <c:pt idx="169">
                  <c:v>2.31281542778015</c:v>
                </c:pt>
                <c:pt idx="170">
                  <c:v>2.2933259010314901</c:v>
                </c:pt>
                <c:pt idx="171">
                  <c:v>2.3063185214996298</c:v>
                </c:pt>
                <c:pt idx="172">
                  <c:v>2.26084232330322</c:v>
                </c:pt>
                <c:pt idx="173">
                  <c:v>2.2803323268890301</c:v>
                </c:pt>
                <c:pt idx="174">
                  <c:v>2.2738351821899401</c:v>
                </c:pt>
                <c:pt idx="175">
                  <c:v>2.3258087635040199</c:v>
                </c:pt>
                <c:pt idx="176">
                  <c:v>2.3842792510986301</c:v>
                </c:pt>
                <c:pt idx="177">
                  <c:v>2.3777821063995299</c:v>
                </c:pt>
                <c:pt idx="178">
                  <c:v>2.3452987670898402</c:v>
                </c:pt>
                <c:pt idx="179">
                  <c:v>2.3193118572235099</c:v>
                </c:pt>
                <c:pt idx="180">
                  <c:v>2.3323056697845401</c:v>
                </c:pt>
                <c:pt idx="181">
                  <c:v>2.29982233047485</c:v>
                </c:pt>
                <c:pt idx="182">
                  <c:v>2.2933259010314901</c:v>
                </c:pt>
                <c:pt idx="183">
                  <c:v>2.2413523197174001</c:v>
                </c:pt>
                <c:pt idx="184">
                  <c:v>2.2153651714324898</c:v>
                </c:pt>
                <c:pt idx="185">
                  <c:v>2.2478487491607599</c:v>
                </c:pt>
                <c:pt idx="186">
                  <c:v>2.2348549365997301</c:v>
                </c:pt>
                <c:pt idx="187">
                  <c:v>2.2478487491607599</c:v>
                </c:pt>
                <c:pt idx="188">
                  <c:v>2.2283585071563698</c:v>
                </c:pt>
                <c:pt idx="189">
                  <c:v>2.22186207771301</c:v>
                </c:pt>
                <c:pt idx="190">
                  <c:v>2.20886850357055</c:v>
                </c:pt>
                <c:pt idx="191">
                  <c:v>2.20886850357055</c:v>
                </c:pt>
                <c:pt idx="192">
                  <c:v>2.2348549365997301</c:v>
                </c:pt>
                <c:pt idx="193">
                  <c:v>2.1958754062652499</c:v>
                </c:pt>
                <c:pt idx="194">
                  <c:v>2.1958754062652499</c:v>
                </c:pt>
                <c:pt idx="195">
                  <c:v>2.2283585071563698</c:v>
                </c:pt>
                <c:pt idx="196">
                  <c:v>2.2348549365997301</c:v>
                </c:pt>
                <c:pt idx="197">
                  <c:v>2.20886850357055</c:v>
                </c:pt>
                <c:pt idx="198">
                  <c:v>2.1633920669555602</c:v>
                </c:pt>
                <c:pt idx="199">
                  <c:v>2.16988897323608</c:v>
                </c:pt>
                <c:pt idx="200">
                  <c:v>2.2153651714324898</c:v>
                </c:pt>
                <c:pt idx="201">
                  <c:v>2.2153651714324898</c:v>
                </c:pt>
                <c:pt idx="202">
                  <c:v>2.22186207771301</c:v>
                </c:pt>
                <c:pt idx="203">
                  <c:v>2.2413523197174001</c:v>
                </c:pt>
                <c:pt idx="204">
                  <c:v>2.2348549365997301</c:v>
                </c:pt>
                <c:pt idx="205">
                  <c:v>2.2023718357086102</c:v>
                </c:pt>
                <c:pt idx="206">
                  <c:v>2.16988897323608</c:v>
                </c:pt>
                <c:pt idx="207">
                  <c:v>2.1374051570892298</c:v>
                </c:pt>
                <c:pt idx="208">
                  <c:v>2.1439013481140101</c:v>
                </c:pt>
                <c:pt idx="209">
                  <c:v>2.1893784999847399</c:v>
                </c:pt>
                <c:pt idx="210">
                  <c:v>2.1958754062652499</c:v>
                </c:pt>
                <c:pt idx="211">
                  <c:v>2.1633920669555602</c:v>
                </c:pt>
                <c:pt idx="212">
                  <c:v>2.1633920669555602</c:v>
                </c:pt>
                <c:pt idx="213">
                  <c:v>2.13090872764587</c:v>
                </c:pt>
                <c:pt idx="214">
                  <c:v>2.1439013481140101</c:v>
                </c:pt>
                <c:pt idx="215">
                  <c:v>2.13090872764587</c:v>
                </c:pt>
                <c:pt idx="216">
                  <c:v>2.13090872764587</c:v>
                </c:pt>
                <c:pt idx="217">
                  <c:v>2.1374051570892298</c:v>
                </c:pt>
                <c:pt idx="218">
                  <c:v>2.1439013481140101</c:v>
                </c:pt>
                <c:pt idx="219">
                  <c:v>2.1374051570892298</c:v>
                </c:pt>
                <c:pt idx="220">
                  <c:v>2.1439013481140101</c:v>
                </c:pt>
                <c:pt idx="221">
                  <c:v>2.1374051570892298</c:v>
                </c:pt>
                <c:pt idx="222">
                  <c:v>2.1568946838378902</c:v>
                </c:pt>
                <c:pt idx="223">
                  <c:v>2.1828818321228001</c:v>
                </c:pt>
                <c:pt idx="224">
                  <c:v>2.1763854026794398</c:v>
                </c:pt>
                <c:pt idx="225">
                  <c:v>2.2023718357086102</c:v>
                </c:pt>
                <c:pt idx="226">
                  <c:v>2.1893784999847399</c:v>
                </c:pt>
                <c:pt idx="227">
                  <c:v>2.1958754062652499</c:v>
                </c:pt>
                <c:pt idx="228">
                  <c:v>2.1958754062652499</c:v>
                </c:pt>
                <c:pt idx="229">
                  <c:v>2.1828818321228001</c:v>
                </c:pt>
                <c:pt idx="230">
                  <c:v>2.2283585071563698</c:v>
                </c:pt>
                <c:pt idx="231">
                  <c:v>2.2738351821899401</c:v>
                </c:pt>
                <c:pt idx="232">
                  <c:v>2.29982233047485</c:v>
                </c:pt>
                <c:pt idx="233">
                  <c:v>2.3258087635040199</c:v>
                </c:pt>
                <c:pt idx="234">
                  <c:v>2.33880186080932</c:v>
                </c:pt>
                <c:pt idx="235">
                  <c:v>2.31281542778015</c:v>
                </c:pt>
                <c:pt idx="236">
                  <c:v>2.2803323268890301</c:v>
                </c:pt>
                <c:pt idx="237">
                  <c:v>2.2738351821899401</c:v>
                </c:pt>
                <c:pt idx="238">
                  <c:v>2.2283585071563698</c:v>
                </c:pt>
                <c:pt idx="239">
                  <c:v>2.2478487491607599</c:v>
                </c:pt>
                <c:pt idx="240">
                  <c:v>2.2413523197174001</c:v>
                </c:pt>
                <c:pt idx="241">
                  <c:v>2.20886850357055</c:v>
                </c:pt>
                <c:pt idx="242">
                  <c:v>2.2673382759094198</c:v>
                </c:pt>
                <c:pt idx="243">
                  <c:v>2.29982233047485</c:v>
                </c:pt>
                <c:pt idx="244">
                  <c:v>2.2933259010314901</c:v>
                </c:pt>
                <c:pt idx="245">
                  <c:v>2.29982233047485</c:v>
                </c:pt>
                <c:pt idx="246">
                  <c:v>2.3323056697845401</c:v>
                </c:pt>
                <c:pt idx="247">
                  <c:v>2.3323056697845401</c:v>
                </c:pt>
                <c:pt idx="248">
                  <c:v>2.3063185214996298</c:v>
                </c:pt>
                <c:pt idx="249">
                  <c:v>2.2803323268890301</c:v>
                </c:pt>
                <c:pt idx="250">
                  <c:v>2.29982233047485</c:v>
                </c:pt>
                <c:pt idx="251">
                  <c:v>2.3712849617004301</c:v>
                </c:pt>
                <c:pt idx="252">
                  <c:v>2.3582923412322998</c:v>
                </c:pt>
                <c:pt idx="253">
                  <c:v>2.44924545288085</c:v>
                </c:pt>
                <c:pt idx="254">
                  <c:v>2.4232585430145201</c:v>
                </c:pt>
                <c:pt idx="255">
                  <c:v>2.4232585430145201</c:v>
                </c:pt>
                <c:pt idx="256">
                  <c:v>2.44924545288085</c:v>
                </c:pt>
                <c:pt idx="257">
                  <c:v>2.4232585430145201</c:v>
                </c:pt>
                <c:pt idx="258">
                  <c:v>2.4102654457092201</c:v>
                </c:pt>
                <c:pt idx="259">
                  <c:v>2.4102654457092201</c:v>
                </c:pt>
                <c:pt idx="260">
                  <c:v>2.4232585430145201</c:v>
                </c:pt>
                <c:pt idx="261">
                  <c:v>2.4752321243286102</c:v>
                </c:pt>
                <c:pt idx="262">
                  <c:v>2.4287803173065101</c:v>
                </c:pt>
                <c:pt idx="263">
                  <c:v>2.4088723659515301</c:v>
                </c:pt>
                <c:pt idx="264">
                  <c:v>2.3956003189086901</c:v>
                </c:pt>
                <c:pt idx="265">
                  <c:v>2.3756921291351301</c:v>
                </c:pt>
                <c:pt idx="266">
                  <c:v>2.34914851188659</c:v>
                </c:pt>
                <c:pt idx="267">
                  <c:v>2.4022364616393999</c:v>
                </c:pt>
                <c:pt idx="268">
                  <c:v>2.3690557479858398</c:v>
                </c:pt>
                <c:pt idx="269">
                  <c:v>2.2827875614166202</c:v>
                </c:pt>
                <c:pt idx="270">
                  <c:v>2.30933237075805</c:v>
                </c:pt>
                <c:pt idx="271">
                  <c:v>2.3026962280273402</c:v>
                </c:pt>
                <c:pt idx="272">
                  <c:v>2.32924008369445</c:v>
                </c:pt>
                <c:pt idx="273">
                  <c:v>2.31596779823303</c:v>
                </c:pt>
                <c:pt idx="274">
                  <c:v>2.28942418098449</c:v>
                </c:pt>
                <c:pt idx="275">
                  <c:v>2.2628798484802202</c:v>
                </c:pt>
                <c:pt idx="276">
                  <c:v>2.2496075630187899</c:v>
                </c:pt>
                <c:pt idx="277">
                  <c:v>2.28942418098449</c:v>
                </c:pt>
                <c:pt idx="278">
                  <c:v>2.2628798484802202</c:v>
                </c:pt>
                <c:pt idx="279">
                  <c:v>2.2827875614166202</c:v>
                </c:pt>
                <c:pt idx="280">
                  <c:v>2.27615189552307</c:v>
                </c:pt>
                <c:pt idx="281">
                  <c:v>2.2562437057495099</c:v>
                </c:pt>
                <c:pt idx="282">
                  <c:v>2.2628798484802202</c:v>
                </c:pt>
                <c:pt idx="283">
                  <c:v>2.30933237075805</c:v>
                </c:pt>
                <c:pt idx="284">
                  <c:v>2.35578393936157</c:v>
                </c:pt>
                <c:pt idx="285">
                  <c:v>2.3756921291351301</c:v>
                </c:pt>
                <c:pt idx="286">
                  <c:v>2.34914851188659</c:v>
                </c:pt>
                <c:pt idx="287">
                  <c:v>2.33587622642517</c:v>
                </c:pt>
                <c:pt idx="288">
                  <c:v>2.32924008369445</c:v>
                </c:pt>
                <c:pt idx="289">
                  <c:v>2.3425126075744598</c:v>
                </c:pt>
                <c:pt idx="290">
                  <c:v>2.33587622642517</c:v>
                </c:pt>
                <c:pt idx="291">
                  <c:v>2.32924008369445</c:v>
                </c:pt>
                <c:pt idx="292">
                  <c:v>2.34914851188659</c:v>
                </c:pt>
                <c:pt idx="293">
                  <c:v>2.3690557479858398</c:v>
                </c:pt>
                <c:pt idx="294">
                  <c:v>2.35578393936157</c:v>
                </c:pt>
                <c:pt idx="295">
                  <c:v>2.32924008369445</c:v>
                </c:pt>
                <c:pt idx="296">
                  <c:v>2.3425126075744598</c:v>
                </c:pt>
                <c:pt idx="297">
                  <c:v>2.33587622642517</c:v>
                </c:pt>
                <c:pt idx="298">
                  <c:v>2.3026962280273402</c:v>
                </c:pt>
                <c:pt idx="299">
                  <c:v>2.28942418098449</c:v>
                </c:pt>
                <c:pt idx="300">
                  <c:v>2.2628798484802202</c:v>
                </c:pt>
                <c:pt idx="301">
                  <c:v>2.2296998500823899</c:v>
                </c:pt>
                <c:pt idx="302">
                  <c:v>2.2230639457702601</c:v>
                </c:pt>
                <c:pt idx="303">
                  <c:v>2.2230639457702601</c:v>
                </c:pt>
                <c:pt idx="304">
                  <c:v>2.2296998500823899</c:v>
                </c:pt>
                <c:pt idx="305">
                  <c:v>2.2164280414581299</c:v>
                </c:pt>
                <c:pt idx="306">
                  <c:v>2.2496075630187899</c:v>
                </c:pt>
                <c:pt idx="307">
                  <c:v>2.2296998500823899</c:v>
                </c:pt>
                <c:pt idx="308">
                  <c:v>2.1898832321166899</c:v>
                </c:pt>
                <c:pt idx="309">
                  <c:v>2.2097918987274099</c:v>
                </c:pt>
                <c:pt idx="310">
                  <c:v>2.2363359928131099</c:v>
                </c:pt>
                <c:pt idx="311">
                  <c:v>2.1633396148681601</c:v>
                </c:pt>
                <c:pt idx="312">
                  <c:v>2.1898832321166899</c:v>
                </c:pt>
                <c:pt idx="313">
                  <c:v>2.1832478046417201</c:v>
                </c:pt>
                <c:pt idx="314">
                  <c:v>2.1699757575988698</c:v>
                </c:pt>
                <c:pt idx="315">
                  <c:v>2.2164280414581299</c:v>
                </c:pt>
                <c:pt idx="316">
                  <c:v>2.2164280414581299</c:v>
                </c:pt>
                <c:pt idx="317">
                  <c:v>2.2363359928131099</c:v>
                </c:pt>
                <c:pt idx="318">
                  <c:v>2.2628798484802202</c:v>
                </c:pt>
                <c:pt idx="319">
                  <c:v>2.2164280414581299</c:v>
                </c:pt>
                <c:pt idx="320">
                  <c:v>2.2230639457702601</c:v>
                </c:pt>
                <c:pt idx="321">
                  <c:v>2.2097918987274099</c:v>
                </c:pt>
                <c:pt idx="322">
                  <c:v>2.27615189552307</c:v>
                </c:pt>
                <c:pt idx="323">
                  <c:v>2.2496075630187899</c:v>
                </c:pt>
                <c:pt idx="324">
                  <c:v>2.2628798484802202</c:v>
                </c:pt>
                <c:pt idx="325">
                  <c:v>2.2695162296295099</c:v>
                </c:pt>
                <c:pt idx="326">
                  <c:v>2.27615189552307</c:v>
                </c:pt>
                <c:pt idx="327">
                  <c:v>2.30933237075805</c:v>
                </c:pt>
                <c:pt idx="328">
                  <c:v>2.3226039409637398</c:v>
                </c:pt>
                <c:pt idx="329">
                  <c:v>2.30933237075805</c:v>
                </c:pt>
                <c:pt idx="330">
                  <c:v>2.27615189552307</c:v>
                </c:pt>
                <c:pt idx="331">
                  <c:v>2.2827875614166202</c:v>
                </c:pt>
                <c:pt idx="332">
                  <c:v>2.2628798484802202</c:v>
                </c:pt>
                <c:pt idx="333">
                  <c:v>2.2628798484802202</c:v>
                </c:pt>
                <c:pt idx="334">
                  <c:v>2.27615189552307</c:v>
                </c:pt>
                <c:pt idx="335">
                  <c:v>2.2628798484802202</c:v>
                </c:pt>
                <c:pt idx="336">
                  <c:v>2.27615189552307</c:v>
                </c:pt>
                <c:pt idx="337">
                  <c:v>2.2695162296295099</c:v>
                </c:pt>
                <c:pt idx="338">
                  <c:v>2.2562437057495099</c:v>
                </c:pt>
                <c:pt idx="339">
                  <c:v>2.2296998500823899</c:v>
                </c:pt>
                <c:pt idx="340">
                  <c:v>2.2429721355438201</c:v>
                </c:pt>
                <c:pt idx="341">
                  <c:v>2.2496075630187899</c:v>
                </c:pt>
                <c:pt idx="342">
                  <c:v>2.2429721355438201</c:v>
                </c:pt>
                <c:pt idx="343">
                  <c:v>2.30933237075805</c:v>
                </c:pt>
                <c:pt idx="344">
                  <c:v>2.33587622642517</c:v>
                </c:pt>
                <c:pt idx="345">
                  <c:v>2.32924008369445</c:v>
                </c:pt>
                <c:pt idx="346">
                  <c:v>2.3425126075744598</c:v>
                </c:pt>
                <c:pt idx="347">
                  <c:v>2.34914851188659</c:v>
                </c:pt>
                <c:pt idx="348">
                  <c:v>2.35578393936157</c:v>
                </c:pt>
                <c:pt idx="349">
                  <c:v>2.28942418098449</c:v>
                </c:pt>
                <c:pt idx="350">
                  <c:v>2.28942418098449</c:v>
                </c:pt>
                <c:pt idx="351">
                  <c:v>2.2827875614166202</c:v>
                </c:pt>
                <c:pt idx="352">
                  <c:v>2.2628798484802202</c:v>
                </c:pt>
                <c:pt idx="353">
                  <c:v>2.2827875614166202</c:v>
                </c:pt>
                <c:pt idx="354">
                  <c:v>2.2628798484802202</c:v>
                </c:pt>
                <c:pt idx="355">
                  <c:v>2.2695162296295099</c:v>
                </c:pt>
                <c:pt idx="356">
                  <c:v>2.27615189552307</c:v>
                </c:pt>
                <c:pt idx="357">
                  <c:v>2.2695162296295099</c:v>
                </c:pt>
                <c:pt idx="358">
                  <c:v>2.2429721355438201</c:v>
                </c:pt>
                <c:pt idx="359">
                  <c:v>2.2562437057495099</c:v>
                </c:pt>
                <c:pt idx="360">
                  <c:v>2.2827875614166202</c:v>
                </c:pt>
                <c:pt idx="361">
                  <c:v>2.3026962280273402</c:v>
                </c:pt>
                <c:pt idx="362">
                  <c:v>2.3026962280273402</c:v>
                </c:pt>
                <c:pt idx="363">
                  <c:v>2.28942418098449</c:v>
                </c:pt>
                <c:pt idx="364">
                  <c:v>2.3026962280273402</c:v>
                </c:pt>
                <c:pt idx="365">
                  <c:v>2.30933237075805</c:v>
                </c:pt>
                <c:pt idx="366">
                  <c:v>2.31596779823303</c:v>
                </c:pt>
                <c:pt idx="367">
                  <c:v>2.3026962280273402</c:v>
                </c:pt>
                <c:pt idx="368">
                  <c:v>2.29606008529663</c:v>
                </c:pt>
                <c:pt idx="369">
                  <c:v>2.2363359928131099</c:v>
                </c:pt>
                <c:pt idx="370">
                  <c:v>2.2230639457702601</c:v>
                </c:pt>
                <c:pt idx="371">
                  <c:v>2.1898832321166899</c:v>
                </c:pt>
                <c:pt idx="372">
                  <c:v>2.2097918987274099</c:v>
                </c:pt>
                <c:pt idx="373">
                  <c:v>2.2031552791595401</c:v>
                </c:pt>
                <c:pt idx="374">
                  <c:v>2.2097918987274099</c:v>
                </c:pt>
                <c:pt idx="375">
                  <c:v>2.2097918987274099</c:v>
                </c:pt>
                <c:pt idx="376">
                  <c:v>2.1699757575988698</c:v>
                </c:pt>
                <c:pt idx="377">
                  <c:v>2.1965198516845699</c:v>
                </c:pt>
                <c:pt idx="378">
                  <c:v>2.2496075630187899</c:v>
                </c:pt>
                <c:pt idx="379">
                  <c:v>2.2097918987274099</c:v>
                </c:pt>
                <c:pt idx="380">
                  <c:v>2.1633396148681601</c:v>
                </c:pt>
                <c:pt idx="381">
                  <c:v>2.1832478046417201</c:v>
                </c:pt>
                <c:pt idx="382">
                  <c:v>2.2363359928131099</c:v>
                </c:pt>
                <c:pt idx="383">
                  <c:v>2.2496075630187899</c:v>
                </c:pt>
                <c:pt idx="384">
                  <c:v>2.2562437057495099</c:v>
                </c:pt>
                <c:pt idx="385">
                  <c:v>2.2971427440643302</c:v>
                </c:pt>
                <c:pt idx="386">
                  <c:v>2.3175919055938698</c:v>
                </c:pt>
                <c:pt idx="387">
                  <c:v>2.31077551841735</c:v>
                </c:pt>
                <c:pt idx="388">
                  <c:v>2.32440829277038</c:v>
                </c:pt>
                <c:pt idx="389">
                  <c:v>2.31077551841735</c:v>
                </c:pt>
                <c:pt idx="390">
                  <c:v>2.2835097312927202</c:v>
                </c:pt>
                <c:pt idx="391">
                  <c:v>2.2562439441680899</c:v>
                </c:pt>
                <c:pt idx="392">
                  <c:v>2.2562439441680899</c:v>
                </c:pt>
                <c:pt idx="393">
                  <c:v>2.2698771953582701</c:v>
                </c:pt>
                <c:pt idx="394">
                  <c:v>2.2698771953582701</c:v>
                </c:pt>
                <c:pt idx="395">
                  <c:v>2.2835097312927202</c:v>
                </c:pt>
                <c:pt idx="396">
                  <c:v>2.3175919055938698</c:v>
                </c:pt>
                <c:pt idx="397">
                  <c:v>2.3312253952026301</c:v>
                </c:pt>
                <c:pt idx="398">
                  <c:v>2.3312253952026301</c:v>
                </c:pt>
                <c:pt idx="399">
                  <c:v>2.32440829277038</c:v>
                </c:pt>
                <c:pt idx="400">
                  <c:v>2.3175919055938698</c:v>
                </c:pt>
                <c:pt idx="401">
                  <c:v>2.3175919055938698</c:v>
                </c:pt>
                <c:pt idx="402">
                  <c:v>2.32440829277038</c:v>
                </c:pt>
                <c:pt idx="403">
                  <c:v>2.3175919055938698</c:v>
                </c:pt>
                <c:pt idx="404">
                  <c:v>2.3448574542999201</c:v>
                </c:pt>
                <c:pt idx="405">
                  <c:v>2.33804130554199</c:v>
                </c:pt>
                <c:pt idx="406">
                  <c:v>2.32440829277038</c:v>
                </c:pt>
                <c:pt idx="407">
                  <c:v>2.32440829277038</c:v>
                </c:pt>
                <c:pt idx="408">
                  <c:v>2.3312253952026301</c:v>
                </c:pt>
                <c:pt idx="409">
                  <c:v>2.3584909439086901</c:v>
                </c:pt>
                <c:pt idx="410">
                  <c:v>2.3516745567321702</c:v>
                </c:pt>
                <c:pt idx="411">
                  <c:v>2.3312253952026301</c:v>
                </c:pt>
                <c:pt idx="412">
                  <c:v>2.33804130554199</c:v>
                </c:pt>
                <c:pt idx="413">
                  <c:v>2.3516745567321702</c:v>
                </c:pt>
                <c:pt idx="414">
                  <c:v>2.33804130554199</c:v>
                </c:pt>
                <c:pt idx="415">
                  <c:v>2.32440829277038</c:v>
                </c:pt>
                <c:pt idx="416">
                  <c:v>2.3039593696594198</c:v>
                </c:pt>
                <c:pt idx="417">
                  <c:v>2.3175919055938698</c:v>
                </c:pt>
                <c:pt idx="418">
                  <c:v>2.3448574542999201</c:v>
                </c:pt>
                <c:pt idx="419">
                  <c:v>2.3312253952026301</c:v>
                </c:pt>
                <c:pt idx="420">
                  <c:v>2.33804130554199</c:v>
                </c:pt>
                <c:pt idx="421">
                  <c:v>2.32440829277038</c:v>
                </c:pt>
                <c:pt idx="422">
                  <c:v>2.2903263568878098</c:v>
                </c:pt>
                <c:pt idx="423">
                  <c:v>2.2562439441680899</c:v>
                </c:pt>
                <c:pt idx="424">
                  <c:v>2.2698771953582701</c:v>
                </c:pt>
                <c:pt idx="425">
                  <c:v>2.2903263568878098</c:v>
                </c:pt>
                <c:pt idx="426">
                  <c:v>2.27669358253479</c:v>
                </c:pt>
                <c:pt idx="427">
                  <c:v>2.2698771953582701</c:v>
                </c:pt>
                <c:pt idx="428">
                  <c:v>2.2562439441680899</c:v>
                </c:pt>
                <c:pt idx="429">
                  <c:v>2.2494270801544101</c:v>
                </c:pt>
                <c:pt idx="430">
                  <c:v>2.2494270801544101</c:v>
                </c:pt>
                <c:pt idx="431">
                  <c:v>2.2630600929260201</c:v>
                </c:pt>
                <c:pt idx="432">
                  <c:v>2.2562439441680899</c:v>
                </c:pt>
                <c:pt idx="433">
                  <c:v>2.2562439441680899</c:v>
                </c:pt>
                <c:pt idx="434">
                  <c:v>2.2630600929260201</c:v>
                </c:pt>
                <c:pt idx="435">
                  <c:v>2.2630600929260201</c:v>
                </c:pt>
                <c:pt idx="436">
                  <c:v>2.2903263568878098</c:v>
                </c:pt>
                <c:pt idx="437">
                  <c:v>2.2971427440643302</c:v>
                </c:pt>
                <c:pt idx="438">
                  <c:v>2.3175919055938698</c:v>
                </c:pt>
                <c:pt idx="439">
                  <c:v>2.3312253952026301</c:v>
                </c:pt>
                <c:pt idx="440">
                  <c:v>2.33804130554199</c:v>
                </c:pt>
                <c:pt idx="441">
                  <c:v>2.3448574542999201</c:v>
                </c:pt>
                <c:pt idx="442">
                  <c:v>2.3789398670196502</c:v>
                </c:pt>
                <c:pt idx="443">
                  <c:v>2.3857567310333199</c:v>
                </c:pt>
                <c:pt idx="444">
                  <c:v>2.4266555309295601</c:v>
                </c:pt>
                <c:pt idx="445">
                  <c:v>2.4130227565765301</c:v>
                </c:pt>
                <c:pt idx="446">
                  <c:v>2.41983842849731</c:v>
                </c:pt>
                <c:pt idx="447">
                  <c:v>2.39257311820983</c:v>
                </c:pt>
                <c:pt idx="448">
                  <c:v>2.39257311820983</c:v>
                </c:pt>
                <c:pt idx="449">
                  <c:v>2.39257311820983</c:v>
                </c:pt>
                <c:pt idx="450">
                  <c:v>2.4130227565765301</c:v>
                </c:pt>
                <c:pt idx="451">
                  <c:v>2.4130227565765301</c:v>
                </c:pt>
                <c:pt idx="452">
                  <c:v>2.41983842849731</c:v>
                </c:pt>
                <c:pt idx="453">
                  <c:v>2.4402880668640101</c:v>
                </c:pt>
                <c:pt idx="454">
                  <c:v>2.4062066078186</c:v>
                </c:pt>
                <c:pt idx="455">
                  <c:v>2.4471049308776802</c:v>
                </c:pt>
                <c:pt idx="456">
                  <c:v>2.4880027770996</c:v>
                </c:pt>
                <c:pt idx="457">
                  <c:v>2.4880027770996</c:v>
                </c:pt>
                <c:pt idx="458">
                  <c:v>2.4471049308776802</c:v>
                </c:pt>
                <c:pt idx="459">
                  <c:v>2.43347144126892</c:v>
                </c:pt>
                <c:pt idx="460">
                  <c:v>2.41983842849731</c:v>
                </c:pt>
                <c:pt idx="461">
                  <c:v>2.43347144126892</c:v>
                </c:pt>
                <c:pt idx="462">
                  <c:v>2.47437071800231</c:v>
                </c:pt>
                <c:pt idx="463">
                  <c:v>2.4880027770996</c:v>
                </c:pt>
                <c:pt idx="464">
                  <c:v>2.5084524154663002</c:v>
                </c:pt>
                <c:pt idx="465">
                  <c:v>2.5220856666564901</c:v>
                </c:pt>
                <c:pt idx="466">
                  <c:v>2.5220856666564901</c:v>
                </c:pt>
                <c:pt idx="467">
                  <c:v>2.50163674354553</c:v>
                </c:pt>
                <c:pt idx="468">
                  <c:v>2.5425345897674498</c:v>
                </c:pt>
                <c:pt idx="469">
                  <c:v>2.5084524154663002</c:v>
                </c:pt>
                <c:pt idx="470">
                  <c:v>2.5084524154663002</c:v>
                </c:pt>
                <c:pt idx="471">
                  <c:v>2.5425345897674498</c:v>
                </c:pt>
                <c:pt idx="472">
                  <c:v>2.5425345897674498</c:v>
                </c:pt>
                <c:pt idx="473">
                  <c:v>2.5220856666564901</c:v>
                </c:pt>
                <c:pt idx="474">
                  <c:v>2.5289020538329998</c:v>
                </c:pt>
                <c:pt idx="475">
                  <c:v>2.5220856666564901</c:v>
                </c:pt>
                <c:pt idx="476">
                  <c:v>2.4948198795318599</c:v>
                </c:pt>
                <c:pt idx="477">
                  <c:v>2.5084524154663002</c:v>
                </c:pt>
                <c:pt idx="478">
                  <c:v>2.5289020538329998</c:v>
                </c:pt>
                <c:pt idx="479">
                  <c:v>2.51526880264282</c:v>
                </c:pt>
                <c:pt idx="480">
                  <c:v>2.51526880264282</c:v>
                </c:pt>
                <c:pt idx="481">
                  <c:v>2.4948198795318599</c:v>
                </c:pt>
                <c:pt idx="482">
                  <c:v>2.4880027770996</c:v>
                </c:pt>
                <c:pt idx="483">
                  <c:v>2.4539208412170401</c:v>
                </c:pt>
                <c:pt idx="484">
                  <c:v>2.4471049308776802</c:v>
                </c:pt>
                <c:pt idx="485">
                  <c:v>2.4675543308257999</c:v>
                </c:pt>
                <c:pt idx="486">
                  <c:v>2.39257311820983</c:v>
                </c:pt>
                <c:pt idx="487">
                  <c:v>2.4266555309295601</c:v>
                </c:pt>
                <c:pt idx="488">
                  <c:v>2.4266555309295601</c:v>
                </c:pt>
                <c:pt idx="489">
                  <c:v>2.3857567310333199</c:v>
                </c:pt>
                <c:pt idx="490">
                  <c:v>2.4062066078186</c:v>
                </c:pt>
                <c:pt idx="491">
                  <c:v>2.4130227565765301</c:v>
                </c:pt>
                <c:pt idx="492">
                  <c:v>2.43347144126892</c:v>
                </c:pt>
                <c:pt idx="493">
                  <c:v>2.4266555309295601</c:v>
                </c:pt>
                <c:pt idx="494">
                  <c:v>2.4471049308776802</c:v>
                </c:pt>
                <c:pt idx="495">
                  <c:v>2.4539208412170401</c:v>
                </c:pt>
                <c:pt idx="496">
                  <c:v>2.4811868667602499</c:v>
                </c:pt>
                <c:pt idx="497">
                  <c:v>2.4675543308257999</c:v>
                </c:pt>
                <c:pt idx="498">
                  <c:v>2.51526880264282</c:v>
                </c:pt>
                <c:pt idx="499">
                  <c:v>2.5425345897674498</c:v>
                </c:pt>
                <c:pt idx="500">
                  <c:v>2.51526880264282</c:v>
                </c:pt>
                <c:pt idx="501">
                  <c:v>2.50163674354553</c:v>
                </c:pt>
                <c:pt idx="502">
                  <c:v>2.50163674354553</c:v>
                </c:pt>
                <c:pt idx="503">
                  <c:v>2.50163674354553</c:v>
                </c:pt>
                <c:pt idx="504">
                  <c:v>2.50163674354553</c:v>
                </c:pt>
                <c:pt idx="505">
                  <c:v>2.4811868667602499</c:v>
                </c:pt>
                <c:pt idx="506">
                  <c:v>2.4402880668640101</c:v>
                </c:pt>
                <c:pt idx="507">
                  <c:v>2.3857567310333199</c:v>
                </c:pt>
                <c:pt idx="508">
                  <c:v>2.39257311820983</c:v>
                </c:pt>
                <c:pt idx="509">
                  <c:v>2.3789398670196502</c:v>
                </c:pt>
                <c:pt idx="510">
                  <c:v>2.3789398670196502</c:v>
                </c:pt>
                <c:pt idx="511">
                  <c:v>2.39257311820983</c:v>
                </c:pt>
                <c:pt idx="512">
                  <c:v>2.43347144126892</c:v>
                </c:pt>
                <c:pt idx="513">
                  <c:v>2.47437071800231</c:v>
                </c:pt>
                <c:pt idx="514">
                  <c:v>2.4948198795318599</c:v>
                </c:pt>
                <c:pt idx="515">
                  <c:v>2.50163674354553</c:v>
                </c:pt>
                <c:pt idx="516">
                  <c:v>2.50163578987121</c:v>
                </c:pt>
                <c:pt idx="517">
                  <c:v>2.5086436271667401</c:v>
                </c:pt>
                <c:pt idx="518">
                  <c:v>2.5366735458374001</c:v>
                </c:pt>
                <c:pt idx="519">
                  <c:v>2.5226578712463299</c:v>
                </c:pt>
                <c:pt idx="520">
                  <c:v>2.55769491195678</c:v>
                </c:pt>
                <c:pt idx="521">
                  <c:v>2.5366735458374001</c:v>
                </c:pt>
                <c:pt idx="522">
                  <c:v>2.55068755149841</c:v>
                </c:pt>
                <c:pt idx="523">
                  <c:v>2.5436806678771902</c:v>
                </c:pt>
                <c:pt idx="524">
                  <c:v>2.5086436271667401</c:v>
                </c:pt>
                <c:pt idx="525">
                  <c:v>2.5156509876251198</c:v>
                </c:pt>
                <c:pt idx="526">
                  <c:v>2.4806141853332502</c:v>
                </c:pt>
                <c:pt idx="527">
                  <c:v>2.4665989875793399</c:v>
                </c:pt>
                <c:pt idx="528">
                  <c:v>2.50163578987121</c:v>
                </c:pt>
                <c:pt idx="529">
                  <c:v>2.4806141853332502</c:v>
                </c:pt>
                <c:pt idx="530">
                  <c:v>2.4525847434997501</c:v>
                </c:pt>
                <c:pt idx="531">
                  <c:v>2.4736068248748699</c:v>
                </c:pt>
                <c:pt idx="532">
                  <c:v>2.4455771446228001</c:v>
                </c:pt>
                <c:pt idx="533">
                  <c:v>2.4736068248748699</c:v>
                </c:pt>
                <c:pt idx="534">
                  <c:v>2.4876210689544598</c:v>
                </c:pt>
                <c:pt idx="535">
                  <c:v>2.4876210689544598</c:v>
                </c:pt>
                <c:pt idx="536">
                  <c:v>2.4385695457458398</c:v>
                </c:pt>
                <c:pt idx="537">
                  <c:v>2.3965253829956001</c:v>
                </c:pt>
                <c:pt idx="538">
                  <c:v>2.3825104236602699</c:v>
                </c:pt>
                <c:pt idx="539">
                  <c:v>2.3965253829956001</c:v>
                </c:pt>
                <c:pt idx="540">
                  <c:v>2.4035329818725502</c:v>
                </c:pt>
                <c:pt idx="541">
                  <c:v>2.3755030632018999</c:v>
                </c:pt>
                <c:pt idx="542">
                  <c:v>2.3895175457000701</c:v>
                </c:pt>
                <c:pt idx="543">
                  <c:v>2.36148810386657</c:v>
                </c:pt>
                <c:pt idx="544">
                  <c:v>2.3474738597869802</c:v>
                </c:pt>
                <c:pt idx="545">
                  <c:v>2.3194441795349099</c:v>
                </c:pt>
                <c:pt idx="546">
                  <c:v>2.3124356269836399</c:v>
                </c:pt>
                <c:pt idx="547">
                  <c:v>2.3334584236145002</c:v>
                </c:pt>
                <c:pt idx="548">
                  <c:v>2.3264515399932799</c:v>
                </c:pt>
                <c:pt idx="549">
                  <c:v>2.3474738597869802</c:v>
                </c:pt>
                <c:pt idx="550">
                  <c:v>2.3474738597869802</c:v>
                </c:pt>
                <c:pt idx="551">
                  <c:v>2.3404657840728702</c:v>
                </c:pt>
                <c:pt idx="552">
                  <c:v>2.3124356269836399</c:v>
                </c:pt>
                <c:pt idx="553">
                  <c:v>2.2844071388244598</c:v>
                </c:pt>
                <c:pt idx="554">
                  <c:v>2.2563772201538002</c:v>
                </c:pt>
                <c:pt idx="555">
                  <c:v>2.2633848190307599</c:v>
                </c:pt>
                <c:pt idx="556">
                  <c:v>2.2143337726593</c:v>
                </c:pt>
                <c:pt idx="557">
                  <c:v>2.1933112144470202</c:v>
                </c:pt>
                <c:pt idx="558">
                  <c:v>2.2353556156158398</c:v>
                </c:pt>
                <c:pt idx="559">
                  <c:v>2.2633848190307599</c:v>
                </c:pt>
                <c:pt idx="560">
                  <c:v>2.2283482551574698</c:v>
                </c:pt>
                <c:pt idx="561">
                  <c:v>2.2143337726593</c:v>
                </c:pt>
                <c:pt idx="562">
                  <c:v>2.2073261737823402</c:v>
                </c:pt>
                <c:pt idx="563">
                  <c:v>2.2143337726593</c:v>
                </c:pt>
                <c:pt idx="564">
                  <c:v>2.2143337726593</c:v>
                </c:pt>
                <c:pt idx="565">
                  <c:v>2.2143337726593</c:v>
                </c:pt>
                <c:pt idx="566">
                  <c:v>2.2493703365325901</c:v>
                </c:pt>
                <c:pt idx="567">
                  <c:v>2.2633848190307599</c:v>
                </c:pt>
                <c:pt idx="568">
                  <c:v>2.3194441795349099</c:v>
                </c:pt>
                <c:pt idx="569">
                  <c:v>2.3124356269836399</c:v>
                </c:pt>
                <c:pt idx="570">
                  <c:v>2.3334584236145002</c:v>
                </c:pt>
                <c:pt idx="571">
                  <c:v>2.3264515399932799</c:v>
                </c:pt>
                <c:pt idx="572">
                  <c:v>2.29842209815979</c:v>
                </c:pt>
                <c:pt idx="573">
                  <c:v>2.2703928947448699</c:v>
                </c:pt>
                <c:pt idx="574">
                  <c:v>2.2914147377014098</c:v>
                </c:pt>
                <c:pt idx="575">
                  <c:v>2.2633848190307599</c:v>
                </c:pt>
                <c:pt idx="576">
                  <c:v>2.2563772201538002</c:v>
                </c:pt>
                <c:pt idx="577">
                  <c:v>2.2563772201538002</c:v>
                </c:pt>
                <c:pt idx="578">
                  <c:v>2.2423622608184801</c:v>
                </c:pt>
                <c:pt idx="579">
                  <c:v>2.3054294586181601</c:v>
                </c:pt>
                <c:pt idx="580">
                  <c:v>2.3054294586181601</c:v>
                </c:pt>
                <c:pt idx="581">
                  <c:v>2.3124356269836399</c:v>
                </c:pt>
                <c:pt idx="582">
                  <c:v>2.3334584236145002</c:v>
                </c:pt>
                <c:pt idx="583">
                  <c:v>2.3264515399932799</c:v>
                </c:pt>
                <c:pt idx="584">
                  <c:v>2.2773993015289302</c:v>
                </c:pt>
                <c:pt idx="585">
                  <c:v>2.2914147377014098</c:v>
                </c:pt>
                <c:pt idx="586">
                  <c:v>2.3404657840728702</c:v>
                </c:pt>
                <c:pt idx="587">
                  <c:v>2.3264515399932799</c:v>
                </c:pt>
                <c:pt idx="588">
                  <c:v>2.35448098182678</c:v>
                </c:pt>
                <c:pt idx="589">
                  <c:v>2.3264515399932799</c:v>
                </c:pt>
                <c:pt idx="590">
                  <c:v>2.3124356269836399</c:v>
                </c:pt>
                <c:pt idx="591">
                  <c:v>2.3194441795349099</c:v>
                </c:pt>
                <c:pt idx="592">
                  <c:v>2.3334584236145002</c:v>
                </c:pt>
                <c:pt idx="593">
                  <c:v>2.3264515399932799</c:v>
                </c:pt>
                <c:pt idx="594">
                  <c:v>2.3194441795349099</c:v>
                </c:pt>
                <c:pt idx="595">
                  <c:v>2.3334584236145002</c:v>
                </c:pt>
                <c:pt idx="596">
                  <c:v>2.3404657840728702</c:v>
                </c:pt>
                <c:pt idx="597">
                  <c:v>2.36148810386657</c:v>
                </c:pt>
                <c:pt idx="598">
                  <c:v>2.3474738597869802</c:v>
                </c:pt>
                <c:pt idx="599">
                  <c:v>2.3264515399932799</c:v>
                </c:pt>
                <c:pt idx="600">
                  <c:v>2.29842209815979</c:v>
                </c:pt>
                <c:pt idx="601">
                  <c:v>2.2914147377014098</c:v>
                </c:pt>
                <c:pt idx="602">
                  <c:v>2.2563772201538002</c:v>
                </c:pt>
                <c:pt idx="603">
                  <c:v>2.2423622608184801</c:v>
                </c:pt>
                <c:pt idx="604">
                  <c:v>2.2633848190307599</c:v>
                </c:pt>
                <c:pt idx="605">
                  <c:v>2.2423622608184801</c:v>
                </c:pt>
                <c:pt idx="606">
                  <c:v>2.2493703365325901</c:v>
                </c:pt>
                <c:pt idx="607">
                  <c:v>2.2703928947448699</c:v>
                </c:pt>
                <c:pt idx="608">
                  <c:v>2.2633848190307599</c:v>
                </c:pt>
                <c:pt idx="609">
                  <c:v>2.2773993015289302</c:v>
                </c:pt>
                <c:pt idx="610">
                  <c:v>2.2563772201538002</c:v>
                </c:pt>
                <c:pt idx="611">
                  <c:v>2.2563772201538002</c:v>
                </c:pt>
                <c:pt idx="612">
                  <c:v>2.3054294586181601</c:v>
                </c:pt>
                <c:pt idx="613">
                  <c:v>2.3264515399932799</c:v>
                </c:pt>
                <c:pt idx="614">
                  <c:v>2.3404657840728702</c:v>
                </c:pt>
                <c:pt idx="615">
                  <c:v>2.3404657840728702</c:v>
                </c:pt>
                <c:pt idx="616">
                  <c:v>2.3404657840728702</c:v>
                </c:pt>
                <c:pt idx="617">
                  <c:v>2.3404657840728702</c:v>
                </c:pt>
                <c:pt idx="618">
                  <c:v>2.3264515399932799</c:v>
                </c:pt>
                <c:pt idx="619">
                  <c:v>2.3124356269836399</c:v>
                </c:pt>
                <c:pt idx="620">
                  <c:v>2.2914147377014098</c:v>
                </c:pt>
                <c:pt idx="621">
                  <c:v>2.29842209815979</c:v>
                </c:pt>
                <c:pt idx="622">
                  <c:v>2.29842209815979</c:v>
                </c:pt>
                <c:pt idx="623">
                  <c:v>2.3054294586181601</c:v>
                </c:pt>
                <c:pt idx="624">
                  <c:v>2.3194441795349099</c:v>
                </c:pt>
                <c:pt idx="625">
                  <c:v>2.3264515399932799</c:v>
                </c:pt>
                <c:pt idx="626">
                  <c:v>2.3264515399932799</c:v>
                </c:pt>
                <c:pt idx="627">
                  <c:v>2.3194441795349099</c:v>
                </c:pt>
                <c:pt idx="628">
                  <c:v>2.3054294586181601</c:v>
                </c:pt>
                <c:pt idx="629">
                  <c:v>2.2914147377014098</c:v>
                </c:pt>
                <c:pt idx="630">
                  <c:v>2.3264515399932799</c:v>
                </c:pt>
                <c:pt idx="631">
                  <c:v>2.3054294586181601</c:v>
                </c:pt>
                <c:pt idx="632">
                  <c:v>2.3264515399932799</c:v>
                </c:pt>
                <c:pt idx="633">
                  <c:v>2.3404657840728702</c:v>
                </c:pt>
                <c:pt idx="634">
                  <c:v>2.3755030632018999</c:v>
                </c:pt>
                <c:pt idx="635">
                  <c:v>2.3474738597869802</c:v>
                </c:pt>
                <c:pt idx="636">
                  <c:v>2.3334584236145002</c:v>
                </c:pt>
                <c:pt idx="637">
                  <c:v>2.3406832218170099</c:v>
                </c:pt>
                <c:pt idx="638">
                  <c:v>2.3623561859130802</c:v>
                </c:pt>
                <c:pt idx="639">
                  <c:v>2.3262336254119802</c:v>
                </c:pt>
                <c:pt idx="640">
                  <c:v>2.3406832218170099</c:v>
                </c:pt>
                <c:pt idx="641">
                  <c:v>2.3190100193023602</c:v>
                </c:pt>
                <c:pt idx="642">
                  <c:v>2.3334581851959202</c:v>
                </c:pt>
                <c:pt idx="643">
                  <c:v>2.3190100193023602</c:v>
                </c:pt>
                <c:pt idx="644">
                  <c:v>2.3190100193023602</c:v>
                </c:pt>
                <c:pt idx="645">
                  <c:v>2.3262336254119802</c:v>
                </c:pt>
                <c:pt idx="646">
                  <c:v>2.3334581851959202</c:v>
                </c:pt>
                <c:pt idx="647">
                  <c:v>2.3623561859130802</c:v>
                </c:pt>
                <c:pt idx="648">
                  <c:v>2.3334581851959202</c:v>
                </c:pt>
                <c:pt idx="649">
                  <c:v>2.3551316261291499</c:v>
                </c:pt>
                <c:pt idx="650">
                  <c:v>2.3695802688598602</c:v>
                </c:pt>
                <c:pt idx="651">
                  <c:v>2.4129259586334202</c:v>
                </c:pt>
                <c:pt idx="652">
                  <c:v>2.4057016372680602</c:v>
                </c:pt>
                <c:pt idx="653">
                  <c:v>2.4490478038787802</c:v>
                </c:pt>
                <c:pt idx="654">
                  <c:v>2.4490478038787802</c:v>
                </c:pt>
                <c:pt idx="655">
                  <c:v>2.4562718868255602</c:v>
                </c:pt>
                <c:pt idx="656">
                  <c:v>2.4562718868255602</c:v>
                </c:pt>
                <c:pt idx="657">
                  <c:v>2.43459916114807</c:v>
                </c:pt>
                <c:pt idx="658">
                  <c:v>2.4562718868255602</c:v>
                </c:pt>
                <c:pt idx="659">
                  <c:v>2.4851694107055602</c:v>
                </c:pt>
                <c:pt idx="660">
                  <c:v>2.47072100639343</c:v>
                </c:pt>
                <c:pt idx="661">
                  <c:v>2.4562718868255602</c:v>
                </c:pt>
                <c:pt idx="662">
                  <c:v>2.4490478038787802</c:v>
                </c:pt>
                <c:pt idx="663">
                  <c:v>2.43459916114807</c:v>
                </c:pt>
                <c:pt idx="664">
                  <c:v>2.4273750782012899</c:v>
                </c:pt>
                <c:pt idx="665">
                  <c:v>2.4418237209320002</c:v>
                </c:pt>
                <c:pt idx="666">
                  <c:v>2.43459916114807</c:v>
                </c:pt>
                <c:pt idx="667">
                  <c:v>2.39847731590271</c:v>
                </c:pt>
                <c:pt idx="668">
                  <c:v>2.42015075683593</c:v>
                </c:pt>
                <c:pt idx="669">
                  <c:v>2.4273750782012899</c:v>
                </c:pt>
                <c:pt idx="670">
                  <c:v>2.42015075683593</c:v>
                </c:pt>
                <c:pt idx="671">
                  <c:v>2.4418237209320002</c:v>
                </c:pt>
                <c:pt idx="672">
                  <c:v>2.4273750782012899</c:v>
                </c:pt>
                <c:pt idx="673">
                  <c:v>2.4418237209320002</c:v>
                </c:pt>
                <c:pt idx="674">
                  <c:v>2.4996187686920099</c:v>
                </c:pt>
                <c:pt idx="675">
                  <c:v>2.4562718868255602</c:v>
                </c:pt>
                <c:pt idx="676">
                  <c:v>2.4057016372680602</c:v>
                </c:pt>
                <c:pt idx="677">
                  <c:v>2.43459916114807</c:v>
                </c:pt>
                <c:pt idx="678">
                  <c:v>2.42015075683593</c:v>
                </c:pt>
                <c:pt idx="679">
                  <c:v>2.4418237209320002</c:v>
                </c:pt>
                <c:pt idx="680">
                  <c:v>2.4418237209320002</c:v>
                </c:pt>
                <c:pt idx="681">
                  <c:v>2.4562718868255602</c:v>
                </c:pt>
                <c:pt idx="682">
                  <c:v>2.43459916114807</c:v>
                </c:pt>
                <c:pt idx="683">
                  <c:v>2.42015075683593</c:v>
                </c:pt>
                <c:pt idx="684">
                  <c:v>2.47072100639343</c:v>
                </c:pt>
                <c:pt idx="685">
                  <c:v>2.50684237480163</c:v>
                </c:pt>
                <c:pt idx="686">
                  <c:v>2.4779458045959402</c:v>
                </c:pt>
                <c:pt idx="687">
                  <c:v>2.5285158157348602</c:v>
                </c:pt>
                <c:pt idx="688">
                  <c:v>2.54296398162841</c:v>
                </c:pt>
                <c:pt idx="689">
                  <c:v>2.4923937320709202</c:v>
                </c:pt>
                <c:pt idx="690">
                  <c:v>2.5574133396148602</c:v>
                </c:pt>
                <c:pt idx="691">
                  <c:v>2.5357403755187899</c:v>
                </c:pt>
                <c:pt idx="692">
                  <c:v>2.5718617439270002</c:v>
                </c:pt>
                <c:pt idx="693">
                  <c:v>2.6441044807434002</c:v>
                </c:pt>
                <c:pt idx="694">
                  <c:v>2.6874506473541202</c:v>
                </c:pt>
                <c:pt idx="695">
                  <c:v>2.6585531234741202</c:v>
                </c:pt>
                <c:pt idx="696">
                  <c:v>2.6513290405273402</c:v>
                </c:pt>
                <c:pt idx="697">
                  <c:v>2.6585531234741202</c:v>
                </c:pt>
                <c:pt idx="698">
                  <c:v>2.73802161216735</c:v>
                </c:pt>
                <c:pt idx="699">
                  <c:v>2.7235722541809002</c:v>
                </c:pt>
                <c:pt idx="700">
                  <c:v>2.6802265644073402</c:v>
                </c:pt>
                <c:pt idx="701">
                  <c:v>2.6513290405273402</c:v>
                </c:pt>
                <c:pt idx="702">
                  <c:v>2.6874506473541202</c:v>
                </c:pt>
                <c:pt idx="703">
                  <c:v>2.71634840965271</c:v>
                </c:pt>
                <c:pt idx="704">
                  <c:v>2.6946747303009002</c:v>
                </c:pt>
                <c:pt idx="705">
                  <c:v>2.70912384986877</c:v>
                </c:pt>
                <c:pt idx="706">
                  <c:v>2.7235722541809002</c:v>
                </c:pt>
                <c:pt idx="707">
                  <c:v>2.6730027198791499</c:v>
                </c:pt>
                <c:pt idx="708">
                  <c:v>2.71634840965271</c:v>
                </c:pt>
                <c:pt idx="709">
                  <c:v>2.70912384986877</c:v>
                </c:pt>
                <c:pt idx="710">
                  <c:v>2.70912384986877</c:v>
                </c:pt>
                <c:pt idx="711">
                  <c:v>2.6874506473541202</c:v>
                </c:pt>
                <c:pt idx="712">
                  <c:v>2.70189952850341</c:v>
                </c:pt>
                <c:pt idx="713">
                  <c:v>2.6513290405273402</c:v>
                </c:pt>
                <c:pt idx="714">
                  <c:v>2.70912384986877</c:v>
                </c:pt>
                <c:pt idx="715">
                  <c:v>2.70912384986877</c:v>
                </c:pt>
                <c:pt idx="716">
                  <c:v>2.79581570625305</c:v>
                </c:pt>
                <c:pt idx="717">
                  <c:v>2.78859186172485</c:v>
                </c:pt>
                <c:pt idx="718">
                  <c:v>2.8174886703491202</c:v>
                </c:pt>
                <c:pt idx="719">
                  <c:v>2.82471299171447</c:v>
                </c:pt>
                <c:pt idx="720">
                  <c:v>2.8897318840026802</c:v>
                </c:pt>
                <c:pt idx="721">
                  <c:v>2.8897318840026802</c:v>
                </c:pt>
                <c:pt idx="722">
                  <c:v>2.87528324127197</c:v>
                </c:pt>
                <c:pt idx="723">
                  <c:v>2.8825075626373202</c:v>
                </c:pt>
                <c:pt idx="724">
                  <c:v>2.86083459854125</c:v>
                </c:pt>
                <c:pt idx="725">
                  <c:v>2.87528324127197</c:v>
                </c:pt>
                <c:pt idx="726">
                  <c:v>2.9186298847198402</c:v>
                </c:pt>
                <c:pt idx="727">
                  <c:v>2.94030261039733</c:v>
                </c:pt>
                <c:pt idx="728">
                  <c:v>2.9619755744934002</c:v>
                </c:pt>
                <c:pt idx="729">
                  <c:v>2.9258539676666202</c:v>
                </c:pt>
                <c:pt idx="730">
                  <c:v>2.9258539676666202</c:v>
                </c:pt>
                <c:pt idx="731">
                  <c:v>2.91140484809875</c:v>
                </c:pt>
                <c:pt idx="732">
                  <c:v>2.82471299171447</c:v>
                </c:pt>
                <c:pt idx="733">
                  <c:v>2.8825075626373202</c:v>
                </c:pt>
                <c:pt idx="734">
                  <c:v>2.8897318840026802</c:v>
                </c:pt>
                <c:pt idx="735">
                  <c:v>2.90418100357055</c:v>
                </c:pt>
                <c:pt idx="736">
                  <c:v>2.8536100387573198</c:v>
                </c:pt>
                <c:pt idx="737">
                  <c:v>2.8825075626373202</c:v>
                </c:pt>
                <c:pt idx="738">
                  <c:v>2.8030400276184002</c:v>
                </c:pt>
                <c:pt idx="739">
                  <c:v>2.8536100387573198</c:v>
                </c:pt>
                <c:pt idx="740">
                  <c:v>2.8102643489837602</c:v>
                </c:pt>
                <c:pt idx="741">
                  <c:v>2.8174886703491202</c:v>
                </c:pt>
                <c:pt idx="742">
                  <c:v>2.87528324127197</c:v>
                </c:pt>
                <c:pt idx="743">
                  <c:v>2.8969564437866202</c:v>
                </c:pt>
                <c:pt idx="744">
                  <c:v>2.94752621650695</c:v>
                </c:pt>
                <c:pt idx="745">
                  <c:v>2.9619755744934002</c:v>
                </c:pt>
                <c:pt idx="746">
                  <c:v>2.98364901542663</c:v>
                </c:pt>
                <c:pt idx="747">
                  <c:v>3.0125460624694802</c:v>
                </c:pt>
                <c:pt idx="748">
                  <c:v>2.99087309837341</c:v>
                </c:pt>
                <c:pt idx="749">
                  <c:v>2.99809646606445</c:v>
                </c:pt>
                <c:pt idx="750">
                  <c:v>2.94752621650695</c:v>
                </c:pt>
                <c:pt idx="751">
                  <c:v>2.90418100357055</c:v>
                </c:pt>
                <c:pt idx="752">
                  <c:v>2.8897318840026802</c:v>
                </c:pt>
                <c:pt idx="753">
                  <c:v>2.90418100357055</c:v>
                </c:pt>
                <c:pt idx="754">
                  <c:v>2.95475149154663</c:v>
                </c:pt>
                <c:pt idx="755">
                  <c:v>2.9764244556427002</c:v>
                </c:pt>
                <c:pt idx="756">
                  <c:v>2.9619755744934002</c:v>
                </c:pt>
                <c:pt idx="757">
                  <c:v>2.9258539676666202</c:v>
                </c:pt>
                <c:pt idx="758">
                  <c:v>2.86083459854125</c:v>
                </c:pt>
                <c:pt idx="759">
                  <c:v>2.87528324127197</c:v>
                </c:pt>
                <c:pt idx="760">
                  <c:v>2.9186298847198402</c:v>
                </c:pt>
                <c:pt idx="761">
                  <c:v>2.9186298847198402</c:v>
                </c:pt>
                <c:pt idx="762">
                  <c:v>2.95475149154663</c:v>
                </c:pt>
                <c:pt idx="763">
                  <c:v>3.0053210258483798</c:v>
                </c:pt>
                <c:pt idx="764">
                  <c:v>3.01977062225341</c:v>
                </c:pt>
                <c:pt idx="765">
                  <c:v>2.95475149154663</c:v>
                </c:pt>
                <c:pt idx="766">
                  <c:v>2.9619755744934002</c:v>
                </c:pt>
                <c:pt idx="767">
                  <c:v>2.9186298847198402</c:v>
                </c:pt>
                <c:pt idx="768">
                  <c:v>2.9928946495056099</c:v>
                </c:pt>
                <c:pt idx="769">
                  <c:v>3.00032186508178</c:v>
                </c:pt>
                <c:pt idx="770">
                  <c:v>2.9706149101257302</c:v>
                </c:pt>
                <c:pt idx="771">
                  <c:v>2.9483356475829998</c:v>
                </c:pt>
                <c:pt idx="772">
                  <c:v>2.9260561466217001</c:v>
                </c:pt>
                <c:pt idx="773">
                  <c:v>2.9483356475829998</c:v>
                </c:pt>
                <c:pt idx="774">
                  <c:v>2.8889234066009499</c:v>
                </c:pt>
                <c:pt idx="775">
                  <c:v>2.90377640724182</c:v>
                </c:pt>
                <c:pt idx="776">
                  <c:v>2.8740701675414999</c:v>
                </c:pt>
                <c:pt idx="777">
                  <c:v>2.86664414405822</c:v>
                </c:pt>
                <c:pt idx="778">
                  <c:v>2.88149666786193</c:v>
                </c:pt>
                <c:pt idx="779">
                  <c:v>2.7923784255981401</c:v>
                </c:pt>
                <c:pt idx="780">
                  <c:v>2.7775254249572701</c:v>
                </c:pt>
                <c:pt idx="781">
                  <c:v>2.7403929233550999</c:v>
                </c:pt>
                <c:pt idx="782">
                  <c:v>2.7626719474792401</c:v>
                </c:pt>
                <c:pt idx="783">
                  <c:v>2.7552456855773899</c:v>
                </c:pt>
                <c:pt idx="784">
                  <c:v>2.7106859683990399</c:v>
                </c:pt>
                <c:pt idx="785">
                  <c:v>2.7775254249572701</c:v>
                </c:pt>
                <c:pt idx="786">
                  <c:v>2.7329657077789302</c:v>
                </c:pt>
                <c:pt idx="787">
                  <c:v>2.7106859683990399</c:v>
                </c:pt>
                <c:pt idx="788">
                  <c:v>2.6735534667968701</c:v>
                </c:pt>
                <c:pt idx="789">
                  <c:v>2.62899494171142</c:v>
                </c:pt>
                <c:pt idx="790">
                  <c:v>2.65127372741699</c:v>
                </c:pt>
                <c:pt idx="791">
                  <c:v>2.6661272048950102</c:v>
                </c:pt>
                <c:pt idx="792">
                  <c:v>2.6661272048950102</c:v>
                </c:pt>
                <c:pt idx="793">
                  <c:v>2.6364204883575399</c:v>
                </c:pt>
                <c:pt idx="794">
                  <c:v>2.6067152023315399</c:v>
                </c:pt>
                <c:pt idx="795">
                  <c:v>2.62899494171142</c:v>
                </c:pt>
                <c:pt idx="796">
                  <c:v>2.5844357013702299</c:v>
                </c:pt>
                <c:pt idx="797">
                  <c:v>2.5918614864349299</c:v>
                </c:pt>
                <c:pt idx="798">
                  <c:v>2.5621554851531898</c:v>
                </c:pt>
                <c:pt idx="799">
                  <c:v>2.5175964832305899</c:v>
                </c:pt>
                <c:pt idx="800">
                  <c:v>2.5547289848327601</c:v>
                </c:pt>
                <c:pt idx="801">
                  <c:v>2.61414122581481</c:v>
                </c:pt>
                <c:pt idx="802">
                  <c:v>2.64384794235229</c:v>
                </c:pt>
                <c:pt idx="803">
                  <c:v>2.5918614864349299</c:v>
                </c:pt>
                <c:pt idx="804">
                  <c:v>2.61414122581481</c:v>
                </c:pt>
                <c:pt idx="805">
                  <c:v>2.6364204883575399</c:v>
                </c:pt>
                <c:pt idx="806">
                  <c:v>2.5695827007293701</c:v>
                </c:pt>
                <c:pt idx="807">
                  <c:v>2.5695827007293701</c:v>
                </c:pt>
                <c:pt idx="808">
                  <c:v>2.5250227451324401</c:v>
                </c:pt>
                <c:pt idx="809">
                  <c:v>2.53244948387146</c:v>
                </c:pt>
                <c:pt idx="810">
                  <c:v>2.5547289848327601</c:v>
                </c:pt>
                <c:pt idx="811">
                  <c:v>2.5621554851531898</c:v>
                </c:pt>
                <c:pt idx="812">
                  <c:v>2.5398759841918901</c:v>
                </c:pt>
                <c:pt idx="813">
                  <c:v>2.53244948387146</c:v>
                </c:pt>
                <c:pt idx="814">
                  <c:v>2.51016998291015</c:v>
                </c:pt>
                <c:pt idx="815">
                  <c:v>2.5250227451324401</c:v>
                </c:pt>
                <c:pt idx="816">
                  <c:v>2.4730367660522399</c:v>
                </c:pt>
                <c:pt idx="817">
                  <c:v>2.4507567882537802</c:v>
                </c:pt>
                <c:pt idx="818">
                  <c:v>2.4507567882537802</c:v>
                </c:pt>
                <c:pt idx="819">
                  <c:v>2.4433312416076598</c:v>
                </c:pt>
                <c:pt idx="820">
                  <c:v>2.4581844806671098</c:v>
                </c:pt>
                <c:pt idx="821">
                  <c:v>2.49531698226928</c:v>
                </c:pt>
                <c:pt idx="822">
                  <c:v>2.5175964832305899</c:v>
                </c:pt>
                <c:pt idx="823">
                  <c:v>2.4730367660522399</c:v>
                </c:pt>
                <c:pt idx="824">
                  <c:v>2.41362452507019</c:v>
                </c:pt>
                <c:pt idx="825">
                  <c:v>2.39877152442932</c:v>
                </c:pt>
                <c:pt idx="826">
                  <c:v>2.4061987400054901</c:v>
                </c:pt>
                <c:pt idx="827">
                  <c:v>2.41362452507019</c:v>
                </c:pt>
                <c:pt idx="828">
                  <c:v>2.3913445472717201</c:v>
                </c:pt>
                <c:pt idx="829">
                  <c:v>2.3393597602844198</c:v>
                </c:pt>
                <c:pt idx="830">
                  <c:v>2.3913445472717201</c:v>
                </c:pt>
                <c:pt idx="831">
                  <c:v>2.37649178504943</c:v>
                </c:pt>
                <c:pt idx="832">
                  <c:v>2.4061987400054901</c:v>
                </c:pt>
                <c:pt idx="833">
                  <c:v>2.36163902282714</c:v>
                </c:pt>
                <c:pt idx="834">
                  <c:v>2.36163902282714</c:v>
                </c:pt>
                <c:pt idx="835">
                  <c:v>2.3319327831268302</c:v>
                </c:pt>
                <c:pt idx="836">
                  <c:v>2.36163902282714</c:v>
                </c:pt>
                <c:pt idx="837">
                  <c:v>2.3393597602844198</c:v>
                </c:pt>
                <c:pt idx="838">
                  <c:v>2.36163902282714</c:v>
                </c:pt>
                <c:pt idx="839">
                  <c:v>2.4284782409667902</c:v>
                </c:pt>
                <c:pt idx="840">
                  <c:v>2.4433312416076598</c:v>
                </c:pt>
                <c:pt idx="841">
                  <c:v>2.4284782409667902</c:v>
                </c:pt>
                <c:pt idx="842">
                  <c:v>2.36163902282714</c:v>
                </c:pt>
                <c:pt idx="843">
                  <c:v>2.2502415180206299</c:v>
                </c:pt>
                <c:pt idx="844">
                  <c:v>2.22796154022216</c:v>
                </c:pt>
                <c:pt idx="845">
                  <c:v>2.2131085395812899</c:v>
                </c:pt>
                <c:pt idx="846">
                  <c:v>2.1834025382995601</c:v>
                </c:pt>
                <c:pt idx="847">
                  <c:v>2.1982550621032702</c:v>
                </c:pt>
                <c:pt idx="848">
                  <c:v>2.1759753227233798</c:v>
                </c:pt>
                <c:pt idx="849">
                  <c:v>2.1982550621032702</c:v>
                </c:pt>
                <c:pt idx="850">
                  <c:v>2.1982550621032702</c:v>
                </c:pt>
                <c:pt idx="851">
                  <c:v>2.2131085395812899</c:v>
                </c:pt>
                <c:pt idx="852">
                  <c:v>2.2650940418243399</c:v>
                </c:pt>
                <c:pt idx="853">
                  <c:v>2.2947998046875</c:v>
                </c:pt>
                <c:pt idx="854">
                  <c:v>2.3170795440673801</c:v>
                </c:pt>
                <c:pt idx="855">
                  <c:v>2.2650940418243399</c:v>
                </c:pt>
                <c:pt idx="856">
                  <c:v>2.27994680404663</c:v>
                </c:pt>
                <c:pt idx="857">
                  <c:v>2.2725205421447701</c:v>
                </c:pt>
                <c:pt idx="858">
                  <c:v>2.2502415180206299</c:v>
                </c:pt>
                <c:pt idx="859">
                  <c:v>2.2131085395812899</c:v>
                </c:pt>
                <c:pt idx="860">
                  <c:v>2.2131085395812899</c:v>
                </c:pt>
                <c:pt idx="861">
                  <c:v>2.1908292770385698</c:v>
                </c:pt>
                <c:pt idx="862">
                  <c:v>2.1759753227233798</c:v>
                </c:pt>
                <c:pt idx="863">
                  <c:v>2.1982550621032702</c:v>
                </c:pt>
                <c:pt idx="864">
                  <c:v>2.2502415180206299</c:v>
                </c:pt>
                <c:pt idx="865">
                  <c:v>2.22796154022216</c:v>
                </c:pt>
                <c:pt idx="866">
                  <c:v>2.25766730308532</c:v>
                </c:pt>
                <c:pt idx="867">
                  <c:v>2.2947998046875</c:v>
                </c:pt>
                <c:pt idx="868">
                  <c:v>2.2725205421447701</c:v>
                </c:pt>
                <c:pt idx="869">
                  <c:v>2.3096539974212602</c:v>
                </c:pt>
                <c:pt idx="870">
                  <c:v>2.2725205421447701</c:v>
                </c:pt>
                <c:pt idx="871">
                  <c:v>2.2650940418243399</c:v>
                </c:pt>
                <c:pt idx="872">
                  <c:v>2.27994680404663</c:v>
                </c:pt>
                <c:pt idx="873">
                  <c:v>2.2502415180206299</c:v>
                </c:pt>
                <c:pt idx="874">
                  <c:v>2.2650940418243399</c:v>
                </c:pt>
                <c:pt idx="875">
                  <c:v>2.2502415180206299</c:v>
                </c:pt>
                <c:pt idx="876">
                  <c:v>2.25766730308532</c:v>
                </c:pt>
                <c:pt idx="877">
                  <c:v>2.27994680404663</c:v>
                </c:pt>
                <c:pt idx="878">
                  <c:v>2.2650940418243399</c:v>
                </c:pt>
                <c:pt idx="879">
                  <c:v>2.2650940418243399</c:v>
                </c:pt>
                <c:pt idx="880">
                  <c:v>2.24281454086303</c:v>
                </c:pt>
                <c:pt idx="881">
                  <c:v>2.3022270202636701</c:v>
                </c:pt>
                <c:pt idx="882">
                  <c:v>2.3022270202636701</c:v>
                </c:pt>
                <c:pt idx="883">
                  <c:v>2.3245065212249698</c:v>
                </c:pt>
                <c:pt idx="884">
                  <c:v>2.4433312416076598</c:v>
                </c:pt>
                <c:pt idx="885">
                  <c:v>2.4878904819488499</c:v>
                </c:pt>
                <c:pt idx="886">
                  <c:v>2.49531698226928</c:v>
                </c:pt>
                <c:pt idx="887">
                  <c:v>2.5250227451324401</c:v>
                </c:pt>
                <c:pt idx="888">
                  <c:v>2.5695827007293701</c:v>
                </c:pt>
                <c:pt idx="889">
                  <c:v>2.5547289848327601</c:v>
                </c:pt>
                <c:pt idx="890">
                  <c:v>2.5918614864349299</c:v>
                </c:pt>
                <c:pt idx="891">
                  <c:v>2.5398759841918901</c:v>
                </c:pt>
                <c:pt idx="892">
                  <c:v>2.6215682029724099</c:v>
                </c:pt>
                <c:pt idx="893">
                  <c:v>2.6364204883575399</c:v>
                </c:pt>
                <c:pt idx="894">
                  <c:v>2.7207252979278498</c:v>
                </c:pt>
                <c:pt idx="895">
                  <c:v>2.6134288311004599</c:v>
                </c:pt>
                <c:pt idx="896">
                  <c:v>2.6440849304199201</c:v>
                </c:pt>
                <c:pt idx="897">
                  <c:v>2.6824057102203298</c:v>
                </c:pt>
                <c:pt idx="898">
                  <c:v>2.6287574768066402</c:v>
                </c:pt>
                <c:pt idx="899">
                  <c:v>2.65174984931945</c:v>
                </c:pt>
                <c:pt idx="900">
                  <c:v>2.6287574768066402</c:v>
                </c:pt>
                <c:pt idx="901">
                  <c:v>2.6364204883575399</c:v>
                </c:pt>
                <c:pt idx="902">
                  <c:v>2.7053971290588299</c:v>
                </c:pt>
                <c:pt idx="903">
                  <c:v>2.78970146179199</c:v>
                </c:pt>
                <c:pt idx="904">
                  <c:v>2.8050293922424299</c:v>
                </c:pt>
                <c:pt idx="905">
                  <c:v>2.78970146179199</c:v>
                </c:pt>
                <c:pt idx="906">
                  <c:v>2.78970146179199</c:v>
                </c:pt>
                <c:pt idx="907">
                  <c:v>2.8510136604309002</c:v>
                </c:pt>
                <c:pt idx="908">
                  <c:v>2.88166975975036</c:v>
                </c:pt>
                <c:pt idx="909">
                  <c:v>2.91998934745788</c:v>
                </c:pt>
                <c:pt idx="910">
                  <c:v>2.8893332481384202</c:v>
                </c:pt>
                <c:pt idx="911">
                  <c:v>2.9123256206512398</c:v>
                </c:pt>
                <c:pt idx="912">
                  <c:v>2.9506459236145002</c:v>
                </c:pt>
                <c:pt idx="913">
                  <c:v>3.0426144599914502</c:v>
                </c:pt>
                <c:pt idx="914">
                  <c:v>2.9353177547454798</c:v>
                </c:pt>
                <c:pt idx="915">
                  <c:v>2.9966297149658199</c:v>
                </c:pt>
                <c:pt idx="916">
                  <c:v>2.9889659881591699</c:v>
                </c:pt>
                <c:pt idx="917">
                  <c:v>3.0349495410919101</c:v>
                </c:pt>
                <c:pt idx="918">
                  <c:v>3.01195788383483</c:v>
                </c:pt>
                <c:pt idx="919">
                  <c:v>3.0502779483795099</c:v>
                </c:pt>
                <c:pt idx="920">
                  <c:v>3.0502779483795099</c:v>
                </c:pt>
                <c:pt idx="921">
                  <c:v>2.9966297149658199</c:v>
                </c:pt>
                <c:pt idx="922">
                  <c:v>3.0962622165679901</c:v>
                </c:pt>
                <c:pt idx="923">
                  <c:v>3.1882300376892001</c:v>
                </c:pt>
                <c:pt idx="924">
                  <c:v>3.1269178390502899</c:v>
                </c:pt>
                <c:pt idx="925">
                  <c:v>3.1729021072387602</c:v>
                </c:pt>
                <c:pt idx="926">
                  <c:v>3.1192538738250701</c:v>
                </c:pt>
                <c:pt idx="927">
                  <c:v>3.0502779483795099</c:v>
                </c:pt>
                <c:pt idx="928">
                  <c:v>3.00429368019104</c:v>
                </c:pt>
                <c:pt idx="929">
                  <c:v>3.1652386188507</c:v>
                </c:pt>
                <c:pt idx="930">
                  <c:v>3.1958944797515798</c:v>
                </c:pt>
                <c:pt idx="931">
                  <c:v>3.2342147827148402</c:v>
                </c:pt>
                <c:pt idx="932">
                  <c:v>3.2342147827148402</c:v>
                </c:pt>
                <c:pt idx="933">
                  <c:v>3.2725341320037802</c:v>
                </c:pt>
                <c:pt idx="934">
                  <c:v>3.2342147827148402</c:v>
                </c:pt>
                <c:pt idx="935">
                  <c:v>3.28786301612854</c:v>
                </c:pt>
                <c:pt idx="936">
                  <c:v>3.2342147827148402</c:v>
                </c:pt>
                <c:pt idx="937">
                  <c:v>3.2495419979095401</c:v>
                </c:pt>
                <c:pt idx="938">
                  <c:v>3.2572064399719198</c:v>
                </c:pt>
                <c:pt idx="939">
                  <c:v>3.2725341320037802</c:v>
                </c:pt>
                <c:pt idx="940">
                  <c:v>3.2418785095214799</c:v>
                </c:pt>
                <c:pt idx="941">
                  <c:v>3.2188868522643999</c:v>
                </c:pt>
                <c:pt idx="942">
                  <c:v>3.3031907081603999</c:v>
                </c:pt>
                <c:pt idx="943">
                  <c:v>3.2342147827148402</c:v>
                </c:pt>
                <c:pt idx="944">
                  <c:v>3.3185181617736799</c:v>
                </c:pt>
                <c:pt idx="945">
                  <c:v>3.3338463306427002</c:v>
                </c:pt>
                <c:pt idx="946">
                  <c:v>3.3108544349670401</c:v>
                </c:pt>
                <c:pt idx="947">
                  <c:v>3.3338463306427002</c:v>
                </c:pt>
                <c:pt idx="948">
                  <c:v>3.35683846473693</c:v>
                </c:pt>
                <c:pt idx="949">
                  <c:v>3.3261826038360498</c:v>
                </c:pt>
                <c:pt idx="950">
                  <c:v>3.37216591835021</c:v>
                </c:pt>
                <c:pt idx="951">
                  <c:v>3.2342147827148402</c:v>
                </c:pt>
                <c:pt idx="952">
                  <c:v>3.3338463306427002</c:v>
                </c:pt>
                <c:pt idx="953">
                  <c:v>3.8320074081420898</c:v>
                </c:pt>
                <c:pt idx="954">
                  <c:v>3.77835941314697</c:v>
                </c:pt>
                <c:pt idx="955">
                  <c:v>3.7860238552093501</c:v>
                </c:pt>
                <c:pt idx="956">
                  <c:v>3.8243439197540199</c:v>
                </c:pt>
                <c:pt idx="957">
                  <c:v>3.7553684711456299</c:v>
                </c:pt>
                <c:pt idx="958">
                  <c:v>3.7860238552093501</c:v>
                </c:pt>
                <c:pt idx="959">
                  <c:v>3.7936875820159899</c:v>
                </c:pt>
                <c:pt idx="960">
                  <c:v>3.8779916763305602</c:v>
                </c:pt>
                <c:pt idx="961">
                  <c:v>3.96229672431945</c:v>
                </c:pt>
                <c:pt idx="962">
                  <c:v>3.9393038749694802</c:v>
                </c:pt>
                <c:pt idx="963">
                  <c:v>3.9009840488433798</c:v>
                </c:pt>
                <c:pt idx="964">
                  <c:v>3.9852881431579501</c:v>
                </c:pt>
                <c:pt idx="965">
                  <c:v>3.87032747268676</c:v>
                </c:pt>
                <c:pt idx="966">
                  <c:v>4.0312724113464302</c:v>
                </c:pt>
                <c:pt idx="967">
                  <c:v>4.0082802772521902</c:v>
                </c:pt>
                <c:pt idx="968">
                  <c:v>3.9009840488433798</c:v>
                </c:pt>
                <c:pt idx="969">
                  <c:v>4.0466008186340297</c:v>
                </c:pt>
                <c:pt idx="970">
                  <c:v>4.0542635917663503</c:v>
                </c:pt>
                <c:pt idx="971">
                  <c:v>4.0542635917663503</c:v>
                </c:pt>
                <c:pt idx="972">
                  <c:v>4.0082802772521902</c:v>
                </c:pt>
                <c:pt idx="973">
                  <c:v>4.0159435272216797</c:v>
                </c:pt>
                <c:pt idx="974">
                  <c:v>3.9852881431579501</c:v>
                </c:pt>
                <c:pt idx="975">
                  <c:v>4.0006165504455504</c:v>
                </c:pt>
                <c:pt idx="976">
                  <c:v>3.9929523468017498</c:v>
                </c:pt>
                <c:pt idx="977">
                  <c:v>4.0006165504455504</c:v>
                </c:pt>
                <c:pt idx="978">
                  <c:v>4.0006165504455504</c:v>
                </c:pt>
                <c:pt idx="979">
                  <c:v>4.0006165504455504</c:v>
                </c:pt>
                <c:pt idx="980">
                  <c:v>4.0082802772521902</c:v>
                </c:pt>
                <c:pt idx="981">
                  <c:v>4.0159435272216797</c:v>
                </c:pt>
                <c:pt idx="982">
                  <c:v>4.0312724113464302</c:v>
                </c:pt>
                <c:pt idx="983">
                  <c:v>4.0466008186340297</c:v>
                </c:pt>
                <c:pt idx="984">
                  <c:v>4.06192827224731</c:v>
                </c:pt>
                <c:pt idx="985">
                  <c:v>4.0542635917663503</c:v>
                </c:pt>
                <c:pt idx="986">
                  <c:v>4.0772557258605904</c:v>
                </c:pt>
                <c:pt idx="987">
                  <c:v>4.0925841331481898</c:v>
                </c:pt>
                <c:pt idx="988">
                  <c:v>4.1079125404357901</c:v>
                </c:pt>
                <c:pt idx="989">
                  <c:v>4.1079125404357901</c:v>
                </c:pt>
                <c:pt idx="990">
                  <c:v>4.1079125404357901</c:v>
                </c:pt>
                <c:pt idx="991">
                  <c:v>4.1155757904052699</c:v>
                </c:pt>
                <c:pt idx="992">
                  <c:v>4.1079125404357901</c:v>
                </c:pt>
                <c:pt idx="993">
                  <c:v>4.1002483367919904</c:v>
                </c:pt>
                <c:pt idx="994">
                  <c:v>4.0849199295043901</c:v>
                </c:pt>
                <c:pt idx="995">
                  <c:v>4.1002483367919904</c:v>
                </c:pt>
                <c:pt idx="996">
                  <c:v>4.1155757904052699</c:v>
                </c:pt>
                <c:pt idx="997">
                  <c:v>4.1155757904052699</c:v>
                </c:pt>
                <c:pt idx="998">
                  <c:v>4.13856744766235</c:v>
                </c:pt>
                <c:pt idx="999">
                  <c:v>4.1309046745300204</c:v>
                </c:pt>
                <c:pt idx="1000">
                  <c:v>4.1155757904052699</c:v>
                </c:pt>
                <c:pt idx="1001">
                  <c:v>4.1309046745300204</c:v>
                </c:pt>
                <c:pt idx="1002">
                  <c:v>4.1155757904052699</c:v>
                </c:pt>
                <c:pt idx="1003">
                  <c:v>4.1079125404357901</c:v>
                </c:pt>
                <c:pt idx="1004">
                  <c:v>4.1079125404357901</c:v>
                </c:pt>
                <c:pt idx="1005">
                  <c:v>4.1002483367919904</c:v>
                </c:pt>
                <c:pt idx="1006">
                  <c:v>4.1155757904052699</c:v>
                </c:pt>
                <c:pt idx="1007">
                  <c:v>4.1079125404357901</c:v>
                </c:pt>
                <c:pt idx="1008">
                  <c:v>4.1157960891723597</c:v>
                </c:pt>
                <c:pt idx="1009">
                  <c:v>4.2971439361572203</c:v>
                </c:pt>
                <c:pt idx="1010">
                  <c:v>4.1079120635986301</c:v>
                </c:pt>
                <c:pt idx="1011">
                  <c:v>4.1000270843505797</c:v>
                </c:pt>
                <c:pt idx="1012">
                  <c:v>4.1079120635986301</c:v>
                </c:pt>
                <c:pt idx="1013">
                  <c:v>4.0921425819396902</c:v>
                </c:pt>
                <c:pt idx="1014">
                  <c:v>4.0684890747070304</c:v>
                </c:pt>
                <c:pt idx="1015">
                  <c:v>4.0763731002807599</c:v>
                </c:pt>
                <c:pt idx="1016">
                  <c:v>4.0684890747070304</c:v>
                </c:pt>
                <c:pt idx="1017">
                  <c:v>4.1079120635986301</c:v>
                </c:pt>
                <c:pt idx="1018">
                  <c:v>4.0921425819396902</c:v>
                </c:pt>
                <c:pt idx="1019">
                  <c:v>4.06060314178466</c:v>
                </c:pt>
                <c:pt idx="1020">
                  <c:v>4.0448336601257298</c:v>
                </c:pt>
                <c:pt idx="1021">
                  <c:v>4.1236820220947203</c:v>
                </c:pt>
                <c:pt idx="1022">
                  <c:v>4.1000270843505797</c:v>
                </c:pt>
                <c:pt idx="1023">
                  <c:v>4.1079120635986301</c:v>
                </c:pt>
                <c:pt idx="1024">
                  <c:v>4.1946434974670401</c:v>
                </c:pt>
                <c:pt idx="1025">
                  <c:v>4.1867585182189897</c:v>
                </c:pt>
                <c:pt idx="1026">
                  <c:v>4.1315655708312899</c:v>
                </c:pt>
                <c:pt idx="1027">
                  <c:v>4.0684890747070304</c:v>
                </c:pt>
                <c:pt idx="1028">
                  <c:v>4.0132966041564897</c:v>
                </c:pt>
                <c:pt idx="1029">
                  <c:v>3.97387266159057</c:v>
                </c:pt>
                <c:pt idx="1030">
                  <c:v>4.0369496345520002</c:v>
                </c:pt>
                <c:pt idx="1031">
                  <c:v>4.0527191162109304</c:v>
                </c:pt>
                <c:pt idx="1032">
                  <c:v>4.0527191162109304</c:v>
                </c:pt>
                <c:pt idx="1033">
                  <c:v>4.0527191162109304</c:v>
                </c:pt>
                <c:pt idx="1034">
                  <c:v>4.06060314178466</c:v>
                </c:pt>
                <c:pt idx="1035">
                  <c:v>4.1157960891723597</c:v>
                </c:pt>
                <c:pt idx="1036">
                  <c:v>3.9896421432495099</c:v>
                </c:pt>
                <c:pt idx="1037">
                  <c:v>4.0132966041564897</c:v>
                </c:pt>
                <c:pt idx="1038">
                  <c:v>4.06060314178466</c:v>
                </c:pt>
                <c:pt idx="1039">
                  <c:v>4.0921425819396902</c:v>
                </c:pt>
                <c:pt idx="1040">
                  <c:v>4.0921425819396902</c:v>
                </c:pt>
                <c:pt idx="1041">
                  <c:v>4.1394510269165004</c:v>
                </c:pt>
                <c:pt idx="1042">
                  <c:v>4.0684890747070304</c:v>
                </c:pt>
                <c:pt idx="1043">
                  <c:v>4.0921425819396902</c:v>
                </c:pt>
                <c:pt idx="1044">
                  <c:v>4.0842580795287997</c:v>
                </c:pt>
                <c:pt idx="1045">
                  <c:v>4.1315655708312899</c:v>
                </c:pt>
                <c:pt idx="1046">
                  <c:v>4.1788744926452601</c:v>
                </c:pt>
                <c:pt idx="1047">
                  <c:v>4.1867585182189897</c:v>
                </c:pt>
                <c:pt idx="1048">
                  <c:v>4.2498364448547301</c:v>
                </c:pt>
                <c:pt idx="1049">
                  <c:v>4.2419505119323704</c:v>
                </c:pt>
                <c:pt idx="1050">
                  <c:v>4.2419505119323704</c:v>
                </c:pt>
                <c:pt idx="1051">
                  <c:v>4.2419505119323704</c:v>
                </c:pt>
                <c:pt idx="1052">
                  <c:v>4.2340664863586399</c:v>
                </c:pt>
                <c:pt idx="1053">
                  <c:v>4.2261819839477504</c:v>
                </c:pt>
                <c:pt idx="1054">
                  <c:v>4.2340664863586399</c:v>
                </c:pt>
                <c:pt idx="1055">
                  <c:v>4.2340664863586399</c:v>
                </c:pt>
                <c:pt idx="1056">
                  <c:v>4.2261819839477504</c:v>
                </c:pt>
                <c:pt idx="1057">
                  <c:v>4.2182974815368599</c:v>
                </c:pt>
                <c:pt idx="1058">
                  <c:v>4.1946434974670401</c:v>
                </c:pt>
                <c:pt idx="1059">
                  <c:v>4.1946434974670401</c:v>
                </c:pt>
                <c:pt idx="1060">
                  <c:v>4.1788744926452601</c:v>
                </c:pt>
                <c:pt idx="1061">
                  <c:v>4.2104120254516602</c:v>
                </c:pt>
                <c:pt idx="1062">
                  <c:v>4.2340664863586399</c:v>
                </c:pt>
                <c:pt idx="1063">
                  <c:v>4.2419505119323704</c:v>
                </c:pt>
                <c:pt idx="1064">
                  <c:v>4.2419505119323704</c:v>
                </c:pt>
                <c:pt idx="1065">
                  <c:v>4.1157960891723597</c:v>
                </c:pt>
                <c:pt idx="1066">
                  <c:v>4.1236820220947203</c:v>
                </c:pt>
                <c:pt idx="1067">
                  <c:v>4.1157960891723597</c:v>
                </c:pt>
                <c:pt idx="1068">
                  <c:v>4.0921425819396902</c:v>
                </c:pt>
                <c:pt idx="1069">
                  <c:v>4.1236820220947203</c:v>
                </c:pt>
                <c:pt idx="1070">
                  <c:v>4.1552195549011204</c:v>
                </c:pt>
                <c:pt idx="1071">
                  <c:v>4.1631054878234801</c:v>
                </c:pt>
                <c:pt idx="1072">
                  <c:v>4.1394510269165004</c:v>
                </c:pt>
                <c:pt idx="1073">
                  <c:v>4.1157960891723597</c:v>
                </c:pt>
                <c:pt idx="1074">
                  <c:v>4.1552195549011204</c:v>
                </c:pt>
                <c:pt idx="1075">
                  <c:v>4.1946434974670401</c:v>
                </c:pt>
                <c:pt idx="1076">
                  <c:v>4.2734899520873997</c:v>
                </c:pt>
                <c:pt idx="1077">
                  <c:v>4.3050284385681099</c:v>
                </c:pt>
                <c:pt idx="1078">
                  <c:v>4.4627218246459899</c:v>
                </c:pt>
                <c:pt idx="1079">
                  <c:v>4.5258002281188903</c:v>
                </c:pt>
                <c:pt idx="1080">
                  <c:v>4.5179147720336896</c:v>
                </c:pt>
                <c:pt idx="1081">
                  <c:v>4.4627218246459899</c:v>
                </c:pt>
                <c:pt idx="1082">
                  <c:v>4.4942603111267001</c:v>
                </c:pt>
                <c:pt idx="1083">
                  <c:v>4.4942603111267001</c:v>
                </c:pt>
                <c:pt idx="1084">
                  <c:v>4.4863758087158203</c:v>
                </c:pt>
                <c:pt idx="1085">
                  <c:v>4.4784908294677699</c:v>
                </c:pt>
                <c:pt idx="1086">
                  <c:v>4.4627218246459899</c:v>
                </c:pt>
                <c:pt idx="1087">
                  <c:v>4.4784908294677699</c:v>
                </c:pt>
                <c:pt idx="1088">
                  <c:v>4.4942603111267001</c:v>
                </c:pt>
                <c:pt idx="1089">
                  <c:v>4.5336842536926198</c:v>
                </c:pt>
                <c:pt idx="1090">
                  <c:v>4.5021457672119096</c:v>
                </c:pt>
                <c:pt idx="1091">
                  <c:v>4.5967607498168901</c:v>
                </c:pt>
                <c:pt idx="1092">
                  <c:v>4.5652227401733398</c:v>
                </c:pt>
                <c:pt idx="1093">
                  <c:v>4.5809922218322701</c:v>
                </c:pt>
                <c:pt idx="1094">
                  <c:v>4.5336842536926198</c:v>
                </c:pt>
                <c:pt idx="1095">
                  <c:v>4.5179147720336896</c:v>
                </c:pt>
                <c:pt idx="1096">
                  <c:v>4.4863758087158203</c:v>
                </c:pt>
                <c:pt idx="1097">
                  <c:v>4.4942603111267001</c:v>
                </c:pt>
                <c:pt idx="1098">
                  <c:v>4.4548373222351003</c:v>
                </c:pt>
                <c:pt idx="1099">
                  <c:v>4.4232978820800701</c:v>
                </c:pt>
                <c:pt idx="1100">
                  <c:v>4.3523359298706001</c:v>
                </c:pt>
                <c:pt idx="1101">
                  <c:v>4.3602209091186497</c:v>
                </c:pt>
                <c:pt idx="1102">
                  <c:v>4.4154133796691797</c:v>
                </c:pt>
                <c:pt idx="1103">
                  <c:v>4.3602209091186497</c:v>
                </c:pt>
                <c:pt idx="1104">
                  <c:v>4.3050284385681099</c:v>
                </c:pt>
                <c:pt idx="1105">
                  <c:v>4.2813739776611301</c:v>
                </c:pt>
                <c:pt idx="1106">
                  <c:v>4.3838748931884703</c:v>
                </c:pt>
                <c:pt idx="1107">
                  <c:v>4.4075293540954501</c:v>
                </c:pt>
                <c:pt idx="1108">
                  <c:v>4.3996453285217196</c:v>
                </c:pt>
                <c:pt idx="1109">
                  <c:v>4.3996453285217196</c:v>
                </c:pt>
                <c:pt idx="1110">
                  <c:v>4.4311833381652797</c:v>
                </c:pt>
                <c:pt idx="1111">
                  <c:v>4.5179147720336896</c:v>
                </c:pt>
                <c:pt idx="1112">
                  <c:v>4.5494537353515598</c:v>
                </c:pt>
                <c:pt idx="1113">
                  <c:v>4.51003074645996</c:v>
                </c:pt>
                <c:pt idx="1114">
                  <c:v>4.4942603111267001</c:v>
                </c:pt>
                <c:pt idx="1115">
                  <c:v>4.4390683174133301</c:v>
                </c:pt>
                <c:pt idx="1116">
                  <c:v>4.5336842536926198</c:v>
                </c:pt>
                <c:pt idx="1117">
                  <c:v>4.5652227401733398</c:v>
                </c:pt>
                <c:pt idx="1118">
                  <c:v>4.5573377609252903</c:v>
                </c:pt>
                <c:pt idx="1119">
                  <c:v>4.6046457290649396</c:v>
                </c:pt>
                <c:pt idx="1120">
                  <c:v>4.5494537353515598</c:v>
                </c:pt>
                <c:pt idx="1121">
                  <c:v>4.5731067657470703</c:v>
                </c:pt>
                <c:pt idx="1122">
                  <c:v>4.3838748931884703</c:v>
                </c:pt>
                <c:pt idx="1123">
                  <c:v>4.3681054115295401</c:v>
                </c:pt>
                <c:pt idx="1124">
                  <c:v>4.5258002281188903</c:v>
                </c:pt>
                <c:pt idx="1125">
                  <c:v>4.4075293540954501</c:v>
                </c:pt>
                <c:pt idx="1126">
                  <c:v>4.4075293540954501</c:v>
                </c:pt>
                <c:pt idx="1127">
                  <c:v>4.3917598724365199</c:v>
                </c:pt>
                <c:pt idx="1128">
                  <c:v>4.3523359298706001</c:v>
                </c:pt>
                <c:pt idx="1129">
                  <c:v>4.4627218246459899</c:v>
                </c:pt>
                <c:pt idx="1130">
                  <c:v>4.4548373222351003</c:v>
                </c:pt>
                <c:pt idx="1131">
                  <c:v>4.4311833381652797</c:v>
                </c:pt>
                <c:pt idx="1132">
                  <c:v>4.2498364448547301</c:v>
                </c:pt>
                <c:pt idx="1133">
                  <c:v>4.2182974815368599</c:v>
                </c:pt>
                <c:pt idx="1134">
                  <c:v>4.2577204704284597</c:v>
                </c:pt>
                <c:pt idx="1135">
                  <c:v>4.1631054878234801</c:v>
                </c:pt>
                <c:pt idx="1136">
                  <c:v>4.1788744926452601</c:v>
                </c:pt>
                <c:pt idx="1137">
                  <c:v>4.1788744926452601</c:v>
                </c:pt>
                <c:pt idx="1138">
                  <c:v>4.2971439361572203</c:v>
                </c:pt>
                <c:pt idx="1139">
                  <c:v>4.3050284385681099</c:v>
                </c:pt>
                <c:pt idx="1140">
                  <c:v>4.3365664482116699</c:v>
                </c:pt>
                <c:pt idx="1141">
                  <c:v>4.4311833381652797</c:v>
                </c:pt>
                <c:pt idx="1142">
                  <c:v>4.3838748931884703</c:v>
                </c:pt>
                <c:pt idx="1143">
                  <c:v>4.59456062316894</c:v>
                </c:pt>
                <c:pt idx="1144">
                  <c:v>4.4324951171875</c:v>
                </c:pt>
                <c:pt idx="1145">
                  <c:v>4.4243912696838299</c:v>
                </c:pt>
                <c:pt idx="1146">
                  <c:v>4.4487013816833496</c:v>
                </c:pt>
                <c:pt idx="1147">
                  <c:v>4.5216312408447203</c:v>
                </c:pt>
                <c:pt idx="1148">
                  <c:v>4.5621480941772399</c:v>
                </c:pt>
                <c:pt idx="1149">
                  <c:v>4.5783538818359304</c:v>
                </c:pt>
                <c:pt idx="1150">
                  <c:v>4.59456062316894</c:v>
                </c:pt>
                <c:pt idx="1151">
                  <c:v>4.5459399223327601</c:v>
                </c:pt>
                <c:pt idx="1152">
                  <c:v>4.5783538818359304</c:v>
                </c:pt>
                <c:pt idx="1153">
                  <c:v>4.5459399223327601</c:v>
                </c:pt>
                <c:pt idx="1154">
                  <c:v>4.5540437698364196</c:v>
                </c:pt>
                <c:pt idx="1155">
                  <c:v>4.5864567756652797</c:v>
                </c:pt>
                <c:pt idx="1156">
                  <c:v>4.59456062316894</c:v>
                </c:pt>
                <c:pt idx="1157">
                  <c:v>4.57025051116943</c:v>
                </c:pt>
                <c:pt idx="1158">
                  <c:v>4.5864567756652797</c:v>
                </c:pt>
                <c:pt idx="1159">
                  <c:v>4.5459399223327601</c:v>
                </c:pt>
                <c:pt idx="1160">
                  <c:v>4.5864567756652797</c:v>
                </c:pt>
                <c:pt idx="1161">
                  <c:v>4.5297341346740696</c:v>
                </c:pt>
                <c:pt idx="1162">
                  <c:v>4.4973220825195304</c:v>
                </c:pt>
                <c:pt idx="1163">
                  <c:v>4.5459399223327601</c:v>
                </c:pt>
                <c:pt idx="1164">
                  <c:v>4.5297341346740696</c:v>
                </c:pt>
                <c:pt idx="1165">
                  <c:v>4.5054240226745597</c:v>
                </c:pt>
                <c:pt idx="1166">
                  <c:v>4.4973220825195304</c:v>
                </c:pt>
                <c:pt idx="1167">
                  <c:v>4.5216312408447203</c:v>
                </c:pt>
                <c:pt idx="1168">
                  <c:v>4.4973220825195304</c:v>
                </c:pt>
                <c:pt idx="1169">
                  <c:v>4.51352739334106</c:v>
                </c:pt>
                <c:pt idx="1170">
                  <c:v>4.5621480941772399</c:v>
                </c:pt>
                <c:pt idx="1171">
                  <c:v>4.5540437698364196</c:v>
                </c:pt>
                <c:pt idx="1172">
                  <c:v>4.5783538818359304</c:v>
                </c:pt>
                <c:pt idx="1173">
                  <c:v>4.6107668876647896</c:v>
                </c:pt>
                <c:pt idx="1174">
                  <c:v>4.73231601715087</c:v>
                </c:pt>
                <c:pt idx="1175">
                  <c:v>4.8214526176452601</c:v>
                </c:pt>
                <c:pt idx="1176">
                  <c:v>4.8376588821411097</c:v>
                </c:pt>
                <c:pt idx="1177">
                  <c:v>4.8295555114745996</c:v>
                </c:pt>
                <c:pt idx="1178">
                  <c:v>4.8214526176452601</c:v>
                </c:pt>
                <c:pt idx="1179">
                  <c:v>4.7728323936462402</c:v>
                </c:pt>
                <c:pt idx="1180">
                  <c:v>4.7728323936462402</c:v>
                </c:pt>
                <c:pt idx="1181">
                  <c:v>4.7242131233215297</c:v>
                </c:pt>
                <c:pt idx="1182">
                  <c:v>4.7242131233215297</c:v>
                </c:pt>
                <c:pt idx="1183">
                  <c:v>4.59456062316894</c:v>
                </c:pt>
                <c:pt idx="1184">
                  <c:v>4.7728323936462402</c:v>
                </c:pt>
                <c:pt idx="1185">
                  <c:v>4.8376588821411097</c:v>
                </c:pt>
                <c:pt idx="1186">
                  <c:v>4.8295555114745996</c:v>
                </c:pt>
                <c:pt idx="1187">
                  <c:v>4.8700714111328098</c:v>
                </c:pt>
                <c:pt idx="1188">
                  <c:v>4.8457622528076101</c:v>
                </c:pt>
                <c:pt idx="1189">
                  <c:v>4.8457622528076101</c:v>
                </c:pt>
                <c:pt idx="1190">
                  <c:v>4.7890381813049299</c:v>
                </c:pt>
                <c:pt idx="1191">
                  <c:v>4.9024848937988201</c:v>
                </c:pt>
                <c:pt idx="1192">
                  <c:v>4.8214526176452601</c:v>
                </c:pt>
                <c:pt idx="1193">
                  <c:v>4.7566256523132298</c:v>
                </c:pt>
                <c:pt idx="1194">
                  <c:v>4.7809367179870597</c:v>
                </c:pt>
                <c:pt idx="1195">
                  <c:v>4.8214526176452601</c:v>
                </c:pt>
                <c:pt idx="1196">
                  <c:v>4.6999025344848597</c:v>
                </c:pt>
                <c:pt idx="1197">
                  <c:v>4.6999025344848597</c:v>
                </c:pt>
                <c:pt idx="1198">
                  <c:v>4.6107668876647896</c:v>
                </c:pt>
                <c:pt idx="1199">
                  <c:v>4.73231601715087</c:v>
                </c:pt>
                <c:pt idx="1200">
                  <c:v>4.67559337615966</c:v>
                </c:pt>
                <c:pt idx="1201">
                  <c:v>4.7728323936462402</c:v>
                </c:pt>
                <c:pt idx="1202">
                  <c:v>4.7485222816467196</c:v>
                </c:pt>
                <c:pt idx="1203">
                  <c:v>4.6350765228271396</c:v>
                </c:pt>
                <c:pt idx="1204">
                  <c:v>4.73231601715087</c:v>
                </c:pt>
                <c:pt idx="1205">
                  <c:v>4.7566256523132298</c:v>
                </c:pt>
                <c:pt idx="1206">
                  <c:v>4.6999025344848597</c:v>
                </c:pt>
                <c:pt idx="1207">
                  <c:v>4.7080054283142001</c:v>
                </c:pt>
                <c:pt idx="1208">
                  <c:v>4.7971420288085902</c:v>
                </c:pt>
                <c:pt idx="1209">
                  <c:v>4.7809367179870597</c:v>
                </c:pt>
                <c:pt idx="1210">
                  <c:v>4.7080054283142001</c:v>
                </c:pt>
                <c:pt idx="1211">
                  <c:v>4.6431794166564897</c:v>
                </c:pt>
                <c:pt idx="1212">
                  <c:v>4.7404189109802202</c:v>
                </c:pt>
                <c:pt idx="1213">
                  <c:v>4.67559337615966</c:v>
                </c:pt>
                <c:pt idx="1214">
                  <c:v>4.6107668876647896</c:v>
                </c:pt>
                <c:pt idx="1215">
                  <c:v>4.51352739334106</c:v>
                </c:pt>
                <c:pt idx="1216">
                  <c:v>4.57025051116943</c:v>
                </c:pt>
                <c:pt idx="1217">
                  <c:v>4.6836967468261701</c:v>
                </c:pt>
                <c:pt idx="1218">
                  <c:v>4.6836967468261701</c:v>
                </c:pt>
                <c:pt idx="1219">
                  <c:v>4.73231601715087</c:v>
                </c:pt>
                <c:pt idx="1220">
                  <c:v>4.6593861579895002</c:v>
                </c:pt>
                <c:pt idx="1221">
                  <c:v>4.7809367179870597</c:v>
                </c:pt>
                <c:pt idx="1222">
                  <c:v>4.7161097526550204</c:v>
                </c:pt>
                <c:pt idx="1223">
                  <c:v>4.5216312408447203</c:v>
                </c:pt>
                <c:pt idx="1224">
                  <c:v>4.5054240226745597</c:v>
                </c:pt>
                <c:pt idx="1225">
                  <c:v>4.4730119705200098</c:v>
                </c:pt>
                <c:pt idx="1226">
                  <c:v>4.4243912696838299</c:v>
                </c:pt>
                <c:pt idx="1227">
                  <c:v>4.3838748931884703</c:v>
                </c:pt>
                <c:pt idx="1228">
                  <c:v>4.4405980110168404</c:v>
                </c:pt>
                <c:pt idx="1229">
                  <c:v>4.4324951171875</c:v>
                </c:pt>
                <c:pt idx="1230">
                  <c:v>4.4243912696838299</c:v>
                </c:pt>
                <c:pt idx="1231">
                  <c:v>4.4081854820251403</c:v>
                </c:pt>
                <c:pt idx="1232">
                  <c:v>4.4081854820251403</c:v>
                </c:pt>
                <c:pt idx="1233">
                  <c:v>4.40008068084716</c:v>
                </c:pt>
                <c:pt idx="1234">
                  <c:v>4.4081854820251403</c:v>
                </c:pt>
                <c:pt idx="1235">
                  <c:v>4.2785325050354004</c:v>
                </c:pt>
                <c:pt idx="1236">
                  <c:v>4.3028421401977504</c:v>
                </c:pt>
                <c:pt idx="1237">
                  <c:v>4.2056035995483398</c:v>
                </c:pt>
                <c:pt idx="1238">
                  <c:v>4.1650867462158203</c:v>
                </c:pt>
                <c:pt idx="1239">
                  <c:v>4.1407761573791504</c:v>
                </c:pt>
                <c:pt idx="1240">
                  <c:v>4.1569828987121502</c:v>
                </c:pt>
                <c:pt idx="1241">
                  <c:v>3.97060823440551</c:v>
                </c:pt>
                <c:pt idx="1242">
                  <c:v>3.7680251598358101</c:v>
                </c:pt>
                <c:pt idx="1243">
                  <c:v>3.8976781368255602</c:v>
                </c:pt>
                <c:pt idx="1244">
                  <c:v>3.8004393577575599</c:v>
                </c:pt>
                <c:pt idx="1245">
                  <c:v>3.67888975143432</c:v>
                </c:pt>
                <c:pt idx="1246">
                  <c:v>3.4114806652068999</c:v>
                </c:pt>
                <c:pt idx="1247">
                  <c:v>3.63027024269104</c:v>
                </c:pt>
                <c:pt idx="1248">
                  <c:v>3.8328514099121</c:v>
                </c:pt>
                <c:pt idx="1249">
                  <c:v>3.91388511657714</c:v>
                </c:pt>
                <c:pt idx="1250">
                  <c:v>3.7437152862548801</c:v>
                </c:pt>
                <c:pt idx="1251">
                  <c:v>3.63027024269104</c:v>
                </c:pt>
                <c:pt idx="1252">
                  <c:v>3.7842319011688201</c:v>
                </c:pt>
                <c:pt idx="1253">
                  <c:v>3.8814713954925502</c:v>
                </c:pt>
                <c:pt idx="1254">
                  <c:v>3.9462976455688401</c:v>
                </c:pt>
                <c:pt idx="1255">
                  <c:v>3.8652660846710201</c:v>
                </c:pt>
                <c:pt idx="1256">
                  <c:v>3.7599225044250399</c:v>
                </c:pt>
                <c:pt idx="1257">
                  <c:v>3.8490586280822701</c:v>
                </c:pt>
                <c:pt idx="1258">
                  <c:v>3.9057822227478001</c:v>
                </c:pt>
                <c:pt idx="1259">
                  <c:v>3.7437152862548801</c:v>
                </c:pt>
                <c:pt idx="1260">
                  <c:v>3.71130347251892</c:v>
                </c:pt>
                <c:pt idx="1261">
                  <c:v>3.8004393577575599</c:v>
                </c:pt>
                <c:pt idx="1262">
                  <c:v>3.8490586280822701</c:v>
                </c:pt>
                <c:pt idx="1263">
                  <c:v>3.7518196105957</c:v>
                </c:pt>
                <c:pt idx="1264">
                  <c:v>3.69509577751159</c:v>
                </c:pt>
                <c:pt idx="1265">
                  <c:v>3.61406278610229</c:v>
                </c:pt>
                <c:pt idx="1266">
                  <c:v>3.5249266624450599</c:v>
                </c:pt>
                <c:pt idx="1267">
                  <c:v>3.6059598922729399</c:v>
                </c:pt>
                <c:pt idx="1268">
                  <c:v>3.63837337493896</c:v>
                </c:pt>
                <c:pt idx="1269">
                  <c:v>3.6707870960235498</c:v>
                </c:pt>
                <c:pt idx="1270">
                  <c:v>3.6545786857604901</c:v>
                </c:pt>
                <c:pt idx="1271">
                  <c:v>3.7518196105957</c:v>
                </c:pt>
                <c:pt idx="1272">
                  <c:v>3.7096626758575399</c:v>
                </c:pt>
                <c:pt idx="1273">
                  <c:v>3.5579049587249698</c:v>
                </c:pt>
                <c:pt idx="1274">
                  <c:v>3.5326113700866699</c:v>
                </c:pt>
                <c:pt idx="1275">
                  <c:v>3.5663359165191602</c:v>
                </c:pt>
                <c:pt idx="1276">
                  <c:v>3.4820256233215301</c:v>
                </c:pt>
                <c:pt idx="1277">
                  <c:v>3.63378405570983</c:v>
                </c:pt>
                <c:pt idx="1278">
                  <c:v>3.3977143764495801</c:v>
                </c:pt>
                <c:pt idx="1279">
                  <c:v>3.3724215030670099</c:v>
                </c:pt>
                <c:pt idx="1280">
                  <c:v>3.2965416908264098</c:v>
                </c:pt>
                <c:pt idx="1281">
                  <c:v>3.2122309207916202</c:v>
                </c:pt>
                <c:pt idx="1282">
                  <c:v>3.0773339271545401</c:v>
                </c:pt>
                <c:pt idx="1283">
                  <c:v>3.1279203891754102</c:v>
                </c:pt>
                <c:pt idx="1284">
                  <c:v>3.1279203891754102</c:v>
                </c:pt>
                <c:pt idx="1285">
                  <c:v>3.1110589504241899</c:v>
                </c:pt>
                <c:pt idx="1286">
                  <c:v>3.2206623554229701</c:v>
                </c:pt>
                <c:pt idx="1287">
                  <c:v>3.2712485790252601</c:v>
                </c:pt>
                <c:pt idx="1288">
                  <c:v>3.4145767688751198</c:v>
                </c:pt>
                <c:pt idx="1289">
                  <c:v>3.3386967182159402</c:v>
                </c:pt>
                <c:pt idx="1290">
                  <c:v>3.3471283912658598</c:v>
                </c:pt>
                <c:pt idx="1291">
                  <c:v>3.3386967182159402</c:v>
                </c:pt>
                <c:pt idx="1292">
                  <c:v>3.31340408325195</c:v>
                </c:pt>
                <c:pt idx="1293">
                  <c:v>3.2628178596496502</c:v>
                </c:pt>
                <c:pt idx="1294">
                  <c:v>3.4230079650878902</c:v>
                </c:pt>
                <c:pt idx="1295">
                  <c:v>3.43986940383911</c:v>
                </c:pt>
                <c:pt idx="1296">
                  <c:v>3.4820256233215301</c:v>
                </c:pt>
                <c:pt idx="1297">
                  <c:v>3.4230079650878902</c:v>
                </c:pt>
                <c:pt idx="1298">
                  <c:v>3.3302659988403298</c:v>
                </c:pt>
                <c:pt idx="1299">
                  <c:v>3.22909355163574</c:v>
                </c:pt>
                <c:pt idx="1300">
                  <c:v>3.1110589504241899</c:v>
                </c:pt>
                <c:pt idx="1301">
                  <c:v>3.2037999629974299</c:v>
                </c:pt>
                <c:pt idx="1302">
                  <c:v>3.05204153060913</c:v>
                </c:pt>
                <c:pt idx="1303">
                  <c:v>2.9593002796172998</c:v>
                </c:pt>
                <c:pt idx="1304">
                  <c:v>2.9930236339568999</c:v>
                </c:pt>
                <c:pt idx="1305">
                  <c:v>3.0604722499847399</c:v>
                </c:pt>
                <c:pt idx="1306">
                  <c:v>3.0267486572265598</c:v>
                </c:pt>
                <c:pt idx="1307">
                  <c:v>3.0773339271545401</c:v>
                </c:pt>
                <c:pt idx="1308">
                  <c:v>2.9845936298370299</c:v>
                </c:pt>
                <c:pt idx="1309">
                  <c:v>2.9424374103546098</c:v>
                </c:pt>
                <c:pt idx="1310">
                  <c:v>2.84126496315002</c:v>
                </c:pt>
                <c:pt idx="1311">
                  <c:v>2.87498879432678</c:v>
                </c:pt>
                <c:pt idx="1312">
                  <c:v>2.80754041671752</c:v>
                </c:pt>
                <c:pt idx="1313">
                  <c:v>2.8665578365325901</c:v>
                </c:pt>
                <c:pt idx="1314">
                  <c:v>2.9002821445464999</c:v>
                </c:pt>
                <c:pt idx="1315">
                  <c:v>3.0267486572265598</c:v>
                </c:pt>
                <c:pt idx="1316">
                  <c:v>3.0098855495452801</c:v>
                </c:pt>
                <c:pt idx="1317">
                  <c:v>2.96773028373718</c:v>
                </c:pt>
                <c:pt idx="1318">
                  <c:v>2.8834199905395499</c:v>
                </c:pt>
                <c:pt idx="1319">
                  <c:v>2.9002821445464999</c:v>
                </c:pt>
                <c:pt idx="1320">
                  <c:v>2.87498879432678</c:v>
                </c:pt>
                <c:pt idx="1321">
                  <c:v>2.8834199905395499</c:v>
                </c:pt>
                <c:pt idx="1322">
                  <c:v>2.9171450138092001</c:v>
                </c:pt>
                <c:pt idx="1323">
                  <c:v>2.89185142517089</c:v>
                </c:pt>
                <c:pt idx="1324">
                  <c:v>3.0773339271545401</c:v>
                </c:pt>
                <c:pt idx="1325">
                  <c:v>3.05204153060913</c:v>
                </c:pt>
                <c:pt idx="1326">
                  <c:v>3.0436103343963601</c:v>
                </c:pt>
                <c:pt idx="1327">
                  <c:v>2.9930236339568999</c:v>
                </c:pt>
                <c:pt idx="1328">
                  <c:v>2.9508686065673801</c:v>
                </c:pt>
                <c:pt idx="1329">
                  <c:v>2.8328335285186701</c:v>
                </c:pt>
                <c:pt idx="1330">
                  <c:v>2.8244032859802202</c:v>
                </c:pt>
                <c:pt idx="1331">
                  <c:v>2.7738165855407702</c:v>
                </c:pt>
                <c:pt idx="1332">
                  <c:v>2.7738165855407702</c:v>
                </c:pt>
                <c:pt idx="1333">
                  <c:v>2.9087135791778498</c:v>
                </c:pt>
                <c:pt idx="1334">
                  <c:v>2.9593002796172998</c:v>
                </c:pt>
                <c:pt idx="1335">
                  <c:v>2.92557573318481</c:v>
                </c:pt>
                <c:pt idx="1336">
                  <c:v>2.8834199905395499</c:v>
                </c:pt>
                <c:pt idx="1337">
                  <c:v>2.8496963977813698</c:v>
                </c:pt>
                <c:pt idx="1338">
                  <c:v>2.9845936298370299</c:v>
                </c:pt>
                <c:pt idx="1339">
                  <c:v>3.0773339271545401</c:v>
                </c:pt>
                <c:pt idx="1340">
                  <c:v>2.9424374103546098</c:v>
                </c:pt>
                <c:pt idx="1341">
                  <c:v>2.7991096973419101</c:v>
                </c:pt>
                <c:pt idx="1342">
                  <c:v>2.8496963977813698</c:v>
                </c:pt>
                <c:pt idx="1343">
                  <c:v>2.7822470664978001</c:v>
                </c:pt>
                <c:pt idx="1344">
                  <c:v>2.7738165855407702</c:v>
                </c:pt>
                <c:pt idx="1345">
                  <c:v>2.7991096973419101</c:v>
                </c:pt>
                <c:pt idx="1346">
                  <c:v>2.7147984504699698</c:v>
                </c:pt>
                <c:pt idx="1347">
                  <c:v>2.7147984504699698</c:v>
                </c:pt>
                <c:pt idx="1348">
                  <c:v>2.63048839569091</c:v>
                </c:pt>
                <c:pt idx="1349">
                  <c:v>2.6051952838897701</c:v>
                </c:pt>
                <c:pt idx="1350">
                  <c:v>2.5546095371246298</c:v>
                </c:pt>
                <c:pt idx="1351">
                  <c:v>2.5461778640746999</c:v>
                </c:pt>
                <c:pt idx="1352">
                  <c:v>2.53774666786193</c:v>
                </c:pt>
                <c:pt idx="1353">
                  <c:v>2.5546095371246298</c:v>
                </c:pt>
                <c:pt idx="1354">
                  <c:v>2.53774666786193</c:v>
                </c:pt>
                <c:pt idx="1355">
                  <c:v>2.5630397796630802</c:v>
                </c:pt>
                <c:pt idx="1356">
                  <c:v>2.7316613197326598</c:v>
                </c:pt>
                <c:pt idx="1357">
                  <c:v>2.6557817459106401</c:v>
                </c:pt>
                <c:pt idx="1358">
                  <c:v>2.6473498344421298</c:v>
                </c:pt>
                <c:pt idx="1359">
                  <c:v>2.7400920391082701</c:v>
                </c:pt>
                <c:pt idx="1360">
                  <c:v>2.66421318054199</c:v>
                </c:pt>
                <c:pt idx="1361">
                  <c:v>2.69793677330017</c:v>
                </c:pt>
                <c:pt idx="1362">
                  <c:v>2.7569544315338099</c:v>
                </c:pt>
                <c:pt idx="1363">
                  <c:v>2.7232301235198899</c:v>
                </c:pt>
                <c:pt idx="1364">
                  <c:v>2.7147984504699698</c:v>
                </c:pt>
                <c:pt idx="1365">
                  <c:v>2.6726431846618599</c:v>
                </c:pt>
                <c:pt idx="1366">
                  <c:v>2.6220574378967201</c:v>
                </c:pt>
                <c:pt idx="1367">
                  <c:v>2.6726431846618599</c:v>
                </c:pt>
                <c:pt idx="1368">
                  <c:v>2.7822470664978001</c:v>
                </c:pt>
                <c:pt idx="1369">
                  <c:v>2.7822470664978001</c:v>
                </c:pt>
                <c:pt idx="1370">
                  <c:v>2.87498879432678</c:v>
                </c:pt>
                <c:pt idx="1371">
                  <c:v>2.8581271171569802</c:v>
                </c:pt>
                <c:pt idx="1372">
                  <c:v>3.0351788997650102</c:v>
                </c:pt>
                <c:pt idx="1373">
                  <c:v>3.01831698417663</c:v>
                </c:pt>
                <c:pt idx="1374">
                  <c:v>2.9424374103546098</c:v>
                </c:pt>
                <c:pt idx="1375">
                  <c:v>2.89185142517089</c:v>
                </c:pt>
                <c:pt idx="1376">
                  <c:v>2.7653853893279998</c:v>
                </c:pt>
                <c:pt idx="1377">
                  <c:v>2.84126496315002</c:v>
                </c:pt>
                <c:pt idx="1378">
                  <c:v>2.7991096973419101</c:v>
                </c:pt>
                <c:pt idx="1379">
                  <c:v>2.7906787395477202</c:v>
                </c:pt>
                <c:pt idx="1380">
                  <c:v>2.8159713745117099</c:v>
                </c:pt>
                <c:pt idx="1381">
                  <c:v>2.84126496315002</c:v>
                </c:pt>
                <c:pt idx="1382">
                  <c:v>2.8581271171569802</c:v>
                </c:pt>
                <c:pt idx="1383">
                  <c:v>2.7822470664978001</c:v>
                </c:pt>
                <c:pt idx="1384">
                  <c:v>2.8665578365325901</c:v>
                </c:pt>
                <c:pt idx="1385">
                  <c:v>2.8496963977813698</c:v>
                </c:pt>
                <c:pt idx="1386">
                  <c:v>2.9508686065673801</c:v>
                </c:pt>
                <c:pt idx="1387">
                  <c:v>2.9761617183685298</c:v>
                </c:pt>
                <c:pt idx="1388">
                  <c:v>2.9002821445464999</c:v>
                </c:pt>
                <c:pt idx="1389">
                  <c:v>2.9508686065673801</c:v>
                </c:pt>
                <c:pt idx="1390">
                  <c:v>2.9593002796172998</c:v>
                </c:pt>
                <c:pt idx="1391">
                  <c:v>2.9087135791778498</c:v>
                </c:pt>
                <c:pt idx="1392">
                  <c:v>2.8665578365325901</c:v>
                </c:pt>
                <c:pt idx="1393">
                  <c:v>2.9340064525604199</c:v>
                </c:pt>
                <c:pt idx="1394">
                  <c:v>2.9424374103546098</c:v>
                </c:pt>
                <c:pt idx="1395">
                  <c:v>3.0857653617858798</c:v>
                </c:pt>
                <c:pt idx="1396">
                  <c:v>3.1194899082183798</c:v>
                </c:pt>
                <c:pt idx="1397">
                  <c:v>3.1279203891754102</c:v>
                </c:pt>
                <c:pt idx="1398">
                  <c:v>3.0307259559631299</c:v>
                </c:pt>
                <c:pt idx="1399">
                  <c:v>2.9865465164184499</c:v>
                </c:pt>
                <c:pt idx="1400">
                  <c:v>2.9953820705413801</c:v>
                </c:pt>
                <c:pt idx="1401">
                  <c:v>3.11908555030822</c:v>
                </c:pt>
                <c:pt idx="1402">
                  <c:v>3.2162802219390798</c:v>
                </c:pt>
                <c:pt idx="1403">
                  <c:v>3.1455929279327299</c:v>
                </c:pt>
                <c:pt idx="1404">
                  <c:v>3.18093657493591</c:v>
                </c:pt>
                <c:pt idx="1405">
                  <c:v>3.2074444293975799</c:v>
                </c:pt>
                <c:pt idx="1406">
                  <c:v>3.1544287204742401</c:v>
                </c:pt>
                <c:pt idx="1407">
                  <c:v>3.0660696029663002</c:v>
                </c:pt>
                <c:pt idx="1408">
                  <c:v>3.02188992500305</c:v>
                </c:pt>
                <c:pt idx="1409">
                  <c:v>3.1279215812683101</c:v>
                </c:pt>
                <c:pt idx="1410">
                  <c:v>3.0925772190093901</c:v>
                </c:pt>
                <c:pt idx="1411">
                  <c:v>3.0749056339263898</c:v>
                </c:pt>
                <c:pt idx="1412">
                  <c:v>3.13675665855407</c:v>
                </c:pt>
                <c:pt idx="1413">
                  <c:v>2.9600384235382</c:v>
                </c:pt>
                <c:pt idx="1414">
                  <c:v>2.9423663616180402</c:v>
                </c:pt>
                <c:pt idx="1415">
                  <c:v>2.9335308074951101</c:v>
                </c:pt>
                <c:pt idx="1416">
                  <c:v>2.86284327507019</c:v>
                </c:pt>
                <c:pt idx="1417">
                  <c:v>2.8540067672729399</c:v>
                </c:pt>
                <c:pt idx="1418">
                  <c:v>2.8716785907745299</c:v>
                </c:pt>
                <c:pt idx="1419">
                  <c:v>2.84517049789428</c:v>
                </c:pt>
                <c:pt idx="1420">
                  <c:v>2.8540067672729399</c:v>
                </c:pt>
                <c:pt idx="1421">
                  <c:v>2.7656478881835902</c:v>
                </c:pt>
                <c:pt idx="1422">
                  <c:v>2.8716785907745299</c:v>
                </c:pt>
                <c:pt idx="1423">
                  <c:v>2.7744832038879301</c:v>
                </c:pt>
                <c:pt idx="1424">
                  <c:v>2.7479760646820002</c:v>
                </c:pt>
                <c:pt idx="1425">
                  <c:v>2.6507809162139799</c:v>
                </c:pt>
                <c:pt idx="1426">
                  <c:v>2.7479760646820002</c:v>
                </c:pt>
                <c:pt idx="1427">
                  <c:v>2.5624206066131499</c:v>
                </c:pt>
                <c:pt idx="1428">
                  <c:v>2.4828977584838801</c:v>
                </c:pt>
                <c:pt idx="1429">
                  <c:v>2.2796709537506099</c:v>
                </c:pt>
                <c:pt idx="1430">
                  <c:v>2.3238506317138601</c:v>
                </c:pt>
                <c:pt idx="1431">
                  <c:v>2.33268690109252</c:v>
                </c:pt>
                <c:pt idx="1432">
                  <c:v>2.3768661022186199</c:v>
                </c:pt>
                <c:pt idx="1433">
                  <c:v>2.25316309928894</c:v>
                </c:pt>
                <c:pt idx="1434">
                  <c:v>2.3415229320526101</c:v>
                </c:pt>
                <c:pt idx="1435">
                  <c:v>2.4740619659423801</c:v>
                </c:pt>
                <c:pt idx="1436">
                  <c:v>2.5005693435668901</c:v>
                </c:pt>
                <c:pt idx="1437">
                  <c:v>2.5182411670684801</c:v>
                </c:pt>
                <c:pt idx="1438">
                  <c:v>2.30617904663085</c:v>
                </c:pt>
                <c:pt idx="1439">
                  <c:v>2.25316309928894</c:v>
                </c:pt>
                <c:pt idx="1440">
                  <c:v>2.20898342132568</c:v>
                </c:pt>
                <c:pt idx="1441">
                  <c:v>2.1382956504821702</c:v>
                </c:pt>
                <c:pt idx="1442">
                  <c:v>2.19131183624267</c:v>
                </c:pt>
                <c:pt idx="1443">
                  <c:v>2.17364001274108</c:v>
                </c:pt>
                <c:pt idx="1444">
                  <c:v>2.1382956504821702</c:v>
                </c:pt>
                <c:pt idx="1445">
                  <c:v>2.30617904663085</c:v>
                </c:pt>
                <c:pt idx="1446">
                  <c:v>2.3857026100158598</c:v>
                </c:pt>
                <c:pt idx="1447">
                  <c:v>2.54474902153015</c:v>
                </c:pt>
                <c:pt idx="1448">
                  <c:v>2.50940585136413</c:v>
                </c:pt>
                <c:pt idx="1449">
                  <c:v>2.4652259349822998</c:v>
                </c:pt>
                <c:pt idx="1450">
                  <c:v>2.50940585136413</c:v>
                </c:pt>
                <c:pt idx="1451">
                  <c:v>2.3768661022186199</c:v>
                </c:pt>
                <c:pt idx="1452">
                  <c:v>2.30617904663085</c:v>
                </c:pt>
                <c:pt idx="1453">
                  <c:v>2.0676078796386701</c:v>
                </c:pt>
                <c:pt idx="1454">
                  <c:v>2.1648039817810001</c:v>
                </c:pt>
                <c:pt idx="1455">
                  <c:v>2.0941169261932302</c:v>
                </c:pt>
                <c:pt idx="1456">
                  <c:v>1.9704130887985201</c:v>
                </c:pt>
                <c:pt idx="1457">
                  <c:v>1.93506968021392</c:v>
                </c:pt>
                <c:pt idx="1458">
                  <c:v>1.93506968021392</c:v>
                </c:pt>
                <c:pt idx="1459">
                  <c:v>1.9439052343368499</c:v>
                </c:pt>
                <c:pt idx="1460">
                  <c:v>2.0411005020141602</c:v>
                </c:pt>
                <c:pt idx="1461">
                  <c:v>1.9792491197586</c:v>
                </c:pt>
                <c:pt idx="1462">
                  <c:v>1.91739833354949</c:v>
                </c:pt>
                <c:pt idx="1463">
                  <c:v>2.07644462585449</c:v>
                </c:pt>
                <c:pt idx="1464">
                  <c:v>2.0499362945556601</c:v>
                </c:pt>
                <c:pt idx="1465">
                  <c:v>2.07644462585449</c:v>
                </c:pt>
                <c:pt idx="1466">
                  <c:v>1.9880856275558401</c:v>
                </c:pt>
                <c:pt idx="1467">
                  <c:v>2.07644462585449</c:v>
                </c:pt>
                <c:pt idx="1468">
                  <c:v>2.0234291553497301</c:v>
                </c:pt>
                <c:pt idx="1469">
                  <c:v>1.9615776538848799</c:v>
                </c:pt>
                <c:pt idx="1470">
                  <c:v>2.1029524803161599</c:v>
                </c:pt>
                <c:pt idx="1471">
                  <c:v>2.1206243038177401</c:v>
                </c:pt>
                <c:pt idx="1472">
                  <c:v>2.1117882728576598</c:v>
                </c:pt>
                <c:pt idx="1473">
                  <c:v>2.07644462585449</c:v>
                </c:pt>
                <c:pt idx="1474">
                  <c:v>1.9792491197586</c:v>
                </c:pt>
                <c:pt idx="1475">
                  <c:v>1.99692070484161</c:v>
                </c:pt>
                <c:pt idx="1476">
                  <c:v>1.9792491197586</c:v>
                </c:pt>
                <c:pt idx="1477">
                  <c:v>1.99692070484161</c:v>
                </c:pt>
                <c:pt idx="1478">
                  <c:v>2.1471323966979901</c:v>
                </c:pt>
                <c:pt idx="1479">
                  <c:v>2.33268690109252</c:v>
                </c:pt>
                <c:pt idx="1480">
                  <c:v>2.2443277835845898</c:v>
                </c:pt>
                <c:pt idx="1481">
                  <c:v>2.23549151420593</c:v>
                </c:pt>
                <c:pt idx="1482">
                  <c:v>2.23549151420593</c:v>
                </c:pt>
                <c:pt idx="1483">
                  <c:v>2.2619993686675999</c:v>
                </c:pt>
                <c:pt idx="1484">
                  <c:v>2.3238506317138601</c:v>
                </c:pt>
                <c:pt idx="1485">
                  <c:v>2.3238506317138601</c:v>
                </c:pt>
                <c:pt idx="1486">
                  <c:v>2.3415229320526101</c:v>
                </c:pt>
                <c:pt idx="1487">
                  <c:v>2.2885072231292698</c:v>
                </c:pt>
                <c:pt idx="1488">
                  <c:v>2.2708353996276802</c:v>
                </c:pt>
                <c:pt idx="1489">
                  <c:v>2.3150150775909402</c:v>
                </c:pt>
                <c:pt idx="1490">
                  <c:v>2.23549151420593</c:v>
                </c:pt>
                <c:pt idx="1491">
                  <c:v>2.2708353996276802</c:v>
                </c:pt>
                <c:pt idx="1492">
                  <c:v>2.25316309928894</c:v>
                </c:pt>
                <c:pt idx="1493">
                  <c:v>2.2266561985015798</c:v>
                </c:pt>
                <c:pt idx="1494">
                  <c:v>2.2443277835845898</c:v>
                </c:pt>
                <c:pt idx="1495">
                  <c:v>2.0852808952331499</c:v>
                </c:pt>
                <c:pt idx="1496">
                  <c:v>2.1824753284454301</c:v>
                </c:pt>
                <c:pt idx="1497">
                  <c:v>2.2796709537506099</c:v>
                </c:pt>
                <c:pt idx="1498">
                  <c:v>2.20898342132568</c:v>
                </c:pt>
                <c:pt idx="1499">
                  <c:v>2.1648039817810001</c:v>
                </c:pt>
                <c:pt idx="1500">
                  <c:v>2.1648039817810001</c:v>
                </c:pt>
                <c:pt idx="1501">
                  <c:v>2.1029524803161599</c:v>
                </c:pt>
                <c:pt idx="1502">
                  <c:v>2.1029524803161599</c:v>
                </c:pt>
                <c:pt idx="1503">
                  <c:v>2.1471323966979901</c:v>
                </c:pt>
                <c:pt idx="1504">
                  <c:v>2.1382956504821702</c:v>
                </c:pt>
                <c:pt idx="1505">
                  <c:v>2.1648039817810001</c:v>
                </c:pt>
                <c:pt idx="1506">
                  <c:v>2.0234291553497301</c:v>
                </c:pt>
                <c:pt idx="1507">
                  <c:v>2.0234291553497301</c:v>
                </c:pt>
                <c:pt idx="1508">
                  <c:v>2.0234291553497301</c:v>
                </c:pt>
                <c:pt idx="1509">
                  <c:v>1.6523196697235101</c:v>
                </c:pt>
                <c:pt idx="1510">
                  <c:v>1.6920812129974301</c:v>
                </c:pt>
                <c:pt idx="1511">
                  <c:v>1.7141710519790601</c:v>
                </c:pt>
                <c:pt idx="1512">
                  <c:v>1.7053356170654199</c:v>
                </c:pt>
                <c:pt idx="1513">
                  <c:v>1.6523196697235101</c:v>
                </c:pt>
                <c:pt idx="1514">
                  <c:v>1.6699913740157999</c:v>
                </c:pt>
                <c:pt idx="1515">
                  <c:v>1.66115534305572</c:v>
                </c:pt>
                <c:pt idx="1516">
                  <c:v>1.64348351955413</c:v>
                </c:pt>
                <c:pt idx="1517">
                  <c:v>1.55954277515411</c:v>
                </c:pt>
                <c:pt idx="1518">
                  <c:v>1.52419865131378</c:v>
                </c:pt>
                <c:pt idx="1519">
                  <c:v>1.5462882518768299</c:v>
                </c:pt>
                <c:pt idx="1520">
                  <c:v>1.48001897335052</c:v>
                </c:pt>
                <c:pt idx="1521">
                  <c:v>1.4490928649902299</c:v>
                </c:pt>
                <c:pt idx="1522">
                  <c:v>1.42258477210998</c:v>
                </c:pt>
                <c:pt idx="1523">
                  <c:v>1.40049529075622</c:v>
                </c:pt>
                <c:pt idx="1524">
                  <c:v>1.4137495756149201</c:v>
                </c:pt>
                <c:pt idx="1525">
                  <c:v>1.38282358646392</c:v>
                </c:pt>
                <c:pt idx="1526">
                  <c:v>1.3322883844375599</c:v>
                </c:pt>
                <c:pt idx="1527">
                  <c:v>1.3368825912475499</c:v>
                </c:pt>
                <c:pt idx="1528">
                  <c:v>1.3139122724532999</c:v>
                </c:pt>
                <c:pt idx="1529">
                  <c:v>1.37823021411895</c:v>
                </c:pt>
                <c:pt idx="1530">
                  <c:v>1.3552597761154099</c:v>
                </c:pt>
                <c:pt idx="1531">
                  <c:v>1.3047244548797601</c:v>
                </c:pt>
                <c:pt idx="1532">
                  <c:v>1.3139122724532999</c:v>
                </c:pt>
                <c:pt idx="1533">
                  <c:v>1.41957676410675</c:v>
                </c:pt>
                <c:pt idx="1534">
                  <c:v>1.39660620689392</c:v>
                </c:pt>
                <c:pt idx="1535">
                  <c:v>1.4701118469238199</c:v>
                </c:pt>
                <c:pt idx="1536">
                  <c:v>1.5160527229309</c:v>
                </c:pt>
                <c:pt idx="1537">
                  <c:v>1.6263117790222099</c:v>
                </c:pt>
                <c:pt idx="1538">
                  <c:v>1.6171228885650599</c:v>
                </c:pt>
                <c:pt idx="1539">
                  <c:v>1.6079347133636399</c:v>
                </c:pt>
                <c:pt idx="1540">
                  <c:v>1.5573995113372801</c:v>
                </c:pt>
                <c:pt idx="1541">
                  <c:v>1.5803699493408201</c:v>
                </c:pt>
                <c:pt idx="1542">
                  <c:v>1.6125288009643499</c:v>
                </c:pt>
                <c:pt idx="1543">
                  <c:v>1.6033402681350699</c:v>
                </c:pt>
                <c:pt idx="1544">
                  <c:v>1.6400936841964699</c:v>
                </c:pt>
                <c:pt idx="1545">
                  <c:v>1.69981718063354</c:v>
                </c:pt>
                <c:pt idx="1546">
                  <c:v>1.6263117790222099</c:v>
                </c:pt>
                <c:pt idx="1547">
                  <c:v>1.6033402681350699</c:v>
                </c:pt>
                <c:pt idx="1548">
                  <c:v>1.5619938373565601</c:v>
                </c:pt>
                <c:pt idx="1549">
                  <c:v>1.66306400299072</c:v>
                </c:pt>
                <c:pt idx="1550">
                  <c:v>1.69981718063354</c:v>
                </c:pt>
                <c:pt idx="1551">
                  <c:v>1.777916431427</c:v>
                </c:pt>
                <c:pt idx="1552">
                  <c:v>1.7733227014541599</c:v>
                </c:pt>
                <c:pt idx="1553">
                  <c:v>1.7273812294006301</c:v>
                </c:pt>
                <c:pt idx="1554">
                  <c:v>1.80088686943054</c:v>
                </c:pt>
                <c:pt idx="1555">
                  <c:v>1.83763980865478</c:v>
                </c:pt>
                <c:pt idx="1556">
                  <c:v>1.79169917106628</c:v>
                </c:pt>
                <c:pt idx="1557">
                  <c:v>1.83763980865478</c:v>
                </c:pt>
                <c:pt idx="1558">
                  <c:v>1.82845163345336</c:v>
                </c:pt>
                <c:pt idx="1559">
                  <c:v>1.83763980865478</c:v>
                </c:pt>
                <c:pt idx="1560">
                  <c:v>1.7733227014541599</c:v>
                </c:pt>
                <c:pt idx="1561">
                  <c:v>1.777916431427</c:v>
                </c:pt>
                <c:pt idx="1562">
                  <c:v>1.79629302024841</c:v>
                </c:pt>
                <c:pt idx="1563">
                  <c:v>1.81926369667053</c:v>
                </c:pt>
                <c:pt idx="1564">
                  <c:v>1.7457579374313299</c:v>
                </c:pt>
                <c:pt idx="1565">
                  <c:v>1.7273812294006301</c:v>
                </c:pt>
                <c:pt idx="1566">
                  <c:v>1.78251051902771</c:v>
                </c:pt>
                <c:pt idx="1567">
                  <c:v>1.81926369667053</c:v>
                </c:pt>
                <c:pt idx="1568">
                  <c:v>1.8835810422897299</c:v>
                </c:pt>
                <c:pt idx="1569">
                  <c:v>1.95708656311035</c:v>
                </c:pt>
                <c:pt idx="1570">
                  <c:v>1.9754626750946001</c:v>
                </c:pt>
                <c:pt idx="1571">
                  <c:v>1.9111454486846899</c:v>
                </c:pt>
                <c:pt idx="1572">
                  <c:v>1.92952179908752</c:v>
                </c:pt>
                <c:pt idx="1573">
                  <c:v>1.92952179908752</c:v>
                </c:pt>
                <c:pt idx="1574">
                  <c:v>1.8652045726776101</c:v>
                </c:pt>
                <c:pt idx="1575">
                  <c:v>1.81466937065124</c:v>
                </c:pt>
                <c:pt idx="1576">
                  <c:v>1.81926369667053</c:v>
                </c:pt>
                <c:pt idx="1577">
                  <c:v>1.7733227014541599</c:v>
                </c:pt>
                <c:pt idx="1578">
                  <c:v>1.7549457550048799</c:v>
                </c:pt>
                <c:pt idx="1579">
                  <c:v>1.65846991539001</c:v>
                </c:pt>
                <c:pt idx="1580">
                  <c:v>1.7365695238113401</c:v>
                </c:pt>
                <c:pt idx="1581">
                  <c:v>1.7227874994277901</c:v>
                </c:pt>
                <c:pt idx="1582">
                  <c:v>1.7595398426055899</c:v>
                </c:pt>
                <c:pt idx="1583">
                  <c:v>1.7273812294006301</c:v>
                </c:pt>
                <c:pt idx="1584">
                  <c:v>1.7457579374313299</c:v>
                </c:pt>
                <c:pt idx="1585">
                  <c:v>1.7641342878341599</c:v>
                </c:pt>
                <c:pt idx="1586">
                  <c:v>1.80548071861267</c:v>
                </c:pt>
                <c:pt idx="1587">
                  <c:v>1.7503516674041699</c:v>
                </c:pt>
                <c:pt idx="1588">
                  <c:v>1.7595398426055899</c:v>
                </c:pt>
                <c:pt idx="1589">
                  <c:v>1.8560160398483201</c:v>
                </c:pt>
                <c:pt idx="1590">
                  <c:v>1.92952179908752</c:v>
                </c:pt>
                <c:pt idx="1591">
                  <c:v>2.0030276775360099</c:v>
                </c:pt>
                <c:pt idx="1592">
                  <c:v>1.9754626750946001</c:v>
                </c:pt>
                <c:pt idx="1593">
                  <c:v>2.0122153759002601</c:v>
                </c:pt>
                <c:pt idx="1594">
                  <c:v>2.0122153759002601</c:v>
                </c:pt>
                <c:pt idx="1595">
                  <c:v>2.04896807670593</c:v>
                </c:pt>
                <c:pt idx="1596">
                  <c:v>2.09490966796875</c:v>
                </c:pt>
                <c:pt idx="1597">
                  <c:v>2.04896807670593</c:v>
                </c:pt>
                <c:pt idx="1598">
                  <c:v>2.0122153759002601</c:v>
                </c:pt>
                <c:pt idx="1599">
                  <c:v>1.95708656311035</c:v>
                </c:pt>
                <c:pt idx="1600">
                  <c:v>1.9019570350646899</c:v>
                </c:pt>
                <c:pt idx="1601">
                  <c:v>1.9019570350646899</c:v>
                </c:pt>
                <c:pt idx="1602">
                  <c:v>1.8652045726776101</c:v>
                </c:pt>
                <c:pt idx="1603">
                  <c:v>1.8468283414840601</c:v>
                </c:pt>
                <c:pt idx="1604">
                  <c:v>1.7549457550048799</c:v>
                </c:pt>
                <c:pt idx="1605">
                  <c:v>1.7641342878341599</c:v>
                </c:pt>
                <c:pt idx="1606">
                  <c:v>1.81466937065124</c:v>
                </c:pt>
                <c:pt idx="1607">
                  <c:v>1.8468283414840601</c:v>
                </c:pt>
                <c:pt idx="1608">
                  <c:v>1.83763980865478</c:v>
                </c:pt>
                <c:pt idx="1609">
                  <c:v>1.8468283414840601</c:v>
                </c:pt>
                <c:pt idx="1610">
                  <c:v>1.82845163345336</c:v>
                </c:pt>
                <c:pt idx="1611">
                  <c:v>1.81007504463195</c:v>
                </c:pt>
                <c:pt idx="1612">
                  <c:v>1.7687286138534499</c:v>
                </c:pt>
                <c:pt idx="1613">
                  <c:v>1.7273812294006301</c:v>
                </c:pt>
                <c:pt idx="1614">
                  <c:v>1.7411639690399101</c:v>
                </c:pt>
                <c:pt idx="1615">
                  <c:v>1.69981718063354</c:v>
                </c:pt>
                <c:pt idx="1616">
                  <c:v>1.7641342878341599</c:v>
                </c:pt>
                <c:pt idx="1617">
                  <c:v>1.7687286138534499</c:v>
                </c:pt>
                <c:pt idx="1618">
                  <c:v>1.7044105529785101</c:v>
                </c:pt>
                <c:pt idx="1619">
                  <c:v>1.78251051902771</c:v>
                </c:pt>
                <c:pt idx="1620">
                  <c:v>1.81007504463195</c:v>
                </c:pt>
                <c:pt idx="1621">
                  <c:v>1.8743922710418699</c:v>
                </c:pt>
                <c:pt idx="1622">
                  <c:v>1.8927694559097199</c:v>
                </c:pt>
                <c:pt idx="1623">
                  <c:v>1.93871021270751</c:v>
                </c:pt>
                <c:pt idx="1624">
                  <c:v>1.94789791107177</c:v>
                </c:pt>
                <c:pt idx="1625">
                  <c:v>1.92952179908752</c:v>
                </c:pt>
                <c:pt idx="1626">
                  <c:v>1.9111454486846899</c:v>
                </c:pt>
                <c:pt idx="1627">
                  <c:v>1.9019570350646899</c:v>
                </c:pt>
                <c:pt idx="1628">
                  <c:v>1.9754626750946001</c:v>
                </c:pt>
                <c:pt idx="1629">
                  <c:v>2.0214033126831001</c:v>
                </c:pt>
                <c:pt idx="1630">
                  <c:v>2.0397803783416699</c:v>
                </c:pt>
                <c:pt idx="1631">
                  <c:v>2.0581567287445002</c:v>
                </c:pt>
                <c:pt idx="1632">
                  <c:v>2.1316618919372501</c:v>
                </c:pt>
                <c:pt idx="1633">
                  <c:v>2.1500384807586599</c:v>
                </c:pt>
                <c:pt idx="1634">
                  <c:v>2.1776034832000701</c:v>
                </c:pt>
                <c:pt idx="1635">
                  <c:v>2.1867916584014799</c:v>
                </c:pt>
                <c:pt idx="1636">
                  <c:v>2.20516777038574</c:v>
                </c:pt>
                <c:pt idx="1637">
                  <c:v>2.2235441207885698</c:v>
                </c:pt>
                <c:pt idx="1638">
                  <c:v>2.20516777038574</c:v>
                </c:pt>
                <c:pt idx="1639">
                  <c:v>2.2970497608184801</c:v>
                </c:pt>
                <c:pt idx="1640">
                  <c:v>2.36136770248413</c:v>
                </c:pt>
                <c:pt idx="1641">
                  <c:v>2.40730857849121</c:v>
                </c:pt>
                <c:pt idx="1642">
                  <c:v>2.39812040328979</c:v>
                </c:pt>
                <c:pt idx="1643">
                  <c:v>2.3246142864227202</c:v>
                </c:pt>
                <c:pt idx="1644">
                  <c:v>2.38893222808837</c:v>
                </c:pt>
                <c:pt idx="1645">
                  <c:v>2.47162532806396</c:v>
                </c:pt>
                <c:pt idx="1646">
                  <c:v>2.4256846904754599</c:v>
                </c:pt>
                <c:pt idx="1647">
                  <c:v>2.3154268264770499</c:v>
                </c:pt>
                <c:pt idx="1648">
                  <c:v>2.4256846904754599</c:v>
                </c:pt>
                <c:pt idx="1649">
                  <c:v>2.4164962768554599</c:v>
                </c:pt>
                <c:pt idx="1650">
                  <c:v>2.4624376296996999</c:v>
                </c:pt>
                <c:pt idx="1651">
                  <c:v>2.40730857849121</c:v>
                </c:pt>
                <c:pt idx="1652">
                  <c:v>2.35217881202697</c:v>
                </c:pt>
                <c:pt idx="1653">
                  <c:v>2.3246142864227202</c:v>
                </c:pt>
                <c:pt idx="1654">
                  <c:v>2.2970497608184801</c:v>
                </c:pt>
                <c:pt idx="1655">
                  <c:v>2.2878620624542201</c:v>
                </c:pt>
                <c:pt idx="1656">
                  <c:v>2.2970497608184801</c:v>
                </c:pt>
                <c:pt idx="1657">
                  <c:v>2.24192118644714</c:v>
                </c:pt>
                <c:pt idx="1658">
                  <c:v>2.23273253440856</c:v>
                </c:pt>
                <c:pt idx="1659">
                  <c:v>2.2511088848114</c:v>
                </c:pt>
                <c:pt idx="1660">
                  <c:v>2.3338029384613002</c:v>
                </c:pt>
                <c:pt idx="1661">
                  <c:v>2.4348731040954501</c:v>
                </c:pt>
                <c:pt idx="1662">
                  <c:v>2.47162532806396</c:v>
                </c:pt>
                <c:pt idx="1663">
                  <c:v>2.40730857849121</c:v>
                </c:pt>
                <c:pt idx="1664">
                  <c:v>2.40730857849121</c:v>
                </c:pt>
                <c:pt idx="1665">
                  <c:v>2.50837874412536</c:v>
                </c:pt>
                <c:pt idx="1666">
                  <c:v>2.4624376296996999</c:v>
                </c:pt>
                <c:pt idx="1667">
                  <c:v>2.5543193817138601</c:v>
                </c:pt>
                <c:pt idx="1668">
                  <c:v>2.5543193817138601</c:v>
                </c:pt>
                <c:pt idx="1669">
                  <c:v>2.6002607345581001</c:v>
                </c:pt>
                <c:pt idx="1670">
                  <c:v>2.6094489097595202</c:v>
                </c:pt>
                <c:pt idx="1671">
                  <c:v>2.61863660812377</c:v>
                </c:pt>
                <c:pt idx="1672">
                  <c:v>2.6094489097595202</c:v>
                </c:pt>
                <c:pt idx="1673">
                  <c:v>2.5635082721710201</c:v>
                </c:pt>
                <c:pt idx="1674">
                  <c:v>2.6002607345581001</c:v>
                </c:pt>
                <c:pt idx="1675">
                  <c:v>2.62782549858093</c:v>
                </c:pt>
                <c:pt idx="1676">
                  <c:v>2.7105195522308301</c:v>
                </c:pt>
                <c:pt idx="1677">
                  <c:v>2.6094489097595202</c:v>
                </c:pt>
                <c:pt idx="1678">
                  <c:v>2.5818841457366899</c:v>
                </c:pt>
                <c:pt idx="1679">
                  <c:v>2.6002607345581001</c:v>
                </c:pt>
                <c:pt idx="1680">
                  <c:v>2.6094489097595202</c:v>
                </c:pt>
                <c:pt idx="1681">
                  <c:v>2.66457748413085</c:v>
                </c:pt>
                <c:pt idx="1682">
                  <c:v>2.7288959026336599</c:v>
                </c:pt>
                <c:pt idx="1683">
                  <c:v>2.7288959026336599</c:v>
                </c:pt>
                <c:pt idx="1684">
                  <c:v>2.7288959026336599</c:v>
                </c:pt>
                <c:pt idx="1685">
                  <c:v>2.7197067737579301</c:v>
                </c:pt>
                <c:pt idx="1686">
                  <c:v>2.7656481266021702</c:v>
                </c:pt>
                <c:pt idx="1687">
                  <c:v>2.77483630180358</c:v>
                </c:pt>
                <c:pt idx="1688">
                  <c:v>2.7564604282379102</c:v>
                </c:pt>
                <c:pt idx="1689">
                  <c:v>2.7472717761993399</c:v>
                </c:pt>
                <c:pt idx="1690">
                  <c:v>2.7472717761993399</c:v>
                </c:pt>
                <c:pt idx="1691">
                  <c:v>2.66457748413085</c:v>
                </c:pt>
                <c:pt idx="1692">
                  <c:v>2.6921422481536799</c:v>
                </c:pt>
                <c:pt idx="1693">
                  <c:v>2.6921422481536799</c:v>
                </c:pt>
                <c:pt idx="1694">
                  <c:v>2.5726957321166899</c:v>
                </c:pt>
                <c:pt idx="1695">
                  <c:v>2.5635082721710201</c:v>
                </c:pt>
                <c:pt idx="1696">
                  <c:v>2.4991900920867902</c:v>
                </c:pt>
                <c:pt idx="1697">
                  <c:v>2.5726957321166899</c:v>
                </c:pt>
                <c:pt idx="1698">
                  <c:v>2.47162532806396</c:v>
                </c:pt>
                <c:pt idx="1699">
                  <c:v>2.4624376296996999</c:v>
                </c:pt>
                <c:pt idx="1700">
                  <c:v>2.4440612792968701</c:v>
                </c:pt>
                <c:pt idx="1701">
                  <c:v>2.40730857849121</c:v>
                </c:pt>
                <c:pt idx="1702">
                  <c:v>2.4256846904754599</c:v>
                </c:pt>
                <c:pt idx="1703">
                  <c:v>2.4991900920867902</c:v>
                </c:pt>
                <c:pt idx="1704">
                  <c:v>2.5726957321166899</c:v>
                </c:pt>
                <c:pt idx="1705">
                  <c:v>2.5451312065124498</c:v>
                </c:pt>
                <c:pt idx="1706">
                  <c:v>2.5543193817138601</c:v>
                </c:pt>
                <c:pt idx="1707">
                  <c:v>2.51756644248962</c:v>
                </c:pt>
                <c:pt idx="1708">
                  <c:v>2.51756644248962</c:v>
                </c:pt>
                <c:pt idx="1709">
                  <c:v>2.51756644248962</c:v>
                </c:pt>
                <c:pt idx="1710">
                  <c:v>2.50837874412536</c:v>
                </c:pt>
                <c:pt idx="1711">
                  <c:v>2.4900016784667902</c:v>
                </c:pt>
                <c:pt idx="1712">
                  <c:v>2.47162532806396</c:v>
                </c:pt>
                <c:pt idx="1713">
                  <c:v>2.4991900920867902</c:v>
                </c:pt>
                <c:pt idx="1714">
                  <c:v>2.4532492160797101</c:v>
                </c:pt>
                <c:pt idx="1715">
                  <c:v>2.4532492160797101</c:v>
                </c:pt>
                <c:pt idx="1716">
                  <c:v>2.4256846904754599</c:v>
                </c:pt>
                <c:pt idx="1717">
                  <c:v>2.3246142864227202</c:v>
                </c:pt>
                <c:pt idx="1718">
                  <c:v>2.38893222808837</c:v>
                </c:pt>
                <c:pt idx="1719">
                  <c:v>2.4808142185211102</c:v>
                </c:pt>
                <c:pt idx="1720">
                  <c:v>2.5267550945281898</c:v>
                </c:pt>
                <c:pt idx="1721">
                  <c:v>2.5635082721710201</c:v>
                </c:pt>
                <c:pt idx="1722">
                  <c:v>2.50837874412536</c:v>
                </c:pt>
                <c:pt idx="1723">
                  <c:v>2.4532492160797101</c:v>
                </c:pt>
                <c:pt idx="1724">
                  <c:v>2.4624376296996999</c:v>
                </c:pt>
                <c:pt idx="1725">
                  <c:v>2.3705554008483798</c:v>
                </c:pt>
                <c:pt idx="1726">
                  <c:v>2.3429908752441402</c:v>
                </c:pt>
                <c:pt idx="1727">
                  <c:v>2.3705554008483798</c:v>
                </c:pt>
                <c:pt idx="1728">
                  <c:v>2.4532492160797101</c:v>
                </c:pt>
                <c:pt idx="1729">
                  <c:v>2.47162532806396</c:v>
                </c:pt>
                <c:pt idx="1730">
                  <c:v>2.4624376296996999</c:v>
                </c:pt>
                <c:pt idx="1731">
                  <c:v>2.50837874412536</c:v>
                </c:pt>
                <c:pt idx="1732">
                  <c:v>2.51756644248962</c:v>
                </c:pt>
                <c:pt idx="1733">
                  <c:v>2.6462013721465998</c:v>
                </c:pt>
                <c:pt idx="1734">
                  <c:v>2.6829547882079998</c:v>
                </c:pt>
                <c:pt idx="1735">
                  <c:v>2.6829547882079998</c:v>
                </c:pt>
                <c:pt idx="1736">
                  <c:v>2.6921422481536799</c:v>
                </c:pt>
                <c:pt idx="1737">
                  <c:v>2.7288959026336599</c:v>
                </c:pt>
                <c:pt idx="1738">
                  <c:v>2.6921422481536799</c:v>
                </c:pt>
                <c:pt idx="1739">
                  <c:v>2.7472717761993399</c:v>
                </c:pt>
                <c:pt idx="1740">
                  <c:v>2.7013309001922599</c:v>
                </c:pt>
                <c:pt idx="1741">
                  <c:v>2.7197067737579301</c:v>
                </c:pt>
                <c:pt idx="1742">
                  <c:v>2.7105195522308301</c:v>
                </c:pt>
                <c:pt idx="1743">
                  <c:v>2.66457748413085</c:v>
                </c:pt>
                <c:pt idx="1744">
                  <c:v>2.7197067737579301</c:v>
                </c:pt>
                <c:pt idx="1745">
                  <c:v>2.7013309001922599</c:v>
                </c:pt>
                <c:pt idx="1746">
                  <c:v>2.7013309001922599</c:v>
                </c:pt>
                <c:pt idx="1747">
                  <c:v>2.7105195522308301</c:v>
                </c:pt>
                <c:pt idx="1748">
                  <c:v>2.6921422481536799</c:v>
                </c:pt>
                <c:pt idx="1749">
                  <c:v>2.7013309001922599</c:v>
                </c:pt>
                <c:pt idx="1750">
                  <c:v>2.6829547882079998</c:v>
                </c:pt>
                <c:pt idx="1751">
                  <c:v>2.67376613616943</c:v>
                </c:pt>
                <c:pt idx="1752">
                  <c:v>2.67376613616943</c:v>
                </c:pt>
                <c:pt idx="1753">
                  <c:v>2.7288959026336599</c:v>
                </c:pt>
                <c:pt idx="1754">
                  <c:v>2.67376613616943</c:v>
                </c:pt>
                <c:pt idx="1755">
                  <c:v>2.61863660812377</c:v>
                </c:pt>
                <c:pt idx="1756">
                  <c:v>2.6094489097595202</c:v>
                </c:pt>
                <c:pt idx="1757">
                  <c:v>2.6370136737823402</c:v>
                </c:pt>
                <c:pt idx="1758">
                  <c:v>2.6094489097595202</c:v>
                </c:pt>
                <c:pt idx="1759">
                  <c:v>2.6094489097595202</c:v>
                </c:pt>
                <c:pt idx="1760">
                  <c:v>2.62782549858093</c:v>
                </c:pt>
                <c:pt idx="1761">
                  <c:v>2.7013309001922599</c:v>
                </c:pt>
                <c:pt idx="1762">
                  <c:v>2.67376613616943</c:v>
                </c:pt>
                <c:pt idx="1763">
                  <c:v>2.5726957321166899</c:v>
                </c:pt>
                <c:pt idx="1764">
                  <c:v>2.6094489097595202</c:v>
                </c:pt>
                <c:pt idx="1765">
                  <c:v>2.5726957321166899</c:v>
                </c:pt>
                <c:pt idx="1766">
                  <c:v>2.62782549858093</c:v>
                </c:pt>
                <c:pt idx="1767">
                  <c:v>2.66457748413085</c:v>
                </c:pt>
                <c:pt idx="1768">
                  <c:v>2.6829547882079998</c:v>
                </c:pt>
                <c:pt idx="1769">
                  <c:v>2.65539026260375</c:v>
                </c:pt>
                <c:pt idx="1770">
                  <c:v>2.65539026260375</c:v>
                </c:pt>
                <c:pt idx="1771">
                  <c:v>2.7288959026336599</c:v>
                </c:pt>
                <c:pt idx="1772">
                  <c:v>2.50837874412536</c:v>
                </c:pt>
                <c:pt idx="1773">
                  <c:v>2.51756644248962</c:v>
                </c:pt>
                <c:pt idx="1774">
                  <c:v>2.4991900920867902</c:v>
                </c:pt>
                <c:pt idx="1775">
                  <c:v>2.4348731040954501</c:v>
                </c:pt>
                <c:pt idx="1776">
                  <c:v>2.4256846904754599</c:v>
                </c:pt>
                <c:pt idx="1777">
                  <c:v>2.4164962768554599</c:v>
                </c:pt>
                <c:pt idx="1778">
                  <c:v>2.4256846904754599</c:v>
                </c:pt>
                <c:pt idx="1779">
                  <c:v>2.40730857849121</c:v>
                </c:pt>
                <c:pt idx="1780">
                  <c:v>2.4808142185211102</c:v>
                </c:pt>
                <c:pt idx="1781">
                  <c:v>2.47162532806396</c:v>
                </c:pt>
                <c:pt idx="1782">
                  <c:v>2.50837874412536</c:v>
                </c:pt>
                <c:pt idx="1783">
                  <c:v>2.5451312065124498</c:v>
                </c:pt>
                <c:pt idx="1784">
                  <c:v>2.5635082721710201</c:v>
                </c:pt>
                <c:pt idx="1785">
                  <c:v>2.5451312065124498</c:v>
                </c:pt>
                <c:pt idx="1786">
                  <c:v>2.6094489097595202</c:v>
                </c:pt>
                <c:pt idx="1787">
                  <c:v>2.5818841457366899</c:v>
                </c:pt>
                <c:pt idx="1788">
                  <c:v>2.6002607345581001</c:v>
                </c:pt>
                <c:pt idx="1789">
                  <c:v>2.5726957321166899</c:v>
                </c:pt>
                <c:pt idx="1790">
                  <c:v>2.5726957321166899</c:v>
                </c:pt>
                <c:pt idx="1791">
                  <c:v>2.6002607345581001</c:v>
                </c:pt>
                <c:pt idx="1792">
                  <c:v>2.61863660812377</c:v>
                </c:pt>
                <c:pt idx="1793">
                  <c:v>2.61863660812377</c:v>
                </c:pt>
                <c:pt idx="1794">
                  <c:v>2.6094489097595202</c:v>
                </c:pt>
                <c:pt idx="1795">
                  <c:v>2.5818841457366899</c:v>
                </c:pt>
                <c:pt idx="1796">
                  <c:v>2.5635082721710201</c:v>
                </c:pt>
                <c:pt idx="1797">
                  <c:v>2.61863660812377</c:v>
                </c:pt>
                <c:pt idx="1798">
                  <c:v>2.6370136737823402</c:v>
                </c:pt>
                <c:pt idx="1799">
                  <c:v>2.6462013721465998</c:v>
                </c:pt>
                <c:pt idx="1800">
                  <c:v>2.6370136737823402</c:v>
                </c:pt>
                <c:pt idx="1801">
                  <c:v>2.6094489097595202</c:v>
                </c:pt>
                <c:pt idx="1802">
                  <c:v>2.6094489097595202</c:v>
                </c:pt>
                <c:pt idx="1803">
                  <c:v>2.6094489097595202</c:v>
                </c:pt>
                <c:pt idx="1804">
                  <c:v>2.61863660812377</c:v>
                </c:pt>
                <c:pt idx="1805">
                  <c:v>2.61863660812377</c:v>
                </c:pt>
                <c:pt idx="1806">
                  <c:v>2.6370136737823402</c:v>
                </c:pt>
                <c:pt idx="1807">
                  <c:v>2.7197067737579301</c:v>
                </c:pt>
                <c:pt idx="1808">
                  <c:v>2.6921422481536799</c:v>
                </c:pt>
                <c:pt idx="1809">
                  <c:v>2.7013309001922599</c:v>
                </c:pt>
                <c:pt idx="1810">
                  <c:v>2.7197067737579301</c:v>
                </c:pt>
                <c:pt idx="1811">
                  <c:v>2.7380831241607599</c:v>
                </c:pt>
                <c:pt idx="1812">
                  <c:v>2.6829547882079998</c:v>
                </c:pt>
                <c:pt idx="1813">
                  <c:v>2.66457748413085</c:v>
                </c:pt>
                <c:pt idx="1814">
                  <c:v>2.6921422481536799</c:v>
                </c:pt>
                <c:pt idx="1815">
                  <c:v>2.7013309001922599</c:v>
                </c:pt>
                <c:pt idx="1816">
                  <c:v>2.65539026260375</c:v>
                </c:pt>
                <c:pt idx="1817">
                  <c:v>2.67376613616943</c:v>
                </c:pt>
                <c:pt idx="1818">
                  <c:v>2.6094489097595202</c:v>
                </c:pt>
                <c:pt idx="1819">
                  <c:v>2.6094489097595202</c:v>
                </c:pt>
                <c:pt idx="1820">
                  <c:v>2.6094489097595202</c:v>
                </c:pt>
                <c:pt idx="1821">
                  <c:v>2.5910720825195299</c:v>
                </c:pt>
                <c:pt idx="1822">
                  <c:v>2.4991900920867902</c:v>
                </c:pt>
                <c:pt idx="1823">
                  <c:v>2.4440612792968701</c:v>
                </c:pt>
                <c:pt idx="1824">
                  <c:v>2.4256846904754599</c:v>
                </c:pt>
                <c:pt idx="1825">
                  <c:v>2.3246142864227202</c:v>
                </c:pt>
                <c:pt idx="1826">
                  <c:v>2.3705554008483798</c:v>
                </c:pt>
                <c:pt idx="1827">
                  <c:v>2.4256846904754599</c:v>
                </c:pt>
                <c:pt idx="1828">
                  <c:v>2.3797438144683798</c:v>
                </c:pt>
                <c:pt idx="1829">
                  <c:v>2.4624376296996999</c:v>
                </c:pt>
                <c:pt idx="1830">
                  <c:v>2.4256846904754599</c:v>
                </c:pt>
                <c:pt idx="1831">
                  <c:v>2.36136770248413</c:v>
                </c:pt>
                <c:pt idx="1832">
                  <c:v>2.3429908752441402</c:v>
                </c:pt>
                <c:pt idx="1833">
                  <c:v>2.2878620624542201</c:v>
                </c:pt>
                <c:pt idx="1834">
                  <c:v>2.20516777038574</c:v>
                </c:pt>
                <c:pt idx="1835">
                  <c:v>2.1867916584014799</c:v>
                </c:pt>
                <c:pt idx="1836">
                  <c:v>2.2511088848114</c:v>
                </c:pt>
                <c:pt idx="1837">
                  <c:v>2.1500384807586599</c:v>
                </c:pt>
                <c:pt idx="1838">
                  <c:v>2.1776034832000701</c:v>
                </c:pt>
                <c:pt idx="1839">
                  <c:v>2.2235441207885698</c:v>
                </c:pt>
                <c:pt idx="1840">
                  <c:v>2.2511088848114</c:v>
                </c:pt>
                <c:pt idx="1841">
                  <c:v>2.2970497608184801</c:v>
                </c:pt>
                <c:pt idx="1842">
                  <c:v>2.3246142864227202</c:v>
                </c:pt>
                <c:pt idx="1843">
                  <c:v>2.2970497608184801</c:v>
                </c:pt>
                <c:pt idx="1844">
                  <c:v>2.35217881202697</c:v>
                </c:pt>
                <c:pt idx="1845">
                  <c:v>2.3154268264770499</c:v>
                </c:pt>
                <c:pt idx="1846">
                  <c:v>2.2602975368499698</c:v>
                </c:pt>
                <c:pt idx="1847">
                  <c:v>2.3062381744384699</c:v>
                </c:pt>
                <c:pt idx="1848">
                  <c:v>2.2786734104156401</c:v>
                </c:pt>
                <c:pt idx="1849">
                  <c:v>2.23273253440856</c:v>
                </c:pt>
                <c:pt idx="1850">
                  <c:v>2.2143564224243102</c:v>
                </c:pt>
                <c:pt idx="1851">
                  <c:v>2.19597935676574</c:v>
                </c:pt>
                <c:pt idx="1852">
                  <c:v>2.2694847583770699</c:v>
                </c:pt>
                <c:pt idx="1853">
                  <c:v>2.2786734104156401</c:v>
                </c:pt>
                <c:pt idx="1854">
                  <c:v>2.2511088848114</c:v>
                </c:pt>
                <c:pt idx="1855">
                  <c:v>2.2511088848114</c:v>
                </c:pt>
                <c:pt idx="1856">
                  <c:v>2.20516777038574</c:v>
                </c:pt>
                <c:pt idx="1857">
                  <c:v>2.1592268943786599</c:v>
                </c:pt>
                <c:pt idx="1858">
                  <c:v>2.1684153079986501</c:v>
                </c:pt>
                <c:pt idx="1859">
                  <c:v>2.1408510208129798</c:v>
                </c:pt>
                <c:pt idx="1860">
                  <c:v>2.1132860183715798</c:v>
                </c:pt>
                <c:pt idx="1861">
                  <c:v>2.04896807670593</c:v>
                </c:pt>
                <c:pt idx="1862">
                  <c:v>2.0214033126831001</c:v>
                </c:pt>
                <c:pt idx="1863">
                  <c:v>2.0122153759002601</c:v>
                </c:pt>
                <c:pt idx="1864">
                  <c:v>2.0397803783416699</c:v>
                </c:pt>
                <c:pt idx="1865">
                  <c:v>1.99383997917175</c:v>
                </c:pt>
                <c:pt idx="1866">
                  <c:v>2.0030276775360099</c:v>
                </c:pt>
                <c:pt idx="1867">
                  <c:v>2.0305919647216699</c:v>
                </c:pt>
                <c:pt idx="1868">
                  <c:v>2.09490966796875</c:v>
                </c:pt>
                <c:pt idx="1869">
                  <c:v>2.1132860183715798</c:v>
                </c:pt>
                <c:pt idx="1870">
                  <c:v>2.1224734783172599</c:v>
                </c:pt>
                <c:pt idx="1871">
                  <c:v>2.1132860183715798</c:v>
                </c:pt>
                <c:pt idx="1872">
                  <c:v>2.1316618919372501</c:v>
                </c:pt>
                <c:pt idx="1873">
                  <c:v>2.1132860183715798</c:v>
                </c:pt>
                <c:pt idx="1874">
                  <c:v>2.1316618919372501</c:v>
                </c:pt>
                <c:pt idx="1875">
                  <c:v>2.08572125434875</c:v>
                </c:pt>
                <c:pt idx="1876">
                  <c:v>2.1867916584014799</c:v>
                </c:pt>
                <c:pt idx="1877">
                  <c:v>2.20516777038574</c:v>
                </c:pt>
                <c:pt idx="1878">
                  <c:v>2.1684153079986501</c:v>
                </c:pt>
                <c:pt idx="1879">
                  <c:v>2.20516777038574</c:v>
                </c:pt>
                <c:pt idx="1880">
                  <c:v>2.2511088848114</c:v>
                </c:pt>
                <c:pt idx="1881">
                  <c:v>2.2694847583770699</c:v>
                </c:pt>
                <c:pt idx="1882">
                  <c:v>2.2786734104156401</c:v>
                </c:pt>
                <c:pt idx="1883">
                  <c:v>2.2878620624542201</c:v>
                </c:pt>
                <c:pt idx="1884">
                  <c:v>2.2694847583770699</c:v>
                </c:pt>
                <c:pt idx="1885">
                  <c:v>2.2878620624542201</c:v>
                </c:pt>
                <c:pt idx="1886">
                  <c:v>2.3062381744384699</c:v>
                </c:pt>
                <c:pt idx="1887">
                  <c:v>2.3338029384613002</c:v>
                </c:pt>
                <c:pt idx="1888">
                  <c:v>2.3797438144683798</c:v>
                </c:pt>
                <c:pt idx="1889">
                  <c:v>2.40730857849121</c:v>
                </c:pt>
                <c:pt idx="1890">
                  <c:v>2.38893222808837</c:v>
                </c:pt>
                <c:pt idx="1891">
                  <c:v>2.3797438144683798</c:v>
                </c:pt>
                <c:pt idx="1892">
                  <c:v>2.3062381744384699</c:v>
                </c:pt>
                <c:pt idx="1893">
                  <c:v>2.2786734104156401</c:v>
                </c:pt>
                <c:pt idx="1894">
                  <c:v>2.3154268264770499</c:v>
                </c:pt>
                <c:pt idx="1895">
                  <c:v>2.2602975368499698</c:v>
                </c:pt>
                <c:pt idx="1896">
                  <c:v>2.2970497608184801</c:v>
                </c:pt>
                <c:pt idx="1897">
                  <c:v>2.36136770248413</c:v>
                </c:pt>
                <c:pt idx="1898">
                  <c:v>2.40730857849121</c:v>
                </c:pt>
                <c:pt idx="1899">
                  <c:v>2.38893222808837</c:v>
                </c:pt>
                <c:pt idx="1900">
                  <c:v>2.3797438144683798</c:v>
                </c:pt>
                <c:pt idx="1901">
                  <c:v>2.3429908752441402</c:v>
                </c:pt>
                <c:pt idx="1902">
                  <c:v>2.3154268264770499</c:v>
                </c:pt>
                <c:pt idx="1903">
                  <c:v>2.2970497608184801</c:v>
                </c:pt>
                <c:pt idx="1904">
                  <c:v>2.2786734104156401</c:v>
                </c:pt>
                <c:pt idx="1905">
                  <c:v>2.3338029384613002</c:v>
                </c:pt>
                <c:pt idx="1906">
                  <c:v>2.3062381744384699</c:v>
                </c:pt>
                <c:pt idx="1907">
                  <c:v>2.35217881202697</c:v>
                </c:pt>
                <c:pt idx="1908">
                  <c:v>2.3246142864227202</c:v>
                </c:pt>
                <c:pt idx="1909">
                  <c:v>2.3246142864227202</c:v>
                </c:pt>
                <c:pt idx="1910">
                  <c:v>2.3154268264770499</c:v>
                </c:pt>
                <c:pt idx="1911">
                  <c:v>2.3246142864227202</c:v>
                </c:pt>
                <c:pt idx="1912">
                  <c:v>2.3246142864227202</c:v>
                </c:pt>
                <c:pt idx="1913">
                  <c:v>2.3429908752441402</c:v>
                </c:pt>
                <c:pt idx="1914">
                  <c:v>2.39812040328979</c:v>
                </c:pt>
                <c:pt idx="1915">
                  <c:v>2.3797438144683798</c:v>
                </c:pt>
                <c:pt idx="1916">
                  <c:v>2.3797438144683798</c:v>
                </c:pt>
                <c:pt idx="1917">
                  <c:v>2.4256846904754599</c:v>
                </c:pt>
                <c:pt idx="1918">
                  <c:v>2.4532492160797101</c:v>
                </c:pt>
                <c:pt idx="1919">
                  <c:v>2.4624376296996999</c:v>
                </c:pt>
                <c:pt idx="1920">
                  <c:v>2.4624376296996999</c:v>
                </c:pt>
                <c:pt idx="1921">
                  <c:v>2.4532492160797101</c:v>
                </c:pt>
                <c:pt idx="1922">
                  <c:v>2.4532492160797101</c:v>
                </c:pt>
                <c:pt idx="1923">
                  <c:v>2.4440612792968701</c:v>
                </c:pt>
                <c:pt idx="1924">
                  <c:v>2.4532492160797101</c:v>
                </c:pt>
                <c:pt idx="1925">
                  <c:v>2.4991900920867902</c:v>
                </c:pt>
                <c:pt idx="1926">
                  <c:v>2.5267550945281898</c:v>
                </c:pt>
                <c:pt idx="1927">
                  <c:v>2.5359432697296098</c:v>
                </c:pt>
                <c:pt idx="1928">
                  <c:v>2.5635082721710201</c:v>
                </c:pt>
                <c:pt idx="1929">
                  <c:v>2.5910720825195299</c:v>
                </c:pt>
                <c:pt idx="1930">
                  <c:v>2.5818841457366899</c:v>
                </c:pt>
                <c:pt idx="1931">
                  <c:v>2.5726957321166899</c:v>
                </c:pt>
                <c:pt idx="1932">
                  <c:v>2.6462013721465998</c:v>
                </c:pt>
                <c:pt idx="1933">
                  <c:v>2.6462013721465998</c:v>
                </c:pt>
                <c:pt idx="1934">
                  <c:v>2.66457748413085</c:v>
                </c:pt>
                <c:pt idx="1935">
                  <c:v>2.66457748413085</c:v>
                </c:pt>
                <c:pt idx="1936">
                  <c:v>2.6002607345581001</c:v>
                </c:pt>
                <c:pt idx="1937">
                  <c:v>2.62782549858093</c:v>
                </c:pt>
                <c:pt idx="1938">
                  <c:v>2.65539026260375</c:v>
                </c:pt>
                <c:pt idx="1939">
                  <c:v>2.6370136737823402</c:v>
                </c:pt>
                <c:pt idx="1940">
                  <c:v>2.6002607345581001</c:v>
                </c:pt>
                <c:pt idx="1941">
                  <c:v>2.5543193817138601</c:v>
                </c:pt>
                <c:pt idx="1942">
                  <c:v>2.5543193817138601</c:v>
                </c:pt>
                <c:pt idx="1943">
                  <c:v>2.5910720825195299</c:v>
                </c:pt>
                <c:pt idx="1944">
                  <c:v>2.5910720825195299</c:v>
                </c:pt>
                <c:pt idx="1945">
                  <c:v>2.67376613616943</c:v>
                </c:pt>
                <c:pt idx="1946">
                  <c:v>2.62782549858093</c:v>
                </c:pt>
                <c:pt idx="1947">
                  <c:v>2.6002607345581001</c:v>
                </c:pt>
                <c:pt idx="1948">
                  <c:v>2.6462013721465998</c:v>
                </c:pt>
                <c:pt idx="1949">
                  <c:v>2.6094489097595202</c:v>
                </c:pt>
                <c:pt idx="1950">
                  <c:v>2.61863660812377</c:v>
                </c:pt>
                <c:pt idx="1951">
                  <c:v>2.6002607345581001</c:v>
                </c:pt>
                <c:pt idx="1952">
                  <c:v>2.6370136737823402</c:v>
                </c:pt>
                <c:pt idx="1953">
                  <c:v>2.65539026260375</c:v>
                </c:pt>
                <c:pt idx="1954">
                  <c:v>2.62782549858093</c:v>
                </c:pt>
                <c:pt idx="1955">
                  <c:v>2.5726957321166899</c:v>
                </c:pt>
                <c:pt idx="1956">
                  <c:v>2.5267550945281898</c:v>
                </c:pt>
                <c:pt idx="1957">
                  <c:v>2.5726957321166899</c:v>
                </c:pt>
                <c:pt idx="1958">
                  <c:v>2.6370136737823402</c:v>
                </c:pt>
                <c:pt idx="1959">
                  <c:v>2.5726957321166899</c:v>
                </c:pt>
                <c:pt idx="1960">
                  <c:v>2.5635082721710201</c:v>
                </c:pt>
                <c:pt idx="1961">
                  <c:v>2.50837874412536</c:v>
                </c:pt>
                <c:pt idx="1962">
                  <c:v>2.4532492160797101</c:v>
                </c:pt>
                <c:pt idx="1963">
                  <c:v>2.50837874412536</c:v>
                </c:pt>
                <c:pt idx="1964">
                  <c:v>2.4440612792968701</c:v>
                </c:pt>
                <c:pt idx="1965">
                  <c:v>2.4164962768554599</c:v>
                </c:pt>
                <c:pt idx="1966">
                  <c:v>2.4256846904754599</c:v>
                </c:pt>
                <c:pt idx="1967">
                  <c:v>2.4164962768554599</c:v>
                </c:pt>
                <c:pt idx="1968">
                  <c:v>2.4532492160797101</c:v>
                </c:pt>
                <c:pt idx="1969">
                  <c:v>2.4532492160797101</c:v>
                </c:pt>
                <c:pt idx="1970">
                  <c:v>2.4440612792968701</c:v>
                </c:pt>
                <c:pt idx="1971">
                  <c:v>2.4164962768554599</c:v>
                </c:pt>
                <c:pt idx="1972">
                  <c:v>2.39812040328979</c:v>
                </c:pt>
                <c:pt idx="1973">
                  <c:v>2.4256846904754599</c:v>
                </c:pt>
                <c:pt idx="1974">
                  <c:v>2.47162532806396</c:v>
                </c:pt>
                <c:pt idx="1975">
                  <c:v>2.4348731040954501</c:v>
                </c:pt>
                <c:pt idx="1976">
                  <c:v>2.47162532806396</c:v>
                </c:pt>
                <c:pt idx="1977">
                  <c:v>2.4256846904754599</c:v>
                </c:pt>
                <c:pt idx="1978">
                  <c:v>2.4808142185211102</c:v>
                </c:pt>
                <c:pt idx="1979">
                  <c:v>2.4624376296996999</c:v>
                </c:pt>
                <c:pt idx="1980">
                  <c:v>2.4624376296996999</c:v>
                </c:pt>
                <c:pt idx="1981">
                  <c:v>2.4808142185211102</c:v>
                </c:pt>
                <c:pt idx="1982">
                  <c:v>2.4991900920867902</c:v>
                </c:pt>
                <c:pt idx="1983">
                  <c:v>2.4348731040954501</c:v>
                </c:pt>
                <c:pt idx="1984">
                  <c:v>2.40730857849121</c:v>
                </c:pt>
                <c:pt idx="1985">
                  <c:v>2.36136770248413</c:v>
                </c:pt>
                <c:pt idx="1986">
                  <c:v>2.3797438144683798</c:v>
                </c:pt>
                <c:pt idx="1987">
                  <c:v>2.3705554008483798</c:v>
                </c:pt>
                <c:pt idx="1988">
                  <c:v>2.35217881202697</c:v>
                </c:pt>
                <c:pt idx="1989">
                  <c:v>2.3246142864227202</c:v>
                </c:pt>
                <c:pt idx="1990">
                  <c:v>2.3154268264770499</c:v>
                </c:pt>
                <c:pt idx="1991">
                  <c:v>2.3429908752441402</c:v>
                </c:pt>
                <c:pt idx="1992">
                  <c:v>2.3338029384613002</c:v>
                </c:pt>
                <c:pt idx="1993">
                  <c:v>2.2970497608184801</c:v>
                </c:pt>
                <c:pt idx="1994">
                  <c:v>2.2511088848114</c:v>
                </c:pt>
                <c:pt idx="1995">
                  <c:v>2.23273253440856</c:v>
                </c:pt>
                <c:pt idx="1996">
                  <c:v>2.2602975368499698</c:v>
                </c:pt>
                <c:pt idx="1997">
                  <c:v>2.35217881202697</c:v>
                </c:pt>
                <c:pt idx="1998">
                  <c:v>2.3154268264770499</c:v>
                </c:pt>
                <c:pt idx="1999">
                  <c:v>2.3062381744384699</c:v>
                </c:pt>
                <c:pt idx="2000">
                  <c:v>2.3154268264770499</c:v>
                </c:pt>
                <c:pt idx="2001">
                  <c:v>2.3062381744384699</c:v>
                </c:pt>
                <c:pt idx="2002">
                  <c:v>2.2511088848114</c:v>
                </c:pt>
                <c:pt idx="2003">
                  <c:v>2.2694847583770699</c:v>
                </c:pt>
                <c:pt idx="2004">
                  <c:v>2.2694847583770699</c:v>
                </c:pt>
                <c:pt idx="2005">
                  <c:v>2.2694847583770699</c:v>
                </c:pt>
                <c:pt idx="2006">
                  <c:v>2.2694847583770699</c:v>
                </c:pt>
                <c:pt idx="2007">
                  <c:v>2.2694847583770699</c:v>
                </c:pt>
                <c:pt idx="2008">
                  <c:v>2.2602975368499698</c:v>
                </c:pt>
                <c:pt idx="2009">
                  <c:v>2.23273253440856</c:v>
                </c:pt>
                <c:pt idx="2010">
                  <c:v>2.2235441207885698</c:v>
                </c:pt>
                <c:pt idx="2011">
                  <c:v>2.20516777038574</c:v>
                </c:pt>
                <c:pt idx="2012">
                  <c:v>2.1776034832000701</c:v>
                </c:pt>
                <c:pt idx="2013">
                  <c:v>2.1500384807586599</c:v>
                </c:pt>
                <c:pt idx="2014">
                  <c:v>2.23273253440856</c:v>
                </c:pt>
                <c:pt idx="2015">
                  <c:v>2.2143564224243102</c:v>
                </c:pt>
                <c:pt idx="2016">
                  <c:v>2.23273253440856</c:v>
                </c:pt>
                <c:pt idx="2017">
                  <c:v>2.23273253440856</c:v>
                </c:pt>
                <c:pt idx="2018">
                  <c:v>2.2143564224243102</c:v>
                </c:pt>
                <c:pt idx="2019">
                  <c:v>2.2235441207885698</c:v>
                </c:pt>
                <c:pt idx="2020">
                  <c:v>2.19597935676574</c:v>
                </c:pt>
                <c:pt idx="2021">
                  <c:v>2.19597935676574</c:v>
                </c:pt>
                <c:pt idx="2022">
                  <c:v>2.19597935676574</c:v>
                </c:pt>
                <c:pt idx="2023">
                  <c:v>2.19597935676574</c:v>
                </c:pt>
                <c:pt idx="2024">
                  <c:v>2.3154268264770499</c:v>
                </c:pt>
                <c:pt idx="2025">
                  <c:v>2.3338029384613002</c:v>
                </c:pt>
                <c:pt idx="2026">
                  <c:v>2.3062381744384699</c:v>
                </c:pt>
                <c:pt idx="2027">
                  <c:v>2.2602975368499698</c:v>
                </c:pt>
                <c:pt idx="2028">
                  <c:v>2.2143564224243102</c:v>
                </c:pt>
                <c:pt idx="2029">
                  <c:v>2.1408510208129798</c:v>
                </c:pt>
                <c:pt idx="2030">
                  <c:v>2.1867916584014799</c:v>
                </c:pt>
                <c:pt idx="2031">
                  <c:v>2.1500384807586599</c:v>
                </c:pt>
                <c:pt idx="2032">
                  <c:v>2.1408510208129798</c:v>
                </c:pt>
                <c:pt idx="2033">
                  <c:v>2.09490966796875</c:v>
                </c:pt>
                <c:pt idx="2034">
                  <c:v>2.1224734783172599</c:v>
                </c:pt>
                <c:pt idx="2035">
                  <c:v>2.1316618919372501</c:v>
                </c:pt>
                <c:pt idx="2036">
                  <c:v>2.09490966796875</c:v>
                </c:pt>
                <c:pt idx="2037">
                  <c:v>2.1408510208129798</c:v>
                </c:pt>
                <c:pt idx="2038">
                  <c:v>2.1500384807586599</c:v>
                </c:pt>
                <c:pt idx="2039">
                  <c:v>2.09490966796875</c:v>
                </c:pt>
                <c:pt idx="2040">
                  <c:v>2.08572125434875</c:v>
                </c:pt>
                <c:pt idx="2041">
                  <c:v>1.94789791107177</c:v>
                </c:pt>
                <c:pt idx="2042">
                  <c:v>1.96627497673034</c:v>
                </c:pt>
                <c:pt idx="2043">
                  <c:v>1.9019570350646899</c:v>
                </c:pt>
                <c:pt idx="2044">
                  <c:v>1.9203341007232599</c:v>
                </c:pt>
                <c:pt idx="2045">
                  <c:v>1.92952179908752</c:v>
                </c:pt>
                <c:pt idx="2046">
                  <c:v>1.9203341007232599</c:v>
                </c:pt>
                <c:pt idx="2047">
                  <c:v>1.9203341007232599</c:v>
                </c:pt>
                <c:pt idx="2048">
                  <c:v>1.95708656311035</c:v>
                </c:pt>
                <c:pt idx="2049">
                  <c:v>1.9846507310867301</c:v>
                </c:pt>
                <c:pt idx="2050">
                  <c:v>1.96627497673034</c:v>
                </c:pt>
                <c:pt idx="2051">
                  <c:v>1.9754626750946001</c:v>
                </c:pt>
                <c:pt idx="2052">
                  <c:v>2.0122153759002601</c:v>
                </c:pt>
                <c:pt idx="2053">
                  <c:v>2.0030276775360099</c:v>
                </c:pt>
                <c:pt idx="2054">
                  <c:v>2.0030276775360099</c:v>
                </c:pt>
                <c:pt idx="2055">
                  <c:v>2.0214033126831001</c:v>
                </c:pt>
                <c:pt idx="2056">
                  <c:v>2.04896807670593</c:v>
                </c:pt>
                <c:pt idx="2057">
                  <c:v>2.0581567287445002</c:v>
                </c:pt>
                <c:pt idx="2058">
                  <c:v>2.0214033126831001</c:v>
                </c:pt>
                <c:pt idx="2059">
                  <c:v>2.0122153759002601</c:v>
                </c:pt>
                <c:pt idx="2060">
                  <c:v>1.94789791107177</c:v>
                </c:pt>
                <c:pt idx="2061">
                  <c:v>1.94789791107177</c:v>
                </c:pt>
                <c:pt idx="2062">
                  <c:v>2.0214033126831001</c:v>
                </c:pt>
                <c:pt idx="2063">
                  <c:v>1.9846507310867301</c:v>
                </c:pt>
                <c:pt idx="2064">
                  <c:v>1.95708656311035</c:v>
                </c:pt>
                <c:pt idx="2065">
                  <c:v>1.94789791107177</c:v>
                </c:pt>
                <c:pt idx="2066">
                  <c:v>1.93871021270751</c:v>
                </c:pt>
                <c:pt idx="2067">
                  <c:v>1.9846507310867301</c:v>
                </c:pt>
                <c:pt idx="2068">
                  <c:v>1.9846507310867301</c:v>
                </c:pt>
                <c:pt idx="2069">
                  <c:v>1.96627497673034</c:v>
                </c:pt>
                <c:pt idx="2070">
                  <c:v>1.95708656311035</c:v>
                </c:pt>
                <c:pt idx="2071">
                  <c:v>1.93871021270751</c:v>
                </c:pt>
                <c:pt idx="2072">
                  <c:v>1.92952179908752</c:v>
                </c:pt>
                <c:pt idx="2073">
                  <c:v>1.95708656311035</c:v>
                </c:pt>
                <c:pt idx="2074">
                  <c:v>1.94789791107177</c:v>
                </c:pt>
                <c:pt idx="2075">
                  <c:v>1.9203341007232599</c:v>
                </c:pt>
                <c:pt idx="2076">
                  <c:v>1.9846507310867301</c:v>
                </c:pt>
                <c:pt idx="2077">
                  <c:v>1.99383997917175</c:v>
                </c:pt>
                <c:pt idx="2078">
                  <c:v>1.9754626750946001</c:v>
                </c:pt>
                <c:pt idx="2079">
                  <c:v>1.96627497673034</c:v>
                </c:pt>
                <c:pt idx="2080">
                  <c:v>1.94789791107177</c:v>
                </c:pt>
                <c:pt idx="2081">
                  <c:v>1.94789791107177</c:v>
                </c:pt>
                <c:pt idx="2082">
                  <c:v>1.92952179908752</c:v>
                </c:pt>
                <c:pt idx="2083">
                  <c:v>1.93871021270751</c:v>
                </c:pt>
                <c:pt idx="2084">
                  <c:v>1.92952179908752</c:v>
                </c:pt>
                <c:pt idx="2085">
                  <c:v>1.94789791107177</c:v>
                </c:pt>
                <c:pt idx="2086">
                  <c:v>1.93871021270751</c:v>
                </c:pt>
                <c:pt idx="2087">
                  <c:v>1.93871021270751</c:v>
                </c:pt>
                <c:pt idx="2088">
                  <c:v>1.93871021270751</c:v>
                </c:pt>
                <c:pt idx="2089">
                  <c:v>1.9203341007232599</c:v>
                </c:pt>
                <c:pt idx="2090">
                  <c:v>1.8927694559097199</c:v>
                </c:pt>
                <c:pt idx="2091">
                  <c:v>1.9111454486846899</c:v>
                </c:pt>
                <c:pt idx="2092">
                  <c:v>1.9203341007232599</c:v>
                </c:pt>
                <c:pt idx="2093">
                  <c:v>1.92952179908752</c:v>
                </c:pt>
                <c:pt idx="2094">
                  <c:v>1.93871021270751</c:v>
                </c:pt>
                <c:pt idx="2095">
                  <c:v>1.9203341007232599</c:v>
                </c:pt>
                <c:pt idx="2096">
                  <c:v>1.8652045726776101</c:v>
                </c:pt>
                <c:pt idx="2097">
                  <c:v>1.79629302024841</c:v>
                </c:pt>
                <c:pt idx="2098">
                  <c:v>1.7733227014541599</c:v>
                </c:pt>
                <c:pt idx="2099">
                  <c:v>1.7871047258377</c:v>
                </c:pt>
                <c:pt idx="2100">
                  <c:v>1.7457579374313299</c:v>
                </c:pt>
                <c:pt idx="2101">
                  <c:v>1.7365695238113401</c:v>
                </c:pt>
                <c:pt idx="2102">
                  <c:v>1.7319753170013401</c:v>
                </c:pt>
                <c:pt idx="2103">
                  <c:v>1.7044105529785101</c:v>
                </c:pt>
                <c:pt idx="2104">
                  <c:v>1.66306400299072</c:v>
                </c:pt>
                <c:pt idx="2105">
                  <c:v>1.67225217819213</c:v>
                </c:pt>
                <c:pt idx="2106">
                  <c:v>1.67225217819213</c:v>
                </c:pt>
                <c:pt idx="2107">
                  <c:v>1.67684602737426</c:v>
                </c:pt>
                <c:pt idx="2108">
                  <c:v>1.68144035339355</c:v>
                </c:pt>
                <c:pt idx="2109">
                  <c:v>1.65387547016143</c:v>
                </c:pt>
                <c:pt idx="2110">
                  <c:v>1.68603432178497</c:v>
                </c:pt>
                <c:pt idx="2111">
                  <c:v>1.7181932926177901</c:v>
                </c:pt>
                <c:pt idx="2112">
                  <c:v>1.66765820980072</c:v>
                </c:pt>
                <c:pt idx="2113">
                  <c:v>1.66765820980072</c:v>
                </c:pt>
                <c:pt idx="2114">
                  <c:v>1.69062864780426</c:v>
                </c:pt>
                <c:pt idx="2115">
                  <c:v>1.69981718063354</c:v>
                </c:pt>
                <c:pt idx="2116">
                  <c:v>1.81007504463195</c:v>
                </c:pt>
                <c:pt idx="2117">
                  <c:v>1.8560160398483201</c:v>
                </c:pt>
                <c:pt idx="2118">
                  <c:v>1.82845163345336</c:v>
                </c:pt>
                <c:pt idx="2119">
                  <c:v>1.83763980865478</c:v>
                </c:pt>
                <c:pt idx="2120">
                  <c:v>1.83763980865478</c:v>
                </c:pt>
                <c:pt idx="2121">
                  <c:v>1.777916431427</c:v>
                </c:pt>
                <c:pt idx="2122">
                  <c:v>1.69062864780426</c:v>
                </c:pt>
                <c:pt idx="2123">
                  <c:v>1.7090048789978001</c:v>
                </c:pt>
                <c:pt idx="2124">
                  <c:v>1.67684602737426</c:v>
                </c:pt>
                <c:pt idx="2125">
                  <c:v>1.69062864780426</c:v>
                </c:pt>
                <c:pt idx="2126">
                  <c:v>1.67684602737426</c:v>
                </c:pt>
                <c:pt idx="2127">
                  <c:v>1.67684602737426</c:v>
                </c:pt>
                <c:pt idx="2128">
                  <c:v>1.7227874994277901</c:v>
                </c:pt>
                <c:pt idx="2129">
                  <c:v>1.7273812294006301</c:v>
                </c:pt>
                <c:pt idx="2130">
                  <c:v>1.7549457550048799</c:v>
                </c:pt>
                <c:pt idx="2131">
                  <c:v>1.7181932926177901</c:v>
                </c:pt>
                <c:pt idx="2132">
                  <c:v>1.7687286138534499</c:v>
                </c:pt>
                <c:pt idx="2133">
                  <c:v>1.7273812294006301</c:v>
                </c:pt>
                <c:pt idx="2134">
                  <c:v>1.69981718063354</c:v>
                </c:pt>
                <c:pt idx="2135">
                  <c:v>1.69522297382354</c:v>
                </c:pt>
                <c:pt idx="2136">
                  <c:v>1.7044105529785101</c:v>
                </c:pt>
                <c:pt idx="2137">
                  <c:v>1.64468777179718</c:v>
                </c:pt>
                <c:pt idx="2138">
                  <c:v>1.6079347133636399</c:v>
                </c:pt>
                <c:pt idx="2139">
                  <c:v>1.5528061389923</c:v>
                </c:pt>
                <c:pt idx="2140">
                  <c:v>1.4655175209045399</c:v>
                </c:pt>
                <c:pt idx="2141">
                  <c:v>1.4747061729431099</c:v>
                </c:pt>
                <c:pt idx="2142">
                  <c:v>1.4425472021102901</c:v>
                </c:pt>
                <c:pt idx="2143">
                  <c:v>1.40120065212249</c:v>
                </c:pt>
                <c:pt idx="2144">
                  <c:v>1.39201211929321</c:v>
                </c:pt>
                <c:pt idx="2145">
                  <c:v>1.40579402446746</c:v>
                </c:pt>
                <c:pt idx="2146">
                  <c:v>1.40120065212249</c:v>
                </c:pt>
                <c:pt idx="2147">
                  <c:v>1.4471412897109901</c:v>
                </c:pt>
                <c:pt idx="2148">
                  <c:v>1.4333587884902901</c:v>
                </c:pt>
                <c:pt idx="2149">
                  <c:v>1.3322883844375599</c:v>
                </c:pt>
                <c:pt idx="2150">
                  <c:v>1.3047244548797601</c:v>
                </c:pt>
                <c:pt idx="2151">
                  <c:v>1.41498255729675</c:v>
                </c:pt>
                <c:pt idx="2152">
                  <c:v>1.39660620689392</c:v>
                </c:pt>
                <c:pt idx="2153">
                  <c:v>1.4563293457031199</c:v>
                </c:pt>
                <c:pt idx="2154">
                  <c:v>1.4471412897109901</c:v>
                </c:pt>
                <c:pt idx="2155">
                  <c:v>1.4425472021102901</c:v>
                </c:pt>
                <c:pt idx="2156">
                  <c:v>1.4471412897109901</c:v>
                </c:pt>
                <c:pt idx="2157">
                  <c:v>1.4425472021102901</c:v>
                </c:pt>
                <c:pt idx="2158">
                  <c:v>1.4655175209045399</c:v>
                </c:pt>
                <c:pt idx="2159">
                  <c:v>1.4976764917373599</c:v>
                </c:pt>
                <c:pt idx="2160">
                  <c:v>1.4838937520980799</c:v>
                </c:pt>
                <c:pt idx="2161">
                  <c:v>1.4333587884902901</c:v>
                </c:pt>
                <c:pt idx="2162">
                  <c:v>1.4609233140945399</c:v>
                </c:pt>
                <c:pt idx="2163">
                  <c:v>1.4563293457031199</c:v>
                </c:pt>
                <c:pt idx="2164">
                  <c:v>1.4563293457031199</c:v>
                </c:pt>
                <c:pt idx="2165">
                  <c:v>1.39660620689392</c:v>
                </c:pt>
                <c:pt idx="2166">
                  <c:v>1.37363588809967</c:v>
                </c:pt>
                <c:pt idx="2167">
                  <c:v>1.36904156208038</c:v>
                </c:pt>
                <c:pt idx="2168">
                  <c:v>1.41957676410675</c:v>
                </c:pt>
                <c:pt idx="2169">
                  <c:v>1.4609233140945399</c:v>
                </c:pt>
                <c:pt idx="2170">
                  <c:v>1.41957676410675</c:v>
                </c:pt>
                <c:pt idx="2171">
                  <c:v>1.39660620689392</c:v>
                </c:pt>
                <c:pt idx="2172">
                  <c:v>1.40579402446746</c:v>
                </c:pt>
                <c:pt idx="2173">
                  <c:v>1.3506654500961299</c:v>
                </c:pt>
                <c:pt idx="2174">
                  <c:v>1.3276951313018699</c:v>
                </c:pt>
                <c:pt idx="2175">
                  <c:v>1.3047244548797601</c:v>
                </c:pt>
                <c:pt idx="2176">
                  <c:v>1.3231006860732999</c:v>
                </c:pt>
                <c:pt idx="2177">
                  <c:v>1.3322883844375599</c:v>
                </c:pt>
                <c:pt idx="2178">
                  <c:v>1.3047244548797601</c:v>
                </c:pt>
                <c:pt idx="2179">
                  <c:v>1.2955360412597601</c:v>
                </c:pt>
                <c:pt idx="2180">
                  <c:v>1.26337707042694</c:v>
                </c:pt>
                <c:pt idx="2181">
                  <c:v>1.26337707042694</c:v>
                </c:pt>
                <c:pt idx="2182">
                  <c:v>1.3276951313018699</c:v>
                </c:pt>
                <c:pt idx="2183">
                  <c:v>1.37363588809967</c:v>
                </c:pt>
                <c:pt idx="2184">
                  <c:v>1.39660620689392</c:v>
                </c:pt>
                <c:pt idx="2185">
                  <c:v>1.42417109012603</c:v>
                </c:pt>
                <c:pt idx="2186">
                  <c:v>1.42876529693603</c:v>
                </c:pt>
                <c:pt idx="2187">
                  <c:v>1.4379529953002901</c:v>
                </c:pt>
                <c:pt idx="2188">
                  <c:v>1.4333587884902901</c:v>
                </c:pt>
                <c:pt idx="2189">
                  <c:v>1.41498255729675</c:v>
                </c:pt>
                <c:pt idx="2190">
                  <c:v>1.3414769172668399</c:v>
                </c:pt>
                <c:pt idx="2191">
                  <c:v>1.36444747447967</c:v>
                </c:pt>
                <c:pt idx="2192">
                  <c:v>1.35985302925109</c:v>
                </c:pt>
                <c:pt idx="2193">
                  <c:v>1.36444747447967</c:v>
                </c:pt>
                <c:pt idx="2194">
                  <c:v>1.40579402446746</c:v>
                </c:pt>
                <c:pt idx="2195">
                  <c:v>1.38282346725463</c:v>
                </c:pt>
                <c:pt idx="2196">
                  <c:v>1.39201211929321</c:v>
                </c:pt>
                <c:pt idx="2197">
                  <c:v>1.4425472021102901</c:v>
                </c:pt>
                <c:pt idx="2198">
                  <c:v>1.41957676410675</c:v>
                </c:pt>
                <c:pt idx="2199">
                  <c:v>1.4811372756957999</c:v>
                </c:pt>
                <c:pt idx="2200">
                  <c:v>1.4471412897109901</c:v>
                </c:pt>
                <c:pt idx="2201">
                  <c:v>1.4471412897109901</c:v>
                </c:pt>
                <c:pt idx="2202">
                  <c:v>1.4838937520980799</c:v>
                </c:pt>
                <c:pt idx="2203">
                  <c:v>1.4792994260787899</c:v>
                </c:pt>
                <c:pt idx="2204">
                  <c:v>1.4884880781173699</c:v>
                </c:pt>
                <c:pt idx="2205">
                  <c:v>1.4976764917373599</c:v>
                </c:pt>
                <c:pt idx="2206">
                  <c:v>1.4517357349395701</c:v>
                </c:pt>
                <c:pt idx="2207">
                  <c:v>1.4838937520980799</c:v>
                </c:pt>
                <c:pt idx="2208">
                  <c:v>1.51145851612091</c:v>
                </c:pt>
                <c:pt idx="2209">
                  <c:v>1.5160527229309</c:v>
                </c:pt>
                <c:pt idx="2210">
                  <c:v>1.5665879249572701</c:v>
                </c:pt>
                <c:pt idx="2211">
                  <c:v>1.5528061389923</c:v>
                </c:pt>
                <c:pt idx="2212">
                  <c:v>1.52524137496948</c:v>
                </c:pt>
                <c:pt idx="2213">
                  <c:v>1.5068644285202</c:v>
                </c:pt>
                <c:pt idx="2214">
                  <c:v>1.4425472021102901</c:v>
                </c:pt>
                <c:pt idx="2215">
                  <c:v>1.39201211929321</c:v>
                </c:pt>
                <c:pt idx="2216">
                  <c:v>1.37363588809967</c:v>
                </c:pt>
                <c:pt idx="2217">
                  <c:v>1.3368825912475499</c:v>
                </c:pt>
                <c:pt idx="2218">
                  <c:v>1.38282346725463</c:v>
                </c:pt>
                <c:pt idx="2219">
                  <c:v>1.39201211929321</c:v>
                </c:pt>
                <c:pt idx="2220">
                  <c:v>1.39201211929321</c:v>
                </c:pt>
                <c:pt idx="2221">
                  <c:v>1.4517357349395701</c:v>
                </c:pt>
                <c:pt idx="2222">
                  <c:v>1.4747061729431099</c:v>
                </c:pt>
                <c:pt idx="2223">
                  <c:v>1.51145851612091</c:v>
                </c:pt>
                <c:pt idx="2224">
                  <c:v>1.4884880781173699</c:v>
                </c:pt>
                <c:pt idx="2225">
                  <c:v>1.4884880781173699</c:v>
                </c:pt>
                <c:pt idx="2226">
                  <c:v>1.4884880781173699</c:v>
                </c:pt>
                <c:pt idx="2227">
                  <c:v>1.4609233140945399</c:v>
                </c:pt>
                <c:pt idx="2228">
                  <c:v>1.4563293457031199</c:v>
                </c:pt>
                <c:pt idx="2229">
                  <c:v>1.41038823127746</c:v>
                </c:pt>
                <c:pt idx="2230">
                  <c:v>1.40579402446746</c:v>
                </c:pt>
                <c:pt idx="2231">
                  <c:v>1.40120065212249</c:v>
                </c:pt>
                <c:pt idx="2232">
                  <c:v>1.39660620689392</c:v>
                </c:pt>
                <c:pt idx="2233">
                  <c:v>1.3552597761154099</c:v>
                </c:pt>
                <c:pt idx="2234">
                  <c:v>1.3552597761154099</c:v>
                </c:pt>
                <c:pt idx="2235">
                  <c:v>1.37823021411895</c:v>
                </c:pt>
                <c:pt idx="2236">
                  <c:v>1.3506654500961299</c:v>
                </c:pt>
                <c:pt idx="2237">
                  <c:v>1.36904156208038</c:v>
                </c:pt>
                <c:pt idx="2238">
                  <c:v>1.36444747447967</c:v>
                </c:pt>
                <c:pt idx="2239">
                  <c:v>1.3414769172668399</c:v>
                </c:pt>
                <c:pt idx="2240">
                  <c:v>1.3414769172668399</c:v>
                </c:pt>
                <c:pt idx="2241">
                  <c:v>1.35985302925109</c:v>
                </c:pt>
                <c:pt idx="2242">
                  <c:v>1.41957676410675</c:v>
                </c:pt>
                <c:pt idx="2243">
                  <c:v>1.40120065212249</c:v>
                </c:pt>
                <c:pt idx="2244">
                  <c:v>1.3460711240768399</c:v>
                </c:pt>
                <c:pt idx="2245">
                  <c:v>1.3506654500961299</c:v>
                </c:pt>
                <c:pt idx="2246">
                  <c:v>1.42417109012603</c:v>
                </c:pt>
                <c:pt idx="2247">
                  <c:v>1.39660620689392</c:v>
                </c:pt>
                <c:pt idx="2248">
                  <c:v>1.38282346725463</c:v>
                </c:pt>
                <c:pt idx="2249">
                  <c:v>1.36904156208038</c:v>
                </c:pt>
                <c:pt idx="2250">
                  <c:v>1.3552597761154099</c:v>
                </c:pt>
                <c:pt idx="2251">
                  <c:v>1.37823021411895</c:v>
                </c:pt>
                <c:pt idx="2252">
                  <c:v>1.40579402446746</c:v>
                </c:pt>
                <c:pt idx="2253">
                  <c:v>1.39660620689392</c:v>
                </c:pt>
                <c:pt idx="2254">
                  <c:v>1.40579402446746</c:v>
                </c:pt>
                <c:pt idx="2255">
                  <c:v>1.4471412897109901</c:v>
                </c:pt>
                <c:pt idx="2256">
                  <c:v>1.4655175209045399</c:v>
                </c:pt>
                <c:pt idx="2257">
                  <c:v>1.4655175209045399</c:v>
                </c:pt>
                <c:pt idx="2258">
                  <c:v>1.4655175209045399</c:v>
                </c:pt>
                <c:pt idx="2259">
                  <c:v>1.4655175209045399</c:v>
                </c:pt>
                <c:pt idx="2260">
                  <c:v>1.4471412897109901</c:v>
                </c:pt>
                <c:pt idx="2261">
                  <c:v>1.4333587884902901</c:v>
                </c:pt>
                <c:pt idx="2262">
                  <c:v>1.4701118469238199</c:v>
                </c:pt>
                <c:pt idx="2263">
                  <c:v>1.4792994260787899</c:v>
                </c:pt>
                <c:pt idx="2264">
                  <c:v>1.4884880781173699</c:v>
                </c:pt>
                <c:pt idx="2265">
                  <c:v>1.4884880781173699</c:v>
                </c:pt>
                <c:pt idx="2266">
                  <c:v>1.4976764917373599</c:v>
                </c:pt>
                <c:pt idx="2267">
                  <c:v>1.4930822849273599</c:v>
                </c:pt>
                <c:pt idx="2268">
                  <c:v>1.4517357349395701</c:v>
                </c:pt>
                <c:pt idx="2269">
                  <c:v>1.4471412897109901</c:v>
                </c:pt>
                <c:pt idx="2270">
                  <c:v>1.41498255729675</c:v>
                </c:pt>
                <c:pt idx="2271">
                  <c:v>1.4333587884902901</c:v>
                </c:pt>
                <c:pt idx="2272">
                  <c:v>1.5206469297409</c:v>
                </c:pt>
                <c:pt idx="2273">
                  <c:v>1.5022708177566499</c:v>
                </c:pt>
                <c:pt idx="2274">
                  <c:v>1.53902328014373</c:v>
                </c:pt>
                <c:pt idx="2275">
                  <c:v>1.54361748695373</c:v>
                </c:pt>
                <c:pt idx="2276">
                  <c:v>1.52983474731445</c:v>
                </c:pt>
                <c:pt idx="2277">
                  <c:v>1.52524137496948</c:v>
                </c:pt>
                <c:pt idx="2278">
                  <c:v>1.54361748695373</c:v>
                </c:pt>
                <c:pt idx="2279">
                  <c:v>1.54821181297302</c:v>
                </c:pt>
                <c:pt idx="2280">
                  <c:v>1.5757764577865601</c:v>
                </c:pt>
                <c:pt idx="2281">
                  <c:v>1.5895583629608101</c:v>
                </c:pt>
                <c:pt idx="2282">
                  <c:v>1.5803699493408201</c:v>
                </c:pt>
                <c:pt idx="2283">
                  <c:v>1.6033402681350699</c:v>
                </c:pt>
                <c:pt idx="2284">
                  <c:v>1.6033402681350699</c:v>
                </c:pt>
                <c:pt idx="2285">
                  <c:v>1.6125288009643499</c:v>
                </c:pt>
                <c:pt idx="2286">
                  <c:v>1.5757764577865601</c:v>
                </c:pt>
                <c:pt idx="2287">
                  <c:v>1.5849642753601001</c:v>
                </c:pt>
                <c:pt idx="2288">
                  <c:v>1.54361748695373</c:v>
                </c:pt>
                <c:pt idx="2289">
                  <c:v>1.5206469297409</c:v>
                </c:pt>
                <c:pt idx="2290">
                  <c:v>1.5895583629608101</c:v>
                </c:pt>
                <c:pt idx="2291">
                  <c:v>1.5987468957901001</c:v>
                </c:pt>
                <c:pt idx="2292">
                  <c:v>1.6217174530029199</c:v>
                </c:pt>
                <c:pt idx="2293">
                  <c:v>1.6217174530029199</c:v>
                </c:pt>
                <c:pt idx="2294">
                  <c:v>1.63090503215789</c:v>
                </c:pt>
                <c:pt idx="2295">
                  <c:v>1.6125288009643499</c:v>
                </c:pt>
                <c:pt idx="2296">
                  <c:v>1.63549935817718</c:v>
                </c:pt>
                <c:pt idx="2297">
                  <c:v>1.6217174530029199</c:v>
                </c:pt>
                <c:pt idx="2298">
                  <c:v>1.5895583629608101</c:v>
                </c:pt>
                <c:pt idx="2299">
                  <c:v>1.6217174530029199</c:v>
                </c:pt>
                <c:pt idx="2300">
                  <c:v>1.63549935817718</c:v>
                </c:pt>
                <c:pt idx="2301">
                  <c:v>1.65387547016143</c:v>
                </c:pt>
                <c:pt idx="2302">
                  <c:v>1.66765820980072</c:v>
                </c:pt>
                <c:pt idx="2303">
                  <c:v>1.6400936841964699</c:v>
                </c:pt>
                <c:pt idx="2304">
                  <c:v>1.5849642753601001</c:v>
                </c:pt>
                <c:pt idx="2305">
                  <c:v>1.5757764577865601</c:v>
                </c:pt>
                <c:pt idx="2306">
                  <c:v>1.5711822509765601</c:v>
                </c:pt>
                <c:pt idx="2307">
                  <c:v>1.53442895412445</c:v>
                </c:pt>
                <c:pt idx="2308">
                  <c:v>1.5160527229309</c:v>
                </c:pt>
                <c:pt idx="2309">
                  <c:v>1.4838937520980799</c:v>
                </c:pt>
                <c:pt idx="2310">
                  <c:v>1.5206469297409</c:v>
                </c:pt>
                <c:pt idx="2311">
                  <c:v>1.53442895412445</c:v>
                </c:pt>
                <c:pt idx="2312">
                  <c:v>1.5206469297409</c:v>
                </c:pt>
                <c:pt idx="2313">
                  <c:v>1.5022708177566499</c:v>
                </c:pt>
                <c:pt idx="2314">
                  <c:v>1.52524137496948</c:v>
                </c:pt>
                <c:pt idx="2315">
                  <c:v>1.5160527229309</c:v>
                </c:pt>
                <c:pt idx="2316">
                  <c:v>1.5160527229309</c:v>
                </c:pt>
                <c:pt idx="2317">
                  <c:v>1.4838937520980799</c:v>
                </c:pt>
                <c:pt idx="2318">
                  <c:v>1.51145851612091</c:v>
                </c:pt>
                <c:pt idx="2319">
                  <c:v>1.4976764917373599</c:v>
                </c:pt>
                <c:pt idx="2320">
                  <c:v>1.4792994260787899</c:v>
                </c:pt>
                <c:pt idx="2321">
                  <c:v>1.5022708177566499</c:v>
                </c:pt>
                <c:pt idx="2322">
                  <c:v>1.5206469297409</c:v>
                </c:pt>
                <c:pt idx="2323">
                  <c:v>1.5022708177566499</c:v>
                </c:pt>
                <c:pt idx="2324">
                  <c:v>1.4930822849273599</c:v>
                </c:pt>
                <c:pt idx="2325">
                  <c:v>1.4747061729431099</c:v>
                </c:pt>
                <c:pt idx="2326">
                  <c:v>1.40579402446746</c:v>
                </c:pt>
                <c:pt idx="2327">
                  <c:v>1.40579402446746</c:v>
                </c:pt>
                <c:pt idx="2328">
                  <c:v>1.37363588809967</c:v>
                </c:pt>
                <c:pt idx="2329">
                  <c:v>1.38282346725463</c:v>
                </c:pt>
                <c:pt idx="2330">
                  <c:v>1.38741779327392</c:v>
                </c:pt>
                <c:pt idx="2331">
                  <c:v>1.39660620689392</c:v>
                </c:pt>
                <c:pt idx="2332">
                  <c:v>1.40120065212249</c:v>
                </c:pt>
                <c:pt idx="2333">
                  <c:v>1.3552597761154099</c:v>
                </c:pt>
                <c:pt idx="2334">
                  <c:v>1.36444747447967</c:v>
                </c:pt>
                <c:pt idx="2335">
                  <c:v>1.3139122724532999</c:v>
                </c:pt>
                <c:pt idx="2336">
                  <c:v>1.3139122724532999</c:v>
                </c:pt>
                <c:pt idx="2337">
                  <c:v>1.3506654500961299</c:v>
                </c:pt>
                <c:pt idx="2338">
                  <c:v>1.3460711240768399</c:v>
                </c:pt>
                <c:pt idx="2339">
                  <c:v>1.3506654500961299</c:v>
                </c:pt>
                <c:pt idx="2340">
                  <c:v>1.3368825912475499</c:v>
                </c:pt>
                <c:pt idx="2341">
                  <c:v>1.37823021411895</c:v>
                </c:pt>
                <c:pt idx="2342">
                  <c:v>1.39660620689392</c:v>
                </c:pt>
                <c:pt idx="2343">
                  <c:v>1.36904156208038</c:v>
                </c:pt>
                <c:pt idx="2344">
                  <c:v>1.36904156208038</c:v>
                </c:pt>
                <c:pt idx="2345">
                  <c:v>1.3460711240768399</c:v>
                </c:pt>
                <c:pt idx="2346">
                  <c:v>1.3047244548797601</c:v>
                </c:pt>
                <c:pt idx="2347">
                  <c:v>1.0612363815307599</c:v>
                </c:pt>
                <c:pt idx="2348">
                  <c:v>1.0336725711822501</c:v>
                </c:pt>
                <c:pt idx="2349">
                  <c:v>0.97394895553588801</c:v>
                </c:pt>
                <c:pt idx="2350">
                  <c:v>0.891254842281341</c:v>
                </c:pt>
                <c:pt idx="2351">
                  <c:v>0.98773086071014404</c:v>
                </c:pt>
                <c:pt idx="2352">
                  <c:v>1.0107012987136801</c:v>
                </c:pt>
                <c:pt idx="2353">
                  <c:v>1.0474543571472099</c:v>
                </c:pt>
                <c:pt idx="2354">
                  <c:v>1.0612363815307599</c:v>
                </c:pt>
                <c:pt idx="2355">
                  <c:v>1.08420765399932</c:v>
                </c:pt>
                <c:pt idx="2356">
                  <c:v>1.0474543571472099</c:v>
                </c:pt>
                <c:pt idx="2357">
                  <c:v>1.06583046913146</c:v>
                </c:pt>
                <c:pt idx="2358">
                  <c:v>1.0474543571472099</c:v>
                </c:pt>
                <c:pt idx="2359">
                  <c:v>1.0290783643722501</c:v>
                </c:pt>
                <c:pt idx="2360">
                  <c:v>1.0198898315429601</c:v>
                </c:pt>
                <c:pt idx="2361">
                  <c:v>0.98313748836517301</c:v>
                </c:pt>
                <c:pt idx="2362">
                  <c:v>0.98773086071014404</c:v>
                </c:pt>
                <c:pt idx="2363">
                  <c:v>0.97394895553588801</c:v>
                </c:pt>
                <c:pt idx="2364">
                  <c:v>0.98773086071014404</c:v>
                </c:pt>
                <c:pt idx="2365">
                  <c:v>1.0107012987136801</c:v>
                </c:pt>
                <c:pt idx="2366">
                  <c:v>1.0061076879501301</c:v>
                </c:pt>
                <c:pt idx="2367">
                  <c:v>1.0107012987136801</c:v>
                </c:pt>
                <c:pt idx="2368">
                  <c:v>1.0198898315429601</c:v>
                </c:pt>
                <c:pt idx="2369">
                  <c:v>1.0061076879501301</c:v>
                </c:pt>
                <c:pt idx="2370">
                  <c:v>0.99232512712478604</c:v>
                </c:pt>
                <c:pt idx="2371">
                  <c:v>0.96476030349731401</c:v>
                </c:pt>
                <c:pt idx="2372">
                  <c:v>0.96016705036163297</c:v>
                </c:pt>
                <c:pt idx="2373">
                  <c:v>0.96016705036163297</c:v>
                </c:pt>
                <c:pt idx="2374">
                  <c:v>0.969354689121246</c:v>
                </c:pt>
                <c:pt idx="2375">
                  <c:v>0.94638425111770597</c:v>
                </c:pt>
                <c:pt idx="2376">
                  <c:v>0.96476030349731401</c:v>
                </c:pt>
                <c:pt idx="2377">
                  <c:v>0.96476030349731401</c:v>
                </c:pt>
                <c:pt idx="2378">
                  <c:v>0.97394895553588801</c:v>
                </c:pt>
                <c:pt idx="2379">
                  <c:v>0.978543281555175</c:v>
                </c:pt>
                <c:pt idx="2380">
                  <c:v>0.95097851753234797</c:v>
                </c:pt>
                <c:pt idx="2381">
                  <c:v>0.92341381311416604</c:v>
                </c:pt>
                <c:pt idx="2382">
                  <c:v>0.909631848335266</c:v>
                </c:pt>
                <c:pt idx="2383">
                  <c:v>0.99691951274871804</c:v>
                </c:pt>
                <c:pt idx="2384">
                  <c:v>1.001513838768</c:v>
                </c:pt>
                <c:pt idx="2385">
                  <c:v>1.0107012987136801</c:v>
                </c:pt>
                <c:pt idx="2386">
                  <c:v>1.0474543571472099</c:v>
                </c:pt>
                <c:pt idx="2387">
                  <c:v>1.0336725711822501</c:v>
                </c:pt>
                <c:pt idx="2388">
                  <c:v>1.0336725711822501</c:v>
                </c:pt>
                <c:pt idx="2389">
                  <c:v>1.0061076879501301</c:v>
                </c:pt>
                <c:pt idx="2390">
                  <c:v>1.0198898315429601</c:v>
                </c:pt>
                <c:pt idx="2391">
                  <c:v>1.0428601503372099</c:v>
                </c:pt>
                <c:pt idx="2392">
                  <c:v>1.0566430091857899</c:v>
                </c:pt>
                <c:pt idx="2393">
                  <c:v>1.0244840383529601</c:v>
                </c:pt>
                <c:pt idx="2394">
                  <c:v>1.0474543571472099</c:v>
                </c:pt>
                <c:pt idx="2395">
                  <c:v>1.06583046913146</c:v>
                </c:pt>
                <c:pt idx="2396">
                  <c:v>1.0704251527786199</c:v>
                </c:pt>
                <c:pt idx="2397">
                  <c:v>1.0704251527786199</c:v>
                </c:pt>
                <c:pt idx="2398">
                  <c:v>1.0612363815307599</c:v>
                </c:pt>
                <c:pt idx="2399">
                  <c:v>1.0704251527786199</c:v>
                </c:pt>
                <c:pt idx="2400">
                  <c:v>1.0796134471893299</c:v>
                </c:pt>
                <c:pt idx="2401">
                  <c:v>1.08880126476287</c:v>
                </c:pt>
                <c:pt idx="2402">
                  <c:v>1.0750192403793299</c:v>
                </c:pt>
                <c:pt idx="2403">
                  <c:v>1.10258388519287</c:v>
                </c:pt>
                <c:pt idx="2404">
                  <c:v>1.06583046913146</c:v>
                </c:pt>
                <c:pt idx="2405">
                  <c:v>1.08420765399932</c:v>
                </c:pt>
                <c:pt idx="2406">
                  <c:v>1.09339535236358</c:v>
                </c:pt>
                <c:pt idx="2407">
                  <c:v>1.0704251527786199</c:v>
                </c:pt>
                <c:pt idx="2408">
                  <c:v>1.06583046913146</c:v>
                </c:pt>
                <c:pt idx="2409">
                  <c:v>1.0566430091857899</c:v>
                </c:pt>
                <c:pt idx="2410">
                  <c:v>1.0750192403793299</c:v>
                </c:pt>
                <c:pt idx="2411">
                  <c:v>1.0474543571472099</c:v>
                </c:pt>
                <c:pt idx="2412">
                  <c:v>1.0336725711822501</c:v>
                </c:pt>
                <c:pt idx="2413">
                  <c:v>1.10258388519287</c:v>
                </c:pt>
                <c:pt idx="2414">
                  <c:v>1.1577134132385201</c:v>
                </c:pt>
                <c:pt idx="2415">
                  <c:v>1.1760894060134801</c:v>
                </c:pt>
                <c:pt idx="2416">
                  <c:v>1.1485248804092401</c:v>
                </c:pt>
                <c:pt idx="2417">
                  <c:v>1.1439305543899501</c:v>
                </c:pt>
                <c:pt idx="2418">
                  <c:v>1.1347419023513701</c:v>
                </c:pt>
                <c:pt idx="2419">
                  <c:v>1.1393361091613701</c:v>
                </c:pt>
                <c:pt idx="2420">
                  <c:v>1.1393361091613701</c:v>
                </c:pt>
                <c:pt idx="2421">
                  <c:v>1.1439305543899501</c:v>
                </c:pt>
                <c:pt idx="2422">
                  <c:v>1.1439305543899501</c:v>
                </c:pt>
                <c:pt idx="2423">
                  <c:v>1.1714954376220701</c:v>
                </c:pt>
                <c:pt idx="2424">
                  <c:v>1.1623066663742001</c:v>
                </c:pt>
                <c:pt idx="2425">
                  <c:v>1.1393361091613701</c:v>
                </c:pt>
                <c:pt idx="2426">
                  <c:v>1.1577134132385201</c:v>
                </c:pt>
                <c:pt idx="2427">
                  <c:v>1.11636579036712</c:v>
                </c:pt>
                <c:pt idx="2428">
                  <c:v>1.10717821121215</c:v>
                </c:pt>
                <c:pt idx="2429">
                  <c:v>1.12096011638641</c:v>
                </c:pt>
                <c:pt idx="2430">
                  <c:v>1.09339535236358</c:v>
                </c:pt>
                <c:pt idx="2431">
                  <c:v>1.12096011638641</c:v>
                </c:pt>
                <c:pt idx="2432">
                  <c:v>1.13014876842498</c:v>
                </c:pt>
                <c:pt idx="2433">
                  <c:v>1.12096011638641</c:v>
                </c:pt>
                <c:pt idx="2434">
                  <c:v>1.1485248804092401</c:v>
                </c:pt>
                <c:pt idx="2435">
                  <c:v>1.1531190872192301</c:v>
                </c:pt>
                <c:pt idx="2436">
                  <c:v>1.1760894060134801</c:v>
                </c:pt>
                <c:pt idx="2437">
                  <c:v>1.21743619441986</c:v>
                </c:pt>
                <c:pt idx="2438">
                  <c:v>1.2036542892455999</c:v>
                </c:pt>
                <c:pt idx="2439">
                  <c:v>1.20824754238128</c:v>
                </c:pt>
                <c:pt idx="2440">
                  <c:v>1.20824754238128</c:v>
                </c:pt>
                <c:pt idx="2441">
                  <c:v>1.21284198760986</c:v>
                </c:pt>
                <c:pt idx="2442">
                  <c:v>1.22203063964843</c:v>
                </c:pt>
                <c:pt idx="2443">
                  <c:v>1.24500083923339</c:v>
                </c:pt>
                <c:pt idx="2444">
                  <c:v>1.23121881484985</c:v>
                </c:pt>
                <c:pt idx="2445">
                  <c:v>1.22203063964843</c:v>
                </c:pt>
                <c:pt idx="2446">
                  <c:v>1.23121881484985</c:v>
                </c:pt>
                <c:pt idx="2447">
                  <c:v>1.21743619441986</c:v>
                </c:pt>
                <c:pt idx="2448">
                  <c:v>1.23581230640411</c:v>
                </c:pt>
                <c:pt idx="2449">
                  <c:v>1.23581230640411</c:v>
                </c:pt>
                <c:pt idx="2450">
                  <c:v>1.23121881484985</c:v>
                </c:pt>
                <c:pt idx="2451">
                  <c:v>1.23121881484985</c:v>
                </c:pt>
                <c:pt idx="2452">
                  <c:v>1.22203063964843</c:v>
                </c:pt>
                <c:pt idx="2453">
                  <c:v>1.1852772235870299</c:v>
                </c:pt>
                <c:pt idx="2454">
                  <c:v>1.1898713111877399</c:v>
                </c:pt>
                <c:pt idx="2455">
                  <c:v>1.1852772235870299</c:v>
                </c:pt>
                <c:pt idx="2456">
                  <c:v>1.1806838512420601</c:v>
                </c:pt>
                <c:pt idx="2457">
                  <c:v>1.1944656372070299</c:v>
                </c:pt>
                <c:pt idx="2458">
                  <c:v>1.1760894060134801</c:v>
                </c:pt>
                <c:pt idx="2459">
                  <c:v>1.1623066663742001</c:v>
                </c:pt>
                <c:pt idx="2460">
                  <c:v>1.1485248804092401</c:v>
                </c:pt>
                <c:pt idx="2461">
                  <c:v>1.1255544424057</c:v>
                </c:pt>
                <c:pt idx="2462">
                  <c:v>1.13014876842498</c:v>
                </c:pt>
                <c:pt idx="2463">
                  <c:v>1.1760894060134801</c:v>
                </c:pt>
                <c:pt idx="2464">
                  <c:v>1.1531190872192301</c:v>
                </c:pt>
                <c:pt idx="2465">
                  <c:v>1.1714954376220701</c:v>
                </c:pt>
                <c:pt idx="2466">
                  <c:v>1.1623066663742001</c:v>
                </c:pt>
                <c:pt idx="2467">
                  <c:v>1.1485248804092401</c:v>
                </c:pt>
                <c:pt idx="2468">
                  <c:v>1.1806838512420601</c:v>
                </c:pt>
                <c:pt idx="2469">
                  <c:v>1.1714954376220701</c:v>
                </c:pt>
                <c:pt idx="2470">
                  <c:v>1.2036542892455999</c:v>
                </c:pt>
                <c:pt idx="2471">
                  <c:v>1.23121881484985</c:v>
                </c:pt>
                <c:pt idx="2472">
                  <c:v>1.2036542892455999</c:v>
                </c:pt>
                <c:pt idx="2473">
                  <c:v>1.21284198760986</c:v>
                </c:pt>
                <c:pt idx="2474">
                  <c:v>1.21743619441986</c:v>
                </c:pt>
                <c:pt idx="2475">
                  <c:v>1.21743619441986</c:v>
                </c:pt>
                <c:pt idx="2476">
                  <c:v>1.21284198760986</c:v>
                </c:pt>
                <c:pt idx="2477">
                  <c:v>1.22662460803985</c:v>
                </c:pt>
                <c:pt idx="2478">
                  <c:v>1.21284198760986</c:v>
                </c:pt>
                <c:pt idx="2479">
                  <c:v>1.23581230640411</c:v>
                </c:pt>
                <c:pt idx="2480">
                  <c:v>1.24959504604339</c:v>
                </c:pt>
                <c:pt idx="2481">
                  <c:v>1.27715969085693</c:v>
                </c:pt>
                <c:pt idx="2482">
                  <c:v>1.27715969085693</c:v>
                </c:pt>
                <c:pt idx="2483">
                  <c:v>1.2909415960311801</c:v>
                </c:pt>
                <c:pt idx="2484">
                  <c:v>1.28175413608551</c:v>
                </c:pt>
                <c:pt idx="2485">
                  <c:v>1.28175413608551</c:v>
                </c:pt>
                <c:pt idx="2486">
                  <c:v>1.3185063600540099</c:v>
                </c:pt>
                <c:pt idx="2487">
                  <c:v>1.3322883844375599</c:v>
                </c:pt>
                <c:pt idx="2488">
                  <c:v>1.3414769172668399</c:v>
                </c:pt>
                <c:pt idx="2489">
                  <c:v>1.3414769172668399</c:v>
                </c:pt>
                <c:pt idx="2490">
                  <c:v>1.3460711240768399</c:v>
                </c:pt>
                <c:pt idx="2491">
                  <c:v>1.3506654500961299</c:v>
                </c:pt>
                <c:pt idx="2492">
                  <c:v>1.35985302925109</c:v>
                </c:pt>
                <c:pt idx="2493">
                  <c:v>1.36904156208038</c:v>
                </c:pt>
                <c:pt idx="2494">
                  <c:v>1.38741779327392</c:v>
                </c:pt>
                <c:pt idx="2495">
                  <c:v>1.42417109012603</c:v>
                </c:pt>
                <c:pt idx="2496">
                  <c:v>1.42417109012603</c:v>
                </c:pt>
                <c:pt idx="2497">
                  <c:v>1.4471412897109901</c:v>
                </c:pt>
                <c:pt idx="2498">
                  <c:v>1.4379529953002901</c:v>
                </c:pt>
                <c:pt idx="2499">
                  <c:v>1.4333587884902901</c:v>
                </c:pt>
                <c:pt idx="2500">
                  <c:v>1.41498255729675</c:v>
                </c:pt>
                <c:pt idx="2501">
                  <c:v>1.40579402446746</c:v>
                </c:pt>
                <c:pt idx="2502">
                  <c:v>1.40120065212249</c:v>
                </c:pt>
                <c:pt idx="2503">
                  <c:v>1.40579402446746</c:v>
                </c:pt>
                <c:pt idx="2504">
                  <c:v>1.41498255729675</c:v>
                </c:pt>
                <c:pt idx="2505">
                  <c:v>1.39660620689392</c:v>
                </c:pt>
                <c:pt idx="2506">
                  <c:v>1.39660620689392</c:v>
                </c:pt>
                <c:pt idx="2507">
                  <c:v>1.40579402446746</c:v>
                </c:pt>
                <c:pt idx="2508">
                  <c:v>1.40579402446746</c:v>
                </c:pt>
                <c:pt idx="2509">
                  <c:v>1.39660620689392</c:v>
                </c:pt>
                <c:pt idx="2510">
                  <c:v>1.40120065212249</c:v>
                </c:pt>
                <c:pt idx="2511">
                  <c:v>1.40120065212249</c:v>
                </c:pt>
                <c:pt idx="2512">
                  <c:v>1.39201211929321</c:v>
                </c:pt>
                <c:pt idx="2513">
                  <c:v>1.37823021411895</c:v>
                </c:pt>
                <c:pt idx="2514">
                  <c:v>1.40579402446746</c:v>
                </c:pt>
                <c:pt idx="2515">
                  <c:v>1.41498255729675</c:v>
                </c:pt>
                <c:pt idx="2516">
                  <c:v>1.41498255729675</c:v>
                </c:pt>
                <c:pt idx="2517">
                  <c:v>1.41038823127746</c:v>
                </c:pt>
                <c:pt idx="2518">
                  <c:v>1.41957676410675</c:v>
                </c:pt>
                <c:pt idx="2519">
                  <c:v>1.4379529953002901</c:v>
                </c:pt>
                <c:pt idx="2520">
                  <c:v>1.4563293457031199</c:v>
                </c:pt>
                <c:pt idx="2521">
                  <c:v>1.4425472021102901</c:v>
                </c:pt>
                <c:pt idx="2522">
                  <c:v>1.4517357349395701</c:v>
                </c:pt>
                <c:pt idx="2523">
                  <c:v>1.4517357349395701</c:v>
                </c:pt>
                <c:pt idx="2524">
                  <c:v>1.4930822849273599</c:v>
                </c:pt>
                <c:pt idx="2525">
                  <c:v>1.4930822849273599</c:v>
                </c:pt>
                <c:pt idx="2526">
                  <c:v>1.4930822849273599</c:v>
                </c:pt>
                <c:pt idx="2527">
                  <c:v>1.4976764917373599</c:v>
                </c:pt>
                <c:pt idx="2528">
                  <c:v>1.4838937520980799</c:v>
                </c:pt>
                <c:pt idx="2529">
                  <c:v>1.52524137496948</c:v>
                </c:pt>
                <c:pt idx="2530">
                  <c:v>1.5022708177566499</c:v>
                </c:pt>
                <c:pt idx="2531">
                  <c:v>1.51145851612091</c:v>
                </c:pt>
                <c:pt idx="2532">
                  <c:v>1.4792994260787899</c:v>
                </c:pt>
                <c:pt idx="2533">
                  <c:v>1.4425472021102901</c:v>
                </c:pt>
                <c:pt idx="2534">
                  <c:v>1.51145851612091</c:v>
                </c:pt>
                <c:pt idx="2535">
                  <c:v>1.4884880781173699</c:v>
                </c:pt>
                <c:pt idx="2536">
                  <c:v>1.4655175209045399</c:v>
                </c:pt>
                <c:pt idx="2537">
                  <c:v>1.4609233140945399</c:v>
                </c:pt>
                <c:pt idx="2538">
                  <c:v>1.4792994260787899</c:v>
                </c:pt>
                <c:pt idx="2539">
                  <c:v>1.5068644285202</c:v>
                </c:pt>
                <c:pt idx="2540">
                  <c:v>1.53902328014373</c:v>
                </c:pt>
                <c:pt idx="2541">
                  <c:v>1.5803699493408201</c:v>
                </c:pt>
                <c:pt idx="2542">
                  <c:v>1.5711822509765601</c:v>
                </c:pt>
                <c:pt idx="2543">
                  <c:v>1.6033402681350699</c:v>
                </c:pt>
                <c:pt idx="2544">
                  <c:v>1.5757764577865601</c:v>
                </c:pt>
                <c:pt idx="2545">
                  <c:v>1.5941525697708101</c:v>
                </c:pt>
                <c:pt idx="2546">
                  <c:v>1.5711822509765601</c:v>
                </c:pt>
                <c:pt idx="2547">
                  <c:v>1.5619938373565601</c:v>
                </c:pt>
                <c:pt idx="2548">
                  <c:v>1.5849642753601001</c:v>
                </c:pt>
                <c:pt idx="2549">
                  <c:v>1.5528061389923</c:v>
                </c:pt>
                <c:pt idx="2550">
                  <c:v>1.5619938373565601</c:v>
                </c:pt>
                <c:pt idx="2551">
                  <c:v>1.5803699493408201</c:v>
                </c:pt>
                <c:pt idx="2552">
                  <c:v>1.5803699493408201</c:v>
                </c:pt>
                <c:pt idx="2553">
                  <c:v>1.6171228885650599</c:v>
                </c:pt>
                <c:pt idx="2554">
                  <c:v>1.6400936841964699</c:v>
                </c:pt>
                <c:pt idx="2555">
                  <c:v>1.68144035339355</c:v>
                </c:pt>
                <c:pt idx="2556">
                  <c:v>1.7090048789978001</c:v>
                </c:pt>
                <c:pt idx="2557">
                  <c:v>1.65387547016143</c:v>
                </c:pt>
                <c:pt idx="2558">
                  <c:v>1.6171228885650599</c:v>
                </c:pt>
                <c:pt idx="2559">
                  <c:v>1.5941525697708101</c:v>
                </c:pt>
                <c:pt idx="2560">
                  <c:v>1.6171228885650599</c:v>
                </c:pt>
                <c:pt idx="2561">
                  <c:v>1.64468777179718</c:v>
                </c:pt>
                <c:pt idx="2562">
                  <c:v>1.64468777179718</c:v>
                </c:pt>
                <c:pt idx="2563">
                  <c:v>1.6400936841964699</c:v>
                </c:pt>
                <c:pt idx="2564">
                  <c:v>1.5987468957901001</c:v>
                </c:pt>
                <c:pt idx="2565">
                  <c:v>1.5987468957901001</c:v>
                </c:pt>
                <c:pt idx="2566">
                  <c:v>1.6400936841964699</c:v>
                </c:pt>
                <c:pt idx="2567">
                  <c:v>1.5803699493408201</c:v>
                </c:pt>
                <c:pt idx="2568">
                  <c:v>1.6079347133636399</c:v>
                </c:pt>
                <c:pt idx="2569">
                  <c:v>1.63090503215789</c:v>
                </c:pt>
                <c:pt idx="2570">
                  <c:v>1.66306400299072</c:v>
                </c:pt>
                <c:pt idx="2571">
                  <c:v>1.7273812294006301</c:v>
                </c:pt>
                <c:pt idx="2572">
                  <c:v>1.65846991539001</c:v>
                </c:pt>
                <c:pt idx="2573">
                  <c:v>1.69981718063354</c:v>
                </c:pt>
                <c:pt idx="2574">
                  <c:v>1.7457579374313299</c:v>
                </c:pt>
                <c:pt idx="2575">
                  <c:v>1.7135992050170801</c:v>
                </c:pt>
                <c:pt idx="2576">
                  <c:v>1.69981718063354</c:v>
                </c:pt>
                <c:pt idx="2577">
                  <c:v>1.63090503215789</c:v>
                </c:pt>
                <c:pt idx="2578">
                  <c:v>1.68603432178497</c:v>
                </c:pt>
                <c:pt idx="2579">
                  <c:v>1.65846991539001</c:v>
                </c:pt>
                <c:pt idx="2580">
                  <c:v>1.65846991539001</c:v>
                </c:pt>
                <c:pt idx="2581">
                  <c:v>1.66765820980072</c:v>
                </c:pt>
                <c:pt idx="2582">
                  <c:v>1.67225217819213</c:v>
                </c:pt>
                <c:pt idx="2583">
                  <c:v>1.6125288009643499</c:v>
                </c:pt>
                <c:pt idx="2584">
                  <c:v>1.5803699493408201</c:v>
                </c:pt>
                <c:pt idx="2585">
                  <c:v>1.5757764577865601</c:v>
                </c:pt>
                <c:pt idx="2586">
                  <c:v>1.52983474731445</c:v>
                </c:pt>
                <c:pt idx="2587">
                  <c:v>1.51145851612091</c:v>
                </c:pt>
                <c:pt idx="2588">
                  <c:v>1.51145851612091</c:v>
                </c:pt>
                <c:pt idx="2589">
                  <c:v>1.5022708177566499</c:v>
                </c:pt>
                <c:pt idx="2590">
                  <c:v>1.4701118469238199</c:v>
                </c:pt>
                <c:pt idx="2591">
                  <c:v>1.4563293457031199</c:v>
                </c:pt>
                <c:pt idx="2592">
                  <c:v>1.4333587884902901</c:v>
                </c:pt>
                <c:pt idx="2593">
                  <c:v>1.4333587884902901</c:v>
                </c:pt>
                <c:pt idx="2594">
                  <c:v>1.39660620689392</c:v>
                </c:pt>
                <c:pt idx="2595">
                  <c:v>1.4701118469238199</c:v>
                </c:pt>
                <c:pt idx="2596">
                  <c:v>1.4563293457031199</c:v>
                </c:pt>
                <c:pt idx="2597">
                  <c:v>1.4655175209045399</c:v>
                </c:pt>
                <c:pt idx="2598">
                  <c:v>1.4333587884902901</c:v>
                </c:pt>
                <c:pt idx="2599">
                  <c:v>1.4379529953002901</c:v>
                </c:pt>
                <c:pt idx="2600">
                  <c:v>1.3552597761154099</c:v>
                </c:pt>
                <c:pt idx="2601">
                  <c:v>1.36444747447967</c:v>
                </c:pt>
                <c:pt idx="2602">
                  <c:v>1.3276951313018699</c:v>
                </c:pt>
                <c:pt idx="2603">
                  <c:v>1.2955360412597601</c:v>
                </c:pt>
                <c:pt idx="2604">
                  <c:v>1.25418937206268</c:v>
                </c:pt>
                <c:pt idx="2605">
                  <c:v>1.24959504604339</c:v>
                </c:pt>
                <c:pt idx="2606">
                  <c:v>1.25418937206268</c:v>
                </c:pt>
                <c:pt idx="2607">
                  <c:v>1.2863473892211901</c:v>
                </c:pt>
                <c:pt idx="2608">
                  <c:v>1.25878274440765</c:v>
                </c:pt>
                <c:pt idx="2609">
                  <c:v>1.2863473892211901</c:v>
                </c:pt>
                <c:pt idx="2610">
                  <c:v>1.21743619441986</c:v>
                </c:pt>
                <c:pt idx="2611">
                  <c:v>1.20824754238128</c:v>
                </c:pt>
                <c:pt idx="2612">
                  <c:v>1.1806838512420601</c:v>
                </c:pt>
                <c:pt idx="2613">
                  <c:v>1.1669009923934901</c:v>
                </c:pt>
                <c:pt idx="2614">
                  <c:v>1.1852772235870299</c:v>
                </c:pt>
                <c:pt idx="2615">
                  <c:v>1.23581230640411</c:v>
                </c:pt>
                <c:pt idx="2616">
                  <c:v>1.2404066324234</c:v>
                </c:pt>
                <c:pt idx="2617">
                  <c:v>1.22662460803985</c:v>
                </c:pt>
                <c:pt idx="2618">
                  <c:v>1.2404066324234</c:v>
                </c:pt>
                <c:pt idx="2619">
                  <c:v>1.20824754238128</c:v>
                </c:pt>
                <c:pt idx="2620">
                  <c:v>1.1990602016448899</c:v>
                </c:pt>
                <c:pt idx="2621">
                  <c:v>1.20824754238128</c:v>
                </c:pt>
                <c:pt idx="2622">
                  <c:v>1.1669009923934901</c:v>
                </c:pt>
                <c:pt idx="2623">
                  <c:v>1.21284198760986</c:v>
                </c:pt>
                <c:pt idx="2624">
                  <c:v>1.24500083923339</c:v>
                </c:pt>
                <c:pt idx="2625">
                  <c:v>1.28175413608551</c:v>
                </c:pt>
                <c:pt idx="2626">
                  <c:v>1.2863473892211901</c:v>
                </c:pt>
                <c:pt idx="2627">
                  <c:v>1.25878274440765</c:v>
                </c:pt>
                <c:pt idx="2628">
                  <c:v>1.27715969085693</c:v>
                </c:pt>
                <c:pt idx="2629">
                  <c:v>1.23121881484985</c:v>
                </c:pt>
                <c:pt idx="2630">
                  <c:v>1.23121881484985</c:v>
                </c:pt>
                <c:pt idx="2631">
                  <c:v>1.21743619441986</c:v>
                </c:pt>
                <c:pt idx="2632">
                  <c:v>1.21743619441986</c:v>
                </c:pt>
                <c:pt idx="2633">
                  <c:v>1.20824754238128</c:v>
                </c:pt>
                <c:pt idx="2634">
                  <c:v>1.1944656372070299</c:v>
                </c:pt>
                <c:pt idx="2635">
                  <c:v>1.1806838512420601</c:v>
                </c:pt>
                <c:pt idx="2636">
                  <c:v>1.1898713111877399</c:v>
                </c:pt>
                <c:pt idx="2637">
                  <c:v>1.1760894060134801</c:v>
                </c:pt>
                <c:pt idx="2638">
                  <c:v>1.1669009923934901</c:v>
                </c:pt>
                <c:pt idx="2639">
                  <c:v>1.1577134132385201</c:v>
                </c:pt>
                <c:pt idx="2640">
                  <c:v>1.13014876842498</c:v>
                </c:pt>
                <c:pt idx="2641">
                  <c:v>1.1439305543899501</c:v>
                </c:pt>
                <c:pt idx="2642">
                  <c:v>1.1439305543899501</c:v>
                </c:pt>
                <c:pt idx="2643">
                  <c:v>1.1393361091613701</c:v>
                </c:pt>
                <c:pt idx="2644">
                  <c:v>1.11177158355712</c:v>
                </c:pt>
                <c:pt idx="2645">
                  <c:v>1.13014876842498</c:v>
                </c:pt>
                <c:pt idx="2646">
                  <c:v>1.09798967838287</c:v>
                </c:pt>
                <c:pt idx="2647">
                  <c:v>1.1255544424057</c:v>
                </c:pt>
                <c:pt idx="2648">
                  <c:v>1.1623066663742001</c:v>
                </c:pt>
                <c:pt idx="2649">
                  <c:v>1.1255544424057</c:v>
                </c:pt>
                <c:pt idx="2650">
                  <c:v>1.1485248804092401</c:v>
                </c:pt>
                <c:pt idx="2651">
                  <c:v>1.1439305543899501</c:v>
                </c:pt>
                <c:pt idx="2652">
                  <c:v>1.1347419023513701</c:v>
                </c:pt>
                <c:pt idx="2653">
                  <c:v>1.13014876842498</c:v>
                </c:pt>
                <c:pt idx="2654">
                  <c:v>1.1531190872192301</c:v>
                </c:pt>
                <c:pt idx="2655">
                  <c:v>1.1393361091613701</c:v>
                </c:pt>
                <c:pt idx="2656">
                  <c:v>1.1990602016448899</c:v>
                </c:pt>
                <c:pt idx="2657">
                  <c:v>1.1806838512420601</c:v>
                </c:pt>
                <c:pt idx="2658">
                  <c:v>1.1714954376220701</c:v>
                </c:pt>
                <c:pt idx="2659">
                  <c:v>1.13014876842498</c:v>
                </c:pt>
                <c:pt idx="2660">
                  <c:v>1.2863473892211901</c:v>
                </c:pt>
                <c:pt idx="2661">
                  <c:v>1.25878274440765</c:v>
                </c:pt>
                <c:pt idx="2662">
                  <c:v>1.27256560325622</c:v>
                </c:pt>
                <c:pt idx="2663">
                  <c:v>1.26337707042694</c:v>
                </c:pt>
                <c:pt idx="2664">
                  <c:v>1.24959504604339</c:v>
                </c:pt>
                <c:pt idx="2665">
                  <c:v>1.22203063964843</c:v>
                </c:pt>
                <c:pt idx="2666">
                  <c:v>1.21284198760986</c:v>
                </c:pt>
                <c:pt idx="2667">
                  <c:v>1.25878274440765</c:v>
                </c:pt>
                <c:pt idx="2668">
                  <c:v>1.26337707042694</c:v>
                </c:pt>
                <c:pt idx="2669">
                  <c:v>1.2909415960311801</c:v>
                </c:pt>
                <c:pt idx="2670">
                  <c:v>1.3276951313018699</c:v>
                </c:pt>
                <c:pt idx="2671">
                  <c:v>1.3322883844375599</c:v>
                </c:pt>
                <c:pt idx="2672">
                  <c:v>1.3506654500961299</c:v>
                </c:pt>
                <c:pt idx="2673">
                  <c:v>1.3552597761154099</c:v>
                </c:pt>
                <c:pt idx="2674">
                  <c:v>1.36444747447967</c:v>
                </c:pt>
                <c:pt idx="2675">
                  <c:v>1.37823021411895</c:v>
                </c:pt>
                <c:pt idx="2676">
                  <c:v>1.37823021411895</c:v>
                </c:pt>
                <c:pt idx="2677">
                  <c:v>1.38282346725463</c:v>
                </c:pt>
                <c:pt idx="2678">
                  <c:v>1.38741779327392</c:v>
                </c:pt>
                <c:pt idx="2679">
                  <c:v>1.41038823127746</c:v>
                </c:pt>
                <c:pt idx="2680">
                  <c:v>1.39201211929321</c:v>
                </c:pt>
                <c:pt idx="2681">
                  <c:v>1.38741779327392</c:v>
                </c:pt>
                <c:pt idx="2682">
                  <c:v>1.3552597761154099</c:v>
                </c:pt>
                <c:pt idx="2683">
                  <c:v>1.38741779327392</c:v>
                </c:pt>
                <c:pt idx="2684">
                  <c:v>1.36904156208038</c:v>
                </c:pt>
                <c:pt idx="2685">
                  <c:v>1.36904156208038</c:v>
                </c:pt>
                <c:pt idx="2686">
                  <c:v>1.3414769172668399</c:v>
                </c:pt>
                <c:pt idx="2687">
                  <c:v>1.2955360412597601</c:v>
                </c:pt>
                <c:pt idx="2688">
                  <c:v>1.3093178272247299</c:v>
                </c:pt>
                <c:pt idx="2689">
                  <c:v>1.2955360412597601</c:v>
                </c:pt>
                <c:pt idx="2690">
                  <c:v>1.2909415960311801</c:v>
                </c:pt>
                <c:pt idx="2691">
                  <c:v>1.3506654500961299</c:v>
                </c:pt>
                <c:pt idx="2692">
                  <c:v>1.3276951313018699</c:v>
                </c:pt>
                <c:pt idx="2693">
                  <c:v>1.3368825912475499</c:v>
                </c:pt>
                <c:pt idx="2694">
                  <c:v>1.3185063600540099</c:v>
                </c:pt>
                <c:pt idx="2695">
                  <c:v>1.35985302925109</c:v>
                </c:pt>
                <c:pt idx="2696">
                  <c:v>1.3139122724532999</c:v>
                </c:pt>
                <c:pt idx="2697">
                  <c:v>1.2404066324234</c:v>
                </c:pt>
                <c:pt idx="2698">
                  <c:v>1.1990602016448899</c:v>
                </c:pt>
                <c:pt idx="2699">
                  <c:v>1.1439305543899501</c:v>
                </c:pt>
                <c:pt idx="2700">
                  <c:v>1.1852772235870299</c:v>
                </c:pt>
                <c:pt idx="2701">
                  <c:v>1.1898713111877399</c:v>
                </c:pt>
                <c:pt idx="2702">
                  <c:v>1.1990602016448899</c:v>
                </c:pt>
                <c:pt idx="2703">
                  <c:v>1.1852772235870299</c:v>
                </c:pt>
                <c:pt idx="2704">
                  <c:v>1.1623066663742001</c:v>
                </c:pt>
                <c:pt idx="2705">
                  <c:v>1.1439305543899501</c:v>
                </c:pt>
                <c:pt idx="2706">
                  <c:v>1.1393361091613701</c:v>
                </c:pt>
                <c:pt idx="2707">
                  <c:v>1.13014876842498</c:v>
                </c:pt>
                <c:pt idx="2708">
                  <c:v>1.1531190872192301</c:v>
                </c:pt>
                <c:pt idx="2709">
                  <c:v>1.1393361091613701</c:v>
                </c:pt>
                <c:pt idx="2710">
                  <c:v>1.1255544424057</c:v>
                </c:pt>
                <c:pt idx="2711">
                  <c:v>1.1485248804092401</c:v>
                </c:pt>
                <c:pt idx="2712">
                  <c:v>1.1485248804092401</c:v>
                </c:pt>
                <c:pt idx="2713">
                  <c:v>1.1255544424057</c:v>
                </c:pt>
                <c:pt idx="2714">
                  <c:v>1.11177158355712</c:v>
                </c:pt>
                <c:pt idx="2715">
                  <c:v>1.11177158355712</c:v>
                </c:pt>
                <c:pt idx="2716">
                  <c:v>1.09798967838287</c:v>
                </c:pt>
                <c:pt idx="2717">
                  <c:v>1.0796134471893299</c:v>
                </c:pt>
                <c:pt idx="2718">
                  <c:v>1.0336725711822501</c:v>
                </c:pt>
                <c:pt idx="2719">
                  <c:v>1.0566430091857899</c:v>
                </c:pt>
                <c:pt idx="2720">
                  <c:v>1.0336725711822501</c:v>
                </c:pt>
                <c:pt idx="2721">
                  <c:v>1.0704251527786199</c:v>
                </c:pt>
                <c:pt idx="2722">
                  <c:v>1.08880126476287</c:v>
                </c:pt>
                <c:pt idx="2723">
                  <c:v>1.10258388519287</c:v>
                </c:pt>
                <c:pt idx="2724">
                  <c:v>1.08420765399932</c:v>
                </c:pt>
                <c:pt idx="2725">
                  <c:v>1.1255544424057</c:v>
                </c:pt>
                <c:pt idx="2726">
                  <c:v>1.12096011638641</c:v>
                </c:pt>
                <c:pt idx="2727">
                  <c:v>1.13014876842498</c:v>
                </c:pt>
                <c:pt idx="2728">
                  <c:v>1.1255544424057</c:v>
                </c:pt>
                <c:pt idx="2729">
                  <c:v>1.10717821121215</c:v>
                </c:pt>
                <c:pt idx="2730">
                  <c:v>0.98313748836517301</c:v>
                </c:pt>
                <c:pt idx="2731">
                  <c:v>0.94638425111770597</c:v>
                </c:pt>
                <c:pt idx="2732">
                  <c:v>0.91422522068023604</c:v>
                </c:pt>
                <c:pt idx="2733">
                  <c:v>0.88666135072708097</c:v>
                </c:pt>
                <c:pt idx="2734">
                  <c:v>0.909631848335266</c:v>
                </c:pt>
                <c:pt idx="2735">
                  <c:v>0.891254842281341</c:v>
                </c:pt>
                <c:pt idx="2736">
                  <c:v>0.91881954669952304</c:v>
                </c:pt>
                <c:pt idx="2737">
                  <c:v>0.95097851753234797</c:v>
                </c:pt>
                <c:pt idx="2738">
                  <c:v>0.94638425111770597</c:v>
                </c:pt>
                <c:pt idx="2739">
                  <c:v>0.94638425111770597</c:v>
                </c:pt>
                <c:pt idx="2740">
                  <c:v>0.96476030349731401</c:v>
                </c:pt>
                <c:pt idx="2741">
                  <c:v>0.99691951274871804</c:v>
                </c:pt>
                <c:pt idx="2742">
                  <c:v>1.0061076879501301</c:v>
                </c:pt>
                <c:pt idx="2743">
                  <c:v>1.0107012987136801</c:v>
                </c:pt>
                <c:pt idx="2744">
                  <c:v>1.0107012987136801</c:v>
                </c:pt>
                <c:pt idx="2745">
                  <c:v>1.0061076879501301</c:v>
                </c:pt>
                <c:pt idx="2746">
                  <c:v>1.0061076879501301</c:v>
                </c:pt>
                <c:pt idx="2747">
                  <c:v>1.0107012987136801</c:v>
                </c:pt>
                <c:pt idx="2748">
                  <c:v>1.0107012987136801</c:v>
                </c:pt>
                <c:pt idx="2749">
                  <c:v>1.001513838768</c:v>
                </c:pt>
                <c:pt idx="2750">
                  <c:v>1.001513838768</c:v>
                </c:pt>
                <c:pt idx="2751">
                  <c:v>1.0107012987136801</c:v>
                </c:pt>
                <c:pt idx="2752">
                  <c:v>1.0290783643722501</c:v>
                </c:pt>
                <c:pt idx="2753">
                  <c:v>1.0152956247329701</c:v>
                </c:pt>
                <c:pt idx="2754">
                  <c:v>1.0290783643722501</c:v>
                </c:pt>
                <c:pt idx="2755">
                  <c:v>1.0061076879501301</c:v>
                </c:pt>
                <c:pt idx="2756">
                  <c:v>1.0061076879501301</c:v>
                </c:pt>
                <c:pt idx="2757">
                  <c:v>1.0198898315429601</c:v>
                </c:pt>
                <c:pt idx="2758">
                  <c:v>1.0107012987136801</c:v>
                </c:pt>
                <c:pt idx="2759">
                  <c:v>1.0244840383529601</c:v>
                </c:pt>
                <c:pt idx="2760">
                  <c:v>1.0290783643722501</c:v>
                </c:pt>
                <c:pt idx="2761">
                  <c:v>1.0152956247329701</c:v>
                </c:pt>
                <c:pt idx="2762">
                  <c:v>1.0152956247329701</c:v>
                </c:pt>
                <c:pt idx="2763">
                  <c:v>1.0107012987136801</c:v>
                </c:pt>
                <c:pt idx="2764">
                  <c:v>1.001513838768</c:v>
                </c:pt>
                <c:pt idx="2765">
                  <c:v>1.0061076879501301</c:v>
                </c:pt>
                <c:pt idx="2766">
                  <c:v>1.001513838768</c:v>
                </c:pt>
                <c:pt idx="2767">
                  <c:v>1.0107012987136801</c:v>
                </c:pt>
                <c:pt idx="2768">
                  <c:v>0.99691951274871804</c:v>
                </c:pt>
                <c:pt idx="2769">
                  <c:v>0.978543281555175</c:v>
                </c:pt>
                <c:pt idx="2770">
                  <c:v>0.94638425111770597</c:v>
                </c:pt>
                <c:pt idx="2771">
                  <c:v>0.95557272434234597</c:v>
                </c:pt>
                <c:pt idx="2772">
                  <c:v>0.978543281555175</c:v>
                </c:pt>
                <c:pt idx="2773">
                  <c:v>1.001513838768</c:v>
                </c:pt>
                <c:pt idx="2774">
                  <c:v>1.0107012987136801</c:v>
                </c:pt>
                <c:pt idx="2775">
                  <c:v>1.0244840383529601</c:v>
                </c:pt>
                <c:pt idx="2776">
                  <c:v>1.08880126476287</c:v>
                </c:pt>
                <c:pt idx="2777">
                  <c:v>1.11636579036712</c:v>
                </c:pt>
                <c:pt idx="2778">
                  <c:v>1.1393361091613701</c:v>
                </c:pt>
                <c:pt idx="2779">
                  <c:v>1.1255544424057</c:v>
                </c:pt>
                <c:pt idx="2780">
                  <c:v>1.11177158355712</c:v>
                </c:pt>
                <c:pt idx="2781">
                  <c:v>1.09339535236358</c:v>
                </c:pt>
                <c:pt idx="2782">
                  <c:v>1.1485248804092401</c:v>
                </c:pt>
                <c:pt idx="2783">
                  <c:v>1.1393361091613701</c:v>
                </c:pt>
                <c:pt idx="2784">
                  <c:v>1.1347419023513701</c:v>
                </c:pt>
                <c:pt idx="2785">
                  <c:v>1.1669009923934901</c:v>
                </c:pt>
                <c:pt idx="2786">
                  <c:v>1.0612363815307599</c:v>
                </c:pt>
                <c:pt idx="2787">
                  <c:v>1.0704251527786199</c:v>
                </c:pt>
                <c:pt idx="2788">
                  <c:v>1.0566430091857899</c:v>
                </c:pt>
                <c:pt idx="2789">
                  <c:v>1.0428601503372099</c:v>
                </c:pt>
                <c:pt idx="2790">
                  <c:v>1.0474543571472099</c:v>
                </c:pt>
                <c:pt idx="2791">
                  <c:v>1.0566430091857899</c:v>
                </c:pt>
                <c:pt idx="2792">
                  <c:v>1.0474543571472099</c:v>
                </c:pt>
                <c:pt idx="2793">
                  <c:v>1.0290783643722501</c:v>
                </c:pt>
                <c:pt idx="2794">
                  <c:v>1.0107012987136801</c:v>
                </c:pt>
                <c:pt idx="2795">
                  <c:v>1.001513838768</c:v>
                </c:pt>
                <c:pt idx="2796">
                  <c:v>1.0061076879501301</c:v>
                </c:pt>
                <c:pt idx="2797">
                  <c:v>0.99691951274871804</c:v>
                </c:pt>
                <c:pt idx="2798">
                  <c:v>0.99232512712478604</c:v>
                </c:pt>
                <c:pt idx="2799">
                  <c:v>0.99691951274871804</c:v>
                </c:pt>
                <c:pt idx="2800">
                  <c:v>1.001513838768</c:v>
                </c:pt>
                <c:pt idx="2801">
                  <c:v>0.98773086071014404</c:v>
                </c:pt>
                <c:pt idx="2802">
                  <c:v>0.98313748836517301</c:v>
                </c:pt>
                <c:pt idx="2803">
                  <c:v>0.978543281555175</c:v>
                </c:pt>
                <c:pt idx="2804">
                  <c:v>0.95097851753234797</c:v>
                </c:pt>
                <c:pt idx="2805">
                  <c:v>0.969354689121246</c:v>
                </c:pt>
                <c:pt idx="2806">
                  <c:v>0.98773086071014404</c:v>
                </c:pt>
                <c:pt idx="2807">
                  <c:v>0.99691951274871804</c:v>
                </c:pt>
                <c:pt idx="2808">
                  <c:v>1.0152956247329701</c:v>
                </c:pt>
                <c:pt idx="2809">
                  <c:v>1.0152956247329701</c:v>
                </c:pt>
                <c:pt idx="2810">
                  <c:v>1.0336725711822501</c:v>
                </c:pt>
                <c:pt idx="2811">
                  <c:v>1.0474543571472099</c:v>
                </c:pt>
                <c:pt idx="2812">
                  <c:v>1.0520489215850799</c:v>
                </c:pt>
                <c:pt idx="2813">
                  <c:v>1.0612363815307599</c:v>
                </c:pt>
                <c:pt idx="2814">
                  <c:v>1.0612363815307599</c:v>
                </c:pt>
                <c:pt idx="2815">
                  <c:v>1.08880126476287</c:v>
                </c:pt>
                <c:pt idx="2816">
                  <c:v>1.09339535236358</c:v>
                </c:pt>
                <c:pt idx="2817">
                  <c:v>1.08880126476287</c:v>
                </c:pt>
                <c:pt idx="2818">
                  <c:v>1.08420765399932</c:v>
                </c:pt>
                <c:pt idx="2819">
                  <c:v>1.08420765399932</c:v>
                </c:pt>
                <c:pt idx="2820">
                  <c:v>1.09798967838287</c:v>
                </c:pt>
                <c:pt idx="2821">
                  <c:v>1.10717821121215</c:v>
                </c:pt>
                <c:pt idx="2822">
                  <c:v>1.11177158355712</c:v>
                </c:pt>
                <c:pt idx="2823">
                  <c:v>1.10717821121215</c:v>
                </c:pt>
                <c:pt idx="2824">
                  <c:v>1.1255544424057</c:v>
                </c:pt>
                <c:pt idx="2825">
                  <c:v>1.1255544424057</c:v>
                </c:pt>
                <c:pt idx="2826">
                  <c:v>1.12096011638641</c:v>
                </c:pt>
                <c:pt idx="2827">
                  <c:v>1.12096011638641</c:v>
                </c:pt>
                <c:pt idx="2828">
                  <c:v>1.11636579036712</c:v>
                </c:pt>
                <c:pt idx="2829">
                  <c:v>1.1255544424057</c:v>
                </c:pt>
                <c:pt idx="2830">
                  <c:v>1.12096011638641</c:v>
                </c:pt>
                <c:pt idx="2831">
                  <c:v>1.13014876842498</c:v>
                </c:pt>
                <c:pt idx="2832">
                  <c:v>1.12096011638641</c:v>
                </c:pt>
                <c:pt idx="2833">
                  <c:v>1.1439305543899501</c:v>
                </c:pt>
                <c:pt idx="2834">
                  <c:v>1.1347419023513701</c:v>
                </c:pt>
                <c:pt idx="2835">
                  <c:v>1.12096011638641</c:v>
                </c:pt>
                <c:pt idx="2836">
                  <c:v>1.13014876842498</c:v>
                </c:pt>
                <c:pt idx="2837">
                  <c:v>1.1623066663742001</c:v>
                </c:pt>
                <c:pt idx="2838">
                  <c:v>1.1439305543899501</c:v>
                </c:pt>
                <c:pt idx="2839">
                  <c:v>1.1531190872192301</c:v>
                </c:pt>
                <c:pt idx="2840">
                  <c:v>1.1347419023513701</c:v>
                </c:pt>
                <c:pt idx="2841">
                  <c:v>1.1393361091613701</c:v>
                </c:pt>
                <c:pt idx="2842">
                  <c:v>1.1255544424057</c:v>
                </c:pt>
                <c:pt idx="2843">
                  <c:v>1.1669009923934901</c:v>
                </c:pt>
                <c:pt idx="2844">
                  <c:v>1.22203063964843</c:v>
                </c:pt>
                <c:pt idx="2845">
                  <c:v>1.24959504604339</c:v>
                </c:pt>
                <c:pt idx="2846">
                  <c:v>1.26337707042694</c:v>
                </c:pt>
                <c:pt idx="2847">
                  <c:v>1.27715969085693</c:v>
                </c:pt>
                <c:pt idx="2848">
                  <c:v>1.28175413608551</c:v>
                </c:pt>
                <c:pt idx="2849">
                  <c:v>1.2909415960311801</c:v>
                </c:pt>
                <c:pt idx="2850">
                  <c:v>1.2909415960311801</c:v>
                </c:pt>
                <c:pt idx="2851">
                  <c:v>1.27256560325622</c:v>
                </c:pt>
                <c:pt idx="2852">
                  <c:v>1.24500083923339</c:v>
                </c:pt>
                <c:pt idx="2853">
                  <c:v>1.24500083923339</c:v>
                </c:pt>
                <c:pt idx="2854">
                  <c:v>1.26337707042694</c:v>
                </c:pt>
                <c:pt idx="2855">
                  <c:v>1.2955360412597601</c:v>
                </c:pt>
                <c:pt idx="2856">
                  <c:v>1.27715969085693</c:v>
                </c:pt>
                <c:pt idx="2857">
                  <c:v>1.2404066324234</c:v>
                </c:pt>
                <c:pt idx="2858">
                  <c:v>1.23581230640411</c:v>
                </c:pt>
                <c:pt idx="2859">
                  <c:v>1.21743619441986</c:v>
                </c:pt>
                <c:pt idx="2860">
                  <c:v>1.2036542892455999</c:v>
                </c:pt>
                <c:pt idx="2861">
                  <c:v>1.1806838512420601</c:v>
                </c:pt>
                <c:pt idx="2862">
                  <c:v>1.22203063964843</c:v>
                </c:pt>
                <c:pt idx="2863">
                  <c:v>1.23121881484985</c:v>
                </c:pt>
                <c:pt idx="2864">
                  <c:v>1.22662460803985</c:v>
                </c:pt>
                <c:pt idx="2865">
                  <c:v>1.2036542892455999</c:v>
                </c:pt>
                <c:pt idx="2866">
                  <c:v>1.21743619441986</c:v>
                </c:pt>
                <c:pt idx="2867">
                  <c:v>1.22203063964843</c:v>
                </c:pt>
                <c:pt idx="2868">
                  <c:v>1.22662460803985</c:v>
                </c:pt>
                <c:pt idx="2869">
                  <c:v>1.1577134132385201</c:v>
                </c:pt>
                <c:pt idx="2870">
                  <c:v>1.1577134132385201</c:v>
                </c:pt>
                <c:pt idx="2871">
                  <c:v>1.1485248804092401</c:v>
                </c:pt>
                <c:pt idx="2872">
                  <c:v>1.1485248804092401</c:v>
                </c:pt>
                <c:pt idx="2873">
                  <c:v>1.1669009923934901</c:v>
                </c:pt>
                <c:pt idx="2874">
                  <c:v>1.1577134132385201</c:v>
                </c:pt>
                <c:pt idx="2875">
                  <c:v>1.1577134132385201</c:v>
                </c:pt>
                <c:pt idx="2876">
                  <c:v>1.11636579036712</c:v>
                </c:pt>
                <c:pt idx="2877">
                  <c:v>1.10717821121215</c:v>
                </c:pt>
                <c:pt idx="2878">
                  <c:v>1.1806838512420601</c:v>
                </c:pt>
                <c:pt idx="2879">
                  <c:v>1.1669009923934901</c:v>
                </c:pt>
                <c:pt idx="2880">
                  <c:v>1.1623066663742001</c:v>
                </c:pt>
                <c:pt idx="2881">
                  <c:v>1.1439305543899501</c:v>
                </c:pt>
                <c:pt idx="2882">
                  <c:v>1.1393361091613701</c:v>
                </c:pt>
                <c:pt idx="2883">
                  <c:v>1.1485248804092401</c:v>
                </c:pt>
                <c:pt idx="2884">
                  <c:v>1.1393361091613701</c:v>
                </c:pt>
                <c:pt idx="2885">
                  <c:v>1.1485248804092401</c:v>
                </c:pt>
                <c:pt idx="2886">
                  <c:v>1.1669009923934901</c:v>
                </c:pt>
                <c:pt idx="2887">
                  <c:v>1.1806838512420601</c:v>
                </c:pt>
                <c:pt idx="2888">
                  <c:v>1.2036542892455999</c:v>
                </c:pt>
                <c:pt idx="2889">
                  <c:v>1.20824754238128</c:v>
                </c:pt>
                <c:pt idx="2890">
                  <c:v>1.20824754238128</c:v>
                </c:pt>
                <c:pt idx="2891">
                  <c:v>1.22662460803985</c:v>
                </c:pt>
                <c:pt idx="2892">
                  <c:v>1.22662460803985</c:v>
                </c:pt>
                <c:pt idx="2893">
                  <c:v>1.1898713111877399</c:v>
                </c:pt>
                <c:pt idx="2894">
                  <c:v>1.2036542892455999</c:v>
                </c:pt>
                <c:pt idx="2895">
                  <c:v>1.1714954376220701</c:v>
                </c:pt>
                <c:pt idx="2896">
                  <c:v>1.1898713111877399</c:v>
                </c:pt>
                <c:pt idx="2897">
                  <c:v>1.1990602016448899</c:v>
                </c:pt>
                <c:pt idx="2898">
                  <c:v>1.2036542892455999</c:v>
                </c:pt>
                <c:pt idx="2899">
                  <c:v>1.2036542892455999</c:v>
                </c:pt>
                <c:pt idx="2900">
                  <c:v>1.21284198760986</c:v>
                </c:pt>
                <c:pt idx="2901">
                  <c:v>1.1852772235870299</c:v>
                </c:pt>
                <c:pt idx="2902">
                  <c:v>1.1852772235870299</c:v>
                </c:pt>
                <c:pt idx="2903">
                  <c:v>1.1760894060134801</c:v>
                </c:pt>
                <c:pt idx="2904">
                  <c:v>1.1806838512420601</c:v>
                </c:pt>
                <c:pt idx="2905">
                  <c:v>1.22203063964843</c:v>
                </c:pt>
                <c:pt idx="2906">
                  <c:v>1.21284198760986</c:v>
                </c:pt>
                <c:pt idx="2907">
                  <c:v>1.21284198760986</c:v>
                </c:pt>
                <c:pt idx="2908">
                  <c:v>1.1944656372070299</c:v>
                </c:pt>
                <c:pt idx="2909">
                  <c:v>1.1944656372070299</c:v>
                </c:pt>
                <c:pt idx="2910">
                  <c:v>1.1990602016448899</c:v>
                </c:pt>
                <c:pt idx="2911">
                  <c:v>1.1898713111877399</c:v>
                </c:pt>
                <c:pt idx="2912">
                  <c:v>1.27256560325622</c:v>
                </c:pt>
                <c:pt idx="2913">
                  <c:v>1.3506654500961299</c:v>
                </c:pt>
                <c:pt idx="2914">
                  <c:v>1.3322883844375599</c:v>
                </c:pt>
                <c:pt idx="2915">
                  <c:v>1.40120065212249</c:v>
                </c:pt>
                <c:pt idx="2916">
                  <c:v>1.4333587884902901</c:v>
                </c:pt>
                <c:pt idx="2917">
                  <c:v>1.4379529953002901</c:v>
                </c:pt>
                <c:pt idx="2918">
                  <c:v>1.41498255729675</c:v>
                </c:pt>
                <c:pt idx="2919">
                  <c:v>1.41498255729675</c:v>
                </c:pt>
                <c:pt idx="2920">
                  <c:v>1.4379529953002901</c:v>
                </c:pt>
                <c:pt idx="2921">
                  <c:v>1.4471412897109901</c:v>
                </c:pt>
                <c:pt idx="2922">
                  <c:v>1.4563293457031199</c:v>
                </c:pt>
                <c:pt idx="2923">
                  <c:v>1.4425472021102901</c:v>
                </c:pt>
                <c:pt idx="2924">
                  <c:v>1.35985302925109</c:v>
                </c:pt>
                <c:pt idx="2925">
                  <c:v>1.39201211929321</c:v>
                </c:pt>
                <c:pt idx="2926">
                  <c:v>1.36444747447967</c:v>
                </c:pt>
                <c:pt idx="2927">
                  <c:v>1.3552597761154099</c:v>
                </c:pt>
                <c:pt idx="2928">
                  <c:v>1.3322883844375599</c:v>
                </c:pt>
                <c:pt idx="2929">
                  <c:v>1.3185063600540099</c:v>
                </c:pt>
                <c:pt idx="2930">
                  <c:v>1.3322883844375599</c:v>
                </c:pt>
                <c:pt idx="2931">
                  <c:v>1.3047244548797601</c:v>
                </c:pt>
                <c:pt idx="2932">
                  <c:v>1.3231006860732999</c:v>
                </c:pt>
                <c:pt idx="2933">
                  <c:v>1.3139122724532999</c:v>
                </c:pt>
                <c:pt idx="2934">
                  <c:v>1.3047244548797601</c:v>
                </c:pt>
                <c:pt idx="2935">
                  <c:v>1.27715969085693</c:v>
                </c:pt>
                <c:pt idx="2936">
                  <c:v>1.3185063600540099</c:v>
                </c:pt>
                <c:pt idx="2937">
                  <c:v>1.3093178272247299</c:v>
                </c:pt>
                <c:pt idx="2938">
                  <c:v>1.2955360412597601</c:v>
                </c:pt>
                <c:pt idx="2939">
                  <c:v>1.3001303672790501</c:v>
                </c:pt>
                <c:pt idx="2940">
                  <c:v>1.2909415960311801</c:v>
                </c:pt>
                <c:pt idx="2941">
                  <c:v>1.26337707042694</c:v>
                </c:pt>
                <c:pt idx="2942">
                  <c:v>1.28175413608551</c:v>
                </c:pt>
                <c:pt idx="2943">
                  <c:v>1.2404066324234</c:v>
                </c:pt>
                <c:pt idx="2944">
                  <c:v>1.1944656372070299</c:v>
                </c:pt>
                <c:pt idx="2945">
                  <c:v>1.1806838512420601</c:v>
                </c:pt>
                <c:pt idx="2946">
                  <c:v>1.22662460803985</c:v>
                </c:pt>
                <c:pt idx="2947">
                  <c:v>1.21284198760986</c:v>
                </c:pt>
                <c:pt idx="2948">
                  <c:v>1.22203063964843</c:v>
                </c:pt>
                <c:pt idx="2949">
                  <c:v>1.23121881484985</c:v>
                </c:pt>
                <c:pt idx="2950">
                  <c:v>1.24959504604339</c:v>
                </c:pt>
                <c:pt idx="2951">
                  <c:v>1.27256560325622</c:v>
                </c:pt>
                <c:pt idx="2952">
                  <c:v>1.26337707042694</c:v>
                </c:pt>
                <c:pt idx="2953">
                  <c:v>1.3093178272247299</c:v>
                </c:pt>
                <c:pt idx="2954">
                  <c:v>1.37823021411895</c:v>
                </c:pt>
                <c:pt idx="2955">
                  <c:v>1.4792994260787899</c:v>
                </c:pt>
                <c:pt idx="2956">
                  <c:v>1.5068644285202</c:v>
                </c:pt>
                <c:pt idx="2957">
                  <c:v>1.51145851612091</c:v>
                </c:pt>
                <c:pt idx="2958">
                  <c:v>1.54361748695373</c:v>
                </c:pt>
                <c:pt idx="2959">
                  <c:v>1.5068644285202</c:v>
                </c:pt>
                <c:pt idx="2960">
                  <c:v>1.54361748695373</c:v>
                </c:pt>
                <c:pt idx="2961">
                  <c:v>1.5757764577865601</c:v>
                </c:pt>
                <c:pt idx="2962">
                  <c:v>1.5206469297409</c:v>
                </c:pt>
                <c:pt idx="2963">
                  <c:v>1.54821181297302</c:v>
                </c:pt>
                <c:pt idx="2964">
                  <c:v>1.5803699493408201</c:v>
                </c:pt>
                <c:pt idx="2965">
                  <c:v>1.6171228885650599</c:v>
                </c:pt>
                <c:pt idx="2966">
                  <c:v>1.5987468957901001</c:v>
                </c:pt>
                <c:pt idx="2967">
                  <c:v>1.6400936841964699</c:v>
                </c:pt>
                <c:pt idx="2968">
                  <c:v>1.64468777179718</c:v>
                </c:pt>
                <c:pt idx="2969">
                  <c:v>1.65387547016143</c:v>
                </c:pt>
                <c:pt idx="2970">
                  <c:v>1.66306400299072</c:v>
                </c:pt>
                <c:pt idx="2971">
                  <c:v>1.68144035339355</c:v>
                </c:pt>
                <c:pt idx="2972">
                  <c:v>1.64468777179718</c:v>
                </c:pt>
                <c:pt idx="2973">
                  <c:v>1.6263117790222099</c:v>
                </c:pt>
                <c:pt idx="2974">
                  <c:v>1.6033402681350699</c:v>
                </c:pt>
                <c:pt idx="2975">
                  <c:v>1.6033402681350699</c:v>
                </c:pt>
                <c:pt idx="2976">
                  <c:v>1.68144035339355</c:v>
                </c:pt>
                <c:pt idx="2977">
                  <c:v>1.64928209781646</c:v>
                </c:pt>
                <c:pt idx="2978">
                  <c:v>1.7641342878341599</c:v>
                </c:pt>
                <c:pt idx="2979">
                  <c:v>1.8468283414840601</c:v>
                </c:pt>
                <c:pt idx="2980">
                  <c:v>1.79169917106628</c:v>
                </c:pt>
                <c:pt idx="2981">
                  <c:v>1.9019570350646899</c:v>
                </c:pt>
                <c:pt idx="2982">
                  <c:v>1.8927694559097199</c:v>
                </c:pt>
                <c:pt idx="2983">
                  <c:v>1.92952179908752</c:v>
                </c:pt>
                <c:pt idx="2984">
                  <c:v>2.19597935676574</c:v>
                </c:pt>
                <c:pt idx="2985">
                  <c:v>2.1867916584014799</c:v>
                </c:pt>
                <c:pt idx="2986">
                  <c:v>2.19597935676574</c:v>
                </c:pt>
                <c:pt idx="2987">
                  <c:v>2.24192118644714</c:v>
                </c:pt>
                <c:pt idx="2988">
                  <c:v>2.20516777038574</c:v>
                </c:pt>
                <c:pt idx="2989">
                  <c:v>2.08572125434875</c:v>
                </c:pt>
                <c:pt idx="2990">
                  <c:v>2.1592268943786599</c:v>
                </c:pt>
                <c:pt idx="2991">
                  <c:v>2.1224734783172599</c:v>
                </c:pt>
                <c:pt idx="2992">
                  <c:v>2.0673451423645002</c:v>
                </c:pt>
                <c:pt idx="2993">
                  <c:v>2.1316618919372501</c:v>
                </c:pt>
                <c:pt idx="2994">
                  <c:v>2.1592268943786599</c:v>
                </c:pt>
                <c:pt idx="2995">
                  <c:v>2.19597935676574</c:v>
                </c:pt>
                <c:pt idx="2996">
                  <c:v>2.1500384807586599</c:v>
                </c:pt>
                <c:pt idx="2997">
                  <c:v>2.2143564224243102</c:v>
                </c:pt>
                <c:pt idx="2998">
                  <c:v>2.2143564224243102</c:v>
                </c:pt>
                <c:pt idx="2999">
                  <c:v>2.20516777038574</c:v>
                </c:pt>
                <c:pt idx="3000">
                  <c:v>2.2235441207885698</c:v>
                </c:pt>
                <c:pt idx="3001">
                  <c:v>2.2970497608184801</c:v>
                </c:pt>
                <c:pt idx="3002">
                  <c:v>2.39812040328979</c:v>
                </c:pt>
                <c:pt idx="3003">
                  <c:v>2.35217881202697</c:v>
                </c:pt>
                <c:pt idx="3004">
                  <c:v>2.3338029384613002</c:v>
                </c:pt>
                <c:pt idx="3005">
                  <c:v>2.2970497608184801</c:v>
                </c:pt>
                <c:pt idx="3006">
                  <c:v>2.23273253440856</c:v>
                </c:pt>
                <c:pt idx="3007">
                  <c:v>2.2511088848114</c:v>
                </c:pt>
                <c:pt idx="3008">
                  <c:v>2.24192118644714</c:v>
                </c:pt>
                <c:pt idx="3009">
                  <c:v>2.1684153079986501</c:v>
                </c:pt>
                <c:pt idx="3010">
                  <c:v>2.1224734783172599</c:v>
                </c:pt>
                <c:pt idx="3011">
                  <c:v>2.0673451423645002</c:v>
                </c:pt>
                <c:pt idx="3012">
                  <c:v>2.08572125434875</c:v>
                </c:pt>
                <c:pt idx="3013">
                  <c:v>2.1500384807586599</c:v>
                </c:pt>
                <c:pt idx="3014">
                  <c:v>2.1408510208129798</c:v>
                </c:pt>
                <c:pt idx="3015">
                  <c:v>2.1500384807586599</c:v>
                </c:pt>
                <c:pt idx="3016">
                  <c:v>2.1867916584014799</c:v>
                </c:pt>
                <c:pt idx="3017">
                  <c:v>2.2786734104156401</c:v>
                </c:pt>
                <c:pt idx="3018">
                  <c:v>2.36136770248413</c:v>
                </c:pt>
                <c:pt idx="3019">
                  <c:v>2.39812040328979</c:v>
                </c:pt>
                <c:pt idx="3020">
                  <c:v>2.3062381744384699</c:v>
                </c:pt>
                <c:pt idx="3021">
                  <c:v>2.2143564224243102</c:v>
                </c:pt>
                <c:pt idx="3022">
                  <c:v>2.1867916584014799</c:v>
                </c:pt>
                <c:pt idx="3023">
                  <c:v>2.2970497608184801</c:v>
                </c:pt>
                <c:pt idx="3024">
                  <c:v>2.2878620624542201</c:v>
                </c:pt>
                <c:pt idx="3025">
                  <c:v>2.2878620624542201</c:v>
                </c:pt>
                <c:pt idx="3026">
                  <c:v>2.3797438144683798</c:v>
                </c:pt>
                <c:pt idx="3027">
                  <c:v>2.39812040328979</c:v>
                </c:pt>
                <c:pt idx="3028">
                  <c:v>2.35217881202697</c:v>
                </c:pt>
                <c:pt idx="3029">
                  <c:v>2.4532492160797101</c:v>
                </c:pt>
                <c:pt idx="3030">
                  <c:v>2.4256846904754599</c:v>
                </c:pt>
                <c:pt idx="3031">
                  <c:v>2.4164962768554599</c:v>
                </c:pt>
                <c:pt idx="3032">
                  <c:v>2.47162532806396</c:v>
                </c:pt>
                <c:pt idx="3033">
                  <c:v>2.4808142185211102</c:v>
                </c:pt>
                <c:pt idx="3034">
                  <c:v>2.4900016784667902</c:v>
                </c:pt>
                <c:pt idx="3035">
                  <c:v>2.5359432697296098</c:v>
                </c:pt>
                <c:pt idx="3036">
                  <c:v>2.4991900920867902</c:v>
                </c:pt>
                <c:pt idx="3037">
                  <c:v>2.5818841457366899</c:v>
                </c:pt>
                <c:pt idx="3038">
                  <c:v>2.61863660812377</c:v>
                </c:pt>
                <c:pt idx="3039">
                  <c:v>2.65539026260375</c:v>
                </c:pt>
                <c:pt idx="3040">
                  <c:v>2.65539026260375</c:v>
                </c:pt>
                <c:pt idx="3041">
                  <c:v>2.62782549858093</c:v>
                </c:pt>
                <c:pt idx="3042">
                  <c:v>2.6370136737823402</c:v>
                </c:pt>
                <c:pt idx="3043">
                  <c:v>2.65539026260375</c:v>
                </c:pt>
                <c:pt idx="3044">
                  <c:v>2.6370136737823402</c:v>
                </c:pt>
                <c:pt idx="3045">
                  <c:v>2.5726957321166899</c:v>
                </c:pt>
                <c:pt idx="3046">
                  <c:v>2.66457748413085</c:v>
                </c:pt>
                <c:pt idx="3047">
                  <c:v>2.7013309001922599</c:v>
                </c:pt>
                <c:pt idx="3048">
                  <c:v>2.77483630180358</c:v>
                </c:pt>
                <c:pt idx="3049">
                  <c:v>2.8115890026092498</c:v>
                </c:pt>
                <c:pt idx="3050">
                  <c:v>2.8207771778106601</c:v>
                </c:pt>
                <c:pt idx="3051">
                  <c:v>2.77483630180358</c:v>
                </c:pt>
                <c:pt idx="3052">
                  <c:v>2.8024013042449898</c:v>
                </c:pt>
                <c:pt idx="3053">
                  <c:v>2.77483630180358</c:v>
                </c:pt>
                <c:pt idx="3054">
                  <c:v>2.8299663066864</c:v>
                </c:pt>
                <c:pt idx="3055">
                  <c:v>2.79321241378784</c:v>
                </c:pt>
                <c:pt idx="3056">
                  <c:v>2.7472717761993399</c:v>
                </c:pt>
                <c:pt idx="3057">
                  <c:v>2.77483630180358</c:v>
                </c:pt>
                <c:pt idx="3058">
                  <c:v>2.67376613616943</c:v>
                </c:pt>
                <c:pt idx="3059">
                  <c:v>2.7105195522308301</c:v>
                </c:pt>
                <c:pt idx="3060">
                  <c:v>2.7656481266021702</c:v>
                </c:pt>
                <c:pt idx="3061">
                  <c:v>2.8667182922363201</c:v>
                </c:pt>
                <c:pt idx="3062">
                  <c:v>2.93103599548339</c:v>
                </c:pt>
                <c:pt idx="3063">
                  <c:v>2.9953529834747301</c:v>
                </c:pt>
                <c:pt idx="3064">
                  <c:v>2.9769768714904701</c:v>
                </c:pt>
                <c:pt idx="3065">
                  <c:v>2.94022369384765</c:v>
                </c:pt>
                <c:pt idx="3066">
                  <c:v>3.0412938594818102</c:v>
                </c:pt>
                <c:pt idx="3067">
                  <c:v>3.0688588619232098</c:v>
                </c:pt>
                <c:pt idx="3068">
                  <c:v>3.05967044830322</c:v>
                </c:pt>
                <c:pt idx="3069">
                  <c:v>3.1607403755187899</c:v>
                </c:pt>
                <c:pt idx="3070">
                  <c:v>3.1239881515502899</c:v>
                </c:pt>
                <c:pt idx="3071">
                  <c:v>3.05048274993896</c:v>
                </c:pt>
                <c:pt idx="3072">
                  <c:v>3.0412938594818102</c:v>
                </c:pt>
                <c:pt idx="3073">
                  <c:v>2.9953529834747301</c:v>
                </c:pt>
                <c:pt idx="3074">
                  <c:v>3.0412938594818102</c:v>
                </c:pt>
                <c:pt idx="3075">
                  <c:v>3.0872349739074698</c:v>
                </c:pt>
                <c:pt idx="3076">
                  <c:v>3.0688588619232098</c:v>
                </c:pt>
                <c:pt idx="3077">
                  <c:v>3.1147999763488698</c:v>
                </c:pt>
                <c:pt idx="3078">
                  <c:v>3.1056122779846098</c:v>
                </c:pt>
                <c:pt idx="3079">
                  <c:v>3.0321054458618102</c:v>
                </c:pt>
                <c:pt idx="3080">
                  <c:v>2.9769768714904701</c:v>
                </c:pt>
                <c:pt idx="3081">
                  <c:v>3.1147999763488698</c:v>
                </c:pt>
                <c:pt idx="3082">
                  <c:v>3.1239881515502899</c:v>
                </c:pt>
                <c:pt idx="3083">
                  <c:v>3.1147999763488698</c:v>
                </c:pt>
                <c:pt idx="3084">
                  <c:v>3.0780472755432098</c:v>
                </c:pt>
                <c:pt idx="3085">
                  <c:v>3.0321054458618102</c:v>
                </c:pt>
                <c:pt idx="3086">
                  <c:v>2.9585998058318999</c:v>
                </c:pt>
                <c:pt idx="3087">
                  <c:v>3.1239881515502899</c:v>
                </c:pt>
                <c:pt idx="3088">
                  <c:v>3.05048274993896</c:v>
                </c:pt>
                <c:pt idx="3089">
                  <c:v>3.2709991931915199</c:v>
                </c:pt>
                <c:pt idx="3090">
                  <c:v>3.2893755435943599</c:v>
                </c:pt>
                <c:pt idx="3091">
                  <c:v>3.3812572956085201</c:v>
                </c:pt>
                <c:pt idx="3092">
                  <c:v>3.3077516555786102</c:v>
                </c:pt>
                <c:pt idx="3093">
                  <c:v>3.2709991931915199</c:v>
                </c:pt>
                <c:pt idx="3094">
                  <c:v>3.24343490600585</c:v>
                </c:pt>
                <c:pt idx="3095">
                  <c:v>3.3077516555786102</c:v>
                </c:pt>
                <c:pt idx="3096">
                  <c:v>3.2618107795715301</c:v>
                </c:pt>
                <c:pt idx="3097">
                  <c:v>3.1699295043945299</c:v>
                </c:pt>
                <c:pt idx="3098">
                  <c:v>3.20668148994445</c:v>
                </c:pt>
                <c:pt idx="3099">
                  <c:v>3.24343490600585</c:v>
                </c:pt>
                <c:pt idx="3100">
                  <c:v>3.21587038040161</c:v>
                </c:pt>
                <c:pt idx="3101">
                  <c:v>3.1699295043945299</c:v>
                </c:pt>
                <c:pt idx="3102">
                  <c:v>3.2342457771301198</c:v>
                </c:pt>
                <c:pt idx="3103">
                  <c:v>3.2342457771301198</c:v>
                </c:pt>
                <c:pt idx="3104">
                  <c:v>3.1239881515502899</c:v>
                </c:pt>
                <c:pt idx="3105">
                  <c:v>3.0321054458618102</c:v>
                </c:pt>
                <c:pt idx="3106">
                  <c:v>2.94022369384765</c:v>
                </c:pt>
                <c:pt idx="3107">
                  <c:v>2.9953529834747301</c:v>
                </c:pt>
                <c:pt idx="3108">
                  <c:v>2.9769768714904701</c:v>
                </c:pt>
                <c:pt idx="3109">
                  <c:v>2.9677886962890598</c:v>
                </c:pt>
                <c:pt idx="3110">
                  <c:v>2.9585998058318999</c:v>
                </c:pt>
                <c:pt idx="3111">
                  <c:v>2.9585998058318999</c:v>
                </c:pt>
                <c:pt idx="3112">
                  <c:v>2.9677886962890598</c:v>
                </c:pt>
                <c:pt idx="3113">
                  <c:v>2.9585998058318999</c:v>
                </c:pt>
                <c:pt idx="3114">
                  <c:v>2.9677886962890598</c:v>
                </c:pt>
                <c:pt idx="3115">
                  <c:v>2.8850944042205802</c:v>
                </c:pt>
                <c:pt idx="3116">
                  <c:v>2.9218473434448198</c:v>
                </c:pt>
                <c:pt idx="3117">
                  <c:v>2.93103599548339</c:v>
                </c:pt>
                <c:pt idx="3118">
                  <c:v>2.94941234588623</c:v>
                </c:pt>
                <c:pt idx="3119">
                  <c:v>2.9861645698547301</c:v>
                </c:pt>
                <c:pt idx="3120">
                  <c:v>2.9769768714904701</c:v>
                </c:pt>
                <c:pt idx="3121">
                  <c:v>2.8667182922363201</c:v>
                </c:pt>
                <c:pt idx="3122">
                  <c:v>2.77483630180358</c:v>
                </c:pt>
                <c:pt idx="3123">
                  <c:v>2.9034714698791499</c:v>
                </c:pt>
                <c:pt idx="3124">
                  <c:v>2.9953529834747301</c:v>
                </c:pt>
                <c:pt idx="3125">
                  <c:v>3.0045416355132999</c:v>
                </c:pt>
                <c:pt idx="3126">
                  <c:v>2.94022369384765</c:v>
                </c:pt>
                <c:pt idx="3127">
                  <c:v>2.9218473434448198</c:v>
                </c:pt>
                <c:pt idx="3128">
                  <c:v>3.1515529155731201</c:v>
                </c:pt>
                <c:pt idx="3129">
                  <c:v>3.0780472755432098</c:v>
                </c:pt>
                <c:pt idx="3130">
                  <c:v>3.1239881515502899</c:v>
                </c:pt>
                <c:pt idx="3131">
                  <c:v>3.05967044830322</c:v>
                </c:pt>
                <c:pt idx="3132">
                  <c:v>3.1699295043945299</c:v>
                </c:pt>
                <c:pt idx="3133">
                  <c:v>3.25262355804443</c:v>
                </c:pt>
                <c:pt idx="3134">
                  <c:v>3.24343490600585</c:v>
                </c:pt>
                <c:pt idx="3135">
                  <c:v>3.2893755435943599</c:v>
                </c:pt>
                <c:pt idx="3136">
                  <c:v>3.33531641960144</c:v>
                </c:pt>
                <c:pt idx="3137">
                  <c:v>3.3445043563842698</c:v>
                </c:pt>
                <c:pt idx="3138">
                  <c:v>3.3536930084228498</c:v>
                </c:pt>
                <c:pt idx="3139">
                  <c:v>3.3536930084228498</c:v>
                </c:pt>
                <c:pt idx="3140">
                  <c:v>3.4455749988555899</c:v>
                </c:pt>
                <c:pt idx="3141">
                  <c:v>3.3904459476470898</c:v>
                </c:pt>
                <c:pt idx="3142">
                  <c:v>3.4639513492584202</c:v>
                </c:pt>
                <c:pt idx="3143">
                  <c:v>3.4455749988555899</c:v>
                </c:pt>
                <c:pt idx="3144">
                  <c:v>3.49151587486267</c:v>
                </c:pt>
                <c:pt idx="3145">
                  <c:v>3.4363865852355899</c:v>
                </c:pt>
                <c:pt idx="3146">
                  <c:v>3.4455749988555899</c:v>
                </c:pt>
                <c:pt idx="3147">
                  <c:v>3.4088220596313401</c:v>
                </c:pt>
                <c:pt idx="3148">
                  <c:v>3.5374572277068999</c:v>
                </c:pt>
                <c:pt idx="3149">
                  <c:v>3.5190806388854901</c:v>
                </c:pt>
                <c:pt idx="3150">
                  <c:v>3.5282685756683301</c:v>
                </c:pt>
                <c:pt idx="3151">
                  <c:v>3.4639513492584202</c:v>
                </c:pt>
                <c:pt idx="3152">
                  <c:v>3.5558338165283199</c:v>
                </c:pt>
                <c:pt idx="3153">
                  <c:v>3.4547634124755802</c:v>
                </c:pt>
                <c:pt idx="3154">
                  <c:v>3.4455749988555899</c:v>
                </c:pt>
                <c:pt idx="3155">
                  <c:v>3.36288118362426</c:v>
                </c:pt>
                <c:pt idx="3156">
                  <c:v>3.4180104732513401</c:v>
                </c:pt>
                <c:pt idx="3157">
                  <c:v>3.4547634124755802</c:v>
                </c:pt>
                <c:pt idx="3158">
                  <c:v>3.48232793807983</c:v>
                </c:pt>
                <c:pt idx="3159">
                  <c:v>3.4547634124755802</c:v>
                </c:pt>
                <c:pt idx="3160">
                  <c:v>3.24343490600585</c:v>
                </c:pt>
                <c:pt idx="3161">
                  <c:v>3.1699295043945299</c:v>
                </c:pt>
                <c:pt idx="3162">
                  <c:v>3.0321054458618102</c:v>
                </c:pt>
                <c:pt idx="3163">
                  <c:v>3.20668148994445</c:v>
                </c:pt>
                <c:pt idx="3164">
                  <c:v>3.2985641956329301</c:v>
                </c:pt>
                <c:pt idx="3165">
                  <c:v>3.24343490600585</c:v>
                </c:pt>
                <c:pt idx="3166">
                  <c:v>3.1147999763488698</c:v>
                </c:pt>
                <c:pt idx="3167">
                  <c:v>3.0872349739074698</c:v>
                </c:pt>
                <c:pt idx="3168">
                  <c:v>3.1883051395416202</c:v>
                </c:pt>
                <c:pt idx="3169">
                  <c:v>3.21587038040161</c:v>
                </c:pt>
                <c:pt idx="3170">
                  <c:v>3.1515529155731201</c:v>
                </c:pt>
                <c:pt idx="3171">
                  <c:v>3.1883051395416202</c:v>
                </c:pt>
                <c:pt idx="3172">
                  <c:v>3.24343490600585</c:v>
                </c:pt>
                <c:pt idx="3173">
                  <c:v>3.24343490600585</c:v>
                </c:pt>
                <c:pt idx="3174">
                  <c:v>3.25262355804443</c:v>
                </c:pt>
                <c:pt idx="3175">
                  <c:v>3.25262355804443</c:v>
                </c:pt>
                <c:pt idx="3176">
                  <c:v>3.25262355804443</c:v>
                </c:pt>
                <c:pt idx="3177">
                  <c:v>3.3077516555786102</c:v>
                </c:pt>
                <c:pt idx="3178">
                  <c:v>3.2801873683929399</c:v>
                </c:pt>
                <c:pt idx="3179">
                  <c:v>3.3536930084228498</c:v>
                </c:pt>
                <c:pt idx="3180">
                  <c:v>3.37206935882568</c:v>
                </c:pt>
                <c:pt idx="3181">
                  <c:v>3.33531641960144</c:v>
                </c:pt>
                <c:pt idx="3182">
                  <c:v>3.36288118362426</c:v>
                </c:pt>
                <c:pt idx="3183">
                  <c:v>3.3812572956085201</c:v>
                </c:pt>
                <c:pt idx="3184">
                  <c:v>3.3904459476470898</c:v>
                </c:pt>
                <c:pt idx="3185">
                  <c:v>3.47314000129699</c:v>
                </c:pt>
                <c:pt idx="3186">
                  <c:v>3.3904459476470898</c:v>
                </c:pt>
                <c:pt idx="3187">
                  <c:v>3.48232793807983</c:v>
                </c:pt>
                <c:pt idx="3188">
                  <c:v>3.4088220596313401</c:v>
                </c:pt>
                <c:pt idx="3189">
                  <c:v>3.4180104732513401</c:v>
                </c:pt>
                <c:pt idx="3190">
                  <c:v>3.5098929405212398</c:v>
                </c:pt>
                <c:pt idx="3191">
                  <c:v>3.5098929405212398</c:v>
                </c:pt>
                <c:pt idx="3192">
                  <c:v>3.5742099285125701</c:v>
                </c:pt>
                <c:pt idx="3193">
                  <c:v>3.5466454029083199</c:v>
                </c:pt>
                <c:pt idx="3194">
                  <c:v>3.4180104732513401</c:v>
                </c:pt>
                <c:pt idx="3195">
                  <c:v>3.3077516555786102</c:v>
                </c:pt>
                <c:pt idx="3196">
                  <c:v>3.33531641960144</c:v>
                </c:pt>
                <c:pt idx="3197">
                  <c:v>3.2893755435943599</c:v>
                </c:pt>
                <c:pt idx="3198">
                  <c:v>3.4271984100341699</c:v>
                </c:pt>
                <c:pt idx="3199">
                  <c:v>3.49151587486267</c:v>
                </c:pt>
                <c:pt idx="3200">
                  <c:v>3.5558338165283199</c:v>
                </c:pt>
                <c:pt idx="3201">
                  <c:v>3.59258604049682</c:v>
                </c:pt>
                <c:pt idx="3202">
                  <c:v>3.5650217533111501</c:v>
                </c:pt>
                <c:pt idx="3203">
                  <c:v>3.6201510429382302</c:v>
                </c:pt>
                <c:pt idx="3204">
                  <c:v>3.5833983421325599</c:v>
                </c:pt>
                <c:pt idx="3205">
                  <c:v>3.5466454029083199</c:v>
                </c:pt>
                <c:pt idx="3206">
                  <c:v>3.5466454029083199</c:v>
                </c:pt>
                <c:pt idx="3207">
                  <c:v>3.5833983421325599</c:v>
                </c:pt>
                <c:pt idx="3208">
                  <c:v>3.3734388351440399</c:v>
                </c:pt>
                <c:pt idx="3209">
                  <c:v>3.4769716262817298</c:v>
                </c:pt>
                <c:pt idx="3210">
                  <c:v>3.45108842849731</c:v>
                </c:pt>
                <c:pt idx="3211">
                  <c:v>3.4079499244689901</c:v>
                </c:pt>
                <c:pt idx="3212">
                  <c:v>3.31304478645324</c:v>
                </c:pt>
                <c:pt idx="3213">
                  <c:v>3.2957894802093501</c:v>
                </c:pt>
                <c:pt idx="3214">
                  <c:v>3.30441689491271</c:v>
                </c:pt>
                <c:pt idx="3215">
                  <c:v>3.2353951930999698</c:v>
                </c:pt>
                <c:pt idx="3216">
                  <c:v>3.20088458061218</c:v>
                </c:pt>
                <c:pt idx="3217">
                  <c:v>3.20088458061218</c:v>
                </c:pt>
                <c:pt idx="3218">
                  <c:v>3.1577463150024401</c:v>
                </c:pt>
                <c:pt idx="3219">
                  <c:v>3.1491184234619101</c:v>
                </c:pt>
                <c:pt idx="3220">
                  <c:v>3.1663734912872301</c:v>
                </c:pt>
                <c:pt idx="3221">
                  <c:v>3.1146075725555402</c:v>
                </c:pt>
                <c:pt idx="3222">
                  <c:v>3.0628409385681099</c:v>
                </c:pt>
                <c:pt idx="3223">
                  <c:v>3.2440230846404998</c:v>
                </c:pt>
                <c:pt idx="3224">
                  <c:v>3.33030033111572</c:v>
                </c:pt>
                <c:pt idx="3225">
                  <c:v>3.32167267799377</c:v>
                </c:pt>
                <c:pt idx="3226">
                  <c:v>3.2785339355468701</c:v>
                </c:pt>
                <c:pt idx="3227">
                  <c:v>3.2699062824249201</c:v>
                </c:pt>
                <c:pt idx="3228">
                  <c:v>3.1836290359496999</c:v>
                </c:pt>
                <c:pt idx="3229">
                  <c:v>3.13186264038085</c:v>
                </c:pt>
                <c:pt idx="3230">
                  <c:v>3.13186264038085</c:v>
                </c:pt>
                <c:pt idx="3231">
                  <c:v>3.2612783908843901</c:v>
                </c:pt>
                <c:pt idx="3232">
                  <c:v>3.14049077033996</c:v>
                </c:pt>
                <c:pt idx="3233">
                  <c:v>3.1836290359496999</c:v>
                </c:pt>
                <c:pt idx="3234">
                  <c:v>3.20951223373413</c:v>
                </c:pt>
                <c:pt idx="3235">
                  <c:v>3.2267675399780198</c:v>
                </c:pt>
                <c:pt idx="3236">
                  <c:v>3.1663734912872301</c:v>
                </c:pt>
                <c:pt idx="3237">
                  <c:v>3.1750011444091699</c:v>
                </c:pt>
                <c:pt idx="3238">
                  <c:v>3.33030033111572</c:v>
                </c:pt>
                <c:pt idx="3239">
                  <c:v>3.33030033111572</c:v>
                </c:pt>
                <c:pt idx="3240">
                  <c:v>3.33030033111572</c:v>
                </c:pt>
                <c:pt idx="3241">
                  <c:v>3.30441689491271</c:v>
                </c:pt>
                <c:pt idx="3242">
                  <c:v>3.2612783908843901</c:v>
                </c:pt>
                <c:pt idx="3243">
                  <c:v>3.1836290359496999</c:v>
                </c:pt>
                <c:pt idx="3244">
                  <c:v>3.2785339355468701</c:v>
                </c:pt>
                <c:pt idx="3245">
                  <c:v>3.3648116588592498</c:v>
                </c:pt>
                <c:pt idx="3246">
                  <c:v>3.3734388351440399</c:v>
                </c:pt>
                <c:pt idx="3247">
                  <c:v>3.33892798423767</c:v>
                </c:pt>
                <c:pt idx="3248">
                  <c:v>3.3648116588592498</c:v>
                </c:pt>
                <c:pt idx="3249">
                  <c:v>3.46834397315979</c:v>
                </c:pt>
                <c:pt idx="3250">
                  <c:v>3.45108842849731</c:v>
                </c:pt>
                <c:pt idx="3251">
                  <c:v>3.45108842849731</c:v>
                </c:pt>
                <c:pt idx="3252">
                  <c:v>3.5201106071472101</c:v>
                </c:pt>
                <c:pt idx="3253">
                  <c:v>3.57187628746032</c:v>
                </c:pt>
                <c:pt idx="3254">
                  <c:v>3.5287384986877401</c:v>
                </c:pt>
                <c:pt idx="3255">
                  <c:v>3.5287384986877401</c:v>
                </c:pt>
                <c:pt idx="3256">
                  <c:v>3.5114829540252601</c:v>
                </c:pt>
                <c:pt idx="3257">
                  <c:v>3.4769716262817298</c:v>
                </c:pt>
                <c:pt idx="3258">
                  <c:v>3.5201106071472101</c:v>
                </c:pt>
                <c:pt idx="3259">
                  <c:v>3.5028548240661599</c:v>
                </c:pt>
                <c:pt idx="3260">
                  <c:v>3.43383288383483</c:v>
                </c:pt>
                <c:pt idx="3261">
                  <c:v>3.5114829540252601</c:v>
                </c:pt>
                <c:pt idx="3262">
                  <c:v>3.5459935665130602</c:v>
                </c:pt>
                <c:pt idx="3263">
                  <c:v>3.5287384986877401</c:v>
                </c:pt>
                <c:pt idx="3264">
                  <c:v>3.4855992794036799</c:v>
                </c:pt>
                <c:pt idx="3265">
                  <c:v>3.45971655845642</c:v>
                </c:pt>
                <c:pt idx="3266">
                  <c:v>3.4855992794036799</c:v>
                </c:pt>
                <c:pt idx="3267">
                  <c:v>3.45108842849731</c:v>
                </c:pt>
                <c:pt idx="3268">
                  <c:v>3.3906941413879301</c:v>
                </c:pt>
                <c:pt idx="3269">
                  <c:v>3.4252052307128902</c:v>
                </c:pt>
                <c:pt idx="3270">
                  <c:v>3.33030033111572</c:v>
                </c:pt>
                <c:pt idx="3271">
                  <c:v>3.31304478645324</c:v>
                </c:pt>
                <c:pt idx="3272">
                  <c:v>3.2957894802093501</c:v>
                </c:pt>
                <c:pt idx="3273">
                  <c:v>3.3475556373596098</c:v>
                </c:pt>
                <c:pt idx="3274">
                  <c:v>3.4252052307128902</c:v>
                </c:pt>
                <c:pt idx="3275">
                  <c:v>3.43383288383483</c:v>
                </c:pt>
                <c:pt idx="3276">
                  <c:v>3.3648116588592498</c:v>
                </c:pt>
                <c:pt idx="3277">
                  <c:v>3.33030033111572</c:v>
                </c:pt>
                <c:pt idx="3278">
                  <c:v>3.30441689491271</c:v>
                </c:pt>
                <c:pt idx="3279">
                  <c:v>3.2699062824249201</c:v>
                </c:pt>
                <c:pt idx="3280">
                  <c:v>3.2440230846404998</c:v>
                </c:pt>
                <c:pt idx="3281">
                  <c:v>3.2353951930999698</c:v>
                </c:pt>
                <c:pt idx="3282">
                  <c:v>3.30441689491271</c:v>
                </c:pt>
                <c:pt idx="3283">
                  <c:v>3.2957894802093501</c:v>
                </c:pt>
                <c:pt idx="3284">
                  <c:v>3.33030033111572</c:v>
                </c:pt>
                <c:pt idx="3285">
                  <c:v>3.3820667266845699</c:v>
                </c:pt>
                <c:pt idx="3286">
                  <c:v>3.3820667266845699</c:v>
                </c:pt>
                <c:pt idx="3287">
                  <c:v>3.4079499244689901</c:v>
                </c:pt>
                <c:pt idx="3288">
                  <c:v>3.4165773391723602</c:v>
                </c:pt>
                <c:pt idx="3289">
                  <c:v>3.44246077537536</c:v>
                </c:pt>
                <c:pt idx="3290">
                  <c:v>3.2699062824249201</c:v>
                </c:pt>
                <c:pt idx="3291">
                  <c:v>3.4252052307128902</c:v>
                </c:pt>
                <c:pt idx="3292">
                  <c:v>3.3648116588592498</c:v>
                </c:pt>
                <c:pt idx="3293">
                  <c:v>3.33892798423767</c:v>
                </c:pt>
                <c:pt idx="3294">
                  <c:v>3.33030033111572</c:v>
                </c:pt>
                <c:pt idx="3295">
                  <c:v>3.3561835289001398</c:v>
                </c:pt>
                <c:pt idx="3296">
                  <c:v>3.3475556373596098</c:v>
                </c:pt>
                <c:pt idx="3297">
                  <c:v>3.30441689491271</c:v>
                </c:pt>
                <c:pt idx="3298">
                  <c:v>3.20951223373413</c:v>
                </c:pt>
                <c:pt idx="3299">
                  <c:v>3.2699062824249201</c:v>
                </c:pt>
                <c:pt idx="3300">
                  <c:v>3.2785339355468701</c:v>
                </c:pt>
                <c:pt idx="3301">
                  <c:v>3.33030033111572</c:v>
                </c:pt>
                <c:pt idx="3302">
                  <c:v>3.33030033111572</c:v>
                </c:pt>
                <c:pt idx="3303">
                  <c:v>3.4165773391723602</c:v>
                </c:pt>
                <c:pt idx="3304">
                  <c:v>3.5114829540252601</c:v>
                </c:pt>
                <c:pt idx="3305">
                  <c:v>3.5028548240661599</c:v>
                </c:pt>
                <c:pt idx="3306">
                  <c:v>3.57187628746032</c:v>
                </c:pt>
                <c:pt idx="3307">
                  <c:v>3.554621219635</c:v>
                </c:pt>
                <c:pt idx="3308">
                  <c:v>3.45971655845642</c:v>
                </c:pt>
                <c:pt idx="3309">
                  <c:v>3.4942276477813698</c:v>
                </c:pt>
                <c:pt idx="3310">
                  <c:v>3.5114829540252601</c:v>
                </c:pt>
                <c:pt idx="3311">
                  <c:v>3.5114829540252601</c:v>
                </c:pt>
                <c:pt idx="3312">
                  <c:v>3.5114829540252601</c:v>
                </c:pt>
                <c:pt idx="3313">
                  <c:v>3.4769716262817298</c:v>
                </c:pt>
                <c:pt idx="3314">
                  <c:v>3.4252052307128902</c:v>
                </c:pt>
                <c:pt idx="3315">
                  <c:v>3.5114829540252601</c:v>
                </c:pt>
                <c:pt idx="3316">
                  <c:v>3.57187628746032</c:v>
                </c:pt>
                <c:pt idx="3317">
                  <c:v>3.5891315937042201</c:v>
                </c:pt>
                <c:pt idx="3318">
                  <c:v>3.4942276477813698</c:v>
                </c:pt>
                <c:pt idx="3319">
                  <c:v>3.5459935665130602</c:v>
                </c:pt>
                <c:pt idx="3320">
                  <c:v>3.4769716262817298</c:v>
                </c:pt>
                <c:pt idx="3321">
                  <c:v>3.44246077537536</c:v>
                </c:pt>
                <c:pt idx="3322">
                  <c:v>3.44246077537536</c:v>
                </c:pt>
                <c:pt idx="3323">
                  <c:v>3.45971655845642</c:v>
                </c:pt>
                <c:pt idx="3324">
                  <c:v>3.4252052307128902</c:v>
                </c:pt>
                <c:pt idx="3325">
                  <c:v>3.45971655845642</c:v>
                </c:pt>
                <c:pt idx="3326">
                  <c:v>3.5028548240661599</c:v>
                </c:pt>
                <c:pt idx="3327">
                  <c:v>3.1232352256774898</c:v>
                </c:pt>
                <c:pt idx="3328">
                  <c:v>2.9938189983367902</c:v>
                </c:pt>
                <c:pt idx="3329">
                  <c:v>3.0369577407836901</c:v>
                </c:pt>
                <c:pt idx="3330">
                  <c:v>2.9506807327270499</c:v>
                </c:pt>
                <c:pt idx="3331">
                  <c:v>2.90754175186157</c:v>
                </c:pt>
                <c:pt idx="3332">
                  <c:v>2.76949858665466</c:v>
                </c:pt>
                <c:pt idx="3333">
                  <c:v>2.8816590309143</c:v>
                </c:pt>
                <c:pt idx="3334">
                  <c:v>2.8212647438049299</c:v>
                </c:pt>
                <c:pt idx="3335">
                  <c:v>2.77812600135803</c:v>
                </c:pt>
                <c:pt idx="3336">
                  <c:v>2.7867538928985498</c:v>
                </c:pt>
                <c:pt idx="3337">
                  <c:v>2.8644032478332502</c:v>
                </c:pt>
                <c:pt idx="3338">
                  <c:v>2.9161701202392498</c:v>
                </c:pt>
                <c:pt idx="3339">
                  <c:v>2.9334251880645699</c:v>
                </c:pt>
                <c:pt idx="3340">
                  <c:v>2.8644032478332502</c:v>
                </c:pt>
                <c:pt idx="3341">
                  <c:v>2.87303113937377</c:v>
                </c:pt>
                <c:pt idx="3342">
                  <c:v>2.9420528411865199</c:v>
                </c:pt>
                <c:pt idx="3343">
                  <c:v>2.9420528411865199</c:v>
                </c:pt>
                <c:pt idx="3344">
                  <c:v>2.90754175186157</c:v>
                </c:pt>
                <c:pt idx="3345">
                  <c:v>2.8298926353454501</c:v>
                </c:pt>
                <c:pt idx="3346">
                  <c:v>2.9334251880645699</c:v>
                </c:pt>
                <c:pt idx="3347">
                  <c:v>2.9247975349426198</c:v>
                </c:pt>
                <c:pt idx="3348">
                  <c:v>2.8557755947113002</c:v>
                </c:pt>
                <c:pt idx="3349">
                  <c:v>2.7953815460204998</c:v>
                </c:pt>
                <c:pt idx="3350">
                  <c:v>2.8040091991424498</c:v>
                </c:pt>
                <c:pt idx="3351">
                  <c:v>2.76087069511413</c:v>
                </c:pt>
                <c:pt idx="3352">
                  <c:v>2.6745934486389098</c:v>
                </c:pt>
                <c:pt idx="3353">
                  <c:v>2.7263598442077601</c:v>
                </c:pt>
                <c:pt idx="3354">
                  <c:v>2.6918489933013898</c:v>
                </c:pt>
                <c:pt idx="3355">
                  <c:v>2.5883162021636901</c:v>
                </c:pt>
                <c:pt idx="3356">
                  <c:v>2.6745934486389098</c:v>
                </c:pt>
                <c:pt idx="3357">
                  <c:v>2.6573381423950102</c:v>
                </c:pt>
                <c:pt idx="3358">
                  <c:v>2.6745934486389098</c:v>
                </c:pt>
                <c:pt idx="3359">
                  <c:v>2.5883162021636901</c:v>
                </c:pt>
                <c:pt idx="3360">
                  <c:v>2.5192945003509499</c:v>
                </c:pt>
                <c:pt idx="3361">
                  <c:v>2.5192945003509499</c:v>
                </c:pt>
                <c:pt idx="3362">
                  <c:v>2.5279223918914702</c:v>
                </c:pt>
                <c:pt idx="3363">
                  <c:v>2.6228272914886399</c:v>
                </c:pt>
                <c:pt idx="3364">
                  <c:v>2.5969440937042201</c:v>
                </c:pt>
                <c:pt idx="3365">
                  <c:v>2.5883162021636901</c:v>
                </c:pt>
                <c:pt idx="3366">
                  <c:v>2.4675281047821001</c:v>
                </c:pt>
                <c:pt idx="3367">
                  <c:v>2.4761559963226301</c:v>
                </c:pt>
                <c:pt idx="3368">
                  <c:v>2.45890021324157</c:v>
                </c:pt>
                <c:pt idx="3369">
                  <c:v>2.5192945003509499</c:v>
                </c:pt>
                <c:pt idx="3370">
                  <c:v>2.5106668472289999</c:v>
                </c:pt>
                <c:pt idx="3371">
                  <c:v>2.5279223918914702</c:v>
                </c:pt>
                <c:pt idx="3372">
                  <c:v>2.5538051128387398</c:v>
                </c:pt>
                <c:pt idx="3373">
                  <c:v>2.5106668472289999</c:v>
                </c:pt>
                <c:pt idx="3374">
                  <c:v>2.3726236820220898</c:v>
                </c:pt>
                <c:pt idx="3375">
                  <c:v>2.35536789894104</c:v>
                </c:pt>
                <c:pt idx="3376">
                  <c:v>2.2518353462219198</c:v>
                </c:pt>
                <c:pt idx="3377">
                  <c:v>2.3898789882659899</c:v>
                </c:pt>
                <c:pt idx="3378">
                  <c:v>2.4330174922943102</c:v>
                </c:pt>
                <c:pt idx="3379">
                  <c:v>2.3812510967254599</c:v>
                </c:pt>
                <c:pt idx="3380">
                  <c:v>2.4243896007537802</c:v>
                </c:pt>
                <c:pt idx="3381">
                  <c:v>2.4071345329284601</c:v>
                </c:pt>
                <c:pt idx="3382">
                  <c:v>2.3726236820220898</c:v>
                </c:pt>
                <c:pt idx="3383">
                  <c:v>2.3985068798065101</c:v>
                </c:pt>
                <c:pt idx="3384">
                  <c:v>2.4157619476318302</c:v>
                </c:pt>
                <c:pt idx="3385">
                  <c:v>2.45027256011962</c:v>
                </c:pt>
                <c:pt idx="3386">
                  <c:v>2.5279223918914702</c:v>
                </c:pt>
                <c:pt idx="3387">
                  <c:v>2.5796885490417401</c:v>
                </c:pt>
                <c:pt idx="3388">
                  <c:v>2.6055719852447501</c:v>
                </c:pt>
                <c:pt idx="3389">
                  <c:v>2.64871025085449</c:v>
                </c:pt>
                <c:pt idx="3390">
                  <c:v>2.6659657955169598</c:v>
                </c:pt>
                <c:pt idx="3391">
                  <c:v>2.6573381423950102</c:v>
                </c:pt>
                <c:pt idx="3392">
                  <c:v>2.7004768848419101</c:v>
                </c:pt>
                <c:pt idx="3393">
                  <c:v>2.6745934486389098</c:v>
                </c:pt>
                <c:pt idx="3394">
                  <c:v>2.5969440937042201</c:v>
                </c:pt>
                <c:pt idx="3395">
                  <c:v>2.5969440937042201</c:v>
                </c:pt>
                <c:pt idx="3396">
                  <c:v>2.6141993999481201</c:v>
                </c:pt>
                <c:pt idx="3397">
                  <c:v>2.6055719852447501</c:v>
                </c:pt>
                <c:pt idx="3398">
                  <c:v>2.64871025085449</c:v>
                </c:pt>
                <c:pt idx="3399">
                  <c:v>2.7263598442077601</c:v>
                </c:pt>
                <c:pt idx="3400">
                  <c:v>2.7349874973297101</c:v>
                </c:pt>
                <c:pt idx="3401">
                  <c:v>2.76949858665466</c:v>
                </c:pt>
                <c:pt idx="3402">
                  <c:v>2.7091045379638601</c:v>
                </c:pt>
                <c:pt idx="3403">
                  <c:v>2.7091045379638601</c:v>
                </c:pt>
                <c:pt idx="3404">
                  <c:v>2.7091045379638601</c:v>
                </c:pt>
                <c:pt idx="3405">
                  <c:v>2.75224304199218</c:v>
                </c:pt>
                <c:pt idx="3406">
                  <c:v>2.7349874973297101</c:v>
                </c:pt>
                <c:pt idx="3407">
                  <c:v>2.7263598442077601</c:v>
                </c:pt>
                <c:pt idx="3408">
                  <c:v>2.76949858665466</c:v>
                </c:pt>
                <c:pt idx="3409">
                  <c:v>2.76949858665466</c:v>
                </c:pt>
                <c:pt idx="3410">
                  <c:v>2.8816590309143</c:v>
                </c:pt>
                <c:pt idx="3411">
                  <c:v>2.8816590309143</c:v>
                </c:pt>
                <c:pt idx="3412">
                  <c:v>2.89028668403625</c:v>
                </c:pt>
                <c:pt idx="3413">
                  <c:v>2.90754175186157</c:v>
                </c:pt>
                <c:pt idx="3414">
                  <c:v>2.89891409873962</c:v>
                </c:pt>
                <c:pt idx="3415">
                  <c:v>2.9593083858489901</c:v>
                </c:pt>
                <c:pt idx="3416">
                  <c:v>2.9334251880645699</c:v>
                </c:pt>
                <c:pt idx="3417">
                  <c:v>2.9765639305114702</c:v>
                </c:pt>
                <c:pt idx="3418">
                  <c:v>2.89891409873962</c:v>
                </c:pt>
                <c:pt idx="3419">
                  <c:v>2.89028668403625</c:v>
                </c:pt>
                <c:pt idx="3420">
                  <c:v>2.8385202884674001</c:v>
                </c:pt>
                <c:pt idx="3421">
                  <c:v>2.7953815460204998</c:v>
                </c:pt>
                <c:pt idx="3422">
                  <c:v>2.7953815460204998</c:v>
                </c:pt>
                <c:pt idx="3423">
                  <c:v>2.8212647438049299</c:v>
                </c:pt>
                <c:pt idx="3424">
                  <c:v>2.8126370906829798</c:v>
                </c:pt>
                <c:pt idx="3425">
                  <c:v>2.8298926353454501</c:v>
                </c:pt>
                <c:pt idx="3426">
                  <c:v>2.9247975349426198</c:v>
                </c:pt>
                <c:pt idx="3427">
                  <c:v>2.9864649772643999</c:v>
                </c:pt>
                <c:pt idx="3428">
                  <c:v>2.9336068630218501</c:v>
                </c:pt>
                <c:pt idx="3429">
                  <c:v>2.9159874916076598</c:v>
                </c:pt>
                <c:pt idx="3430">
                  <c:v>2.8719396591186501</c:v>
                </c:pt>
                <c:pt idx="3431">
                  <c:v>2.8983685970306299</c:v>
                </c:pt>
                <c:pt idx="3432">
                  <c:v>2.9071781635284402</c:v>
                </c:pt>
                <c:pt idx="3433">
                  <c:v>2.8631300926208398</c:v>
                </c:pt>
                <c:pt idx="3434">
                  <c:v>2.8278915882110498</c:v>
                </c:pt>
                <c:pt idx="3435">
                  <c:v>2.8190817832946702</c:v>
                </c:pt>
                <c:pt idx="3436">
                  <c:v>2.7750339508056601</c:v>
                </c:pt>
                <c:pt idx="3437">
                  <c:v>2.79265284538269</c:v>
                </c:pt>
                <c:pt idx="3438">
                  <c:v>2.8014624118804901</c:v>
                </c:pt>
                <c:pt idx="3439">
                  <c:v>2.8455107212066602</c:v>
                </c:pt>
                <c:pt idx="3440">
                  <c:v>2.8543202877044598</c:v>
                </c:pt>
                <c:pt idx="3441">
                  <c:v>2.79265284538269</c:v>
                </c:pt>
                <c:pt idx="3442">
                  <c:v>2.76622414588928</c:v>
                </c:pt>
                <c:pt idx="3443">
                  <c:v>2.7574143409728999</c:v>
                </c:pt>
                <c:pt idx="3444">
                  <c:v>2.7486047744750901</c:v>
                </c:pt>
                <c:pt idx="3445">
                  <c:v>2.76622414588928</c:v>
                </c:pt>
                <c:pt idx="3446">
                  <c:v>2.8014624118804901</c:v>
                </c:pt>
                <c:pt idx="3447">
                  <c:v>2.7838437557220401</c:v>
                </c:pt>
                <c:pt idx="3448">
                  <c:v>2.7838437557220401</c:v>
                </c:pt>
                <c:pt idx="3449">
                  <c:v>2.7750339508056601</c:v>
                </c:pt>
                <c:pt idx="3450">
                  <c:v>2.8014624118804901</c:v>
                </c:pt>
                <c:pt idx="3451">
                  <c:v>2.76622414588928</c:v>
                </c:pt>
                <c:pt idx="3452">
                  <c:v>2.7574143409728999</c:v>
                </c:pt>
                <c:pt idx="3453">
                  <c:v>2.7838437557220401</c:v>
                </c:pt>
                <c:pt idx="3454">
                  <c:v>2.8543202877044598</c:v>
                </c:pt>
                <c:pt idx="3455">
                  <c:v>2.8102722167968701</c:v>
                </c:pt>
                <c:pt idx="3456">
                  <c:v>2.76622414588928</c:v>
                </c:pt>
                <c:pt idx="3457">
                  <c:v>2.8278915882110498</c:v>
                </c:pt>
                <c:pt idx="3458">
                  <c:v>2.8719396591186501</c:v>
                </c:pt>
                <c:pt idx="3459">
                  <c:v>2.8631300926208398</c:v>
                </c:pt>
                <c:pt idx="3460">
                  <c:v>2.8455107212066602</c:v>
                </c:pt>
                <c:pt idx="3461">
                  <c:v>2.79265284538269</c:v>
                </c:pt>
                <c:pt idx="3462">
                  <c:v>2.6957468986511199</c:v>
                </c:pt>
                <c:pt idx="3463">
                  <c:v>2.6869375705718901</c:v>
                </c:pt>
                <c:pt idx="3464">
                  <c:v>2.5900313854217498</c:v>
                </c:pt>
                <c:pt idx="3465">
                  <c:v>2.6957468986511199</c:v>
                </c:pt>
                <c:pt idx="3466">
                  <c:v>2.6340799331664999</c:v>
                </c:pt>
                <c:pt idx="3467">
                  <c:v>2.5988411903381299</c:v>
                </c:pt>
                <c:pt idx="3468">
                  <c:v>2.6340799331664999</c:v>
                </c:pt>
                <c:pt idx="3469">
                  <c:v>2.5724122524261399</c:v>
                </c:pt>
                <c:pt idx="3470">
                  <c:v>2.64288902282714</c:v>
                </c:pt>
                <c:pt idx="3471">
                  <c:v>2.6252701282501198</c:v>
                </c:pt>
                <c:pt idx="3472">
                  <c:v>2.58122205734252</c:v>
                </c:pt>
                <c:pt idx="3473">
                  <c:v>2.6605086326599099</c:v>
                </c:pt>
                <c:pt idx="3474">
                  <c:v>2.73098564147949</c:v>
                </c:pt>
                <c:pt idx="3475">
                  <c:v>2.73098564147949</c:v>
                </c:pt>
                <c:pt idx="3476">
                  <c:v>2.79265284538269</c:v>
                </c:pt>
                <c:pt idx="3477">
                  <c:v>2.7750339508056601</c:v>
                </c:pt>
                <c:pt idx="3478">
                  <c:v>2.73979496955871</c:v>
                </c:pt>
                <c:pt idx="3479">
                  <c:v>2.7486047744750901</c:v>
                </c:pt>
                <c:pt idx="3480">
                  <c:v>2.73098564147949</c:v>
                </c:pt>
                <c:pt idx="3481">
                  <c:v>2.79265284538269</c:v>
                </c:pt>
                <c:pt idx="3482">
                  <c:v>2.8631300926208398</c:v>
                </c:pt>
                <c:pt idx="3483">
                  <c:v>2.8278915882110498</c:v>
                </c:pt>
                <c:pt idx="3484">
                  <c:v>2.8367011547088601</c:v>
                </c:pt>
                <c:pt idx="3485">
                  <c:v>2.8102722167968701</c:v>
                </c:pt>
                <c:pt idx="3486">
                  <c:v>2.8014624118804901</c:v>
                </c:pt>
                <c:pt idx="3487">
                  <c:v>2.9071781635284402</c:v>
                </c:pt>
                <c:pt idx="3488">
                  <c:v>2.8367011547088601</c:v>
                </c:pt>
                <c:pt idx="3489">
                  <c:v>2.8719396591186501</c:v>
                </c:pt>
                <c:pt idx="3490">
                  <c:v>2.79265284538269</c:v>
                </c:pt>
                <c:pt idx="3491">
                  <c:v>2.8278915882110498</c:v>
                </c:pt>
                <c:pt idx="3492">
                  <c:v>2.8807492256164502</c:v>
                </c:pt>
                <c:pt idx="3493">
                  <c:v>2.9776554107665998</c:v>
                </c:pt>
                <c:pt idx="3494">
                  <c:v>3.0217034816741899</c:v>
                </c:pt>
                <c:pt idx="3495">
                  <c:v>2.9247975349426198</c:v>
                </c:pt>
                <c:pt idx="3496">
                  <c:v>2.8807492256164502</c:v>
                </c:pt>
                <c:pt idx="3497">
                  <c:v>2.9247975349426198</c:v>
                </c:pt>
                <c:pt idx="3498">
                  <c:v>2.9600358009338299</c:v>
                </c:pt>
                <c:pt idx="3499">
                  <c:v>2.9247975349426198</c:v>
                </c:pt>
                <c:pt idx="3500">
                  <c:v>2.9600358009338299</c:v>
                </c:pt>
                <c:pt idx="3501">
                  <c:v>2.9688453674316402</c:v>
                </c:pt>
                <c:pt idx="3502">
                  <c:v>2.9688453674316402</c:v>
                </c:pt>
                <c:pt idx="3503">
                  <c:v>2.9688453674316402</c:v>
                </c:pt>
                <c:pt idx="3504">
                  <c:v>2.9776554107665998</c:v>
                </c:pt>
                <c:pt idx="3505">
                  <c:v>2.9864649772643999</c:v>
                </c:pt>
                <c:pt idx="3506">
                  <c:v>2.9776554107665998</c:v>
                </c:pt>
                <c:pt idx="3507">
                  <c:v>2.9336068630218501</c:v>
                </c:pt>
                <c:pt idx="3508">
                  <c:v>2.9776554107665998</c:v>
                </c:pt>
                <c:pt idx="3509">
                  <c:v>2.9424169063568102</c:v>
                </c:pt>
                <c:pt idx="3510">
                  <c:v>2.9424169063568102</c:v>
                </c:pt>
                <c:pt idx="3511">
                  <c:v>2.9336068630218501</c:v>
                </c:pt>
                <c:pt idx="3512">
                  <c:v>2.9512259960174498</c:v>
                </c:pt>
                <c:pt idx="3513">
                  <c:v>2.9512259960174498</c:v>
                </c:pt>
                <c:pt idx="3514">
                  <c:v>2.9952747821807799</c:v>
                </c:pt>
                <c:pt idx="3515">
                  <c:v>3.09218049049377</c:v>
                </c:pt>
                <c:pt idx="3516">
                  <c:v>3.1097998619079501</c:v>
                </c:pt>
                <c:pt idx="3517">
                  <c:v>3.11860918998718</c:v>
                </c:pt>
                <c:pt idx="3518">
                  <c:v>3.1097998619079501</c:v>
                </c:pt>
                <c:pt idx="3519">
                  <c:v>3.0217034816741899</c:v>
                </c:pt>
                <c:pt idx="3520">
                  <c:v>3.0569417476653999</c:v>
                </c:pt>
                <c:pt idx="3521">
                  <c:v>3.0569417476653999</c:v>
                </c:pt>
                <c:pt idx="3522">
                  <c:v>3.0217034816741899</c:v>
                </c:pt>
                <c:pt idx="3523">
                  <c:v>3.0217034816741899</c:v>
                </c:pt>
                <c:pt idx="3524">
                  <c:v>3.0833706855773899</c:v>
                </c:pt>
                <c:pt idx="3525">
                  <c:v>3.1097998619079501</c:v>
                </c:pt>
                <c:pt idx="3526">
                  <c:v>3.0745608806610099</c:v>
                </c:pt>
                <c:pt idx="3527">
                  <c:v>3.0040838718414302</c:v>
                </c:pt>
                <c:pt idx="3528">
                  <c:v>2.9424169063568102</c:v>
                </c:pt>
                <c:pt idx="3529">
                  <c:v>2.9071781635284402</c:v>
                </c:pt>
                <c:pt idx="3530">
                  <c:v>2.8631300926208398</c:v>
                </c:pt>
                <c:pt idx="3531">
                  <c:v>2.8895587921142498</c:v>
                </c:pt>
                <c:pt idx="3532">
                  <c:v>2.9336068630218501</c:v>
                </c:pt>
                <c:pt idx="3533">
                  <c:v>2.9776554107665998</c:v>
                </c:pt>
                <c:pt idx="3534">
                  <c:v>2.9512259960174498</c:v>
                </c:pt>
                <c:pt idx="3535">
                  <c:v>2.9776554107665998</c:v>
                </c:pt>
                <c:pt idx="3536">
                  <c:v>2.9952747821807799</c:v>
                </c:pt>
                <c:pt idx="3537">
                  <c:v>2.9952747821807799</c:v>
                </c:pt>
                <c:pt idx="3538">
                  <c:v>3.06575155258178</c:v>
                </c:pt>
                <c:pt idx="3539">
                  <c:v>3.0569417476653999</c:v>
                </c:pt>
                <c:pt idx="3540">
                  <c:v>3.06575155258178</c:v>
                </c:pt>
                <c:pt idx="3541">
                  <c:v>3.06575155258178</c:v>
                </c:pt>
                <c:pt idx="3542">
                  <c:v>3.06575155258178</c:v>
                </c:pt>
                <c:pt idx="3543">
                  <c:v>3.12741875648498</c:v>
                </c:pt>
                <c:pt idx="3544">
                  <c:v>3.2948021888732901</c:v>
                </c:pt>
                <c:pt idx="3545">
                  <c:v>3.2595634460449201</c:v>
                </c:pt>
                <c:pt idx="3546">
                  <c:v>3.2595634460449201</c:v>
                </c:pt>
                <c:pt idx="3547">
                  <c:v>3.3036117553710902</c:v>
                </c:pt>
                <c:pt idx="3548">
                  <c:v>3.3036117553710902</c:v>
                </c:pt>
                <c:pt idx="3549">
                  <c:v>3.3300404548645002</c:v>
                </c:pt>
                <c:pt idx="3550">
                  <c:v>3.2859921455383301</c:v>
                </c:pt>
                <c:pt idx="3551">
                  <c:v>3.3036117553710902</c:v>
                </c:pt>
                <c:pt idx="3552">
                  <c:v>3.3215661048889098</c:v>
                </c:pt>
                <c:pt idx="3553">
                  <c:v>3.33054327964782</c:v>
                </c:pt>
                <c:pt idx="3554">
                  <c:v>3.3664519786834699</c:v>
                </c:pt>
                <c:pt idx="3555">
                  <c:v>3.42031550407409</c:v>
                </c:pt>
                <c:pt idx="3556">
                  <c:v>3.4831559658050502</c:v>
                </c:pt>
                <c:pt idx="3557">
                  <c:v>3.4472467899322501</c:v>
                </c:pt>
                <c:pt idx="3558">
                  <c:v>3.4113380908965998</c:v>
                </c:pt>
                <c:pt idx="3559">
                  <c:v>3.3754291534423801</c:v>
                </c:pt>
                <c:pt idx="3560">
                  <c:v>3.40236067771911</c:v>
                </c:pt>
                <c:pt idx="3561">
                  <c:v>3.42031550407409</c:v>
                </c:pt>
                <c:pt idx="3562">
                  <c:v>3.4472467899322501</c:v>
                </c:pt>
                <c:pt idx="3563">
                  <c:v>3.4292924404144198</c:v>
                </c:pt>
                <c:pt idx="3564">
                  <c:v>3.4652013778686501</c:v>
                </c:pt>
                <c:pt idx="3565">
                  <c:v>3.49213314056396</c:v>
                </c:pt>
                <c:pt idx="3566">
                  <c:v>3.5190646648406898</c:v>
                </c:pt>
                <c:pt idx="3567">
                  <c:v>3.5729279518127401</c:v>
                </c:pt>
                <c:pt idx="3568">
                  <c:v>3.5908823013305602</c:v>
                </c:pt>
                <c:pt idx="3569">
                  <c:v>3.5729279518127401</c:v>
                </c:pt>
                <c:pt idx="3570">
                  <c:v>3.49213314056396</c:v>
                </c:pt>
                <c:pt idx="3571">
                  <c:v>3.5011100769042902</c:v>
                </c:pt>
                <c:pt idx="3572">
                  <c:v>3.5190646648406898</c:v>
                </c:pt>
                <c:pt idx="3573">
                  <c:v>3.5370192527770898</c:v>
                </c:pt>
                <c:pt idx="3574">
                  <c:v>3.5639505386352499</c:v>
                </c:pt>
                <c:pt idx="3575">
                  <c:v>3.5190646648406898</c:v>
                </c:pt>
                <c:pt idx="3576">
                  <c:v>3.5370192527770898</c:v>
                </c:pt>
                <c:pt idx="3577">
                  <c:v>3.5190646648406898</c:v>
                </c:pt>
                <c:pt idx="3578">
                  <c:v>3.5459961891174299</c:v>
                </c:pt>
                <c:pt idx="3579">
                  <c:v>3.5011100769042902</c:v>
                </c:pt>
                <c:pt idx="3580">
                  <c:v>3.5100872516632</c:v>
                </c:pt>
                <c:pt idx="3581">
                  <c:v>3.5370192527770898</c:v>
                </c:pt>
                <c:pt idx="3582">
                  <c:v>3.5459961891174299</c:v>
                </c:pt>
                <c:pt idx="3583">
                  <c:v>3.5370192527770898</c:v>
                </c:pt>
                <c:pt idx="3584">
                  <c:v>3.5639505386352499</c:v>
                </c:pt>
                <c:pt idx="3585">
                  <c:v>3.59985947608947</c:v>
                </c:pt>
                <c:pt idx="3586">
                  <c:v>3.77940344810485</c:v>
                </c:pt>
                <c:pt idx="3587">
                  <c:v>3.80633449554443</c:v>
                </c:pt>
                <c:pt idx="3588">
                  <c:v>3.9050848484039302</c:v>
                </c:pt>
                <c:pt idx="3589">
                  <c:v>3.91406202316284</c:v>
                </c:pt>
                <c:pt idx="3590">
                  <c:v>3.91406202316284</c:v>
                </c:pt>
                <c:pt idx="3591">
                  <c:v>3.96792435646057</c:v>
                </c:pt>
                <c:pt idx="3592">
                  <c:v>4.0576972961425701</c:v>
                </c:pt>
                <c:pt idx="3593">
                  <c:v>4.1833772659301696</c:v>
                </c:pt>
                <c:pt idx="3594">
                  <c:v>4.2462182044982901</c:v>
                </c:pt>
                <c:pt idx="3595">
                  <c:v>4.2821264266967702</c:v>
                </c:pt>
                <c:pt idx="3596">
                  <c:v>4.3180360794067303</c:v>
                </c:pt>
                <c:pt idx="3597">
                  <c:v>4.2551951408386204</c:v>
                </c:pt>
                <c:pt idx="3598">
                  <c:v>4.2911047935485804</c:v>
                </c:pt>
                <c:pt idx="3599">
                  <c:v>4.4167852401733398</c:v>
                </c:pt>
                <c:pt idx="3600">
                  <c:v>4.3718991279601997</c:v>
                </c:pt>
                <c:pt idx="3601">
                  <c:v>4.3180360794067303</c:v>
                </c:pt>
                <c:pt idx="3602">
                  <c:v>4.3629221916198704</c:v>
                </c:pt>
                <c:pt idx="3603">
                  <c:v>4.4078078269958496</c:v>
                </c:pt>
                <c:pt idx="3604">
                  <c:v>4.3629221916198704</c:v>
                </c:pt>
                <c:pt idx="3605">
                  <c:v>4.3449678421020499</c:v>
                </c:pt>
                <c:pt idx="3606">
                  <c:v>4.4975800514221103</c:v>
                </c:pt>
                <c:pt idx="3607">
                  <c:v>4.45269346237182</c:v>
                </c:pt>
                <c:pt idx="3608">
                  <c:v>4.48860263824462</c:v>
                </c:pt>
                <c:pt idx="3609">
                  <c:v>4.4706482887268004</c:v>
                </c:pt>
                <c:pt idx="3610">
                  <c:v>4.4975800514221103</c:v>
                </c:pt>
                <c:pt idx="3611">
                  <c:v>4.5514426231384197</c:v>
                </c:pt>
                <c:pt idx="3612">
                  <c:v>4.6322379112243599</c:v>
                </c:pt>
                <c:pt idx="3613">
                  <c:v>4.56042003631591</c:v>
                </c:pt>
                <c:pt idx="3614">
                  <c:v>4.5693979263305602</c:v>
                </c:pt>
                <c:pt idx="3615">
                  <c:v>4.5873522758483798</c:v>
                </c:pt>
                <c:pt idx="3616">
                  <c:v>4.6232609748840297</c:v>
                </c:pt>
                <c:pt idx="3617">
                  <c:v>4.7758731842040998</c:v>
                </c:pt>
                <c:pt idx="3618">
                  <c:v>4.8207592964172301</c:v>
                </c:pt>
                <c:pt idx="3619">
                  <c:v>4.89257717132568</c:v>
                </c:pt>
                <c:pt idx="3620">
                  <c:v>4.8656454086303702</c:v>
                </c:pt>
                <c:pt idx="3621">
                  <c:v>4.9374637603759703</c:v>
                </c:pt>
                <c:pt idx="3622">
                  <c:v>4.9464402198791504</c:v>
                </c:pt>
                <c:pt idx="3623">
                  <c:v>4.9374637603759703</c:v>
                </c:pt>
                <c:pt idx="3624">
                  <c:v>4.9374637603759703</c:v>
                </c:pt>
                <c:pt idx="3625">
                  <c:v>5.0092806816101003</c:v>
                </c:pt>
                <c:pt idx="3626">
                  <c:v>5.0092806816101003</c:v>
                </c:pt>
                <c:pt idx="3627">
                  <c:v>5.0541663169860804</c:v>
                </c:pt>
                <c:pt idx="3628">
                  <c:v>5.0541663169860804</c:v>
                </c:pt>
                <c:pt idx="3629">
                  <c:v>5.0272345542907697</c:v>
                </c:pt>
                <c:pt idx="3630">
                  <c:v>5.2606430053710902</c:v>
                </c:pt>
                <c:pt idx="3631">
                  <c:v>5.1349616050720197</c:v>
                </c:pt>
                <c:pt idx="3632">
                  <c:v>5.1259841918945304</c:v>
                </c:pt>
                <c:pt idx="3633">
                  <c:v>5.1888246536254803</c:v>
                </c:pt>
                <c:pt idx="3634">
                  <c:v>5.1708707809448198</c:v>
                </c:pt>
                <c:pt idx="3635">
                  <c:v>5.17984819412231</c:v>
                </c:pt>
                <c:pt idx="3636">
                  <c:v>5.17984819412231</c:v>
                </c:pt>
                <c:pt idx="3637">
                  <c:v>5.2337107658386204</c:v>
                </c:pt>
                <c:pt idx="3638">
                  <c:v>5.2696199417114196</c:v>
                </c:pt>
                <c:pt idx="3639">
                  <c:v>5.1170067787170401</c:v>
                </c:pt>
                <c:pt idx="3640">
                  <c:v>5.1170067787170401</c:v>
                </c:pt>
                <c:pt idx="3641">
                  <c:v>4.8835997581481898</c:v>
                </c:pt>
                <c:pt idx="3642">
                  <c:v>4.9284858703613201</c:v>
                </c:pt>
                <c:pt idx="3643">
                  <c:v>4.9015541076660103</c:v>
                </c:pt>
                <c:pt idx="3644">
                  <c:v>4.9374637603759703</c:v>
                </c:pt>
                <c:pt idx="3645">
                  <c:v>4.8297367095947203</c:v>
                </c:pt>
                <c:pt idx="3646">
                  <c:v>4.6950778961181596</c:v>
                </c:pt>
                <c:pt idx="3647">
                  <c:v>4.7040557861328098</c:v>
                </c:pt>
                <c:pt idx="3648">
                  <c:v>4.7758731842040998</c:v>
                </c:pt>
                <c:pt idx="3649">
                  <c:v>4.8476915359496999</c:v>
                </c:pt>
                <c:pt idx="3650">
                  <c:v>4.8117818832397399</c:v>
                </c:pt>
                <c:pt idx="3651">
                  <c:v>4.7579188346862704</c:v>
                </c:pt>
                <c:pt idx="3652">
                  <c:v>4.7758731842040998</c:v>
                </c:pt>
                <c:pt idx="3653">
                  <c:v>4.8387141227722097</c:v>
                </c:pt>
                <c:pt idx="3654">
                  <c:v>5.0092806816101003</c:v>
                </c:pt>
                <c:pt idx="3655">
                  <c:v>5.0182580947875897</c:v>
                </c:pt>
                <c:pt idx="3656">
                  <c:v>5.1170067787170401</c:v>
                </c:pt>
                <c:pt idx="3657">
                  <c:v>5.1529159545898402</c:v>
                </c:pt>
                <c:pt idx="3658">
                  <c:v>5.1080298423767001</c:v>
                </c:pt>
                <c:pt idx="3659">
                  <c:v>5.0900754928588796</c:v>
                </c:pt>
                <c:pt idx="3660">
                  <c:v>5.2157559394836399</c:v>
                </c:pt>
                <c:pt idx="3661">
                  <c:v>5.1708707809448198</c:v>
                </c:pt>
                <c:pt idx="3662">
                  <c:v>5.1618933677673304</c:v>
                </c:pt>
                <c:pt idx="3663">
                  <c:v>5.1888246536254803</c:v>
                </c:pt>
                <c:pt idx="3664">
                  <c:v>5.2337107658386204</c:v>
                </c:pt>
                <c:pt idx="3665">
                  <c:v>5.2965512275695801</c:v>
                </c:pt>
                <c:pt idx="3666">
                  <c:v>5.1170067787170401</c:v>
                </c:pt>
                <c:pt idx="3667">
                  <c:v>5.1349616050720197</c:v>
                </c:pt>
                <c:pt idx="3668">
                  <c:v>5.1529159545898402</c:v>
                </c:pt>
                <c:pt idx="3669">
                  <c:v>5.1978015899658203</c:v>
                </c:pt>
                <c:pt idx="3670">
                  <c:v>5.2067790031433097</c:v>
                </c:pt>
                <c:pt idx="3671">
                  <c:v>5.4042782783508301</c:v>
                </c:pt>
                <c:pt idx="3672">
                  <c:v>5.0990524291992099</c:v>
                </c:pt>
                <c:pt idx="3673">
                  <c:v>4.9913268089294398</c:v>
                </c:pt>
                <c:pt idx="3674">
                  <c:v>5.0810980796813903</c:v>
                </c:pt>
                <c:pt idx="3675">
                  <c:v>5.1349616050720197</c:v>
                </c:pt>
                <c:pt idx="3676">
                  <c:v>5.1170067787170401</c:v>
                </c:pt>
                <c:pt idx="3677">
                  <c:v>5.0451893806457502</c:v>
                </c:pt>
                <c:pt idx="3678">
                  <c:v>5.0541663169860804</c:v>
                </c:pt>
                <c:pt idx="3679">
                  <c:v>5.1259841918945304</c:v>
                </c:pt>
                <c:pt idx="3680">
                  <c:v>5.07212114334106</c:v>
                </c:pt>
                <c:pt idx="3681">
                  <c:v>5.1357498168945304</c:v>
                </c:pt>
                <c:pt idx="3682">
                  <c:v>5.2084684371948198</c:v>
                </c:pt>
                <c:pt idx="3683">
                  <c:v>5.1811985969543404</c:v>
                </c:pt>
                <c:pt idx="3684">
                  <c:v>5.2720971107482901</c:v>
                </c:pt>
                <c:pt idx="3685">
                  <c:v>5.3539052009582502</c:v>
                </c:pt>
                <c:pt idx="3686">
                  <c:v>5.2902770042419398</c:v>
                </c:pt>
                <c:pt idx="3687">
                  <c:v>5.3084568977355904</c:v>
                </c:pt>
                <c:pt idx="3688">
                  <c:v>5.3448162078857404</c:v>
                </c:pt>
                <c:pt idx="3689">
                  <c:v>5.3539052009582502</c:v>
                </c:pt>
                <c:pt idx="3690">
                  <c:v>5.2630066871643004</c:v>
                </c:pt>
                <c:pt idx="3691">
                  <c:v>5.2720971107482901</c:v>
                </c:pt>
                <c:pt idx="3692">
                  <c:v>5.2720971107482901</c:v>
                </c:pt>
                <c:pt idx="3693">
                  <c:v>5.24482822418212</c:v>
                </c:pt>
                <c:pt idx="3694">
                  <c:v>5.24482822418212</c:v>
                </c:pt>
                <c:pt idx="3695">
                  <c:v>5.1993784904479901</c:v>
                </c:pt>
                <c:pt idx="3696">
                  <c:v>5.2993664741516104</c:v>
                </c:pt>
                <c:pt idx="3697">
                  <c:v>5.3720846176147399</c:v>
                </c:pt>
                <c:pt idx="3698">
                  <c:v>5.3720846176147399</c:v>
                </c:pt>
                <c:pt idx="3699">
                  <c:v>5.3902645111083896</c:v>
                </c:pt>
                <c:pt idx="3700">
                  <c:v>5.5629715919494602</c:v>
                </c:pt>
                <c:pt idx="3701">
                  <c:v>5.5720615386962802</c:v>
                </c:pt>
                <c:pt idx="3702">
                  <c:v>5.6356902122497496</c:v>
                </c:pt>
                <c:pt idx="3703">
                  <c:v>5.6175103187561</c:v>
                </c:pt>
                <c:pt idx="3704">
                  <c:v>5.6720490455627397</c:v>
                </c:pt>
                <c:pt idx="3705">
                  <c:v>5.7174978256225497</c:v>
                </c:pt>
                <c:pt idx="3706">
                  <c:v>5.7356781959533603</c:v>
                </c:pt>
                <c:pt idx="3707">
                  <c:v>5.6811389923095703</c:v>
                </c:pt>
                <c:pt idx="3708">
                  <c:v>5.8447551727294904</c:v>
                </c:pt>
                <c:pt idx="3709">
                  <c:v>5.8083968162536603</c:v>
                </c:pt>
                <c:pt idx="3710">
                  <c:v>5.8174862861633301</c:v>
                </c:pt>
                <c:pt idx="3711">
                  <c:v>5.8083968162536603</c:v>
                </c:pt>
                <c:pt idx="3712">
                  <c:v>5.8447551727294904</c:v>
                </c:pt>
                <c:pt idx="3713">
                  <c:v>5.8629355430603001</c:v>
                </c:pt>
                <c:pt idx="3714">
                  <c:v>5.8174862861633301</c:v>
                </c:pt>
                <c:pt idx="3715">
                  <c:v>5.7356781959533603</c:v>
                </c:pt>
                <c:pt idx="3716">
                  <c:v>5.4175343513488698</c:v>
                </c:pt>
                <c:pt idx="3717">
                  <c:v>5.5175223350524902</c:v>
                </c:pt>
                <c:pt idx="3718">
                  <c:v>5.5902409553527797</c:v>
                </c:pt>
                <c:pt idx="3719">
                  <c:v>5.66295957565307</c:v>
                </c:pt>
                <c:pt idx="3720">
                  <c:v>5.65386915206909</c:v>
                </c:pt>
                <c:pt idx="3721">
                  <c:v>5.6447796821594203</c:v>
                </c:pt>
                <c:pt idx="3722">
                  <c:v>5.5084319114684996</c:v>
                </c:pt>
                <c:pt idx="3723">
                  <c:v>5.4448032379150302</c:v>
                </c:pt>
                <c:pt idx="3724">
                  <c:v>5.4811630249023402</c:v>
                </c:pt>
                <c:pt idx="3725">
                  <c:v>5.4720735549926696</c:v>
                </c:pt>
                <c:pt idx="3726">
                  <c:v>5.3720846176147399</c:v>
                </c:pt>
                <c:pt idx="3727">
                  <c:v>5.3902645111083896</c:v>
                </c:pt>
                <c:pt idx="3728">
                  <c:v>5.2266483306884703</c:v>
                </c:pt>
                <c:pt idx="3729">
                  <c:v>5.3720846176147399</c:v>
                </c:pt>
                <c:pt idx="3730">
                  <c:v>5.3539052009582502</c:v>
                </c:pt>
                <c:pt idx="3731">
                  <c:v>5.3084568977355904</c:v>
                </c:pt>
                <c:pt idx="3732">
                  <c:v>5.1902885437011701</c:v>
                </c:pt>
                <c:pt idx="3733">
                  <c:v>5.24482822418212</c:v>
                </c:pt>
                <c:pt idx="3734">
                  <c:v>5.1811985969543404</c:v>
                </c:pt>
                <c:pt idx="3735">
                  <c:v>5.1539292335510201</c:v>
                </c:pt>
                <c:pt idx="3736">
                  <c:v>5.0630311965942303</c:v>
                </c:pt>
                <c:pt idx="3737">
                  <c:v>5.0903000831604004</c:v>
                </c:pt>
                <c:pt idx="3738">
                  <c:v>5.1084799766540501</c:v>
                </c:pt>
                <c:pt idx="3739">
                  <c:v>5.1357498168945304</c:v>
                </c:pt>
                <c:pt idx="3740">
                  <c:v>5.1539292335510201</c:v>
                </c:pt>
                <c:pt idx="3741">
                  <c:v>5.1902885437011701</c:v>
                </c:pt>
                <c:pt idx="3742">
                  <c:v>5.1084799766540501</c:v>
                </c:pt>
                <c:pt idx="3743">
                  <c:v>4.99031257629394</c:v>
                </c:pt>
                <c:pt idx="3744">
                  <c:v>4.86305475234985</c:v>
                </c:pt>
                <c:pt idx="3745">
                  <c:v>4.8539652824401802</c:v>
                </c:pt>
                <c:pt idx="3746">
                  <c:v>4.8539652824401802</c:v>
                </c:pt>
                <c:pt idx="3747">
                  <c:v>4.8176059722900302</c:v>
                </c:pt>
                <c:pt idx="3748">
                  <c:v>4.7994260787963796</c:v>
                </c:pt>
                <c:pt idx="3749">
                  <c:v>4.8721446990966797</c:v>
                </c:pt>
                <c:pt idx="3750">
                  <c:v>4.7357978820800701</c:v>
                </c:pt>
                <c:pt idx="3751">
                  <c:v>4.7085280418395996</c:v>
                </c:pt>
                <c:pt idx="3752">
                  <c:v>4.7085280418395996</c:v>
                </c:pt>
                <c:pt idx="3753">
                  <c:v>4.7176179885864196</c:v>
                </c:pt>
                <c:pt idx="3754">
                  <c:v>4.7903366088867099</c:v>
                </c:pt>
                <c:pt idx="3755">
                  <c:v>4.7539768218994096</c:v>
                </c:pt>
                <c:pt idx="3756">
                  <c:v>4.7176179885864196</c:v>
                </c:pt>
                <c:pt idx="3757">
                  <c:v>4.5994496345520002</c:v>
                </c:pt>
                <c:pt idx="3758">
                  <c:v>4.5721807479858398</c:v>
                </c:pt>
                <c:pt idx="3759">
                  <c:v>4.5812697410583496</c:v>
                </c:pt>
                <c:pt idx="3760">
                  <c:v>4.5903601646423304</c:v>
                </c:pt>
                <c:pt idx="3761">
                  <c:v>4.5449113845825098</c:v>
                </c:pt>
                <c:pt idx="3762">
                  <c:v>4.4176540374755797</c:v>
                </c:pt>
                <c:pt idx="3763">
                  <c:v>4.4449234008789</c:v>
                </c:pt>
                <c:pt idx="3764">
                  <c:v>4.5812697410583496</c:v>
                </c:pt>
                <c:pt idx="3765">
                  <c:v>4.4176540374755797</c:v>
                </c:pt>
                <c:pt idx="3766">
                  <c:v>4.4540133476257298</c:v>
                </c:pt>
                <c:pt idx="3767">
                  <c:v>4.4449234008789</c:v>
                </c:pt>
                <c:pt idx="3768">
                  <c:v>4.5721807479858398</c:v>
                </c:pt>
                <c:pt idx="3769">
                  <c:v>4.7085280418395996</c:v>
                </c:pt>
                <c:pt idx="3770">
                  <c:v>4.7176179885864196</c:v>
                </c:pt>
                <c:pt idx="3771">
                  <c:v>4.6903481483459402</c:v>
                </c:pt>
                <c:pt idx="3772">
                  <c:v>4.6176295280456499</c:v>
                </c:pt>
                <c:pt idx="3773">
                  <c:v>4.7539768218994096</c:v>
                </c:pt>
                <c:pt idx="3774">
                  <c:v>4.7721571922302202</c:v>
                </c:pt>
                <c:pt idx="3775">
                  <c:v>4.7630672454833896</c:v>
                </c:pt>
                <c:pt idx="3776">
                  <c:v>4.7994260787963796</c:v>
                </c:pt>
                <c:pt idx="3777">
                  <c:v>4.7812471389770499</c:v>
                </c:pt>
                <c:pt idx="3778">
                  <c:v>4.7994260787963796</c:v>
                </c:pt>
                <c:pt idx="3779">
                  <c:v>4.7903366088867099</c:v>
                </c:pt>
                <c:pt idx="3780">
                  <c:v>4.7903366088867099</c:v>
                </c:pt>
                <c:pt idx="3781">
                  <c:v>4.86305475234985</c:v>
                </c:pt>
                <c:pt idx="3782">
                  <c:v>4.8448748588562003</c:v>
                </c:pt>
                <c:pt idx="3783">
                  <c:v>4.8266954421996999</c:v>
                </c:pt>
                <c:pt idx="3784">
                  <c:v>4.6903481483459402</c:v>
                </c:pt>
                <c:pt idx="3785">
                  <c:v>4.7448873519897399</c:v>
                </c:pt>
                <c:pt idx="3786">
                  <c:v>4.6903481483459402</c:v>
                </c:pt>
                <c:pt idx="3787">
                  <c:v>4.6267199516296298</c:v>
                </c:pt>
                <c:pt idx="3788">
                  <c:v>4.6630797386169398</c:v>
                </c:pt>
                <c:pt idx="3789">
                  <c:v>4.6448998451232901</c:v>
                </c:pt>
                <c:pt idx="3790">
                  <c:v>4.5721807479858398</c:v>
                </c:pt>
                <c:pt idx="3791">
                  <c:v>4.7448873519897399</c:v>
                </c:pt>
                <c:pt idx="3792">
                  <c:v>4.7448873519897399</c:v>
                </c:pt>
                <c:pt idx="3793">
                  <c:v>4.8357853889465297</c:v>
                </c:pt>
                <c:pt idx="3794">
                  <c:v>4.7903366088867099</c:v>
                </c:pt>
                <c:pt idx="3795">
                  <c:v>4.7903366088867099</c:v>
                </c:pt>
                <c:pt idx="3796">
                  <c:v>5.07212114334106</c:v>
                </c:pt>
                <c:pt idx="3797">
                  <c:v>5.2084684371948198</c:v>
                </c:pt>
                <c:pt idx="3798">
                  <c:v>5.1357498168945304</c:v>
                </c:pt>
                <c:pt idx="3799">
                  <c:v>5.1811985969543404</c:v>
                </c:pt>
                <c:pt idx="3800">
                  <c:v>5.3539052009582502</c:v>
                </c:pt>
                <c:pt idx="3801">
                  <c:v>5.3266367912292401</c:v>
                </c:pt>
                <c:pt idx="3802">
                  <c:v>5.1539292335510201</c:v>
                </c:pt>
                <c:pt idx="3803">
                  <c:v>5.0993905067443803</c:v>
                </c:pt>
                <c:pt idx="3804">
                  <c:v>5.3539052009582502</c:v>
                </c:pt>
                <c:pt idx="3805">
                  <c:v>5.39070272445678</c:v>
                </c:pt>
                <c:pt idx="3806">
                  <c:v>5.4366974830627397</c:v>
                </c:pt>
                <c:pt idx="3807">
                  <c:v>5.4918923377990696</c:v>
                </c:pt>
                <c:pt idx="3808">
                  <c:v>5.5010919570922798</c:v>
                </c:pt>
                <c:pt idx="3809">
                  <c:v>5.5010919570922798</c:v>
                </c:pt>
                <c:pt idx="3810">
                  <c:v>5.4458971023559499</c:v>
                </c:pt>
                <c:pt idx="3811">
                  <c:v>5.5102910995483398</c:v>
                </c:pt>
                <c:pt idx="3812">
                  <c:v>5.4550962448120099</c:v>
                </c:pt>
                <c:pt idx="3813">
                  <c:v>5.5010919570922798</c:v>
                </c:pt>
                <c:pt idx="3814">
                  <c:v>5.5010919570922798</c:v>
                </c:pt>
                <c:pt idx="3815">
                  <c:v>5.5286898612976003</c:v>
                </c:pt>
                <c:pt idx="3816">
                  <c:v>5.5930833816528303</c:v>
                </c:pt>
                <c:pt idx="3817">
                  <c:v>5.5194902420043901</c:v>
                </c:pt>
                <c:pt idx="3818">
                  <c:v>5.4826941490173304</c:v>
                </c:pt>
                <c:pt idx="3819">
                  <c:v>5.4918923377990696</c:v>
                </c:pt>
                <c:pt idx="3820">
                  <c:v>5.3723039627075098</c:v>
                </c:pt>
                <c:pt idx="3821">
                  <c:v>5.3631048202514604</c:v>
                </c:pt>
                <c:pt idx="3822">
                  <c:v>5.3539056777954102</c:v>
                </c:pt>
                <c:pt idx="3823">
                  <c:v>5.3723039627075098</c:v>
                </c:pt>
                <c:pt idx="3824">
                  <c:v>5.4550962448120099</c:v>
                </c:pt>
                <c:pt idx="3825">
                  <c:v>5.56548643112182</c:v>
                </c:pt>
                <c:pt idx="3826">
                  <c:v>5.5470876693725497</c:v>
                </c:pt>
                <c:pt idx="3827">
                  <c:v>5.6022830009460396</c:v>
                </c:pt>
                <c:pt idx="3828">
                  <c:v>5.6114816665649396</c:v>
                </c:pt>
                <c:pt idx="3829">
                  <c:v>5.5562868118286097</c:v>
                </c:pt>
                <c:pt idx="3830">
                  <c:v>5.4734945297241202</c:v>
                </c:pt>
                <c:pt idx="3831">
                  <c:v>5.3723039627075098</c:v>
                </c:pt>
                <c:pt idx="3832">
                  <c:v>5.4734945297241202</c:v>
                </c:pt>
                <c:pt idx="3833">
                  <c:v>5.4458971023559499</c:v>
                </c:pt>
                <c:pt idx="3834">
                  <c:v>5.4550962448120099</c:v>
                </c:pt>
                <c:pt idx="3835">
                  <c:v>5.5286898612976003</c:v>
                </c:pt>
                <c:pt idx="3836">
                  <c:v>5.4274988174438397</c:v>
                </c:pt>
                <c:pt idx="3837">
                  <c:v>5.4366974830627397</c:v>
                </c:pt>
                <c:pt idx="3838">
                  <c:v>5.3815031051635698</c:v>
                </c:pt>
                <c:pt idx="3839">
                  <c:v>5.2343163490295401</c:v>
                </c:pt>
                <c:pt idx="3840">
                  <c:v>5.3079104423522896</c:v>
                </c:pt>
                <c:pt idx="3841">
                  <c:v>5.3355073928832999</c:v>
                </c:pt>
                <c:pt idx="3842">
                  <c:v>5.7678675651550204</c:v>
                </c:pt>
                <c:pt idx="3843">
                  <c:v>5.6758756637573198</c:v>
                </c:pt>
                <c:pt idx="3844">
                  <c:v>5.8046641349792401</c:v>
                </c:pt>
                <c:pt idx="3845">
                  <c:v>5.9150533676147399</c:v>
                </c:pt>
                <c:pt idx="3846">
                  <c:v>5.7678675651550204</c:v>
                </c:pt>
                <c:pt idx="3847">
                  <c:v>5.8138632774353001</c:v>
                </c:pt>
                <c:pt idx="3848">
                  <c:v>5.6758756637573198</c:v>
                </c:pt>
                <c:pt idx="3849">
                  <c:v>5.6206812858581499</c:v>
                </c:pt>
                <c:pt idx="3850">
                  <c:v>5.7770667076110804</c:v>
                </c:pt>
                <c:pt idx="3851">
                  <c:v>5.7862653732299796</c:v>
                </c:pt>
                <c:pt idx="3852">
                  <c:v>5.8322615623474103</c:v>
                </c:pt>
                <c:pt idx="3853">
                  <c:v>5.8322615623474103</c:v>
                </c:pt>
                <c:pt idx="3854">
                  <c:v>5.8230624198913503</c:v>
                </c:pt>
                <c:pt idx="3855">
                  <c:v>5.8138632774353001</c:v>
                </c:pt>
                <c:pt idx="3856">
                  <c:v>5.8414602279662997</c:v>
                </c:pt>
                <c:pt idx="3857">
                  <c:v>5.7770667076110804</c:v>
                </c:pt>
                <c:pt idx="3858">
                  <c:v>5.85985898971557</c:v>
                </c:pt>
                <c:pt idx="3859">
                  <c:v>5.7678675651550204</c:v>
                </c:pt>
                <c:pt idx="3860">
                  <c:v>5.7954645156860298</c:v>
                </c:pt>
                <c:pt idx="3861">
                  <c:v>5.9150533676147399</c:v>
                </c:pt>
                <c:pt idx="3862">
                  <c:v>5.8966555595397896</c:v>
                </c:pt>
                <c:pt idx="3863">
                  <c:v>5.8414602279662997</c:v>
                </c:pt>
                <c:pt idx="3864">
                  <c:v>5.86905813217163</c:v>
                </c:pt>
                <c:pt idx="3865">
                  <c:v>5.8322615623474103</c:v>
                </c:pt>
                <c:pt idx="3866">
                  <c:v>5.8138632774353001</c:v>
                </c:pt>
                <c:pt idx="3867">
                  <c:v>5.8874564170837402</c:v>
                </c:pt>
                <c:pt idx="3868">
                  <c:v>5.97944831848144</c:v>
                </c:pt>
                <c:pt idx="3869">
                  <c:v>5.9610495567321697</c:v>
                </c:pt>
                <c:pt idx="3870">
                  <c:v>6.0438423156738201</c:v>
                </c:pt>
                <c:pt idx="3871">
                  <c:v>6.0254435539245597</c:v>
                </c:pt>
                <c:pt idx="3872">
                  <c:v>5.9334516525268501</c:v>
                </c:pt>
                <c:pt idx="3873">
                  <c:v>5.9426507949829102</c:v>
                </c:pt>
                <c:pt idx="3874">
                  <c:v>5.97944831848144</c:v>
                </c:pt>
                <c:pt idx="3875">
                  <c:v>5.9610495567321697</c:v>
                </c:pt>
                <c:pt idx="3876">
                  <c:v>6.0346426963806099</c:v>
                </c:pt>
                <c:pt idx="3877">
                  <c:v>6.1726298332214302</c:v>
                </c:pt>
                <c:pt idx="3878">
                  <c:v>6.0254435539245597</c:v>
                </c:pt>
                <c:pt idx="3879">
                  <c:v>6.0806384086608798</c:v>
                </c:pt>
                <c:pt idx="3880">
                  <c:v>5.9426507949829102</c:v>
                </c:pt>
                <c:pt idx="3881">
                  <c:v>5.8230624198913503</c:v>
                </c:pt>
                <c:pt idx="3882">
                  <c:v>5.6666760444641104</c:v>
                </c:pt>
                <c:pt idx="3883">
                  <c:v>5.6666760444641104</c:v>
                </c:pt>
                <c:pt idx="3884">
                  <c:v>5.6666760444641104</c:v>
                </c:pt>
                <c:pt idx="3885">
                  <c:v>5.8046641349792401</c:v>
                </c:pt>
                <c:pt idx="3886">
                  <c:v>5.7402701377868599</c:v>
                </c:pt>
                <c:pt idx="3887">
                  <c:v>5.85985898971557</c:v>
                </c:pt>
                <c:pt idx="3888">
                  <c:v>6.0070452690124503</c:v>
                </c:pt>
                <c:pt idx="3889">
                  <c:v>5.9978461265563903</c:v>
                </c:pt>
                <c:pt idx="3890">
                  <c:v>6.09903717041015</c:v>
                </c:pt>
                <c:pt idx="3891">
                  <c:v>6.0162439346313397</c:v>
                </c:pt>
                <c:pt idx="3892">
                  <c:v>6.0714397430419904</c:v>
                </c:pt>
                <c:pt idx="3893">
                  <c:v>6.09903717041015</c:v>
                </c:pt>
                <c:pt idx="3894">
                  <c:v>6.0254435539245597</c:v>
                </c:pt>
                <c:pt idx="3895">
                  <c:v>5.9978461265563903</c:v>
                </c:pt>
                <c:pt idx="3896">
                  <c:v>6.1082358360290501</c:v>
                </c:pt>
                <c:pt idx="3897">
                  <c:v>6.2094264030456499</c:v>
                </c:pt>
                <c:pt idx="3898">
                  <c:v>6.2646212577819798</c:v>
                </c:pt>
                <c:pt idx="3899">
                  <c:v>6.1726298332214302</c:v>
                </c:pt>
                <c:pt idx="3900">
                  <c:v>6.1818289756774902</c:v>
                </c:pt>
                <c:pt idx="3901">
                  <c:v>6.1726298332214302</c:v>
                </c:pt>
                <c:pt idx="3902">
                  <c:v>6.1358332633972097</c:v>
                </c:pt>
                <c:pt idx="3903">
                  <c:v>6.2370238304138104</c:v>
                </c:pt>
                <c:pt idx="3904">
                  <c:v>6.2462234497070304</c:v>
                </c:pt>
                <c:pt idx="3905">
                  <c:v>6.1818289756774902</c:v>
                </c:pt>
                <c:pt idx="3906">
                  <c:v>6.1174349784851003</c:v>
                </c:pt>
                <c:pt idx="3907">
                  <c:v>6.1266341209411603</c:v>
                </c:pt>
                <c:pt idx="3908">
                  <c:v>6.1082358360290501</c:v>
                </c:pt>
                <c:pt idx="3909">
                  <c:v>6.2186264991760201</c:v>
                </c:pt>
                <c:pt idx="3910">
                  <c:v>6.1358332633972097</c:v>
                </c:pt>
                <c:pt idx="3911">
                  <c:v>6.1818289756774902</c:v>
                </c:pt>
                <c:pt idx="3912">
                  <c:v>6.2370238304138104</c:v>
                </c:pt>
                <c:pt idx="3913">
                  <c:v>6.1266341209411603</c:v>
                </c:pt>
                <c:pt idx="3914">
                  <c:v>6.0806384086608798</c:v>
                </c:pt>
                <c:pt idx="3915">
                  <c:v>6.0714397430419904</c:v>
                </c:pt>
                <c:pt idx="3916">
                  <c:v>6.0806384086608798</c:v>
                </c:pt>
                <c:pt idx="3917">
                  <c:v>6.2002272605895996</c:v>
                </c:pt>
                <c:pt idx="3918">
                  <c:v>6.0898370742797798</c:v>
                </c:pt>
                <c:pt idx="3919">
                  <c:v>6.2186264991760201</c:v>
                </c:pt>
                <c:pt idx="3920">
                  <c:v>6.28301954269409</c:v>
                </c:pt>
                <c:pt idx="3921">
                  <c:v>6.1818289756774902</c:v>
                </c:pt>
                <c:pt idx="3922">
                  <c:v>6.0070452690124503</c:v>
                </c:pt>
                <c:pt idx="3923">
                  <c:v>5.8414602279662997</c:v>
                </c:pt>
                <c:pt idx="3924">
                  <c:v>5.8782572746276802</c:v>
                </c:pt>
                <c:pt idx="3925">
                  <c:v>5.9334516525268501</c:v>
                </c:pt>
                <c:pt idx="3926">
                  <c:v>6.0438423156738201</c:v>
                </c:pt>
                <c:pt idx="3927">
                  <c:v>5.9242529869079501</c:v>
                </c:pt>
                <c:pt idx="3928">
                  <c:v>5.9150533676147399</c:v>
                </c:pt>
                <c:pt idx="3929">
                  <c:v>5.9058547019958496</c:v>
                </c:pt>
                <c:pt idx="3930">
                  <c:v>5.85985898971557</c:v>
                </c:pt>
                <c:pt idx="3931">
                  <c:v>5.8411674499511701</c:v>
                </c:pt>
                <c:pt idx="3932">
                  <c:v>5.7477083206176696</c:v>
                </c:pt>
                <c:pt idx="3933">
                  <c:v>5.7850918769836399</c:v>
                </c:pt>
                <c:pt idx="3934">
                  <c:v>5.7944378852844203</c:v>
                </c:pt>
                <c:pt idx="3935">
                  <c:v>5.8224759101867596</c:v>
                </c:pt>
                <c:pt idx="3936">
                  <c:v>5.8224759101867596</c:v>
                </c:pt>
                <c:pt idx="3937">
                  <c:v>5.8785505294799796</c:v>
                </c:pt>
                <c:pt idx="3938">
                  <c:v>5.85985898971557</c:v>
                </c:pt>
                <c:pt idx="3939">
                  <c:v>5.8131294250488201</c:v>
                </c:pt>
                <c:pt idx="3940">
                  <c:v>5.7103252410888601</c:v>
                </c:pt>
                <c:pt idx="3941">
                  <c:v>5.6449041366577104</c:v>
                </c:pt>
                <c:pt idx="3942">
                  <c:v>5.5701375007629297</c:v>
                </c:pt>
                <c:pt idx="3943">
                  <c:v>5.6262125968933097</c:v>
                </c:pt>
                <c:pt idx="3944">
                  <c:v>5.560791015625</c:v>
                </c:pt>
                <c:pt idx="3945">
                  <c:v>5.4673328399658203</c:v>
                </c:pt>
                <c:pt idx="3946">
                  <c:v>5.4392952919006303</c:v>
                </c:pt>
                <c:pt idx="3947">
                  <c:v>5.5140619277954102</c:v>
                </c:pt>
                <c:pt idx="3948">
                  <c:v>5.5140619277954102</c:v>
                </c:pt>
                <c:pt idx="3949">
                  <c:v>5.4486408233642498</c:v>
                </c:pt>
                <c:pt idx="3950">
                  <c:v>5.2710695266723597</c:v>
                </c:pt>
                <c:pt idx="3951">
                  <c:v>5.32714414596557</c:v>
                </c:pt>
                <c:pt idx="3952">
                  <c:v>5.3177986145019496</c:v>
                </c:pt>
                <c:pt idx="3953">
                  <c:v>5.2897610664367596</c:v>
                </c:pt>
                <c:pt idx="3954">
                  <c:v>5.1963024139404297</c:v>
                </c:pt>
                <c:pt idx="3955">
                  <c:v>5.1215357780456499</c:v>
                </c:pt>
                <c:pt idx="3956">
                  <c:v>5.1682648658752397</c:v>
                </c:pt>
                <c:pt idx="3957">
                  <c:v>4.97200155258178</c:v>
                </c:pt>
                <c:pt idx="3958">
                  <c:v>5.1402277946472097</c:v>
                </c:pt>
                <c:pt idx="3959">
                  <c:v>4.9906935691833496</c:v>
                </c:pt>
                <c:pt idx="3960">
                  <c:v>5.0748057365417401</c:v>
                </c:pt>
                <c:pt idx="3961">
                  <c:v>5.0934977531433097</c:v>
                </c:pt>
                <c:pt idx="3962">
                  <c:v>5.2149944305419904</c:v>
                </c:pt>
                <c:pt idx="3963">
                  <c:v>5.2243404388427699</c:v>
                </c:pt>
                <c:pt idx="3964">
                  <c:v>5.2804155349731401</c:v>
                </c:pt>
                <c:pt idx="3965">
                  <c:v>5.1869564056396396</c:v>
                </c:pt>
                <c:pt idx="3966">
                  <c:v>5.2523775100707999</c:v>
                </c:pt>
                <c:pt idx="3967">
                  <c:v>5.0093851089477504</c:v>
                </c:pt>
                <c:pt idx="3968">
                  <c:v>4.8878884315490696</c:v>
                </c:pt>
                <c:pt idx="3969">
                  <c:v>5.0093851089477504</c:v>
                </c:pt>
                <c:pt idx="3970">
                  <c:v>5.0093851089477504</c:v>
                </c:pt>
                <c:pt idx="3971">
                  <c:v>5.1121892929077104</c:v>
                </c:pt>
                <c:pt idx="3972">
                  <c:v>5.1776103973388601</c:v>
                </c:pt>
                <c:pt idx="3973">
                  <c:v>5.2991070747375399</c:v>
                </c:pt>
                <c:pt idx="3974">
                  <c:v>5.2149944305419904</c:v>
                </c:pt>
                <c:pt idx="3975">
                  <c:v>5.2710695266723597</c:v>
                </c:pt>
                <c:pt idx="3976">
                  <c:v>5.2991070747375399</c:v>
                </c:pt>
                <c:pt idx="3977">
                  <c:v>5.3364901542663503</c:v>
                </c:pt>
                <c:pt idx="3978">
                  <c:v>5.4486408233642498</c:v>
                </c:pt>
                <c:pt idx="3979">
                  <c:v>5.5140619277954102</c:v>
                </c:pt>
                <c:pt idx="3980">
                  <c:v>5.3738741874694798</c:v>
                </c:pt>
                <c:pt idx="3981">
                  <c:v>5.3832201957702601</c:v>
                </c:pt>
                <c:pt idx="3982">
                  <c:v>5.3925662040710396</c:v>
                </c:pt>
                <c:pt idx="3983">
                  <c:v>5.3177986145019496</c:v>
                </c:pt>
                <c:pt idx="3984">
                  <c:v>5.2243404388427699</c:v>
                </c:pt>
                <c:pt idx="3985">
                  <c:v>5.1121892929077104</c:v>
                </c:pt>
                <c:pt idx="3986">
                  <c:v>5.2149944305419904</c:v>
                </c:pt>
                <c:pt idx="3987">
                  <c:v>5.3084526062011701</c:v>
                </c:pt>
                <c:pt idx="3988">
                  <c:v>5.3551821708679199</c:v>
                </c:pt>
                <c:pt idx="3989">
                  <c:v>5.50471591949462</c:v>
                </c:pt>
                <c:pt idx="3990">
                  <c:v>5.5234074592590297</c:v>
                </c:pt>
                <c:pt idx="3991">
                  <c:v>5.6449041366577104</c:v>
                </c:pt>
                <c:pt idx="3992">
                  <c:v>5.66359519958496</c:v>
                </c:pt>
                <c:pt idx="3993">
                  <c:v>5.5701375007629297</c:v>
                </c:pt>
                <c:pt idx="3994">
                  <c:v>5.5981745719909597</c:v>
                </c:pt>
                <c:pt idx="3995">
                  <c:v>5.5514454841613698</c:v>
                </c:pt>
                <c:pt idx="3996">
                  <c:v>5.3832201957702601</c:v>
                </c:pt>
                <c:pt idx="3997">
                  <c:v>5.3177986145019496</c:v>
                </c:pt>
                <c:pt idx="3998">
                  <c:v>5.3458361625671298</c:v>
                </c:pt>
                <c:pt idx="3999">
                  <c:v>5.1495733261108398</c:v>
                </c:pt>
                <c:pt idx="4000">
                  <c:v>5.10284376144409</c:v>
                </c:pt>
                <c:pt idx="4001">
                  <c:v>5.1215357780456499</c:v>
                </c:pt>
                <c:pt idx="4002">
                  <c:v>5.1682648658752397</c:v>
                </c:pt>
                <c:pt idx="4003">
                  <c:v>5.1308813095092702</c:v>
                </c:pt>
                <c:pt idx="4004">
                  <c:v>5.1402277946472097</c:v>
                </c:pt>
                <c:pt idx="4005">
                  <c:v>5.1589188575744602</c:v>
                </c:pt>
                <c:pt idx="4006">
                  <c:v>5.4206032752990696</c:v>
                </c:pt>
                <c:pt idx="4007">
                  <c:v>5.3832201957702601</c:v>
                </c:pt>
                <c:pt idx="4008">
                  <c:v>5.2710695266723597</c:v>
                </c:pt>
                <c:pt idx="4009">
                  <c:v>5.2804155349731401</c:v>
                </c:pt>
                <c:pt idx="4010">
                  <c:v>5.3832201957702601</c:v>
                </c:pt>
                <c:pt idx="4011">
                  <c:v>5.4392952919006303</c:v>
                </c:pt>
                <c:pt idx="4012">
                  <c:v>5.4112567901611301</c:v>
                </c:pt>
                <c:pt idx="4013">
                  <c:v>5.3832201957702601</c:v>
                </c:pt>
                <c:pt idx="4014">
                  <c:v>5.3645281791687003</c:v>
                </c:pt>
                <c:pt idx="4015">
                  <c:v>5.3177986145019496</c:v>
                </c:pt>
                <c:pt idx="4016">
                  <c:v>5.4112567901611301</c:v>
                </c:pt>
                <c:pt idx="4017">
                  <c:v>5.5140619277954102</c:v>
                </c:pt>
                <c:pt idx="4018">
                  <c:v>5.7103252410888601</c:v>
                </c:pt>
                <c:pt idx="4019">
                  <c:v>5.6729416847229004</c:v>
                </c:pt>
                <c:pt idx="4020">
                  <c:v>5.5234074592590297</c:v>
                </c:pt>
                <c:pt idx="4021">
                  <c:v>5.53275346755981</c:v>
                </c:pt>
                <c:pt idx="4022">
                  <c:v>5.5701375007629297</c:v>
                </c:pt>
                <c:pt idx="4023">
                  <c:v>5.6075205802917401</c:v>
                </c:pt>
                <c:pt idx="4024">
                  <c:v>5.6542501449584899</c:v>
                </c:pt>
                <c:pt idx="4025">
                  <c:v>5.7477083206176696</c:v>
                </c:pt>
                <c:pt idx="4026">
                  <c:v>5.6822872161865199</c:v>
                </c:pt>
                <c:pt idx="4027">
                  <c:v>5.7196712493896396</c:v>
                </c:pt>
                <c:pt idx="4028">
                  <c:v>5.7196712493896396</c:v>
                </c:pt>
                <c:pt idx="4029">
                  <c:v>5.7196712493896396</c:v>
                </c:pt>
                <c:pt idx="4030">
                  <c:v>5.5981745719909597</c:v>
                </c:pt>
                <c:pt idx="4031">
                  <c:v>5.50471591949462</c:v>
                </c:pt>
                <c:pt idx="4032">
                  <c:v>5.2243404388427699</c:v>
                </c:pt>
                <c:pt idx="4033">
                  <c:v>5.0841517448425204</c:v>
                </c:pt>
                <c:pt idx="4034">
                  <c:v>4.97200155258178</c:v>
                </c:pt>
                <c:pt idx="4035">
                  <c:v>5.04676914215087</c:v>
                </c:pt>
                <c:pt idx="4036">
                  <c:v>5.0561137199401802</c:v>
                </c:pt>
                <c:pt idx="4037">
                  <c:v>5.2617235183715803</c:v>
                </c:pt>
                <c:pt idx="4038">
                  <c:v>5.32714414596557</c:v>
                </c:pt>
                <c:pt idx="4039">
                  <c:v>5.2617235183715803</c:v>
                </c:pt>
                <c:pt idx="4040">
                  <c:v>5.2804155349731401</c:v>
                </c:pt>
                <c:pt idx="4041">
                  <c:v>5.1869564056396396</c:v>
                </c:pt>
                <c:pt idx="4042">
                  <c:v>5.3645281791687003</c:v>
                </c:pt>
                <c:pt idx="4043">
                  <c:v>5.32714414596557</c:v>
                </c:pt>
                <c:pt idx="4044">
                  <c:v>5.3551821708679199</c:v>
                </c:pt>
                <c:pt idx="4045">
                  <c:v>5.3551821708679199</c:v>
                </c:pt>
                <c:pt idx="4046">
                  <c:v>5.3832201957702601</c:v>
                </c:pt>
                <c:pt idx="4047">
                  <c:v>5.2897610664367596</c:v>
                </c:pt>
                <c:pt idx="4048">
                  <c:v>5.3925662040710396</c:v>
                </c:pt>
                <c:pt idx="4049">
                  <c:v>5.3832201957702601</c:v>
                </c:pt>
                <c:pt idx="4050">
                  <c:v>5.3177986145019496</c:v>
                </c:pt>
                <c:pt idx="4051">
                  <c:v>5.2430319786071697</c:v>
                </c:pt>
                <c:pt idx="4052">
                  <c:v>5.3645281791687003</c:v>
                </c:pt>
                <c:pt idx="4053">
                  <c:v>5.3551821708679199</c:v>
                </c:pt>
                <c:pt idx="4054">
                  <c:v>5.2897610664367596</c:v>
                </c:pt>
                <c:pt idx="4055">
                  <c:v>5.2897610664367596</c:v>
                </c:pt>
                <c:pt idx="4056">
                  <c:v>5.2229232788085902</c:v>
                </c:pt>
                <c:pt idx="4057">
                  <c:v>5.4138889312744096</c:v>
                </c:pt>
                <c:pt idx="4058">
                  <c:v>5.4329857826232901</c:v>
                </c:pt>
                <c:pt idx="4059">
                  <c:v>5.4043407440185502</c:v>
                </c:pt>
                <c:pt idx="4060">
                  <c:v>5.4234371185302699</c:v>
                </c:pt>
                <c:pt idx="4061">
                  <c:v>5.4234371185302699</c:v>
                </c:pt>
                <c:pt idx="4062">
                  <c:v>5.3661475181579501</c:v>
                </c:pt>
                <c:pt idx="4063">
                  <c:v>5.3756961822509703</c:v>
                </c:pt>
                <c:pt idx="4064">
                  <c:v>5.3661475181579501</c:v>
                </c:pt>
                <c:pt idx="4065">
                  <c:v>5.3852438926696697</c:v>
                </c:pt>
                <c:pt idx="4066">
                  <c:v>5.3470511436462402</c:v>
                </c:pt>
                <c:pt idx="4067">
                  <c:v>5.2897610664367596</c:v>
                </c:pt>
                <c:pt idx="4068">
                  <c:v>5.1942782402038503</c:v>
                </c:pt>
                <c:pt idx="4069">
                  <c:v>5.2038259506225497</c:v>
                </c:pt>
                <c:pt idx="4070">
                  <c:v>5.1560850143432599</c:v>
                </c:pt>
                <c:pt idx="4071">
                  <c:v>5.0987954139709402</c:v>
                </c:pt>
                <c:pt idx="4072">
                  <c:v>5.1942782402038503</c:v>
                </c:pt>
                <c:pt idx="4073">
                  <c:v>5.2802133560180602</c:v>
                </c:pt>
                <c:pt idx="4074">
                  <c:v>5.4043407440185502</c:v>
                </c:pt>
                <c:pt idx="4075">
                  <c:v>5.4520821571350098</c:v>
                </c:pt>
                <c:pt idx="4076">
                  <c:v>5.57621049880981</c:v>
                </c:pt>
                <c:pt idx="4077">
                  <c:v>5.5571141242980904</c:v>
                </c:pt>
                <c:pt idx="4078">
                  <c:v>5.5189208984375</c:v>
                </c:pt>
                <c:pt idx="4079">
                  <c:v>5.5380172729492099</c:v>
                </c:pt>
                <c:pt idx="4080">
                  <c:v>5.5571141242980904</c:v>
                </c:pt>
                <c:pt idx="4081">
                  <c:v>5.4520821571350098</c:v>
                </c:pt>
                <c:pt idx="4082">
                  <c:v>5.4807271957397399</c:v>
                </c:pt>
                <c:pt idx="4083">
                  <c:v>5.39479255676269</c:v>
                </c:pt>
                <c:pt idx="4084">
                  <c:v>5.4329857826232901</c:v>
                </c:pt>
                <c:pt idx="4085">
                  <c:v>5.4138889312744096</c:v>
                </c:pt>
                <c:pt idx="4086">
                  <c:v>5.4043407440185502</c:v>
                </c:pt>
                <c:pt idx="4087">
                  <c:v>5.4234371185302699</c:v>
                </c:pt>
                <c:pt idx="4088">
                  <c:v>5.4425334930419904</c:v>
                </c:pt>
                <c:pt idx="4089">
                  <c:v>5.3565993309020996</c:v>
                </c:pt>
                <c:pt idx="4090">
                  <c:v>5.4616303443908603</c:v>
                </c:pt>
                <c:pt idx="4091">
                  <c:v>5.33750295639038</c:v>
                </c:pt>
                <c:pt idx="4092">
                  <c:v>5.3184061050415004</c:v>
                </c:pt>
                <c:pt idx="4093">
                  <c:v>5.3565993309020996</c:v>
                </c:pt>
                <c:pt idx="4094">
                  <c:v>5.4425334930419904</c:v>
                </c:pt>
                <c:pt idx="4095">
                  <c:v>5.4998245239257804</c:v>
                </c:pt>
                <c:pt idx="4096">
                  <c:v>5.5093722343444798</c:v>
                </c:pt>
                <c:pt idx="4097">
                  <c:v>5.39479255676269</c:v>
                </c:pt>
                <c:pt idx="4098">
                  <c:v>5.2897610664367596</c:v>
                </c:pt>
                <c:pt idx="4099">
                  <c:v>5.1942782402038503</c:v>
                </c:pt>
                <c:pt idx="4100">
                  <c:v>5.3088579177856401</c:v>
                </c:pt>
                <c:pt idx="4101">
                  <c:v>5.1656327247619602</c:v>
                </c:pt>
                <c:pt idx="4102">
                  <c:v>5.1560850143432599</c:v>
                </c:pt>
                <c:pt idx="4103">
                  <c:v>5.0892467498779297</c:v>
                </c:pt>
                <c:pt idx="4104">
                  <c:v>5.0606021881103498</c:v>
                </c:pt>
                <c:pt idx="4105">
                  <c:v>5.1083431243896396</c:v>
                </c:pt>
                <c:pt idx="4106">
                  <c:v>4.9937639236450098</c:v>
                </c:pt>
                <c:pt idx="4107">
                  <c:v>5.1083431243896396</c:v>
                </c:pt>
                <c:pt idx="4108">
                  <c:v>5.0796985626220703</c:v>
                </c:pt>
                <c:pt idx="4109">
                  <c:v>5.1942782402038503</c:v>
                </c:pt>
                <c:pt idx="4110">
                  <c:v>5.21337461471557</c:v>
                </c:pt>
                <c:pt idx="4111">
                  <c:v>5.2611165046691797</c:v>
                </c:pt>
                <c:pt idx="4112">
                  <c:v>5.1656327247619602</c:v>
                </c:pt>
                <c:pt idx="4113">
                  <c:v>5.2515683174133301</c:v>
                </c:pt>
                <c:pt idx="4114">
                  <c:v>5.2611165046691797</c:v>
                </c:pt>
                <c:pt idx="4115">
                  <c:v>5.2420196533203098</c:v>
                </c:pt>
                <c:pt idx="4116">
                  <c:v>5.2993097305297798</c:v>
                </c:pt>
                <c:pt idx="4117">
                  <c:v>5.1465363502502397</c:v>
                </c:pt>
                <c:pt idx="4118">
                  <c:v>5.1465363502502397</c:v>
                </c:pt>
                <c:pt idx="4119">
                  <c:v>5.1847295761108398</c:v>
                </c:pt>
                <c:pt idx="4120">
                  <c:v>5.2515683174133301</c:v>
                </c:pt>
                <c:pt idx="4121">
                  <c:v>5.2802133560180602</c:v>
                </c:pt>
                <c:pt idx="4122">
                  <c:v>5.4234371185302699</c:v>
                </c:pt>
                <c:pt idx="4123">
                  <c:v>5.4329857826232901</c:v>
                </c:pt>
                <c:pt idx="4124">
                  <c:v>5.3661475181579501</c:v>
                </c:pt>
                <c:pt idx="4125">
                  <c:v>5.3470511436462402</c:v>
                </c:pt>
                <c:pt idx="4126">
                  <c:v>5.2897610664367596</c:v>
                </c:pt>
                <c:pt idx="4127">
                  <c:v>5.2229232788085902</c:v>
                </c:pt>
                <c:pt idx="4128">
                  <c:v>5.2706646919250399</c:v>
                </c:pt>
                <c:pt idx="4129">
                  <c:v>5.1847295761108398</c:v>
                </c:pt>
                <c:pt idx="4130">
                  <c:v>5.1656327247619602</c:v>
                </c:pt>
                <c:pt idx="4131">
                  <c:v>5.1083431243896396</c:v>
                </c:pt>
                <c:pt idx="4132">
                  <c:v>5.0606021881103498</c:v>
                </c:pt>
                <c:pt idx="4133">
                  <c:v>5.1178917884826598</c:v>
                </c:pt>
                <c:pt idx="4134">
                  <c:v>5.1656327247619602</c:v>
                </c:pt>
                <c:pt idx="4135">
                  <c:v>5.1560850143432599</c:v>
                </c:pt>
                <c:pt idx="4136">
                  <c:v>5.1560850143432599</c:v>
                </c:pt>
                <c:pt idx="4137">
                  <c:v>5.1847295761108398</c:v>
                </c:pt>
                <c:pt idx="4138">
                  <c:v>5.2229232788085902</c:v>
                </c:pt>
                <c:pt idx="4139">
                  <c:v>5.3661475181579501</c:v>
                </c:pt>
                <c:pt idx="4140">
                  <c:v>5.4616303443908603</c:v>
                </c:pt>
                <c:pt idx="4141">
                  <c:v>5.4138889312744096</c:v>
                </c:pt>
                <c:pt idx="4142">
                  <c:v>5.4138889312744096</c:v>
                </c:pt>
                <c:pt idx="4143">
                  <c:v>5.5666618347167898</c:v>
                </c:pt>
                <c:pt idx="4144">
                  <c:v>5.4520821571350098</c:v>
                </c:pt>
                <c:pt idx="4145">
                  <c:v>5.4616303443908603</c:v>
                </c:pt>
                <c:pt idx="4146">
                  <c:v>5.4138889312744096</c:v>
                </c:pt>
                <c:pt idx="4147">
                  <c:v>5.3661475181579501</c:v>
                </c:pt>
                <c:pt idx="4148">
                  <c:v>5.4520821571350098</c:v>
                </c:pt>
                <c:pt idx="4149">
                  <c:v>5.3756961822509703</c:v>
                </c:pt>
                <c:pt idx="4150">
                  <c:v>5.3852438926696697</c:v>
                </c:pt>
                <c:pt idx="4151">
                  <c:v>5.33750295639038</c:v>
                </c:pt>
                <c:pt idx="4152">
                  <c:v>5.39479255676269</c:v>
                </c:pt>
                <c:pt idx="4153">
                  <c:v>5.5284690856933496</c:v>
                </c:pt>
                <c:pt idx="4154">
                  <c:v>5.5571141242980904</c:v>
                </c:pt>
                <c:pt idx="4155">
                  <c:v>5.4902758598327601</c:v>
                </c:pt>
                <c:pt idx="4156">
                  <c:v>5.5475654602050701</c:v>
                </c:pt>
                <c:pt idx="4157">
                  <c:v>5.5666618347167898</c:v>
                </c:pt>
                <c:pt idx="4158">
                  <c:v>5.4520821571350098</c:v>
                </c:pt>
                <c:pt idx="4159">
                  <c:v>5.5093722343444798</c:v>
                </c:pt>
                <c:pt idx="4160">
                  <c:v>5.5666618347167898</c:v>
                </c:pt>
                <c:pt idx="4161">
                  <c:v>5.4520821571350098</c:v>
                </c:pt>
                <c:pt idx="4162">
                  <c:v>5.2802133560180602</c:v>
                </c:pt>
                <c:pt idx="4163">
                  <c:v>5.3565993309020996</c:v>
                </c:pt>
                <c:pt idx="4164">
                  <c:v>5.4425334930419904</c:v>
                </c:pt>
                <c:pt idx="4165">
                  <c:v>5.4807271957397399</c:v>
                </c:pt>
                <c:pt idx="4166">
                  <c:v>5.4902758598327601</c:v>
                </c:pt>
                <c:pt idx="4167">
                  <c:v>5.5189208984375</c:v>
                </c:pt>
                <c:pt idx="4168">
                  <c:v>5.57621049880981</c:v>
                </c:pt>
                <c:pt idx="4169">
                  <c:v>5.3184061050415004</c:v>
                </c:pt>
                <c:pt idx="4170">
                  <c:v>5.2802133560180602</c:v>
                </c:pt>
                <c:pt idx="4171">
                  <c:v>5.3852438926696697</c:v>
                </c:pt>
                <c:pt idx="4172">
                  <c:v>5.4902758598327601</c:v>
                </c:pt>
                <c:pt idx="4173">
                  <c:v>5.5189208984375</c:v>
                </c:pt>
                <c:pt idx="4174">
                  <c:v>5.5953073501586896</c:v>
                </c:pt>
                <c:pt idx="4175">
                  <c:v>5.6239519119262598</c:v>
                </c:pt>
                <c:pt idx="4176">
                  <c:v>5.6144037246704102</c:v>
                </c:pt>
                <c:pt idx="4177">
                  <c:v>5.7958216667175204</c:v>
                </c:pt>
                <c:pt idx="4178">
                  <c:v>5.8244662284851003</c:v>
                </c:pt>
                <c:pt idx="4179">
                  <c:v>5.7289829254150302</c:v>
                </c:pt>
                <c:pt idx="4180">
                  <c:v>5.8340148925781197</c:v>
                </c:pt>
                <c:pt idx="4181">
                  <c:v>5.8340144157409597</c:v>
                </c:pt>
                <c:pt idx="4182">
                  <c:v>5.9120616912841797</c:v>
                </c:pt>
                <c:pt idx="4183">
                  <c:v>5.9023060798645002</c:v>
                </c:pt>
                <c:pt idx="4184">
                  <c:v>5.9315733909606898</c:v>
                </c:pt>
                <c:pt idx="4185">
                  <c:v>6.0779113769531197</c:v>
                </c:pt>
                <c:pt idx="4186">
                  <c:v>6.0583996772766104</c:v>
                </c:pt>
                <c:pt idx="4187">
                  <c:v>5.9510850906371999</c:v>
                </c:pt>
                <c:pt idx="4188">
                  <c:v>6.0681552886962802</c:v>
                </c:pt>
                <c:pt idx="4189">
                  <c:v>6.1071791648864702</c:v>
                </c:pt>
                <c:pt idx="4190">
                  <c:v>6.2437615394592196</c:v>
                </c:pt>
                <c:pt idx="4191">
                  <c:v>5.9608411788940403</c:v>
                </c:pt>
                <c:pt idx="4192">
                  <c:v>6.0193762779235804</c:v>
                </c:pt>
                <c:pt idx="4193">
                  <c:v>6.1266913414001403</c:v>
                </c:pt>
                <c:pt idx="4194">
                  <c:v>6.1266913414001403</c:v>
                </c:pt>
                <c:pt idx="4195">
                  <c:v>6.0583996772766104</c:v>
                </c:pt>
                <c:pt idx="4196">
                  <c:v>6.1071791648864702</c:v>
                </c:pt>
                <c:pt idx="4197">
                  <c:v>6.0486435890197701</c:v>
                </c:pt>
                <c:pt idx="4198">
                  <c:v>6.0876669883728001</c:v>
                </c:pt>
                <c:pt idx="4199">
                  <c:v>6.0779113769531197</c:v>
                </c:pt>
                <c:pt idx="4200">
                  <c:v>6.1852264404296804</c:v>
                </c:pt>
                <c:pt idx="4201">
                  <c:v>6.1364469528198198</c:v>
                </c:pt>
                <c:pt idx="4202">
                  <c:v>6.2827849388122496</c:v>
                </c:pt>
                <c:pt idx="4203">
                  <c:v>6.2437615394592196</c:v>
                </c:pt>
                <c:pt idx="4204">
                  <c:v>6.1462030410766602</c:v>
                </c:pt>
                <c:pt idx="4205">
                  <c:v>6.21449375152587</c:v>
                </c:pt>
                <c:pt idx="4206">
                  <c:v>6.29254055023193</c:v>
                </c:pt>
                <c:pt idx="4207">
                  <c:v>6.2437615394592196</c:v>
                </c:pt>
                <c:pt idx="4208">
                  <c:v>6.1657147407531703</c:v>
                </c:pt>
                <c:pt idx="4209">
                  <c:v>6.1949820518493599</c:v>
                </c:pt>
                <c:pt idx="4210">
                  <c:v>6.1949820518493599</c:v>
                </c:pt>
                <c:pt idx="4211">
                  <c:v>6.3413200378417898</c:v>
                </c:pt>
                <c:pt idx="4212">
                  <c:v>6.5266819000244096</c:v>
                </c:pt>
                <c:pt idx="4213">
                  <c:v>6.5266819000244096</c:v>
                </c:pt>
                <c:pt idx="4214">
                  <c:v>6.4193673133850098</c:v>
                </c:pt>
                <c:pt idx="4215">
                  <c:v>6.3705878257751403</c:v>
                </c:pt>
                <c:pt idx="4216">
                  <c:v>6.3803439140319798</c:v>
                </c:pt>
                <c:pt idx="4217">
                  <c:v>6.3803439140319798</c:v>
                </c:pt>
                <c:pt idx="4218">
                  <c:v>6.3608317375183097</c:v>
                </c:pt>
                <c:pt idx="4219">
                  <c:v>6.1266913414001403</c:v>
                </c:pt>
                <c:pt idx="4220">
                  <c:v>6.0974230766296298</c:v>
                </c:pt>
                <c:pt idx="4221">
                  <c:v>6.33156394958496</c:v>
                </c:pt>
                <c:pt idx="4222">
                  <c:v>6.3608317375183097</c:v>
                </c:pt>
                <c:pt idx="4223">
                  <c:v>6.4193673133850098</c:v>
                </c:pt>
                <c:pt idx="4224">
                  <c:v>6.2535171508789</c:v>
                </c:pt>
                <c:pt idx="4225">
                  <c:v>6.29254055023193</c:v>
                </c:pt>
                <c:pt idx="4226">
                  <c:v>6.4876585006713796</c:v>
                </c:pt>
                <c:pt idx="4227">
                  <c:v>6.4486351013183496</c:v>
                </c:pt>
                <c:pt idx="4228">
                  <c:v>6.4388790130615199</c:v>
                </c:pt>
                <c:pt idx="4229">
                  <c:v>6.4096117019653303</c:v>
                </c:pt>
                <c:pt idx="4230">
                  <c:v>6.5461935997009197</c:v>
                </c:pt>
                <c:pt idx="4231">
                  <c:v>6.66326427459716</c:v>
                </c:pt>
                <c:pt idx="4232">
                  <c:v>6.7705788612365696</c:v>
                </c:pt>
                <c:pt idx="4233">
                  <c:v>6.78033447265625</c:v>
                </c:pt>
                <c:pt idx="4234">
                  <c:v>6.6827759742736799</c:v>
                </c:pt>
                <c:pt idx="4235">
                  <c:v>6.6144847869873002</c:v>
                </c:pt>
                <c:pt idx="4236">
                  <c:v>6.8096022605895996</c:v>
                </c:pt>
                <c:pt idx="4237">
                  <c:v>6.9559407234191797</c:v>
                </c:pt>
                <c:pt idx="4238">
                  <c:v>7.0339875221252397</c:v>
                </c:pt>
                <c:pt idx="4239">
                  <c:v>6.8583817481994602</c:v>
                </c:pt>
                <c:pt idx="4240">
                  <c:v>6.9656963348388601</c:v>
                </c:pt>
                <c:pt idx="4241">
                  <c:v>7.1022787094116202</c:v>
                </c:pt>
                <c:pt idx="4242">
                  <c:v>7.0534992218017498</c:v>
                </c:pt>
                <c:pt idx="4243">
                  <c:v>7.0534992218017498</c:v>
                </c:pt>
                <c:pt idx="4244">
                  <c:v>7.1608142852783203</c:v>
                </c:pt>
                <c:pt idx="4245">
                  <c:v>7.1217904090881303</c:v>
                </c:pt>
                <c:pt idx="4246">
                  <c:v>7.1413021087646396</c:v>
                </c:pt>
                <c:pt idx="4247">
                  <c:v>7.0730109214782697</c:v>
                </c:pt>
                <c:pt idx="4248">
                  <c:v>6.9364290237426696</c:v>
                </c:pt>
                <c:pt idx="4249">
                  <c:v>6.98520803451538</c:v>
                </c:pt>
                <c:pt idx="4250">
                  <c:v>6.9656963348388601</c:v>
                </c:pt>
                <c:pt idx="4251">
                  <c:v>7.0730109214782697</c:v>
                </c:pt>
                <c:pt idx="4252">
                  <c:v>7.1413021087646396</c:v>
                </c:pt>
                <c:pt idx="4253">
                  <c:v>7.1315460205078098</c:v>
                </c:pt>
                <c:pt idx="4254">
                  <c:v>7.0925226211547798</c:v>
                </c:pt>
                <c:pt idx="4255">
                  <c:v>7.1022787094116202</c:v>
                </c:pt>
                <c:pt idx="4256">
                  <c:v>7.1900815963745099</c:v>
                </c:pt>
                <c:pt idx="4257">
                  <c:v>7.1022787094116202</c:v>
                </c:pt>
                <c:pt idx="4258">
                  <c:v>7.1413021087646396</c:v>
                </c:pt>
                <c:pt idx="4259">
                  <c:v>7.2193493843078604</c:v>
                </c:pt>
                <c:pt idx="4260">
                  <c:v>7.1705698966979901</c:v>
                </c:pt>
                <c:pt idx="4261">
                  <c:v>7.2095932960510201</c:v>
                </c:pt>
                <c:pt idx="4262">
                  <c:v>7.15105772018432</c:v>
                </c:pt>
                <c:pt idx="4263">
                  <c:v>7.1608142852783203</c:v>
                </c:pt>
                <c:pt idx="4264">
                  <c:v>7.1413021087646396</c:v>
                </c:pt>
                <c:pt idx="4265">
                  <c:v>6.9364290237426696</c:v>
                </c:pt>
                <c:pt idx="4266">
                  <c:v>6.98520803451538</c:v>
                </c:pt>
                <c:pt idx="4267">
                  <c:v>7.0144758224487296</c:v>
                </c:pt>
                <c:pt idx="4268">
                  <c:v>6.8291139602661097</c:v>
                </c:pt>
                <c:pt idx="4269">
                  <c:v>6.9266729354858398</c:v>
                </c:pt>
                <c:pt idx="4270">
                  <c:v>6.6925320625305096</c:v>
                </c:pt>
                <c:pt idx="4271">
                  <c:v>6.78033447265625</c:v>
                </c:pt>
                <c:pt idx="4272">
                  <c:v>6.8291139602661097</c:v>
                </c:pt>
                <c:pt idx="4273">
                  <c:v>6.8486256599426198</c:v>
                </c:pt>
                <c:pt idx="4274">
                  <c:v>6.9364290237426696</c:v>
                </c:pt>
                <c:pt idx="4275">
                  <c:v>6.8681373596191397</c:v>
                </c:pt>
                <c:pt idx="4276">
                  <c:v>6.8974056243896396</c:v>
                </c:pt>
                <c:pt idx="4277">
                  <c:v>6.9754524230956996</c:v>
                </c:pt>
                <c:pt idx="4278">
                  <c:v>6.8778934478759703</c:v>
                </c:pt>
                <c:pt idx="4279">
                  <c:v>6.7608227729797301</c:v>
                </c:pt>
                <c:pt idx="4280">
                  <c:v>6.6242403984069798</c:v>
                </c:pt>
                <c:pt idx="4281">
                  <c:v>6.49741411209106</c:v>
                </c:pt>
                <c:pt idx="4282">
                  <c:v>6.5461935997009197</c:v>
                </c:pt>
                <c:pt idx="4283">
                  <c:v>6.2047381401062003</c:v>
                </c:pt>
                <c:pt idx="4284">
                  <c:v>6.3510761260986301</c:v>
                </c:pt>
                <c:pt idx="4285">
                  <c:v>6.3608317375183097</c:v>
                </c:pt>
                <c:pt idx="4286">
                  <c:v>6.2535171508789</c:v>
                </c:pt>
                <c:pt idx="4287">
                  <c:v>6.21449375152587</c:v>
                </c:pt>
                <c:pt idx="4288">
                  <c:v>6.3510761260986301</c:v>
                </c:pt>
                <c:pt idx="4289">
                  <c:v>6.3998556137084899</c:v>
                </c:pt>
                <c:pt idx="4290">
                  <c:v>6.49741411209106</c:v>
                </c:pt>
                <c:pt idx="4291">
                  <c:v>6.3218083381652797</c:v>
                </c:pt>
                <c:pt idx="4292">
                  <c:v>6.2632732391357404</c:v>
                </c:pt>
                <c:pt idx="4293">
                  <c:v>6.2535171508789</c:v>
                </c:pt>
                <c:pt idx="4294">
                  <c:v>6.3120522499084402</c:v>
                </c:pt>
                <c:pt idx="4295">
                  <c:v>6.3120522499084402</c:v>
                </c:pt>
                <c:pt idx="4296">
                  <c:v>6.2730288505554199</c:v>
                </c:pt>
                <c:pt idx="4297">
                  <c:v>6.1949820518493599</c:v>
                </c:pt>
                <c:pt idx="4298">
                  <c:v>6.0779113769531197</c:v>
                </c:pt>
                <c:pt idx="4299">
                  <c:v>6.1462030410766602</c:v>
                </c:pt>
                <c:pt idx="4300">
                  <c:v>6.5071702003479004</c:v>
                </c:pt>
                <c:pt idx="4301">
                  <c:v>6.3510761260986301</c:v>
                </c:pt>
                <c:pt idx="4302">
                  <c:v>5.8730382919311497</c:v>
                </c:pt>
                <c:pt idx="4303">
                  <c:v>5.7559676170349103</c:v>
                </c:pt>
                <c:pt idx="4304">
                  <c:v>5.58036136627197</c:v>
                </c:pt>
                <c:pt idx="4305">
                  <c:v>5.50231456756591</c:v>
                </c:pt>
                <c:pt idx="4306">
                  <c:v>5.3950004577636701</c:v>
                </c:pt>
                <c:pt idx="4307">
                  <c:v>5.3099999427795401</c:v>
                </c:pt>
                <c:pt idx="4308">
                  <c:v>5.2300000190734801</c:v>
                </c:pt>
                <c:pt idx="4309">
                  <c:v>5.0700001716613698</c:v>
                </c:pt>
                <c:pt idx="4310">
                  <c:v>5.0700001716613698</c:v>
                </c:pt>
                <c:pt idx="4311">
                  <c:v>4.6599998474120996</c:v>
                </c:pt>
                <c:pt idx="4312">
                  <c:v>4.1500000953674299</c:v>
                </c:pt>
                <c:pt idx="4313">
                  <c:v>4.4499998092651296</c:v>
                </c:pt>
                <c:pt idx="4314">
                  <c:v>4.0399999618530202</c:v>
                </c:pt>
                <c:pt idx="4315">
                  <c:v>3.6400001049041699</c:v>
                </c:pt>
                <c:pt idx="4316">
                  <c:v>3.1800000667571999</c:v>
                </c:pt>
                <c:pt idx="4317">
                  <c:v>3.0199999809265101</c:v>
                </c:pt>
                <c:pt idx="4318">
                  <c:v>2.8599998950958199</c:v>
                </c:pt>
                <c:pt idx="4319">
                  <c:v>2.5299999713897701</c:v>
                </c:pt>
                <c:pt idx="4320">
                  <c:v>2.1400001049041699</c:v>
                </c:pt>
                <c:pt idx="4321">
                  <c:v>2.3599998950958199</c:v>
                </c:pt>
                <c:pt idx="4322">
                  <c:v>2.41000008583068</c:v>
                </c:pt>
                <c:pt idx="4323">
                  <c:v>2.5899999141693102</c:v>
                </c:pt>
                <c:pt idx="4324">
                  <c:v>3.2699999809265101</c:v>
                </c:pt>
                <c:pt idx="4325">
                  <c:v>3.25</c:v>
                </c:pt>
                <c:pt idx="4326">
                  <c:v>3.1099998950958199</c:v>
                </c:pt>
                <c:pt idx="4327">
                  <c:v>3.20000004768371</c:v>
                </c:pt>
                <c:pt idx="4328">
                  <c:v>3.2300000190734801</c:v>
                </c:pt>
                <c:pt idx="4329">
                  <c:v>3.38000011444091</c:v>
                </c:pt>
                <c:pt idx="4330">
                  <c:v>3.20000004768371</c:v>
                </c:pt>
                <c:pt idx="4331">
                  <c:v>3.0499999523162802</c:v>
                </c:pt>
                <c:pt idx="4332">
                  <c:v>3.0499999523162802</c:v>
                </c:pt>
                <c:pt idx="4333">
                  <c:v>3.1800000667571999</c:v>
                </c:pt>
                <c:pt idx="4334">
                  <c:v>3.25</c:v>
                </c:pt>
                <c:pt idx="4335">
                  <c:v>3.5599999427795401</c:v>
                </c:pt>
                <c:pt idx="4336">
                  <c:v>3.6800000667571999</c:v>
                </c:pt>
                <c:pt idx="4337">
                  <c:v>3.5499999523162802</c:v>
                </c:pt>
                <c:pt idx="4338">
                  <c:v>3.4700000286102202</c:v>
                </c:pt>
                <c:pt idx="4339">
                  <c:v>3.7200000286102202</c:v>
                </c:pt>
                <c:pt idx="4340">
                  <c:v>3.5899999141693102</c:v>
                </c:pt>
                <c:pt idx="4341">
                  <c:v>3.5899999141693102</c:v>
                </c:pt>
                <c:pt idx="4342">
                  <c:v>3.3599998950958199</c:v>
                </c:pt>
                <c:pt idx="4343">
                  <c:v>3.3399999141693102</c:v>
                </c:pt>
                <c:pt idx="4344">
                  <c:v>3.3900001049041699</c:v>
                </c:pt>
                <c:pt idx="4345">
                  <c:v>3.5399999618530198</c:v>
                </c:pt>
                <c:pt idx="4346">
                  <c:v>3.5</c:v>
                </c:pt>
                <c:pt idx="4347">
                  <c:v>3.67000007629394</c:v>
                </c:pt>
                <c:pt idx="4348">
                  <c:v>3.8599998950958199</c:v>
                </c:pt>
                <c:pt idx="4349">
                  <c:v>3.6199998855590798</c:v>
                </c:pt>
                <c:pt idx="4350">
                  <c:v>3.5599999427795401</c:v>
                </c:pt>
                <c:pt idx="4351">
                  <c:v>3.6199998855590798</c:v>
                </c:pt>
                <c:pt idx="4352">
                  <c:v>3.5</c:v>
                </c:pt>
                <c:pt idx="4353">
                  <c:v>3.46000003814697</c:v>
                </c:pt>
                <c:pt idx="4354">
                  <c:v>3.4000000953674299</c:v>
                </c:pt>
                <c:pt idx="4355">
                  <c:v>3.5299999713897701</c:v>
                </c:pt>
                <c:pt idx="4356">
                  <c:v>3.5399999618530198</c:v>
                </c:pt>
                <c:pt idx="4357">
                  <c:v>3.5499999523162802</c:v>
                </c:pt>
                <c:pt idx="4358">
                  <c:v>3.3299999237060498</c:v>
                </c:pt>
                <c:pt idx="4359">
                  <c:v>3.3499999046325599</c:v>
                </c:pt>
                <c:pt idx="4360">
                  <c:v>3.38000011444091</c:v>
                </c:pt>
                <c:pt idx="4361">
                  <c:v>3.5</c:v>
                </c:pt>
                <c:pt idx="4362">
                  <c:v>3.5299999713897701</c:v>
                </c:pt>
                <c:pt idx="4363">
                  <c:v>3.63000011444091</c:v>
                </c:pt>
                <c:pt idx="4364">
                  <c:v>3.5999999046325599</c:v>
                </c:pt>
                <c:pt idx="4365">
                  <c:v>3.8599998950958199</c:v>
                </c:pt>
                <c:pt idx="4366">
                  <c:v>4.0700001716613698</c:v>
                </c:pt>
                <c:pt idx="4367">
                  <c:v>4.0900001525878897</c:v>
                </c:pt>
                <c:pt idx="4368">
                  <c:v>4.0900001525878897</c:v>
                </c:pt>
                <c:pt idx="4369">
                  <c:v>3.9900000095367401</c:v>
                </c:pt>
                <c:pt idx="4370">
                  <c:v>4.0100002288818297</c:v>
                </c:pt>
                <c:pt idx="4371">
                  <c:v>3.9800000190734801</c:v>
                </c:pt>
                <c:pt idx="4372">
                  <c:v>4.1900000572204501</c:v>
                </c:pt>
                <c:pt idx="4373">
                  <c:v>4.4899997711181596</c:v>
                </c:pt>
                <c:pt idx="4374">
                  <c:v>4.63000011444091</c:v>
                </c:pt>
                <c:pt idx="4375">
                  <c:v>4.9299998283386204</c:v>
                </c:pt>
                <c:pt idx="4376">
                  <c:v>4.9499998092651296</c:v>
                </c:pt>
                <c:pt idx="4377">
                  <c:v>4.63000011444091</c:v>
                </c:pt>
                <c:pt idx="4378">
                  <c:v>4.4899997711181596</c:v>
                </c:pt>
                <c:pt idx="4379">
                  <c:v>4.3299999237060502</c:v>
                </c:pt>
                <c:pt idx="4380">
                  <c:v>4.5199999809265101</c:v>
                </c:pt>
                <c:pt idx="4381">
                  <c:v>4.5199999809265101</c:v>
                </c:pt>
                <c:pt idx="4382">
                  <c:v>4.3499999046325604</c:v>
                </c:pt>
                <c:pt idx="4383">
                  <c:v>4.3699998855590803</c:v>
                </c:pt>
                <c:pt idx="4384">
                  <c:v>4.1900000572204501</c:v>
                </c:pt>
                <c:pt idx="4385">
                  <c:v>4.3099999427795401</c:v>
                </c:pt>
                <c:pt idx="4386">
                  <c:v>4.1900000572204501</c:v>
                </c:pt>
                <c:pt idx="4387">
                  <c:v>4.1900000572204501</c:v>
                </c:pt>
                <c:pt idx="4388">
                  <c:v>3.8099999427795401</c:v>
                </c:pt>
                <c:pt idx="4389">
                  <c:v>3.6199998855590798</c:v>
                </c:pt>
                <c:pt idx="4390">
                  <c:v>3.7799999713897701</c:v>
                </c:pt>
                <c:pt idx="4391">
                  <c:v>3.8699998855590798</c:v>
                </c:pt>
                <c:pt idx="4392">
                  <c:v>3.91000008583068</c:v>
                </c:pt>
                <c:pt idx="4393">
                  <c:v>3.8199999332427899</c:v>
                </c:pt>
                <c:pt idx="4394">
                  <c:v>3.7899999618530198</c:v>
                </c:pt>
                <c:pt idx="4395">
                  <c:v>3.66000008583068</c:v>
                </c:pt>
                <c:pt idx="4396">
                  <c:v>3.6099998950958199</c:v>
                </c:pt>
                <c:pt idx="4397">
                  <c:v>3.6099998950958199</c:v>
                </c:pt>
                <c:pt idx="4398">
                  <c:v>3.5099999904632502</c:v>
                </c:pt>
                <c:pt idx="4399">
                  <c:v>3.5099999904632502</c:v>
                </c:pt>
                <c:pt idx="4400">
                  <c:v>3.4900000095367401</c:v>
                </c:pt>
                <c:pt idx="4401">
                  <c:v>3.6400001049041699</c:v>
                </c:pt>
                <c:pt idx="4402">
                  <c:v>3.70000004768371</c:v>
                </c:pt>
                <c:pt idx="4403">
                  <c:v>3.6199998855590798</c:v>
                </c:pt>
                <c:pt idx="4404">
                  <c:v>3.63000011444091</c:v>
                </c:pt>
                <c:pt idx="4405">
                  <c:v>3.7999999523162802</c:v>
                </c:pt>
                <c:pt idx="4406">
                  <c:v>3.67000007629394</c:v>
                </c:pt>
                <c:pt idx="4407">
                  <c:v>3.7400000095367401</c:v>
                </c:pt>
                <c:pt idx="4408">
                  <c:v>3.6400001049041699</c:v>
                </c:pt>
                <c:pt idx="4409">
                  <c:v>3.6800000667571999</c:v>
                </c:pt>
                <c:pt idx="4410">
                  <c:v>3.5899999141693102</c:v>
                </c:pt>
                <c:pt idx="4411">
                  <c:v>3.4800000190734801</c:v>
                </c:pt>
                <c:pt idx="4412">
                  <c:v>3.3599998950958199</c:v>
                </c:pt>
                <c:pt idx="4413">
                  <c:v>3.2300000190734801</c:v>
                </c:pt>
                <c:pt idx="4414">
                  <c:v>3.20000004768371</c:v>
                </c:pt>
                <c:pt idx="4415">
                  <c:v>3.2599999904632502</c:v>
                </c:pt>
                <c:pt idx="4416">
                  <c:v>3.2400000095367401</c:v>
                </c:pt>
                <c:pt idx="4417">
                  <c:v>3.3099999427795401</c:v>
                </c:pt>
                <c:pt idx="4418">
                  <c:v>3.3199999332427899</c:v>
                </c:pt>
                <c:pt idx="4419">
                  <c:v>3.4300000667571999</c:v>
                </c:pt>
                <c:pt idx="4420">
                  <c:v>3.5599999427795401</c:v>
                </c:pt>
                <c:pt idx="4421">
                  <c:v>3.5999999046325599</c:v>
                </c:pt>
                <c:pt idx="4422">
                  <c:v>3.5999999046325599</c:v>
                </c:pt>
                <c:pt idx="4423">
                  <c:v>3.6800000667571999</c:v>
                </c:pt>
                <c:pt idx="4424">
                  <c:v>3.71000003814697</c:v>
                </c:pt>
                <c:pt idx="4425">
                  <c:v>3.6800000667571999</c:v>
                </c:pt>
                <c:pt idx="4426">
                  <c:v>3.7599999904632502</c:v>
                </c:pt>
                <c:pt idx="4427">
                  <c:v>3.7599999904632502</c:v>
                </c:pt>
                <c:pt idx="4428">
                  <c:v>3.9000000953674299</c:v>
                </c:pt>
                <c:pt idx="4429">
                  <c:v>3.7300000190734801</c:v>
                </c:pt>
                <c:pt idx="4430">
                  <c:v>3.8399999141693102</c:v>
                </c:pt>
                <c:pt idx="4431">
                  <c:v>3.7899999618530198</c:v>
                </c:pt>
                <c:pt idx="4432">
                  <c:v>3.8299999237060498</c:v>
                </c:pt>
                <c:pt idx="4433">
                  <c:v>3.8900001049041699</c:v>
                </c:pt>
                <c:pt idx="4434">
                  <c:v>3.9400000572204501</c:v>
                </c:pt>
                <c:pt idx="4435">
                  <c:v>3.8900001049041699</c:v>
                </c:pt>
                <c:pt idx="4436">
                  <c:v>3.95000004768371</c:v>
                </c:pt>
                <c:pt idx="4437">
                  <c:v>3.96000003814697</c:v>
                </c:pt>
                <c:pt idx="4438">
                  <c:v>3.8900001049041699</c:v>
                </c:pt>
                <c:pt idx="4439">
                  <c:v>3.92000007629394</c:v>
                </c:pt>
                <c:pt idx="4440">
                  <c:v>4.0900001525878897</c:v>
                </c:pt>
                <c:pt idx="4441">
                  <c:v>3.92000007629394</c:v>
                </c:pt>
                <c:pt idx="4442">
                  <c:v>3.91000008583068</c:v>
                </c:pt>
                <c:pt idx="4443">
                  <c:v>3.8199999332427899</c:v>
                </c:pt>
                <c:pt idx="4444">
                  <c:v>3.9400000572204501</c:v>
                </c:pt>
                <c:pt idx="4445">
                  <c:v>3.9400000572204501</c:v>
                </c:pt>
                <c:pt idx="4446">
                  <c:v>4.0399999618530202</c:v>
                </c:pt>
                <c:pt idx="4447">
                  <c:v>3.96000003814697</c:v>
                </c:pt>
                <c:pt idx="4448">
                  <c:v>3.9800000190734801</c:v>
                </c:pt>
                <c:pt idx="4449">
                  <c:v>3.8399999141693102</c:v>
                </c:pt>
                <c:pt idx="4450">
                  <c:v>3.7699999809265101</c:v>
                </c:pt>
                <c:pt idx="4451">
                  <c:v>3.9400000572204501</c:v>
                </c:pt>
                <c:pt idx="4452">
                  <c:v>3.8699998855590798</c:v>
                </c:pt>
                <c:pt idx="4453">
                  <c:v>3.88000011444091</c:v>
                </c:pt>
                <c:pt idx="4454">
                  <c:v>4.13000011444091</c:v>
                </c:pt>
                <c:pt idx="4455">
                  <c:v>4.2199997901916504</c:v>
                </c:pt>
                <c:pt idx="4456">
                  <c:v>4.0500001907348597</c:v>
                </c:pt>
                <c:pt idx="4457">
                  <c:v>4.13000011444091</c:v>
                </c:pt>
                <c:pt idx="4458">
                  <c:v>4.1100001335143999</c:v>
                </c:pt>
                <c:pt idx="4459">
                  <c:v>4.3099999427795401</c:v>
                </c:pt>
                <c:pt idx="4460">
                  <c:v>4.3699998855590803</c:v>
                </c:pt>
                <c:pt idx="4461">
                  <c:v>4.3400001525878897</c:v>
                </c:pt>
                <c:pt idx="4462">
                  <c:v>4.2699999809265101</c:v>
                </c:pt>
                <c:pt idx="4463">
                  <c:v>4.3200001716613698</c:v>
                </c:pt>
                <c:pt idx="4464">
                  <c:v>4.3000001907348597</c:v>
                </c:pt>
                <c:pt idx="4465">
                  <c:v>4.3000001907348597</c:v>
                </c:pt>
                <c:pt idx="4466">
                  <c:v>4.21000003814697</c:v>
                </c:pt>
                <c:pt idx="4467">
                  <c:v>4.25</c:v>
                </c:pt>
                <c:pt idx="4468">
                  <c:v>4.21000003814697</c:v>
                </c:pt>
                <c:pt idx="4469">
                  <c:v>4.3200001716613698</c:v>
                </c:pt>
                <c:pt idx="4470">
                  <c:v>4.3600001335143999</c:v>
                </c:pt>
                <c:pt idx="4471">
                  <c:v>4.3699998855590803</c:v>
                </c:pt>
                <c:pt idx="4472">
                  <c:v>4.4299998283386204</c:v>
                </c:pt>
                <c:pt idx="4473">
                  <c:v>4.5500001907348597</c:v>
                </c:pt>
                <c:pt idx="4474">
                  <c:v>4.5799999237060502</c:v>
                </c:pt>
                <c:pt idx="4475">
                  <c:v>4.5</c:v>
                </c:pt>
                <c:pt idx="4476">
                  <c:v>4.4299998283386204</c:v>
                </c:pt>
                <c:pt idx="4477">
                  <c:v>4.3499999046325604</c:v>
                </c:pt>
                <c:pt idx="4478">
                  <c:v>4.1900000572204501</c:v>
                </c:pt>
                <c:pt idx="4479">
                  <c:v>4.3099999427795401</c:v>
                </c:pt>
                <c:pt idx="4480">
                  <c:v>4.4699997901916504</c:v>
                </c:pt>
                <c:pt idx="4481">
                  <c:v>4.5700001716613698</c:v>
                </c:pt>
                <c:pt idx="4482">
                  <c:v>4.5599999427795401</c:v>
                </c:pt>
                <c:pt idx="4483">
                  <c:v>4.5500001907348597</c:v>
                </c:pt>
                <c:pt idx="4484">
                  <c:v>4.6799998283386204</c:v>
                </c:pt>
                <c:pt idx="4485">
                  <c:v>5.0700001716613698</c:v>
                </c:pt>
                <c:pt idx="4486">
                  <c:v>5.1399998664855904</c:v>
                </c:pt>
                <c:pt idx="4487">
                  <c:v>5.0700001716613698</c:v>
                </c:pt>
                <c:pt idx="4488">
                  <c:v>5.1100001335143999</c:v>
                </c:pt>
                <c:pt idx="4489">
                  <c:v>5.1900000572204501</c:v>
                </c:pt>
                <c:pt idx="4490">
                  <c:v>5.2699999809265101</c:v>
                </c:pt>
                <c:pt idx="4491">
                  <c:v>5.21000003814697</c:v>
                </c:pt>
                <c:pt idx="4492">
                  <c:v>5.25</c:v>
                </c:pt>
                <c:pt idx="4493">
                  <c:v>5.2699999809265101</c:v>
                </c:pt>
                <c:pt idx="4494">
                  <c:v>5.3600001335143999</c:v>
                </c:pt>
                <c:pt idx="4495">
                  <c:v>5.5700001716613698</c:v>
                </c:pt>
                <c:pt idx="4496">
                  <c:v>5.6599998474120996</c:v>
                </c:pt>
                <c:pt idx="4497">
                  <c:v>5.5300002098083496</c:v>
                </c:pt>
                <c:pt idx="4498">
                  <c:v>5.5199999809265101</c:v>
                </c:pt>
                <c:pt idx="4499">
                  <c:v>5.38000011444091</c:v>
                </c:pt>
                <c:pt idx="4500">
                  <c:v>5.4699997901916504</c:v>
                </c:pt>
                <c:pt idx="4501">
                  <c:v>5.5500001907348597</c:v>
                </c:pt>
                <c:pt idx="4502">
                  <c:v>5.4899997711181596</c:v>
                </c:pt>
                <c:pt idx="4503">
                  <c:v>5.2699999809265101</c:v>
                </c:pt>
                <c:pt idx="4504">
                  <c:v>5.4899997711181596</c:v>
                </c:pt>
                <c:pt idx="4505">
                  <c:v>5.4000000953674299</c:v>
                </c:pt>
                <c:pt idx="4506">
                  <c:v>5.3600001335143999</c:v>
                </c:pt>
                <c:pt idx="4507">
                  <c:v>5.1599998474120996</c:v>
                </c:pt>
                <c:pt idx="4508">
                  <c:v>5.0999999046325604</c:v>
                </c:pt>
                <c:pt idx="4509">
                  <c:v>5.0700001716613698</c:v>
                </c:pt>
                <c:pt idx="4510">
                  <c:v>5.0500001907348597</c:v>
                </c:pt>
                <c:pt idx="4511">
                  <c:v>5.0900001525878897</c:v>
                </c:pt>
                <c:pt idx="4512">
                  <c:v>5.0999999046325604</c:v>
                </c:pt>
                <c:pt idx="4513">
                  <c:v>4.92000007629394</c:v>
                </c:pt>
                <c:pt idx="4514">
                  <c:v>4.8899998664855904</c:v>
                </c:pt>
                <c:pt idx="4515">
                  <c:v>4.8000001907348597</c:v>
                </c:pt>
                <c:pt idx="4516">
                  <c:v>4.9099998474120996</c:v>
                </c:pt>
                <c:pt idx="4517">
                  <c:v>4.8899998664855904</c:v>
                </c:pt>
                <c:pt idx="4518">
                  <c:v>4.96000003814697</c:v>
                </c:pt>
                <c:pt idx="4519">
                  <c:v>4.96000003814697</c:v>
                </c:pt>
                <c:pt idx="4520">
                  <c:v>4.8499999046325604</c:v>
                </c:pt>
                <c:pt idx="4521">
                  <c:v>4.9099998474120996</c:v>
                </c:pt>
                <c:pt idx="4522">
                  <c:v>4.8400001525878897</c:v>
                </c:pt>
                <c:pt idx="4523">
                  <c:v>4.8099999427795401</c:v>
                </c:pt>
                <c:pt idx="4524">
                  <c:v>4.9099998474120996</c:v>
                </c:pt>
                <c:pt idx="4525">
                  <c:v>4.92000007629394</c:v>
                </c:pt>
                <c:pt idx="4526">
                  <c:v>4.9099998474120996</c:v>
                </c:pt>
                <c:pt idx="4527">
                  <c:v>4.8299999237060502</c:v>
                </c:pt>
                <c:pt idx="4528">
                  <c:v>4.8000001907348597</c:v>
                </c:pt>
                <c:pt idx="4529">
                  <c:v>4.8000001907348597</c:v>
                </c:pt>
                <c:pt idx="4530">
                  <c:v>4.88000011444091</c:v>
                </c:pt>
                <c:pt idx="4531">
                  <c:v>4.8099999427795401</c:v>
                </c:pt>
                <c:pt idx="4532">
                  <c:v>4.88000011444091</c:v>
                </c:pt>
                <c:pt idx="4533">
                  <c:v>4.8200001716613698</c:v>
                </c:pt>
                <c:pt idx="4534">
                  <c:v>4.8499999046325604</c:v>
                </c:pt>
                <c:pt idx="4535">
                  <c:v>4.8499999046325604</c:v>
                </c:pt>
                <c:pt idx="4536">
                  <c:v>4.7699999809265101</c:v>
                </c:pt>
                <c:pt idx="4537">
                  <c:v>4.63000011444091</c:v>
                </c:pt>
                <c:pt idx="4538">
                  <c:v>4.5500001907348597</c:v>
                </c:pt>
                <c:pt idx="4539">
                  <c:v>4.5</c:v>
                </c:pt>
                <c:pt idx="4540">
                  <c:v>4.5199999809265101</c:v>
                </c:pt>
                <c:pt idx="4541">
                  <c:v>4.67000007629394</c:v>
                </c:pt>
                <c:pt idx="4542">
                  <c:v>4.6999998092651296</c:v>
                </c:pt>
                <c:pt idx="4543">
                  <c:v>4.71000003814697</c:v>
                </c:pt>
                <c:pt idx="4544">
                  <c:v>4.7399997711181596</c:v>
                </c:pt>
                <c:pt idx="4545">
                  <c:v>4.7699999809265101</c:v>
                </c:pt>
                <c:pt idx="4546">
                  <c:v>4.8299999237060502</c:v>
                </c:pt>
                <c:pt idx="4547">
                  <c:v>4.7699999809265101</c:v>
                </c:pt>
                <c:pt idx="4548">
                  <c:v>4.7800002098083496</c:v>
                </c:pt>
                <c:pt idx="4549">
                  <c:v>4.5500001907348597</c:v>
                </c:pt>
                <c:pt idx="4550">
                  <c:v>4.5799999237060502</c:v>
                </c:pt>
                <c:pt idx="4551">
                  <c:v>4.6999998092651296</c:v>
                </c:pt>
                <c:pt idx="4552">
                  <c:v>4.7300000190734801</c:v>
                </c:pt>
                <c:pt idx="4553">
                  <c:v>4.6999998092651296</c:v>
                </c:pt>
                <c:pt idx="4554">
                  <c:v>4.6199998855590803</c:v>
                </c:pt>
                <c:pt idx="4555">
                  <c:v>4.8200001716613698</c:v>
                </c:pt>
                <c:pt idx="4556">
                  <c:v>5.0300002098083496</c:v>
                </c:pt>
                <c:pt idx="4557">
                  <c:v>5.0100002288818297</c:v>
                </c:pt>
                <c:pt idx="4558">
                  <c:v>5.0999999046325604</c:v>
                </c:pt>
                <c:pt idx="4559">
                  <c:v>5</c:v>
                </c:pt>
                <c:pt idx="4560">
                  <c:v>5</c:v>
                </c:pt>
                <c:pt idx="4561">
                  <c:v>4.8899998664855904</c:v>
                </c:pt>
                <c:pt idx="4562">
                  <c:v>5.0300002098083496</c:v>
                </c:pt>
                <c:pt idx="4563">
                  <c:v>5.0799999237060502</c:v>
                </c:pt>
                <c:pt idx="4564">
                  <c:v>5.0999999046325604</c:v>
                </c:pt>
                <c:pt idx="4565">
                  <c:v>5.0199999809265101</c:v>
                </c:pt>
                <c:pt idx="4566">
                  <c:v>5.1399998664855904</c:v>
                </c:pt>
                <c:pt idx="4567">
                  <c:v>5.17000007629394</c:v>
                </c:pt>
                <c:pt idx="4568">
                  <c:v>5.3000001907348597</c:v>
                </c:pt>
                <c:pt idx="4569">
                  <c:v>5.3000001907348597</c:v>
                </c:pt>
                <c:pt idx="4570">
                  <c:v>5.5</c:v>
                </c:pt>
                <c:pt idx="4571">
                  <c:v>5.4800000190734801</c:v>
                </c:pt>
                <c:pt idx="4572">
                  <c:v>5.4499998092651296</c:v>
                </c:pt>
                <c:pt idx="4573">
                  <c:v>5.4099998474120996</c:v>
                </c:pt>
                <c:pt idx="4574">
                  <c:v>5.3499999046325604</c:v>
                </c:pt>
                <c:pt idx="4575">
                  <c:v>5.3299999237060502</c:v>
                </c:pt>
                <c:pt idx="4576">
                  <c:v>5.21000003814697</c:v>
                </c:pt>
                <c:pt idx="4577">
                  <c:v>5.13000011444091</c:v>
                </c:pt>
                <c:pt idx="4578">
                  <c:v>5.1100001335143999</c:v>
                </c:pt>
                <c:pt idx="4579">
                  <c:v>5.1100001335143999</c:v>
                </c:pt>
                <c:pt idx="4580">
                  <c:v>5.0700001716613698</c:v>
                </c:pt>
                <c:pt idx="4581">
                  <c:v>5</c:v>
                </c:pt>
                <c:pt idx="4582">
                  <c:v>5.0900001525878897</c:v>
                </c:pt>
                <c:pt idx="4583">
                  <c:v>5.0999999046325604</c:v>
                </c:pt>
                <c:pt idx="4584">
                  <c:v>5.2600002288818297</c:v>
                </c:pt>
                <c:pt idx="4585">
                  <c:v>5.4000000953674299</c:v>
                </c:pt>
                <c:pt idx="4586">
                  <c:v>5.42000007629394</c:v>
                </c:pt>
                <c:pt idx="4587">
                  <c:v>5.4499998092651296</c:v>
                </c:pt>
                <c:pt idx="4588">
                  <c:v>5.3200001716613698</c:v>
                </c:pt>
                <c:pt idx="4589">
                  <c:v>5.2699999809265101</c:v>
                </c:pt>
                <c:pt idx="4590">
                  <c:v>5.21000003814697</c:v>
                </c:pt>
                <c:pt idx="4591">
                  <c:v>5.1999998092651296</c:v>
                </c:pt>
                <c:pt idx="4592">
                  <c:v>5.1799998283386204</c:v>
                </c:pt>
                <c:pt idx="4593">
                  <c:v>5.0799999237060502</c:v>
                </c:pt>
                <c:pt idx="4594">
                  <c:v>5.0100002288818297</c:v>
                </c:pt>
                <c:pt idx="4595">
                  <c:v>4.9400000572204501</c:v>
                </c:pt>
                <c:pt idx="4596">
                  <c:v>5.0100002288818297</c:v>
                </c:pt>
                <c:pt idx="4597">
                  <c:v>4.9899997711181596</c:v>
                </c:pt>
                <c:pt idx="4598">
                  <c:v>4.9299998283386204</c:v>
                </c:pt>
                <c:pt idx="4599">
                  <c:v>4.9000000953674299</c:v>
                </c:pt>
                <c:pt idx="4600">
                  <c:v>4.9699997901916504</c:v>
                </c:pt>
                <c:pt idx="4601">
                  <c:v>5</c:v>
                </c:pt>
                <c:pt idx="4602">
                  <c:v>4.9499998092651296</c:v>
                </c:pt>
                <c:pt idx="4603">
                  <c:v>4.9400000572204501</c:v>
                </c:pt>
                <c:pt idx="4604">
                  <c:v>4.9299998283386204</c:v>
                </c:pt>
                <c:pt idx="4605">
                  <c:v>4.8099999427795401</c:v>
                </c:pt>
                <c:pt idx="4606">
                  <c:v>4.7399997711181596</c:v>
                </c:pt>
                <c:pt idx="4607">
                  <c:v>4.7699999809265101</c:v>
                </c:pt>
                <c:pt idx="4608">
                  <c:v>4.71000003814697</c:v>
                </c:pt>
                <c:pt idx="4609">
                  <c:v>4.6599998474120996</c:v>
                </c:pt>
                <c:pt idx="4610">
                  <c:v>4.5</c:v>
                </c:pt>
                <c:pt idx="4611">
                  <c:v>4.4000000953674299</c:v>
                </c:pt>
                <c:pt idx="4612">
                  <c:v>4.4499998092651296</c:v>
                </c:pt>
                <c:pt idx="4613">
                  <c:v>4.5500001907348597</c:v>
                </c:pt>
                <c:pt idx="4614">
                  <c:v>4.5999999046325604</c:v>
                </c:pt>
                <c:pt idx="4615">
                  <c:v>4.5199999809265101</c:v>
                </c:pt>
                <c:pt idx="4616">
                  <c:v>4.6799998283386204</c:v>
                </c:pt>
                <c:pt idx="4617">
                  <c:v>4.7399997711181596</c:v>
                </c:pt>
                <c:pt idx="4618">
                  <c:v>4.7199997901916504</c:v>
                </c:pt>
                <c:pt idx="4619">
                  <c:v>4.71000003814697</c:v>
                </c:pt>
                <c:pt idx="4620">
                  <c:v>4.67000007629394</c:v>
                </c:pt>
                <c:pt idx="4621">
                  <c:v>4.6900000572204501</c:v>
                </c:pt>
                <c:pt idx="4622">
                  <c:v>4.8099999427795401</c:v>
                </c:pt>
                <c:pt idx="4623">
                  <c:v>4.71000003814697</c:v>
                </c:pt>
                <c:pt idx="4624">
                  <c:v>4.71000003814697</c:v>
                </c:pt>
                <c:pt idx="4625">
                  <c:v>4.7899999618530202</c:v>
                </c:pt>
                <c:pt idx="4626">
                  <c:v>4.9099998474120996</c:v>
                </c:pt>
                <c:pt idx="4627">
                  <c:v>4.8699998855590803</c:v>
                </c:pt>
                <c:pt idx="4628">
                  <c:v>4.7800002098083496</c:v>
                </c:pt>
                <c:pt idx="4629">
                  <c:v>4.8400001525878897</c:v>
                </c:pt>
                <c:pt idx="4630">
                  <c:v>4.8099999427795401</c:v>
                </c:pt>
                <c:pt idx="4631">
                  <c:v>4.7699999809265101</c:v>
                </c:pt>
                <c:pt idx="4632">
                  <c:v>4.71000003814697</c:v>
                </c:pt>
                <c:pt idx="4633">
                  <c:v>4.7199997901916504</c:v>
                </c:pt>
                <c:pt idx="4634">
                  <c:v>4.7199997901916504</c:v>
                </c:pt>
                <c:pt idx="4635">
                  <c:v>4.71000003814697</c:v>
                </c:pt>
                <c:pt idx="4636">
                  <c:v>4.8499999046325604</c:v>
                </c:pt>
                <c:pt idx="4637">
                  <c:v>4.67000007629394</c:v>
                </c:pt>
                <c:pt idx="4638">
                  <c:v>4.7300000190734801</c:v>
                </c:pt>
                <c:pt idx="4639">
                  <c:v>4.7199997901916504</c:v>
                </c:pt>
                <c:pt idx="4640">
                  <c:v>4.63000011444091</c:v>
                </c:pt>
                <c:pt idx="4641">
                  <c:v>4.7300000190734801</c:v>
                </c:pt>
                <c:pt idx="4642">
                  <c:v>4.5399999618530202</c:v>
                </c:pt>
                <c:pt idx="4643">
                  <c:v>4.5500001907348597</c:v>
                </c:pt>
                <c:pt idx="4644">
                  <c:v>4.6599998474120996</c:v>
                </c:pt>
                <c:pt idx="4645">
                  <c:v>4.63000011444091</c:v>
                </c:pt>
                <c:pt idx="4646">
                  <c:v>4.7899999618530202</c:v>
                </c:pt>
                <c:pt idx="4647">
                  <c:v>4.92000007629394</c:v>
                </c:pt>
                <c:pt idx="4648">
                  <c:v>4.9099998474120996</c:v>
                </c:pt>
                <c:pt idx="4649">
                  <c:v>4.88000011444091</c:v>
                </c:pt>
                <c:pt idx="4650">
                  <c:v>4.8499999046325604</c:v>
                </c:pt>
                <c:pt idx="4651">
                  <c:v>4.7199997901916504</c:v>
                </c:pt>
                <c:pt idx="4652">
                  <c:v>4.7300000190734801</c:v>
                </c:pt>
                <c:pt idx="4653">
                  <c:v>4.7399997711181596</c:v>
                </c:pt>
                <c:pt idx="4654">
                  <c:v>4.71000003814697</c:v>
                </c:pt>
                <c:pt idx="4655">
                  <c:v>4.6799998283386204</c:v>
                </c:pt>
                <c:pt idx="4656">
                  <c:v>4.7199997901916504</c:v>
                </c:pt>
                <c:pt idx="4657">
                  <c:v>4.6500000953674299</c:v>
                </c:pt>
                <c:pt idx="4658">
                  <c:v>4.5399999618530202</c:v>
                </c:pt>
                <c:pt idx="4659">
                  <c:v>4.5300002098083496</c:v>
                </c:pt>
                <c:pt idx="4660">
                  <c:v>4.6399998664855904</c:v>
                </c:pt>
                <c:pt idx="4661">
                  <c:v>4.5500001907348597</c:v>
                </c:pt>
                <c:pt idx="4662">
                  <c:v>4.5999999046325604</c:v>
                </c:pt>
                <c:pt idx="4663">
                  <c:v>4.6900000572204501</c:v>
                </c:pt>
                <c:pt idx="4664">
                  <c:v>4.6399998664855904</c:v>
                </c:pt>
                <c:pt idx="4665">
                  <c:v>4.6199998855590803</c:v>
                </c:pt>
                <c:pt idx="4666">
                  <c:v>4.5900001525878897</c:v>
                </c:pt>
                <c:pt idx="4667">
                  <c:v>4.5599999427795401</c:v>
                </c:pt>
                <c:pt idx="4668">
                  <c:v>4.5199999809265101</c:v>
                </c:pt>
                <c:pt idx="4669">
                  <c:v>4.5</c:v>
                </c:pt>
                <c:pt idx="4670">
                  <c:v>4.46000003814697</c:v>
                </c:pt>
                <c:pt idx="4671">
                  <c:v>4.5700001716613698</c:v>
                </c:pt>
                <c:pt idx="4672">
                  <c:v>4.5700001716613698</c:v>
                </c:pt>
                <c:pt idx="4673">
                  <c:v>4.5100002288818297</c:v>
                </c:pt>
                <c:pt idx="4674">
                  <c:v>4.5</c:v>
                </c:pt>
                <c:pt idx="4675">
                  <c:v>4.5100002288818297</c:v>
                </c:pt>
                <c:pt idx="4676">
                  <c:v>4.5399999618530202</c:v>
                </c:pt>
                <c:pt idx="4677">
                  <c:v>4.46000003814697</c:v>
                </c:pt>
                <c:pt idx="4678">
                  <c:v>4.42000007629394</c:v>
                </c:pt>
                <c:pt idx="4679">
                  <c:v>4.4000000953674299</c:v>
                </c:pt>
                <c:pt idx="4680">
                  <c:v>4.3400001525878897</c:v>
                </c:pt>
                <c:pt idx="4681">
                  <c:v>4.25</c:v>
                </c:pt>
                <c:pt idx="4682">
                  <c:v>4.38000011444091</c:v>
                </c:pt>
                <c:pt idx="4683">
                  <c:v>4.6199998855590803</c:v>
                </c:pt>
                <c:pt idx="4684">
                  <c:v>4.8699998855590803</c:v>
                </c:pt>
                <c:pt idx="4685">
                  <c:v>5.0399999618530202</c:v>
                </c:pt>
                <c:pt idx="4686">
                  <c:v>5.1500000953674299</c:v>
                </c:pt>
                <c:pt idx="4687">
                  <c:v>5.0399999618530202</c:v>
                </c:pt>
                <c:pt idx="4688">
                  <c:v>5.0900001525878897</c:v>
                </c:pt>
                <c:pt idx="4689">
                  <c:v>5.25</c:v>
                </c:pt>
                <c:pt idx="4690">
                  <c:v>5.2199997901916504</c:v>
                </c:pt>
                <c:pt idx="4691">
                  <c:v>5.3400001525878897</c:v>
                </c:pt>
                <c:pt idx="4692">
                  <c:v>5.3899998664855904</c:v>
                </c:pt>
                <c:pt idx="4693">
                  <c:v>5.4299998283386204</c:v>
                </c:pt>
                <c:pt idx="4694">
                  <c:v>5.3600001335143999</c:v>
                </c:pt>
                <c:pt idx="4695">
                  <c:v>5.2300000190734801</c:v>
                </c:pt>
                <c:pt idx="4696">
                  <c:v>5.3200001716613698</c:v>
                </c:pt>
                <c:pt idx="4697">
                  <c:v>5.3099999427795401</c:v>
                </c:pt>
                <c:pt idx="4698">
                  <c:v>5.4299998283386204</c:v>
                </c:pt>
                <c:pt idx="4699">
                  <c:v>5.4299998283386204</c:v>
                </c:pt>
                <c:pt idx="4700">
                  <c:v>5.4499998092651296</c:v>
                </c:pt>
                <c:pt idx="4701">
                  <c:v>5.5300002098083496</c:v>
                </c:pt>
                <c:pt idx="4702">
                  <c:v>5.38000011444091</c:v>
                </c:pt>
                <c:pt idx="4703">
                  <c:v>5.5</c:v>
                </c:pt>
                <c:pt idx="4704">
                  <c:v>5.4699997901916504</c:v>
                </c:pt>
                <c:pt idx="4705">
                  <c:v>5.7199997901916504</c:v>
                </c:pt>
                <c:pt idx="4706">
                  <c:v>5.6399998664855904</c:v>
                </c:pt>
                <c:pt idx="4707">
                  <c:v>5.8000001907348597</c:v>
                </c:pt>
                <c:pt idx="4708">
                  <c:v>5.7399997711181596</c:v>
                </c:pt>
                <c:pt idx="4709">
                  <c:v>5.5399999618530202</c:v>
                </c:pt>
                <c:pt idx="4710">
                  <c:v>5.67000007629394</c:v>
                </c:pt>
                <c:pt idx="4711">
                  <c:v>5.71000003814697</c:v>
                </c:pt>
                <c:pt idx="4712">
                  <c:v>5.8099999427795401</c:v>
                </c:pt>
                <c:pt idx="4713">
                  <c:v>5.7399997711181596</c:v>
                </c:pt>
                <c:pt idx="4714">
                  <c:v>5.6199998855590803</c:v>
                </c:pt>
                <c:pt idx="4715">
                  <c:v>5.5799999237060502</c:v>
                </c:pt>
                <c:pt idx="4716">
                  <c:v>5.5900001525878897</c:v>
                </c:pt>
                <c:pt idx="4717">
                  <c:v>5.5300002098083496</c:v>
                </c:pt>
                <c:pt idx="4718">
                  <c:v>5.4699997901916504</c:v>
                </c:pt>
                <c:pt idx="4719">
                  <c:v>5.5500001907348597</c:v>
                </c:pt>
                <c:pt idx="4720">
                  <c:v>5.5799999237060502</c:v>
                </c:pt>
                <c:pt idx="4721">
                  <c:v>5.6900000572204501</c:v>
                </c:pt>
                <c:pt idx="4722">
                  <c:v>5.75</c:v>
                </c:pt>
                <c:pt idx="4723">
                  <c:v>5.7199997901916504</c:v>
                </c:pt>
                <c:pt idx="4724">
                  <c:v>5.7300000190734801</c:v>
                </c:pt>
                <c:pt idx="4725">
                  <c:v>5.6900000572204501</c:v>
                </c:pt>
                <c:pt idx="4726">
                  <c:v>5.6999998092651296</c:v>
                </c:pt>
                <c:pt idx="4727">
                  <c:v>5.5500001907348597</c:v>
                </c:pt>
                <c:pt idx="4728">
                  <c:v>5.5300002098083496</c:v>
                </c:pt>
                <c:pt idx="4729">
                  <c:v>5.5300002098083496</c:v>
                </c:pt>
                <c:pt idx="4730">
                  <c:v>5.4699997901916504</c:v>
                </c:pt>
                <c:pt idx="4731">
                  <c:v>5.3499999046325604</c:v>
                </c:pt>
                <c:pt idx="4732">
                  <c:v>5.5100002288818297</c:v>
                </c:pt>
                <c:pt idx="4733">
                  <c:v>5.5199999809265101</c:v>
                </c:pt>
                <c:pt idx="4734">
                  <c:v>5.5599999427795401</c:v>
                </c:pt>
                <c:pt idx="4735">
                  <c:v>5.6599998474120996</c:v>
                </c:pt>
                <c:pt idx="4736">
                  <c:v>5.6199998855590803</c:v>
                </c:pt>
                <c:pt idx="4737">
                  <c:v>5.8499999046325604</c:v>
                </c:pt>
                <c:pt idx="4738">
                  <c:v>5.8400001525878897</c:v>
                </c:pt>
                <c:pt idx="4739">
                  <c:v>5.71000003814697</c:v>
                </c:pt>
                <c:pt idx="4740">
                  <c:v>5.63000011444091</c:v>
                </c:pt>
                <c:pt idx="4741">
                  <c:v>5.6500000953674299</c:v>
                </c:pt>
                <c:pt idx="4742">
                  <c:v>5.6399998664855904</c:v>
                </c:pt>
                <c:pt idx="4743">
                  <c:v>5.5900001525878897</c:v>
                </c:pt>
                <c:pt idx="4744">
                  <c:v>5.6100001335143999</c:v>
                </c:pt>
                <c:pt idx="4745">
                  <c:v>5.5500001907348597</c:v>
                </c:pt>
                <c:pt idx="4746">
                  <c:v>5.4800000190734801</c:v>
                </c:pt>
                <c:pt idx="4747">
                  <c:v>5.2600002288818297</c:v>
                </c:pt>
                <c:pt idx="4748">
                  <c:v>5.2600002288818297</c:v>
                </c:pt>
                <c:pt idx="4749">
                  <c:v>5.2300000190734801</c:v>
                </c:pt>
                <c:pt idx="4750">
                  <c:v>5.2899999618530202</c:v>
                </c:pt>
                <c:pt idx="4751">
                  <c:v>5</c:v>
                </c:pt>
                <c:pt idx="4752">
                  <c:v>4.9000000953674299</c:v>
                </c:pt>
                <c:pt idx="4753">
                  <c:v>5.0599999427795401</c:v>
                </c:pt>
                <c:pt idx="4754">
                  <c:v>4.9499998092651296</c:v>
                </c:pt>
                <c:pt idx="4755">
                  <c:v>4.9299998283386204</c:v>
                </c:pt>
                <c:pt idx="4756">
                  <c:v>4.96000003814697</c:v>
                </c:pt>
                <c:pt idx="4757">
                  <c:v>4.9800000190734801</c:v>
                </c:pt>
                <c:pt idx="4758">
                  <c:v>5.17000007629394</c:v>
                </c:pt>
                <c:pt idx="4759">
                  <c:v>5.1399998664855904</c:v>
                </c:pt>
                <c:pt idx="4760">
                  <c:v>5.0799999237060502</c:v>
                </c:pt>
                <c:pt idx="4761">
                  <c:v>5.0100002288818297</c:v>
                </c:pt>
                <c:pt idx="4762">
                  <c:v>4.9499998092651296</c:v>
                </c:pt>
                <c:pt idx="4763">
                  <c:v>4.9000000953674299</c:v>
                </c:pt>
                <c:pt idx="4764">
                  <c:v>4.8699998855590803</c:v>
                </c:pt>
                <c:pt idx="4765">
                  <c:v>4.8400001525878897</c:v>
                </c:pt>
                <c:pt idx="4766">
                  <c:v>4.7800002098083496</c:v>
                </c:pt>
                <c:pt idx="4767">
                  <c:v>4.7800002098083496</c:v>
                </c:pt>
                <c:pt idx="4768">
                  <c:v>4.8200001716613698</c:v>
                </c:pt>
                <c:pt idx="4769">
                  <c:v>4.8400001525878897</c:v>
                </c:pt>
                <c:pt idx="4770">
                  <c:v>4.8600001335143999</c:v>
                </c:pt>
                <c:pt idx="4771">
                  <c:v>4.9400000572204501</c:v>
                </c:pt>
                <c:pt idx="4772">
                  <c:v>5.0199999809265101</c:v>
                </c:pt>
              </c:numCache>
            </c:numRef>
          </c:val>
          <c:smooth val="0"/>
          <c:extLst>
            <c:ext xmlns:c16="http://schemas.microsoft.com/office/drawing/2014/chart" uri="{C3380CC4-5D6E-409C-BE32-E72D297353CC}">
              <c16:uniqueId val="{00000000-14E7-A844-88B3-6B4DF0B8308D}"/>
            </c:ext>
          </c:extLst>
        </c:ser>
        <c:dLbls>
          <c:showLegendKey val="0"/>
          <c:showVal val="0"/>
          <c:showCatName val="0"/>
          <c:showSerName val="0"/>
          <c:showPercent val="0"/>
          <c:showBubbleSize val="0"/>
        </c:dLbls>
        <c:smooth val="0"/>
        <c:axId val="183343583"/>
        <c:axId val="1"/>
      </c:lineChart>
      <c:dateAx>
        <c:axId val="183343583"/>
        <c:scaling>
          <c:orientation val="minMax"/>
        </c:scaling>
        <c:delete val="0"/>
        <c:axPos val="b"/>
        <c:numFmt formatCode="m/d/yy"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3343583"/>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Qantas</a:t>
            </a:r>
            <a:r>
              <a:rPr lang="en-US" sz="1800" baseline="0"/>
              <a:t> Returns</a:t>
            </a:r>
            <a:endParaRPr lang="en-US" sz="1800"/>
          </a:p>
        </c:rich>
      </c:tx>
      <c:overlay val="0"/>
      <c:spPr>
        <a:noFill/>
        <a:ln>
          <a:noFill/>
        </a:ln>
        <a:effectLst/>
      </c:spPr>
    </c:title>
    <c:autoTitleDeleted val="0"/>
    <c:plotArea>
      <c:layout/>
      <c:lineChart>
        <c:grouping val="standard"/>
        <c:varyColors val="0"/>
        <c:ser>
          <c:idx val="0"/>
          <c:order val="0"/>
          <c:tx>
            <c:strRef>
              <c:f>QANReturns!$B$1</c:f>
              <c:strCache>
                <c:ptCount val="1"/>
                <c:pt idx="0">
                  <c:v>Close</c:v>
                </c:pt>
              </c:strCache>
            </c:strRef>
          </c:tx>
          <c:spPr>
            <a:ln w="22225" cap="rnd">
              <a:solidFill>
                <a:schemeClr val="accent1"/>
              </a:solidFill>
            </a:ln>
            <a:effectLst>
              <a:glow rad="139700">
                <a:schemeClr val="accent1">
                  <a:satMod val="175000"/>
                  <a:alpha val="14000"/>
                </a:schemeClr>
              </a:glow>
            </a:effectLst>
          </c:spPr>
          <c:marker>
            <c:symbol val="none"/>
          </c:marker>
          <c:cat>
            <c:numRef>
              <c:f>QANReturns!$A$2:$A$4773</c:f>
              <c:numCache>
                <c:formatCode>m/d/yy</c:formatCode>
                <c:ptCount val="4772"/>
                <c:pt idx="0">
                  <c:v>37672</c:v>
                </c:pt>
                <c:pt idx="1">
                  <c:v>37673</c:v>
                </c:pt>
                <c:pt idx="2">
                  <c:v>37676</c:v>
                </c:pt>
                <c:pt idx="3">
                  <c:v>37677</c:v>
                </c:pt>
                <c:pt idx="4">
                  <c:v>37678</c:v>
                </c:pt>
                <c:pt idx="5">
                  <c:v>37679</c:v>
                </c:pt>
                <c:pt idx="6">
                  <c:v>37680</c:v>
                </c:pt>
                <c:pt idx="7">
                  <c:v>37683</c:v>
                </c:pt>
                <c:pt idx="8">
                  <c:v>37684</c:v>
                </c:pt>
                <c:pt idx="9">
                  <c:v>37685</c:v>
                </c:pt>
                <c:pt idx="10">
                  <c:v>37686</c:v>
                </c:pt>
                <c:pt idx="11">
                  <c:v>37687</c:v>
                </c:pt>
                <c:pt idx="12">
                  <c:v>37690</c:v>
                </c:pt>
                <c:pt idx="13">
                  <c:v>37691</c:v>
                </c:pt>
                <c:pt idx="14">
                  <c:v>37692</c:v>
                </c:pt>
                <c:pt idx="15">
                  <c:v>37693</c:v>
                </c:pt>
                <c:pt idx="16">
                  <c:v>37694</c:v>
                </c:pt>
                <c:pt idx="17">
                  <c:v>37697</c:v>
                </c:pt>
                <c:pt idx="18">
                  <c:v>37698</c:v>
                </c:pt>
                <c:pt idx="19">
                  <c:v>37699</c:v>
                </c:pt>
                <c:pt idx="20">
                  <c:v>37700</c:v>
                </c:pt>
                <c:pt idx="21">
                  <c:v>37701</c:v>
                </c:pt>
                <c:pt idx="22">
                  <c:v>37704</c:v>
                </c:pt>
                <c:pt idx="23">
                  <c:v>37705</c:v>
                </c:pt>
                <c:pt idx="24">
                  <c:v>37706</c:v>
                </c:pt>
                <c:pt idx="25">
                  <c:v>37707</c:v>
                </c:pt>
                <c:pt idx="26">
                  <c:v>37708</c:v>
                </c:pt>
                <c:pt idx="27">
                  <c:v>37711</c:v>
                </c:pt>
                <c:pt idx="28">
                  <c:v>37712</c:v>
                </c:pt>
                <c:pt idx="29">
                  <c:v>37713</c:v>
                </c:pt>
                <c:pt idx="30">
                  <c:v>37714</c:v>
                </c:pt>
                <c:pt idx="31">
                  <c:v>37715</c:v>
                </c:pt>
                <c:pt idx="32">
                  <c:v>37718</c:v>
                </c:pt>
                <c:pt idx="33">
                  <c:v>37719</c:v>
                </c:pt>
                <c:pt idx="34">
                  <c:v>37720</c:v>
                </c:pt>
                <c:pt idx="35">
                  <c:v>37721</c:v>
                </c:pt>
                <c:pt idx="36">
                  <c:v>37722</c:v>
                </c:pt>
                <c:pt idx="37">
                  <c:v>37725</c:v>
                </c:pt>
                <c:pt idx="38">
                  <c:v>37726</c:v>
                </c:pt>
                <c:pt idx="39">
                  <c:v>37727</c:v>
                </c:pt>
                <c:pt idx="40">
                  <c:v>37728</c:v>
                </c:pt>
                <c:pt idx="41">
                  <c:v>37733</c:v>
                </c:pt>
                <c:pt idx="42">
                  <c:v>37734</c:v>
                </c:pt>
                <c:pt idx="43">
                  <c:v>37735</c:v>
                </c:pt>
                <c:pt idx="44">
                  <c:v>37739</c:v>
                </c:pt>
                <c:pt idx="45">
                  <c:v>37740</c:v>
                </c:pt>
                <c:pt idx="46">
                  <c:v>37741</c:v>
                </c:pt>
                <c:pt idx="47">
                  <c:v>37742</c:v>
                </c:pt>
                <c:pt idx="48">
                  <c:v>37743</c:v>
                </c:pt>
                <c:pt idx="49">
                  <c:v>37746</c:v>
                </c:pt>
                <c:pt idx="50">
                  <c:v>37747</c:v>
                </c:pt>
                <c:pt idx="51">
                  <c:v>37748</c:v>
                </c:pt>
                <c:pt idx="52">
                  <c:v>37749</c:v>
                </c:pt>
                <c:pt idx="53">
                  <c:v>37750</c:v>
                </c:pt>
                <c:pt idx="54">
                  <c:v>37753</c:v>
                </c:pt>
                <c:pt idx="55">
                  <c:v>37754</c:v>
                </c:pt>
                <c:pt idx="56">
                  <c:v>37755</c:v>
                </c:pt>
                <c:pt idx="57">
                  <c:v>37756</c:v>
                </c:pt>
                <c:pt idx="58">
                  <c:v>37757</c:v>
                </c:pt>
                <c:pt idx="59">
                  <c:v>37760</c:v>
                </c:pt>
                <c:pt idx="60">
                  <c:v>37761</c:v>
                </c:pt>
                <c:pt idx="61">
                  <c:v>37762</c:v>
                </c:pt>
                <c:pt idx="62">
                  <c:v>37763</c:v>
                </c:pt>
                <c:pt idx="63">
                  <c:v>37764</c:v>
                </c:pt>
                <c:pt idx="64">
                  <c:v>37767</c:v>
                </c:pt>
                <c:pt idx="65">
                  <c:v>37768</c:v>
                </c:pt>
                <c:pt idx="66">
                  <c:v>37769</c:v>
                </c:pt>
                <c:pt idx="67">
                  <c:v>37770</c:v>
                </c:pt>
                <c:pt idx="68">
                  <c:v>37771</c:v>
                </c:pt>
                <c:pt idx="69">
                  <c:v>37774</c:v>
                </c:pt>
                <c:pt idx="70">
                  <c:v>37775</c:v>
                </c:pt>
                <c:pt idx="71">
                  <c:v>37776</c:v>
                </c:pt>
                <c:pt idx="72">
                  <c:v>37777</c:v>
                </c:pt>
                <c:pt idx="73">
                  <c:v>37778</c:v>
                </c:pt>
                <c:pt idx="74">
                  <c:v>37782</c:v>
                </c:pt>
                <c:pt idx="75">
                  <c:v>37783</c:v>
                </c:pt>
                <c:pt idx="76">
                  <c:v>37784</c:v>
                </c:pt>
                <c:pt idx="77">
                  <c:v>37785</c:v>
                </c:pt>
                <c:pt idx="78">
                  <c:v>37788</c:v>
                </c:pt>
                <c:pt idx="79">
                  <c:v>37789</c:v>
                </c:pt>
                <c:pt idx="80">
                  <c:v>37790</c:v>
                </c:pt>
                <c:pt idx="81">
                  <c:v>37791</c:v>
                </c:pt>
                <c:pt idx="82">
                  <c:v>37792</c:v>
                </c:pt>
                <c:pt idx="83">
                  <c:v>37795</c:v>
                </c:pt>
                <c:pt idx="84">
                  <c:v>37796</c:v>
                </c:pt>
                <c:pt idx="85">
                  <c:v>37797</c:v>
                </c:pt>
                <c:pt idx="86">
                  <c:v>37798</c:v>
                </c:pt>
                <c:pt idx="87">
                  <c:v>37799</c:v>
                </c:pt>
                <c:pt idx="88">
                  <c:v>37802</c:v>
                </c:pt>
                <c:pt idx="89">
                  <c:v>37803</c:v>
                </c:pt>
                <c:pt idx="90">
                  <c:v>37804</c:v>
                </c:pt>
                <c:pt idx="91">
                  <c:v>37805</c:v>
                </c:pt>
                <c:pt idx="92">
                  <c:v>37806</c:v>
                </c:pt>
                <c:pt idx="93">
                  <c:v>37809</c:v>
                </c:pt>
                <c:pt idx="94">
                  <c:v>37810</c:v>
                </c:pt>
                <c:pt idx="95">
                  <c:v>37811</c:v>
                </c:pt>
                <c:pt idx="96">
                  <c:v>37812</c:v>
                </c:pt>
                <c:pt idx="97">
                  <c:v>37813</c:v>
                </c:pt>
                <c:pt idx="98">
                  <c:v>37816</c:v>
                </c:pt>
                <c:pt idx="99">
                  <c:v>37817</c:v>
                </c:pt>
                <c:pt idx="100">
                  <c:v>37818</c:v>
                </c:pt>
                <c:pt idx="101">
                  <c:v>37819</c:v>
                </c:pt>
                <c:pt idx="102">
                  <c:v>37820</c:v>
                </c:pt>
                <c:pt idx="103">
                  <c:v>37823</c:v>
                </c:pt>
                <c:pt idx="104">
                  <c:v>37824</c:v>
                </c:pt>
                <c:pt idx="105">
                  <c:v>37825</c:v>
                </c:pt>
                <c:pt idx="106">
                  <c:v>37826</c:v>
                </c:pt>
                <c:pt idx="107">
                  <c:v>37827</c:v>
                </c:pt>
                <c:pt idx="108">
                  <c:v>37830</c:v>
                </c:pt>
                <c:pt idx="109">
                  <c:v>37831</c:v>
                </c:pt>
                <c:pt idx="110">
                  <c:v>37832</c:v>
                </c:pt>
                <c:pt idx="111">
                  <c:v>37833</c:v>
                </c:pt>
                <c:pt idx="112">
                  <c:v>37834</c:v>
                </c:pt>
                <c:pt idx="113">
                  <c:v>37837</c:v>
                </c:pt>
                <c:pt idx="114">
                  <c:v>37838</c:v>
                </c:pt>
                <c:pt idx="115">
                  <c:v>37839</c:v>
                </c:pt>
                <c:pt idx="116">
                  <c:v>37840</c:v>
                </c:pt>
                <c:pt idx="117">
                  <c:v>37841</c:v>
                </c:pt>
                <c:pt idx="118">
                  <c:v>37844</c:v>
                </c:pt>
                <c:pt idx="119">
                  <c:v>37845</c:v>
                </c:pt>
                <c:pt idx="120">
                  <c:v>37846</c:v>
                </c:pt>
                <c:pt idx="121">
                  <c:v>37847</c:v>
                </c:pt>
                <c:pt idx="122">
                  <c:v>37848</c:v>
                </c:pt>
                <c:pt idx="123">
                  <c:v>37851</c:v>
                </c:pt>
                <c:pt idx="124">
                  <c:v>37852</c:v>
                </c:pt>
                <c:pt idx="125">
                  <c:v>37853</c:v>
                </c:pt>
                <c:pt idx="126">
                  <c:v>37854</c:v>
                </c:pt>
                <c:pt idx="127">
                  <c:v>37855</c:v>
                </c:pt>
                <c:pt idx="128">
                  <c:v>37858</c:v>
                </c:pt>
                <c:pt idx="129">
                  <c:v>37859</c:v>
                </c:pt>
                <c:pt idx="130">
                  <c:v>37860</c:v>
                </c:pt>
                <c:pt idx="131">
                  <c:v>37861</c:v>
                </c:pt>
                <c:pt idx="132">
                  <c:v>37862</c:v>
                </c:pt>
                <c:pt idx="133">
                  <c:v>37865</c:v>
                </c:pt>
                <c:pt idx="134">
                  <c:v>37866</c:v>
                </c:pt>
                <c:pt idx="135">
                  <c:v>37867</c:v>
                </c:pt>
                <c:pt idx="136">
                  <c:v>37868</c:v>
                </c:pt>
                <c:pt idx="137">
                  <c:v>37869</c:v>
                </c:pt>
                <c:pt idx="138">
                  <c:v>37872</c:v>
                </c:pt>
                <c:pt idx="139">
                  <c:v>37873</c:v>
                </c:pt>
                <c:pt idx="140">
                  <c:v>37874</c:v>
                </c:pt>
                <c:pt idx="141">
                  <c:v>37875</c:v>
                </c:pt>
                <c:pt idx="142">
                  <c:v>37876</c:v>
                </c:pt>
                <c:pt idx="143">
                  <c:v>37879</c:v>
                </c:pt>
                <c:pt idx="144">
                  <c:v>37880</c:v>
                </c:pt>
                <c:pt idx="145">
                  <c:v>37881</c:v>
                </c:pt>
                <c:pt idx="146">
                  <c:v>37882</c:v>
                </c:pt>
                <c:pt idx="147">
                  <c:v>37883</c:v>
                </c:pt>
                <c:pt idx="148">
                  <c:v>37886</c:v>
                </c:pt>
                <c:pt idx="149">
                  <c:v>37887</c:v>
                </c:pt>
                <c:pt idx="150">
                  <c:v>37888</c:v>
                </c:pt>
                <c:pt idx="151">
                  <c:v>37889</c:v>
                </c:pt>
                <c:pt idx="152">
                  <c:v>37890</c:v>
                </c:pt>
                <c:pt idx="153">
                  <c:v>37893</c:v>
                </c:pt>
                <c:pt idx="154">
                  <c:v>37894</c:v>
                </c:pt>
                <c:pt idx="155">
                  <c:v>37895</c:v>
                </c:pt>
                <c:pt idx="156">
                  <c:v>37896</c:v>
                </c:pt>
                <c:pt idx="157">
                  <c:v>37897</c:v>
                </c:pt>
                <c:pt idx="158">
                  <c:v>37900</c:v>
                </c:pt>
                <c:pt idx="159">
                  <c:v>37901</c:v>
                </c:pt>
                <c:pt idx="160">
                  <c:v>37902</c:v>
                </c:pt>
                <c:pt idx="161">
                  <c:v>37903</c:v>
                </c:pt>
                <c:pt idx="162">
                  <c:v>37904</c:v>
                </c:pt>
                <c:pt idx="163">
                  <c:v>37907</c:v>
                </c:pt>
                <c:pt idx="164">
                  <c:v>37908</c:v>
                </c:pt>
                <c:pt idx="165">
                  <c:v>37909</c:v>
                </c:pt>
                <c:pt idx="166">
                  <c:v>37910</c:v>
                </c:pt>
                <c:pt idx="167">
                  <c:v>37911</c:v>
                </c:pt>
                <c:pt idx="168">
                  <c:v>37914</c:v>
                </c:pt>
                <c:pt idx="169">
                  <c:v>37915</c:v>
                </c:pt>
                <c:pt idx="170">
                  <c:v>37916</c:v>
                </c:pt>
                <c:pt idx="171">
                  <c:v>37917</c:v>
                </c:pt>
                <c:pt idx="172">
                  <c:v>37918</c:v>
                </c:pt>
                <c:pt idx="173">
                  <c:v>37921</c:v>
                </c:pt>
                <c:pt idx="174">
                  <c:v>37922</c:v>
                </c:pt>
                <c:pt idx="175">
                  <c:v>37923</c:v>
                </c:pt>
                <c:pt idx="176">
                  <c:v>37924</c:v>
                </c:pt>
                <c:pt idx="177">
                  <c:v>37925</c:v>
                </c:pt>
                <c:pt idx="178">
                  <c:v>37928</c:v>
                </c:pt>
                <c:pt idx="179">
                  <c:v>37929</c:v>
                </c:pt>
                <c:pt idx="180">
                  <c:v>37930</c:v>
                </c:pt>
                <c:pt idx="181">
                  <c:v>37931</c:v>
                </c:pt>
                <c:pt idx="182">
                  <c:v>37932</c:v>
                </c:pt>
                <c:pt idx="183">
                  <c:v>37935</c:v>
                </c:pt>
                <c:pt idx="184">
                  <c:v>37936</c:v>
                </c:pt>
                <c:pt idx="185">
                  <c:v>37937</c:v>
                </c:pt>
                <c:pt idx="186">
                  <c:v>37938</c:v>
                </c:pt>
                <c:pt idx="187">
                  <c:v>37939</c:v>
                </c:pt>
                <c:pt idx="188">
                  <c:v>37942</c:v>
                </c:pt>
                <c:pt idx="189">
                  <c:v>37943</c:v>
                </c:pt>
                <c:pt idx="190">
                  <c:v>37944</c:v>
                </c:pt>
                <c:pt idx="191">
                  <c:v>37945</c:v>
                </c:pt>
                <c:pt idx="192">
                  <c:v>37946</c:v>
                </c:pt>
                <c:pt idx="193">
                  <c:v>37949</c:v>
                </c:pt>
                <c:pt idx="194">
                  <c:v>37950</c:v>
                </c:pt>
                <c:pt idx="195">
                  <c:v>37951</c:v>
                </c:pt>
                <c:pt idx="196">
                  <c:v>37952</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37984</c:v>
                </c:pt>
                <c:pt idx="217">
                  <c:v>37985</c:v>
                </c:pt>
                <c:pt idx="218">
                  <c:v>37986</c:v>
                </c:pt>
                <c:pt idx="219">
                  <c:v>37988</c:v>
                </c:pt>
                <c:pt idx="220">
                  <c:v>37991</c:v>
                </c:pt>
                <c:pt idx="221">
                  <c:v>37992</c:v>
                </c:pt>
                <c:pt idx="222">
                  <c:v>37993</c:v>
                </c:pt>
                <c:pt idx="223">
                  <c:v>37994</c:v>
                </c:pt>
                <c:pt idx="224">
                  <c:v>37995</c:v>
                </c:pt>
                <c:pt idx="225">
                  <c:v>37998</c:v>
                </c:pt>
                <c:pt idx="226">
                  <c:v>37999</c:v>
                </c:pt>
                <c:pt idx="227">
                  <c:v>38000</c:v>
                </c:pt>
                <c:pt idx="228">
                  <c:v>38001</c:v>
                </c:pt>
                <c:pt idx="229">
                  <c:v>38002</c:v>
                </c:pt>
                <c:pt idx="230">
                  <c:v>38005</c:v>
                </c:pt>
                <c:pt idx="231">
                  <c:v>38006</c:v>
                </c:pt>
                <c:pt idx="232">
                  <c:v>38007</c:v>
                </c:pt>
                <c:pt idx="233">
                  <c:v>38008</c:v>
                </c:pt>
                <c:pt idx="234">
                  <c:v>38009</c:v>
                </c:pt>
                <c:pt idx="235">
                  <c:v>38013</c:v>
                </c:pt>
                <c:pt idx="236">
                  <c:v>38014</c:v>
                </c:pt>
                <c:pt idx="237">
                  <c:v>38015</c:v>
                </c:pt>
                <c:pt idx="238">
                  <c:v>38016</c:v>
                </c:pt>
                <c:pt idx="239">
                  <c:v>38019</c:v>
                </c:pt>
                <c:pt idx="240">
                  <c:v>38020</c:v>
                </c:pt>
                <c:pt idx="241">
                  <c:v>38021</c:v>
                </c:pt>
                <c:pt idx="242">
                  <c:v>38022</c:v>
                </c:pt>
                <c:pt idx="243">
                  <c:v>38023</c:v>
                </c:pt>
                <c:pt idx="244">
                  <c:v>38026</c:v>
                </c:pt>
                <c:pt idx="245">
                  <c:v>38027</c:v>
                </c:pt>
                <c:pt idx="246">
                  <c:v>38028</c:v>
                </c:pt>
                <c:pt idx="247">
                  <c:v>38029</c:v>
                </c:pt>
                <c:pt idx="248">
                  <c:v>38030</c:v>
                </c:pt>
                <c:pt idx="249">
                  <c:v>38033</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38090</c:v>
                </c:pt>
                <c:pt idx="289">
                  <c:v>38091</c:v>
                </c:pt>
                <c:pt idx="290">
                  <c:v>38092</c:v>
                </c:pt>
                <c:pt idx="291">
                  <c:v>38093</c:v>
                </c:pt>
                <c:pt idx="292">
                  <c:v>38096</c:v>
                </c:pt>
                <c:pt idx="293">
                  <c:v>38097</c:v>
                </c:pt>
                <c:pt idx="294">
                  <c:v>38098</c:v>
                </c:pt>
                <c:pt idx="295">
                  <c:v>38099</c:v>
                </c:pt>
                <c:pt idx="296">
                  <c:v>38100</c:v>
                </c:pt>
                <c:pt idx="297">
                  <c:v>38103</c:v>
                </c:pt>
                <c:pt idx="298">
                  <c:v>38104</c:v>
                </c:pt>
                <c:pt idx="299">
                  <c:v>38105</c:v>
                </c:pt>
                <c:pt idx="300">
                  <c:v>38106</c:v>
                </c:pt>
                <c:pt idx="301">
                  <c:v>38107</c:v>
                </c:pt>
                <c:pt idx="302">
                  <c:v>38110</c:v>
                </c:pt>
                <c:pt idx="303">
                  <c:v>38111</c:v>
                </c:pt>
                <c:pt idx="304">
                  <c:v>38112</c:v>
                </c:pt>
                <c:pt idx="305">
                  <c:v>38113</c:v>
                </c:pt>
                <c:pt idx="306">
                  <c:v>38114</c:v>
                </c:pt>
                <c:pt idx="307">
                  <c:v>38117</c:v>
                </c:pt>
                <c:pt idx="308">
                  <c:v>38118</c:v>
                </c:pt>
                <c:pt idx="309">
                  <c:v>38119</c:v>
                </c:pt>
                <c:pt idx="310">
                  <c:v>38120</c:v>
                </c:pt>
                <c:pt idx="311">
                  <c:v>38121</c:v>
                </c:pt>
                <c:pt idx="312">
                  <c:v>38124</c:v>
                </c:pt>
                <c:pt idx="313">
                  <c:v>38125</c:v>
                </c:pt>
                <c:pt idx="314">
                  <c:v>38126</c:v>
                </c:pt>
                <c:pt idx="315">
                  <c:v>38127</c:v>
                </c:pt>
                <c:pt idx="316">
                  <c:v>38128</c:v>
                </c:pt>
                <c:pt idx="317">
                  <c:v>38131</c:v>
                </c:pt>
                <c:pt idx="318">
                  <c:v>38132</c:v>
                </c:pt>
                <c:pt idx="319">
                  <c:v>38133</c:v>
                </c:pt>
                <c:pt idx="320">
                  <c:v>38134</c:v>
                </c:pt>
                <c:pt idx="321">
                  <c:v>38135</c:v>
                </c:pt>
                <c:pt idx="322">
                  <c:v>38138</c:v>
                </c:pt>
                <c:pt idx="323">
                  <c:v>38139</c:v>
                </c:pt>
                <c:pt idx="324">
                  <c:v>38140</c:v>
                </c:pt>
                <c:pt idx="325">
                  <c:v>38141</c:v>
                </c:pt>
                <c:pt idx="326">
                  <c:v>38142</c:v>
                </c:pt>
                <c:pt idx="327">
                  <c:v>38145</c:v>
                </c:pt>
                <c:pt idx="328">
                  <c:v>38146</c:v>
                </c:pt>
                <c:pt idx="329">
                  <c:v>38147</c:v>
                </c:pt>
                <c:pt idx="330">
                  <c:v>38148</c:v>
                </c:pt>
                <c:pt idx="331">
                  <c:v>38149</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38173</c:v>
                </c:pt>
                <c:pt idx="347">
                  <c:v>38174</c:v>
                </c:pt>
                <c:pt idx="348">
                  <c:v>38175</c:v>
                </c:pt>
                <c:pt idx="349">
                  <c:v>38176</c:v>
                </c:pt>
                <c:pt idx="350">
                  <c:v>38177</c:v>
                </c:pt>
                <c:pt idx="351">
                  <c:v>38180</c:v>
                </c:pt>
                <c:pt idx="352">
                  <c:v>38181</c:v>
                </c:pt>
                <c:pt idx="353">
                  <c:v>38182</c:v>
                </c:pt>
                <c:pt idx="354">
                  <c:v>38183</c:v>
                </c:pt>
                <c:pt idx="355">
                  <c:v>38184</c:v>
                </c:pt>
                <c:pt idx="356">
                  <c:v>38187</c:v>
                </c:pt>
                <c:pt idx="357">
                  <c:v>38188</c:v>
                </c:pt>
                <c:pt idx="358">
                  <c:v>38189</c:v>
                </c:pt>
                <c:pt idx="359">
                  <c:v>38190</c:v>
                </c:pt>
                <c:pt idx="360">
                  <c:v>38191</c:v>
                </c:pt>
                <c:pt idx="361">
                  <c:v>38194</c:v>
                </c:pt>
                <c:pt idx="362">
                  <c:v>38195</c:v>
                </c:pt>
                <c:pt idx="363">
                  <c:v>38196</c:v>
                </c:pt>
                <c:pt idx="364">
                  <c:v>38197</c:v>
                </c:pt>
                <c:pt idx="365">
                  <c:v>38198</c:v>
                </c:pt>
                <c:pt idx="366">
                  <c:v>38201</c:v>
                </c:pt>
                <c:pt idx="367">
                  <c:v>38202</c:v>
                </c:pt>
                <c:pt idx="368">
                  <c:v>38203</c:v>
                </c:pt>
                <c:pt idx="369">
                  <c:v>38204</c:v>
                </c:pt>
                <c:pt idx="370">
                  <c:v>38205</c:v>
                </c:pt>
                <c:pt idx="371">
                  <c:v>38208</c:v>
                </c:pt>
                <c:pt idx="372">
                  <c:v>38209</c:v>
                </c:pt>
                <c:pt idx="373">
                  <c:v>38210</c:v>
                </c:pt>
                <c:pt idx="374">
                  <c:v>38211</c:v>
                </c:pt>
                <c:pt idx="375">
                  <c:v>38212</c:v>
                </c:pt>
                <c:pt idx="376">
                  <c:v>38215</c:v>
                </c:pt>
                <c:pt idx="377">
                  <c:v>38216</c:v>
                </c:pt>
                <c:pt idx="378">
                  <c:v>38217</c:v>
                </c:pt>
                <c:pt idx="379">
                  <c:v>38218</c:v>
                </c:pt>
                <c:pt idx="380">
                  <c:v>38219</c:v>
                </c:pt>
                <c:pt idx="381">
                  <c:v>38222</c:v>
                </c:pt>
                <c:pt idx="382">
                  <c:v>38223</c:v>
                </c:pt>
                <c:pt idx="383">
                  <c:v>38224</c:v>
                </c:pt>
                <c:pt idx="384">
                  <c:v>38225</c:v>
                </c:pt>
                <c:pt idx="385">
                  <c:v>38226</c:v>
                </c:pt>
                <c:pt idx="386">
                  <c:v>38229</c:v>
                </c:pt>
                <c:pt idx="387">
                  <c:v>38230</c:v>
                </c:pt>
                <c:pt idx="388">
                  <c:v>38231</c:v>
                </c:pt>
                <c:pt idx="389">
                  <c:v>38232</c:v>
                </c:pt>
                <c:pt idx="390">
                  <c:v>38233</c:v>
                </c:pt>
                <c:pt idx="391">
                  <c:v>38236</c:v>
                </c:pt>
                <c:pt idx="392">
                  <c:v>38237</c:v>
                </c:pt>
                <c:pt idx="393">
                  <c:v>38238</c:v>
                </c:pt>
                <c:pt idx="394">
                  <c:v>38239</c:v>
                </c:pt>
                <c:pt idx="395">
                  <c:v>38240</c:v>
                </c:pt>
                <c:pt idx="396">
                  <c:v>38243</c:v>
                </c:pt>
                <c:pt idx="397">
                  <c:v>38244</c:v>
                </c:pt>
                <c:pt idx="398">
                  <c:v>38245</c:v>
                </c:pt>
                <c:pt idx="399">
                  <c:v>38246</c:v>
                </c:pt>
                <c:pt idx="400">
                  <c:v>38247</c:v>
                </c:pt>
                <c:pt idx="401">
                  <c:v>38250</c:v>
                </c:pt>
                <c:pt idx="402">
                  <c:v>38251</c:v>
                </c:pt>
                <c:pt idx="403">
                  <c:v>38252</c:v>
                </c:pt>
                <c:pt idx="404">
                  <c:v>38253</c:v>
                </c:pt>
                <c:pt idx="405">
                  <c:v>38254</c:v>
                </c:pt>
                <c:pt idx="406">
                  <c:v>38257</c:v>
                </c:pt>
                <c:pt idx="407">
                  <c:v>38258</c:v>
                </c:pt>
                <c:pt idx="408">
                  <c:v>38259</c:v>
                </c:pt>
                <c:pt idx="409">
                  <c:v>38260</c:v>
                </c:pt>
                <c:pt idx="410">
                  <c:v>38261</c:v>
                </c:pt>
                <c:pt idx="411">
                  <c:v>38264</c:v>
                </c:pt>
                <c:pt idx="412">
                  <c:v>38265</c:v>
                </c:pt>
                <c:pt idx="413">
                  <c:v>38266</c:v>
                </c:pt>
                <c:pt idx="414">
                  <c:v>38267</c:v>
                </c:pt>
                <c:pt idx="415">
                  <c:v>38268</c:v>
                </c:pt>
                <c:pt idx="416">
                  <c:v>38271</c:v>
                </c:pt>
                <c:pt idx="417">
                  <c:v>38272</c:v>
                </c:pt>
                <c:pt idx="418">
                  <c:v>38273</c:v>
                </c:pt>
                <c:pt idx="419">
                  <c:v>38274</c:v>
                </c:pt>
                <c:pt idx="420">
                  <c:v>38275</c:v>
                </c:pt>
                <c:pt idx="421">
                  <c:v>38278</c:v>
                </c:pt>
                <c:pt idx="422">
                  <c:v>38279</c:v>
                </c:pt>
                <c:pt idx="423">
                  <c:v>38280</c:v>
                </c:pt>
                <c:pt idx="424">
                  <c:v>38281</c:v>
                </c:pt>
                <c:pt idx="425">
                  <c:v>38282</c:v>
                </c:pt>
                <c:pt idx="426">
                  <c:v>38285</c:v>
                </c:pt>
                <c:pt idx="427">
                  <c:v>38286</c:v>
                </c:pt>
                <c:pt idx="428">
                  <c:v>38287</c:v>
                </c:pt>
                <c:pt idx="429">
                  <c:v>38288</c:v>
                </c:pt>
                <c:pt idx="430">
                  <c:v>38289</c:v>
                </c:pt>
                <c:pt idx="431">
                  <c:v>38292</c:v>
                </c:pt>
                <c:pt idx="432">
                  <c:v>38293</c:v>
                </c:pt>
                <c:pt idx="433">
                  <c:v>38294</c:v>
                </c:pt>
                <c:pt idx="434">
                  <c:v>38295</c:v>
                </c:pt>
                <c:pt idx="435">
                  <c:v>38296</c:v>
                </c:pt>
                <c:pt idx="436">
                  <c:v>38299</c:v>
                </c:pt>
                <c:pt idx="437">
                  <c:v>38300</c:v>
                </c:pt>
                <c:pt idx="438">
                  <c:v>38301</c:v>
                </c:pt>
                <c:pt idx="439">
                  <c:v>38302</c:v>
                </c:pt>
                <c:pt idx="440">
                  <c:v>38303</c:v>
                </c:pt>
                <c:pt idx="441">
                  <c:v>38306</c:v>
                </c:pt>
                <c:pt idx="442">
                  <c:v>38307</c:v>
                </c:pt>
                <c:pt idx="443">
                  <c:v>38308</c:v>
                </c:pt>
                <c:pt idx="444">
                  <c:v>38309</c:v>
                </c:pt>
                <c:pt idx="445">
                  <c:v>38310</c:v>
                </c:pt>
                <c:pt idx="446">
                  <c:v>38313</c:v>
                </c:pt>
                <c:pt idx="447">
                  <c:v>38314</c:v>
                </c:pt>
                <c:pt idx="448">
                  <c:v>38315</c:v>
                </c:pt>
                <c:pt idx="449">
                  <c:v>38316</c:v>
                </c:pt>
                <c:pt idx="450">
                  <c:v>38317</c:v>
                </c:pt>
                <c:pt idx="451">
                  <c:v>38320</c:v>
                </c:pt>
                <c:pt idx="452">
                  <c:v>38321</c:v>
                </c:pt>
                <c:pt idx="453">
                  <c:v>38322</c:v>
                </c:pt>
                <c:pt idx="454">
                  <c:v>38323</c:v>
                </c:pt>
                <c:pt idx="455">
                  <c:v>38324</c:v>
                </c:pt>
                <c:pt idx="456">
                  <c:v>38327</c:v>
                </c:pt>
                <c:pt idx="457">
                  <c:v>38328</c:v>
                </c:pt>
                <c:pt idx="458">
                  <c:v>38329</c:v>
                </c:pt>
                <c:pt idx="459">
                  <c:v>38330</c:v>
                </c:pt>
                <c:pt idx="460">
                  <c:v>38331</c:v>
                </c:pt>
                <c:pt idx="461">
                  <c:v>38334</c:v>
                </c:pt>
                <c:pt idx="462">
                  <c:v>38335</c:v>
                </c:pt>
                <c:pt idx="463">
                  <c:v>38336</c:v>
                </c:pt>
                <c:pt idx="464">
                  <c:v>38337</c:v>
                </c:pt>
                <c:pt idx="465">
                  <c:v>38338</c:v>
                </c:pt>
                <c:pt idx="466">
                  <c:v>38341</c:v>
                </c:pt>
                <c:pt idx="467">
                  <c:v>38342</c:v>
                </c:pt>
                <c:pt idx="468">
                  <c:v>38343</c:v>
                </c:pt>
                <c:pt idx="469">
                  <c:v>38344</c:v>
                </c:pt>
                <c:pt idx="470">
                  <c:v>38345</c:v>
                </c:pt>
                <c:pt idx="471">
                  <c:v>38350</c:v>
                </c:pt>
                <c:pt idx="472">
                  <c:v>38351</c:v>
                </c:pt>
                <c:pt idx="473">
                  <c:v>38352</c:v>
                </c:pt>
                <c:pt idx="474">
                  <c:v>38356</c:v>
                </c:pt>
                <c:pt idx="475">
                  <c:v>38357</c:v>
                </c:pt>
                <c:pt idx="476">
                  <c:v>38358</c:v>
                </c:pt>
                <c:pt idx="477">
                  <c:v>38359</c:v>
                </c:pt>
                <c:pt idx="478">
                  <c:v>38362</c:v>
                </c:pt>
                <c:pt idx="479">
                  <c:v>38363</c:v>
                </c:pt>
                <c:pt idx="480">
                  <c:v>38364</c:v>
                </c:pt>
                <c:pt idx="481">
                  <c:v>38365</c:v>
                </c:pt>
                <c:pt idx="482">
                  <c:v>38366</c:v>
                </c:pt>
                <c:pt idx="483">
                  <c:v>38369</c:v>
                </c:pt>
                <c:pt idx="484">
                  <c:v>38370</c:v>
                </c:pt>
                <c:pt idx="485">
                  <c:v>38371</c:v>
                </c:pt>
                <c:pt idx="486">
                  <c:v>38372</c:v>
                </c:pt>
                <c:pt idx="487">
                  <c:v>38373</c:v>
                </c:pt>
                <c:pt idx="488">
                  <c:v>38376</c:v>
                </c:pt>
                <c:pt idx="489">
                  <c:v>38377</c:v>
                </c:pt>
                <c:pt idx="490">
                  <c:v>38379</c:v>
                </c:pt>
                <c:pt idx="491">
                  <c:v>38380</c:v>
                </c:pt>
                <c:pt idx="492">
                  <c:v>38383</c:v>
                </c:pt>
                <c:pt idx="493">
                  <c:v>38384</c:v>
                </c:pt>
                <c:pt idx="494">
                  <c:v>38385</c:v>
                </c:pt>
                <c:pt idx="495">
                  <c:v>38386</c:v>
                </c:pt>
                <c:pt idx="496">
                  <c:v>38387</c:v>
                </c:pt>
                <c:pt idx="497">
                  <c:v>38390</c:v>
                </c:pt>
                <c:pt idx="498">
                  <c:v>38391</c:v>
                </c:pt>
                <c:pt idx="499">
                  <c:v>38392</c:v>
                </c:pt>
                <c:pt idx="500">
                  <c:v>38393</c:v>
                </c:pt>
                <c:pt idx="501">
                  <c:v>38394</c:v>
                </c:pt>
                <c:pt idx="502">
                  <c:v>38397</c:v>
                </c:pt>
                <c:pt idx="503">
                  <c:v>38398</c:v>
                </c:pt>
                <c:pt idx="504">
                  <c:v>38399</c:v>
                </c:pt>
                <c:pt idx="505">
                  <c:v>38400</c:v>
                </c:pt>
                <c:pt idx="506">
                  <c:v>38401</c:v>
                </c:pt>
                <c:pt idx="507">
                  <c:v>38404</c:v>
                </c:pt>
                <c:pt idx="508">
                  <c:v>38405</c:v>
                </c:pt>
                <c:pt idx="509">
                  <c:v>38406</c:v>
                </c:pt>
                <c:pt idx="510">
                  <c:v>38407</c:v>
                </c:pt>
                <c:pt idx="511">
                  <c:v>38408</c:v>
                </c:pt>
                <c:pt idx="512">
                  <c:v>38411</c:v>
                </c:pt>
                <c:pt idx="513">
                  <c:v>38412</c:v>
                </c:pt>
                <c:pt idx="514">
                  <c:v>38413</c:v>
                </c:pt>
                <c:pt idx="515">
                  <c:v>38414</c:v>
                </c:pt>
                <c:pt idx="516">
                  <c:v>38415</c:v>
                </c:pt>
                <c:pt idx="517">
                  <c:v>38418</c:v>
                </c:pt>
                <c:pt idx="518">
                  <c:v>38419</c:v>
                </c:pt>
                <c:pt idx="519">
                  <c:v>38420</c:v>
                </c:pt>
                <c:pt idx="520">
                  <c:v>38421</c:v>
                </c:pt>
                <c:pt idx="521">
                  <c:v>38422</c:v>
                </c:pt>
                <c:pt idx="522">
                  <c:v>38425</c:v>
                </c:pt>
                <c:pt idx="523">
                  <c:v>38426</c:v>
                </c:pt>
                <c:pt idx="524">
                  <c:v>38427</c:v>
                </c:pt>
                <c:pt idx="525">
                  <c:v>38428</c:v>
                </c:pt>
                <c:pt idx="526">
                  <c:v>38429</c:v>
                </c:pt>
                <c:pt idx="527">
                  <c:v>38432</c:v>
                </c:pt>
                <c:pt idx="528">
                  <c:v>38433</c:v>
                </c:pt>
                <c:pt idx="529">
                  <c:v>38434</c:v>
                </c:pt>
                <c:pt idx="530">
                  <c:v>38435</c:v>
                </c:pt>
                <c:pt idx="531">
                  <c:v>38440</c:v>
                </c:pt>
                <c:pt idx="532">
                  <c:v>38441</c:v>
                </c:pt>
                <c:pt idx="533">
                  <c:v>38442</c:v>
                </c:pt>
                <c:pt idx="534">
                  <c:v>38443</c:v>
                </c:pt>
                <c:pt idx="535">
                  <c:v>38446</c:v>
                </c:pt>
                <c:pt idx="536">
                  <c:v>38447</c:v>
                </c:pt>
                <c:pt idx="537">
                  <c:v>38448</c:v>
                </c:pt>
                <c:pt idx="538">
                  <c:v>38449</c:v>
                </c:pt>
                <c:pt idx="539">
                  <c:v>38450</c:v>
                </c:pt>
                <c:pt idx="540">
                  <c:v>38453</c:v>
                </c:pt>
                <c:pt idx="541">
                  <c:v>38454</c:v>
                </c:pt>
                <c:pt idx="542">
                  <c:v>38455</c:v>
                </c:pt>
                <c:pt idx="543">
                  <c:v>38456</c:v>
                </c:pt>
                <c:pt idx="544">
                  <c:v>38457</c:v>
                </c:pt>
                <c:pt idx="545">
                  <c:v>38460</c:v>
                </c:pt>
                <c:pt idx="546">
                  <c:v>38461</c:v>
                </c:pt>
                <c:pt idx="547">
                  <c:v>38462</c:v>
                </c:pt>
                <c:pt idx="548">
                  <c:v>38463</c:v>
                </c:pt>
                <c:pt idx="549">
                  <c:v>38464</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38502</c:v>
                </c:pt>
                <c:pt idx="575">
                  <c:v>38503</c:v>
                </c:pt>
                <c:pt idx="576">
                  <c:v>38504</c:v>
                </c:pt>
                <c:pt idx="577">
                  <c:v>38505</c:v>
                </c:pt>
                <c:pt idx="578">
                  <c:v>38506</c:v>
                </c:pt>
                <c:pt idx="579">
                  <c:v>38509</c:v>
                </c:pt>
                <c:pt idx="580">
                  <c:v>38510</c:v>
                </c:pt>
                <c:pt idx="581">
                  <c:v>38511</c:v>
                </c:pt>
                <c:pt idx="582">
                  <c:v>38512</c:v>
                </c:pt>
                <c:pt idx="583">
                  <c:v>38513</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38537</c:v>
                </c:pt>
                <c:pt idx="599">
                  <c:v>38538</c:v>
                </c:pt>
                <c:pt idx="600">
                  <c:v>38539</c:v>
                </c:pt>
                <c:pt idx="601">
                  <c:v>38540</c:v>
                </c:pt>
                <c:pt idx="602">
                  <c:v>38541</c:v>
                </c:pt>
                <c:pt idx="603">
                  <c:v>38544</c:v>
                </c:pt>
                <c:pt idx="604">
                  <c:v>38545</c:v>
                </c:pt>
                <c:pt idx="605">
                  <c:v>38546</c:v>
                </c:pt>
                <c:pt idx="606">
                  <c:v>38547</c:v>
                </c:pt>
                <c:pt idx="607">
                  <c:v>38548</c:v>
                </c:pt>
                <c:pt idx="608">
                  <c:v>38551</c:v>
                </c:pt>
                <c:pt idx="609">
                  <c:v>38552</c:v>
                </c:pt>
                <c:pt idx="610">
                  <c:v>38553</c:v>
                </c:pt>
                <c:pt idx="611">
                  <c:v>38554</c:v>
                </c:pt>
                <c:pt idx="612">
                  <c:v>38555</c:v>
                </c:pt>
                <c:pt idx="613">
                  <c:v>38558</c:v>
                </c:pt>
                <c:pt idx="614">
                  <c:v>38559</c:v>
                </c:pt>
                <c:pt idx="615">
                  <c:v>38560</c:v>
                </c:pt>
                <c:pt idx="616">
                  <c:v>38561</c:v>
                </c:pt>
                <c:pt idx="617">
                  <c:v>38562</c:v>
                </c:pt>
                <c:pt idx="618">
                  <c:v>38565</c:v>
                </c:pt>
                <c:pt idx="619">
                  <c:v>38566</c:v>
                </c:pt>
                <c:pt idx="620">
                  <c:v>38567</c:v>
                </c:pt>
                <c:pt idx="621">
                  <c:v>38568</c:v>
                </c:pt>
                <c:pt idx="622">
                  <c:v>38569</c:v>
                </c:pt>
                <c:pt idx="623">
                  <c:v>38572</c:v>
                </c:pt>
                <c:pt idx="624">
                  <c:v>38573</c:v>
                </c:pt>
                <c:pt idx="625">
                  <c:v>38574</c:v>
                </c:pt>
                <c:pt idx="626">
                  <c:v>38575</c:v>
                </c:pt>
                <c:pt idx="627">
                  <c:v>38576</c:v>
                </c:pt>
                <c:pt idx="628">
                  <c:v>38579</c:v>
                </c:pt>
                <c:pt idx="629">
                  <c:v>38580</c:v>
                </c:pt>
                <c:pt idx="630">
                  <c:v>38581</c:v>
                </c:pt>
                <c:pt idx="631">
                  <c:v>38582</c:v>
                </c:pt>
                <c:pt idx="632">
                  <c:v>38583</c:v>
                </c:pt>
                <c:pt idx="633">
                  <c:v>38586</c:v>
                </c:pt>
                <c:pt idx="634">
                  <c:v>38587</c:v>
                </c:pt>
                <c:pt idx="635">
                  <c:v>38588</c:v>
                </c:pt>
                <c:pt idx="636">
                  <c:v>38589</c:v>
                </c:pt>
                <c:pt idx="637">
                  <c:v>38590</c:v>
                </c:pt>
                <c:pt idx="638">
                  <c:v>38593</c:v>
                </c:pt>
                <c:pt idx="639">
                  <c:v>38594</c:v>
                </c:pt>
                <c:pt idx="640">
                  <c:v>38595</c:v>
                </c:pt>
                <c:pt idx="641">
                  <c:v>38596</c:v>
                </c:pt>
                <c:pt idx="642">
                  <c:v>38597</c:v>
                </c:pt>
                <c:pt idx="643">
                  <c:v>38600</c:v>
                </c:pt>
                <c:pt idx="644">
                  <c:v>38601</c:v>
                </c:pt>
                <c:pt idx="645">
                  <c:v>38602</c:v>
                </c:pt>
                <c:pt idx="646">
                  <c:v>38603</c:v>
                </c:pt>
                <c:pt idx="647">
                  <c:v>38604</c:v>
                </c:pt>
                <c:pt idx="648">
                  <c:v>38607</c:v>
                </c:pt>
                <c:pt idx="649">
                  <c:v>38608</c:v>
                </c:pt>
                <c:pt idx="650">
                  <c:v>38609</c:v>
                </c:pt>
                <c:pt idx="651">
                  <c:v>38610</c:v>
                </c:pt>
                <c:pt idx="652">
                  <c:v>38611</c:v>
                </c:pt>
                <c:pt idx="653">
                  <c:v>38614</c:v>
                </c:pt>
                <c:pt idx="654">
                  <c:v>38615</c:v>
                </c:pt>
                <c:pt idx="655">
                  <c:v>38616</c:v>
                </c:pt>
                <c:pt idx="656">
                  <c:v>38617</c:v>
                </c:pt>
                <c:pt idx="657">
                  <c:v>38618</c:v>
                </c:pt>
                <c:pt idx="658">
                  <c:v>38621</c:v>
                </c:pt>
                <c:pt idx="659">
                  <c:v>38622</c:v>
                </c:pt>
                <c:pt idx="660">
                  <c:v>38623</c:v>
                </c:pt>
                <c:pt idx="661">
                  <c:v>38624</c:v>
                </c:pt>
                <c:pt idx="662">
                  <c:v>38625</c:v>
                </c:pt>
                <c:pt idx="663">
                  <c:v>38628</c:v>
                </c:pt>
                <c:pt idx="664">
                  <c:v>38629</c:v>
                </c:pt>
                <c:pt idx="665">
                  <c:v>38630</c:v>
                </c:pt>
                <c:pt idx="666">
                  <c:v>38631</c:v>
                </c:pt>
                <c:pt idx="667">
                  <c:v>38632</c:v>
                </c:pt>
                <c:pt idx="668">
                  <c:v>38635</c:v>
                </c:pt>
                <c:pt idx="669">
                  <c:v>38636</c:v>
                </c:pt>
                <c:pt idx="670">
                  <c:v>38637</c:v>
                </c:pt>
                <c:pt idx="671">
                  <c:v>38638</c:v>
                </c:pt>
                <c:pt idx="672">
                  <c:v>38639</c:v>
                </c:pt>
                <c:pt idx="673">
                  <c:v>38642</c:v>
                </c:pt>
                <c:pt idx="674">
                  <c:v>38643</c:v>
                </c:pt>
                <c:pt idx="675">
                  <c:v>38644</c:v>
                </c:pt>
                <c:pt idx="676">
                  <c:v>38645</c:v>
                </c:pt>
                <c:pt idx="677">
                  <c:v>38646</c:v>
                </c:pt>
                <c:pt idx="678">
                  <c:v>38649</c:v>
                </c:pt>
                <c:pt idx="679">
                  <c:v>38650</c:v>
                </c:pt>
                <c:pt idx="680">
                  <c:v>38651</c:v>
                </c:pt>
                <c:pt idx="681">
                  <c:v>38652</c:v>
                </c:pt>
                <c:pt idx="682">
                  <c:v>38653</c:v>
                </c:pt>
                <c:pt idx="683">
                  <c:v>38656</c:v>
                </c:pt>
                <c:pt idx="684">
                  <c:v>38657</c:v>
                </c:pt>
                <c:pt idx="685">
                  <c:v>38658</c:v>
                </c:pt>
                <c:pt idx="686">
                  <c:v>38659</c:v>
                </c:pt>
                <c:pt idx="687">
                  <c:v>38660</c:v>
                </c:pt>
                <c:pt idx="688">
                  <c:v>38663</c:v>
                </c:pt>
                <c:pt idx="689">
                  <c:v>38664</c:v>
                </c:pt>
                <c:pt idx="690">
                  <c:v>38665</c:v>
                </c:pt>
                <c:pt idx="691">
                  <c:v>38666</c:v>
                </c:pt>
                <c:pt idx="692">
                  <c:v>38667</c:v>
                </c:pt>
                <c:pt idx="693">
                  <c:v>38670</c:v>
                </c:pt>
                <c:pt idx="694">
                  <c:v>38671</c:v>
                </c:pt>
                <c:pt idx="695">
                  <c:v>38672</c:v>
                </c:pt>
                <c:pt idx="696">
                  <c:v>38673</c:v>
                </c:pt>
                <c:pt idx="697">
                  <c:v>38674</c:v>
                </c:pt>
                <c:pt idx="698">
                  <c:v>38677</c:v>
                </c:pt>
                <c:pt idx="699">
                  <c:v>38678</c:v>
                </c:pt>
                <c:pt idx="700">
                  <c:v>38679</c:v>
                </c:pt>
                <c:pt idx="701">
                  <c:v>38680</c:v>
                </c:pt>
                <c:pt idx="702">
                  <c:v>38681</c:v>
                </c:pt>
                <c:pt idx="703">
                  <c:v>38684</c:v>
                </c:pt>
                <c:pt idx="704">
                  <c:v>38685</c:v>
                </c:pt>
                <c:pt idx="705">
                  <c:v>38686</c:v>
                </c:pt>
                <c:pt idx="706">
                  <c:v>38687</c:v>
                </c:pt>
                <c:pt idx="707">
                  <c:v>38688</c:v>
                </c:pt>
                <c:pt idx="708">
                  <c:v>38691</c:v>
                </c:pt>
                <c:pt idx="709">
                  <c:v>38692</c:v>
                </c:pt>
                <c:pt idx="710">
                  <c:v>38693</c:v>
                </c:pt>
                <c:pt idx="711">
                  <c:v>38694</c:v>
                </c:pt>
                <c:pt idx="712">
                  <c:v>38695</c:v>
                </c:pt>
                <c:pt idx="713">
                  <c:v>38698</c:v>
                </c:pt>
                <c:pt idx="714">
                  <c:v>38699</c:v>
                </c:pt>
                <c:pt idx="715">
                  <c:v>38700</c:v>
                </c:pt>
                <c:pt idx="716">
                  <c:v>38701</c:v>
                </c:pt>
                <c:pt idx="717">
                  <c:v>38702</c:v>
                </c:pt>
                <c:pt idx="718">
                  <c:v>38705</c:v>
                </c:pt>
                <c:pt idx="719">
                  <c:v>38706</c:v>
                </c:pt>
                <c:pt idx="720">
                  <c:v>38707</c:v>
                </c:pt>
                <c:pt idx="721">
                  <c:v>38708</c:v>
                </c:pt>
                <c:pt idx="722">
                  <c:v>38709</c:v>
                </c:pt>
                <c:pt idx="723">
                  <c:v>38714</c:v>
                </c:pt>
                <c:pt idx="724">
                  <c:v>38715</c:v>
                </c:pt>
                <c:pt idx="725">
                  <c:v>38716</c:v>
                </c:pt>
                <c:pt idx="726">
                  <c:v>38720</c:v>
                </c:pt>
                <c:pt idx="727">
                  <c:v>38721</c:v>
                </c:pt>
                <c:pt idx="728">
                  <c:v>38722</c:v>
                </c:pt>
                <c:pt idx="729">
                  <c:v>38723</c:v>
                </c:pt>
                <c:pt idx="730">
                  <c:v>38726</c:v>
                </c:pt>
                <c:pt idx="731">
                  <c:v>38727</c:v>
                </c:pt>
                <c:pt idx="732">
                  <c:v>38728</c:v>
                </c:pt>
                <c:pt idx="733">
                  <c:v>38729</c:v>
                </c:pt>
                <c:pt idx="734">
                  <c:v>38730</c:v>
                </c:pt>
                <c:pt idx="735">
                  <c:v>38733</c:v>
                </c:pt>
                <c:pt idx="736">
                  <c:v>38734</c:v>
                </c:pt>
                <c:pt idx="737">
                  <c:v>38735</c:v>
                </c:pt>
                <c:pt idx="738">
                  <c:v>38736</c:v>
                </c:pt>
                <c:pt idx="739">
                  <c:v>38737</c:v>
                </c:pt>
                <c:pt idx="740">
                  <c:v>38740</c:v>
                </c:pt>
                <c:pt idx="741">
                  <c:v>38741</c:v>
                </c:pt>
                <c:pt idx="742">
                  <c:v>38742</c:v>
                </c:pt>
                <c:pt idx="743">
                  <c:v>38744</c:v>
                </c:pt>
                <c:pt idx="744">
                  <c:v>38747</c:v>
                </c:pt>
                <c:pt idx="745">
                  <c:v>38748</c:v>
                </c:pt>
                <c:pt idx="746">
                  <c:v>38749</c:v>
                </c:pt>
                <c:pt idx="747">
                  <c:v>38750</c:v>
                </c:pt>
                <c:pt idx="748">
                  <c:v>38751</c:v>
                </c:pt>
                <c:pt idx="749">
                  <c:v>38754</c:v>
                </c:pt>
                <c:pt idx="750">
                  <c:v>38755</c:v>
                </c:pt>
                <c:pt idx="751">
                  <c:v>38756</c:v>
                </c:pt>
                <c:pt idx="752">
                  <c:v>38757</c:v>
                </c:pt>
                <c:pt idx="753">
                  <c:v>38758</c:v>
                </c:pt>
                <c:pt idx="754">
                  <c:v>38761</c:v>
                </c:pt>
                <c:pt idx="755">
                  <c:v>38762</c:v>
                </c:pt>
                <c:pt idx="756">
                  <c:v>38763</c:v>
                </c:pt>
                <c:pt idx="757">
                  <c:v>38764</c:v>
                </c:pt>
                <c:pt idx="758">
                  <c:v>38765</c:v>
                </c:pt>
                <c:pt idx="759">
                  <c:v>38768</c:v>
                </c:pt>
                <c:pt idx="760">
                  <c:v>38769</c:v>
                </c:pt>
                <c:pt idx="761">
                  <c:v>38770</c:v>
                </c:pt>
                <c:pt idx="762">
                  <c:v>38771</c:v>
                </c:pt>
                <c:pt idx="763">
                  <c:v>38772</c:v>
                </c:pt>
                <c:pt idx="764">
                  <c:v>38775</c:v>
                </c:pt>
                <c:pt idx="765">
                  <c:v>38776</c:v>
                </c:pt>
                <c:pt idx="766">
                  <c:v>38777</c:v>
                </c:pt>
                <c:pt idx="767">
                  <c:v>38778</c:v>
                </c:pt>
                <c:pt idx="768">
                  <c:v>38779</c:v>
                </c:pt>
                <c:pt idx="769">
                  <c:v>38782</c:v>
                </c:pt>
                <c:pt idx="770">
                  <c:v>38783</c:v>
                </c:pt>
                <c:pt idx="771">
                  <c:v>38784</c:v>
                </c:pt>
                <c:pt idx="772">
                  <c:v>38785</c:v>
                </c:pt>
                <c:pt idx="773">
                  <c:v>38786</c:v>
                </c:pt>
                <c:pt idx="774">
                  <c:v>38789</c:v>
                </c:pt>
                <c:pt idx="775">
                  <c:v>38790</c:v>
                </c:pt>
                <c:pt idx="776">
                  <c:v>38791</c:v>
                </c:pt>
                <c:pt idx="777">
                  <c:v>38792</c:v>
                </c:pt>
                <c:pt idx="778">
                  <c:v>38793</c:v>
                </c:pt>
                <c:pt idx="779">
                  <c:v>38796</c:v>
                </c:pt>
                <c:pt idx="780">
                  <c:v>38797</c:v>
                </c:pt>
                <c:pt idx="781">
                  <c:v>38798</c:v>
                </c:pt>
                <c:pt idx="782">
                  <c:v>38799</c:v>
                </c:pt>
                <c:pt idx="783">
                  <c:v>38800</c:v>
                </c:pt>
                <c:pt idx="784">
                  <c:v>38803</c:v>
                </c:pt>
                <c:pt idx="785">
                  <c:v>38804</c:v>
                </c:pt>
                <c:pt idx="786">
                  <c:v>38805</c:v>
                </c:pt>
                <c:pt idx="787">
                  <c:v>38806</c:v>
                </c:pt>
                <c:pt idx="788">
                  <c:v>38807</c:v>
                </c:pt>
                <c:pt idx="789">
                  <c:v>38810</c:v>
                </c:pt>
                <c:pt idx="790">
                  <c:v>38811</c:v>
                </c:pt>
                <c:pt idx="791">
                  <c:v>38812</c:v>
                </c:pt>
                <c:pt idx="792">
                  <c:v>38813</c:v>
                </c:pt>
                <c:pt idx="793">
                  <c:v>38814</c:v>
                </c:pt>
                <c:pt idx="794">
                  <c:v>38817</c:v>
                </c:pt>
                <c:pt idx="795">
                  <c:v>38818</c:v>
                </c:pt>
                <c:pt idx="796">
                  <c:v>38819</c:v>
                </c:pt>
                <c:pt idx="797">
                  <c:v>38820</c:v>
                </c:pt>
                <c:pt idx="798">
                  <c:v>38825</c:v>
                </c:pt>
                <c:pt idx="799">
                  <c:v>38826</c:v>
                </c:pt>
                <c:pt idx="800">
                  <c:v>38827</c:v>
                </c:pt>
                <c:pt idx="801">
                  <c:v>38828</c:v>
                </c:pt>
                <c:pt idx="802">
                  <c:v>38831</c:v>
                </c:pt>
                <c:pt idx="803">
                  <c:v>38833</c:v>
                </c:pt>
                <c:pt idx="804">
                  <c:v>38834</c:v>
                </c:pt>
                <c:pt idx="805">
                  <c:v>38835</c:v>
                </c:pt>
                <c:pt idx="806">
                  <c:v>38838</c:v>
                </c:pt>
                <c:pt idx="807">
                  <c:v>38839</c:v>
                </c:pt>
                <c:pt idx="808">
                  <c:v>38840</c:v>
                </c:pt>
                <c:pt idx="809">
                  <c:v>38841</c:v>
                </c:pt>
                <c:pt idx="810">
                  <c:v>38842</c:v>
                </c:pt>
                <c:pt idx="811">
                  <c:v>38845</c:v>
                </c:pt>
                <c:pt idx="812">
                  <c:v>38846</c:v>
                </c:pt>
                <c:pt idx="813">
                  <c:v>38847</c:v>
                </c:pt>
                <c:pt idx="814">
                  <c:v>38848</c:v>
                </c:pt>
                <c:pt idx="815">
                  <c:v>38849</c:v>
                </c:pt>
                <c:pt idx="816">
                  <c:v>38852</c:v>
                </c:pt>
                <c:pt idx="817">
                  <c:v>38853</c:v>
                </c:pt>
                <c:pt idx="818">
                  <c:v>38854</c:v>
                </c:pt>
                <c:pt idx="819">
                  <c:v>38855</c:v>
                </c:pt>
                <c:pt idx="820">
                  <c:v>38856</c:v>
                </c:pt>
                <c:pt idx="821">
                  <c:v>38859</c:v>
                </c:pt>
                <c:pt idx="822">
                  <c:v>38860</c:v>
                </c:pt>
                <c:pt idx="823">
                  <c:v>38861</c:v>
                </c:pt>
                <c:pt idx="824">
                  <c:v>38862</c:v>
                </c:pt>
                <c:pt idx="825">
                  <c:v>38863</c:v>
                </c:pt>
                <c:pt idx="826">
                  <c:v>38866</c:v>
                </c:pt>
                <c:pt idx="827">
                  <c:v>38867</c:v>
                </c:pt>
                <c:pt idx="828">
                  <c:v>38868</c:v>
                </c:pt>
                <c:pt idx="829">
                  <c:v>38869</c:v>
                </c:pt>
                <c:pt idx="830">
                  <c:v>38870</c:v>
                </c:pt>
                <c:pt idx="831">
                  <c:v>38873</c:v>
                </c:pt>
                <c:pt idx="832">
                  <c:v>38874</c:v>
                </c:pt>
                <c:pt idx="833">
                  <c:v>38875</c:v>
                </c:pt>
                <c:pt idx="834">
                  <c:v>38876</c:v>
                </c:pt>
                <c:pt idx="835">
                  <c:v>38877</c:v>
                </c:pt>
                <c:pt idx="836">
                  <c:v>38881</c:v>
                </c:pt>
                <c:pt idx="837">
                  <c:v>38882</c:v>
                </c:pt>
                <c:pt idx="838">
                  <c:v>38883</c:v>
                </c:pt>
                <c:pt idx="839">
                  <c:v>38884</c:v>
                </c:pt>
                <c:pt idx="840">
                  <c:v>38887</c:v>
                </c:pt>
                <c:pt idx="841">
                  <c:v>38888</c:v>
                </c:pt>
                <c:pt idx="842">
                  <c:v>38889</c:v>
                </c:pt>
                <c:pt idx="843">
                  <c:v>38890</c:v>
                </c:pt>
                <c:pt idx="844">
                  <c:v>38891</c:v>
                </c:pt>
                <c:pt idx="845">
                  <c:v>38894</c:v>
                </c:pt>
                <c:pt idx="846">
                  <c:v>38895</c:v>
                </c:pt>
                <c:pt idx="847">
                  <c:v>38896</c:v>
                </c:pt>
                <c:pt idx="848">
                  <c:v>38897</c:v>
                </c:pt>
                <c:pt idx="849">
                  <c:v>38898</c:v>
                </c:pt>
                <c:pt idx="850">
                  <c:v>38901</c:v>
                </c:pt>
                <c:pt idx="851">
                  <c:v>38902</c:v>
                </c:pt>
                <c:pt idx="852">
                  <c:v>38903</c:v>
                </c:pt>
                <c:pt idx="853">
                  <c:v>38904</c:v>
                </c:pt>
                <c:pt idx="854">
                  <c:v>38905</c:v>
                </c:pt>
                <c:pt idx="855">
                  <c:v>38908</c:v>
                </c:pt>
                <c:pt idx="856">
                  <c:v>38909</c:v>
                </c:pt>
                <c:pt idx="857">
                  <c:v>38910</c:v>
                </c:pt>
                <c:pt idx="858">
                  <c:v>38911</c:v>
                </c:pt>
                <c:pt idx="859">
                  <c:v>38912</c:v>
                </c:pt>
                <c:pt idx="860">
                  <c:v>38915</c:v>
                </c:pt>
                <c:pt idx="861">
                  <c:v>38916</c:v>
                </c:pt>
                <c:pt idx="862">
                  <c:v>38917</c:v>
                </c:pt>
                <c:pt idx="863">
                  <c:v>38918</c:v>
                </c:pt>
                <c:pt idx="864">
                  <c:v>38919</c:v>
                </c:pt>
                <c:pt idx="865">
                  <c:v>38922</c:v>
                </c:pt>
                <c:pt idx="866">
                  <c:v>38923</c:v>
                </c:pt>
                <c:pt idx="867">
                  <c:v>38924</c:v>
                </c:pt>
                <c:pt idx="868">
                  <c:v>38925</c:v>
                </c:pt>
                <c:pt idx="869">
                  <c:v>38926</c:v>
                </c:pt>
                <c:pt idx="870">
                  <c:v>38929</c:v>
                </c:pt>
                <c:pt idx="871">
                  <c:v>38930</c:v>
                </c:pt>
                <c:pt idx="872">
                  <c:v>38931</c:v>
                </c:pt>
                <c:pt idx="873">
                  <c:v>38932</c:v>
                </c:pt>
                <c:pt idx="874">
                  <c:v>38933</c:v>
                </c:pt>
                <c:pt idx="875">
                  <c:v>38936</c:v>
                </c:pt>
                <c:pt idx="876">
                  <c:v>38937</c:v>
                </c:pt>
                <c:pt idx="877">
                  <c:v>38938</c:v>
                </c:pt>
                <c:pt idx="878">
                  <c:v>38939</c:v>
                </c:pt>
                <c:pt idx="879">
                  <c:v>38940</c:v>
                </c:pt>
                <c:pt idx="880">
                  <c:v>38943</c:v>
                </c:pt>
                <c:pt idx="881">
                  <c:v>38944</c:v>
                </c:pt>
                <c:pt idx="882">
                  <c:v>38945</c:v>
                </c:pt>
                <c:pt idx="883">
                  <c:v>38946</c:v>
                </c:pt>
                <c:pt idx="884">
                  <c:v>38947</c:v>
                </c:pt>
                <c:pt idx="885">
                  <c:v>38950</c:v>
                </c:pt>
                <c:pt idx="886">
                  <c:v>38951</c:v>
                </c:pt>
                <c:pt idx="887">
                  <c:v>38952</c:v>
                </c:pt>
                <c:pt idx="888">
                  <c:v>38953</c:v>
                </c:pt>
                <c:pt idx="889">
                  <c:v>38954</c:v>
                </c:pt>
                <c:pt idx="890">
                  <c:v>38957</c:v>
                </c:pt>
                <c:pt idx="891">
                  <c:v>38958</c:v>
                </c:pt>
                <c:pt idx="892">
                  <c:v>38959</c:v>
                </c:pt>
                <c:pt idx="893">
                  <c:v>38960</c:v>
                </c:pt>
                <c:pt idx="894">
                  <c:v>38961</c:v>
                </c:pt>
                <c:pt idx="895">
                  <c:v>38964</c:v>
                </c:pt>
                <c:pt idx="896">
                  <c:v>38965</c:v>
                </c:pt>
                <c:pt idx="897">
                  <c:v>38966</c:v>
                </c:pt>
                <c:pt idx="898">
                  <c:v>38967</c:v>
                </c:pt>
                <c:pt idx="899">
                  <c:v>38968</c:v>
                </c:pt>
                <c:pt idx="900">
                  <c:v>38971</c:v>
                </c:pt>
                <c:pt idx="901">
                  <c:v>38972</c:v>
                </c:pt>
                <c:pt idx="902">
                  <c:v>38973</c:v>
                </c:pt>
                <c:pt idx="903">
                  <c:v>38974</c:v>
                </c:pt>
                <c:pt idx="904">
                  <c:v>38975</c:v>
                </c:pt>
                <c:pt idx="905">
                  <c:v>38978</c:v>
                </c:pt>
                <c:pt idx="906">
                  <c:v>38979</c:v>
                </c:pt>
                <c:pt idx="907">
                  <c:v>38980</c:v>
                </c:pt>
                <c:pt idx="908">
                  <c:v>38981</c:v>
                </c:pt>
                <c:pt idx="909">
                  <c:v>38982</c:v>
                </c:pt>
                <c:pt idx="910">
                  <c:v>38985</c:v>
                </c:pt>
                <c:pt idx="911">
                  <c:v>38986</c:v>
                </c:pt>
                <c:pt idx="912">
                  <c:v>38987</c:v>
                </c:pt>
                <c:pt idx="913">
                  <c:v>38988</c:v>
                </c:pt>
                <c:pt idx="914">
                  <c:v>38989</c:v>
                </c:pt>
                <c:pt idx="915">
                  <c:v>38992</c:v>
                </c:pt>
                <c:pt idx="916">
                  <c:v>38993</c:v>
                </c:pt>
                <c:pt idx="917">
                  <c:v>38994</c:v>
                </c:pt>
                <c:pt idx="918">
                  <c:v>38995</c:v>
                </c:pt>
                <c:pt idx="919">
                  <c:v>38996</c:v>
                </c:pt>
                <c:pt idx="920">
                  <c:v>38999</c:v>
                </c:pt>
                <c:pt idx="921">
                  <c:v>39000</c:v>
                </c:pt>
                <c:pt idx="922">
                  <c:v>39001</c:v>
                </c:pt>
                <c:pt idx="923">
                  <c:v>39002</c:v>
                </c:pt>
                <c:pt idx="924">
                  <c:v>39003</c:v>
                </c:pt>
                <c:pt idx="925">
                  <c:v>39006</c:v>
                </c:pt>
                <c:pt idx="926">
                  <c:v>39007</c:v>
                </c:pt>
                <c:pt idx="927">
                  <c:v>39008</c:v>
                </c:pt>
                <c:pt idx="928">
                  <c:v>39009</c:v>
                </c:pt>
                <c:pt idx="929">
                  <c:v>39010</c:v>
                </c:pt>
                <c:pt idx="930">
                  <c:v>39013</c:v>
                </c:pt>
                <c:pt idx="931">
                  <c:v>39014</c:v>
                </c:pt>
                <c:pt idx="932">
                  <c:v>39015</c:v>
                </c:pt>
                <c:pt idx="933">
                  <c:v>39016</c:v>
                </c:pt>
                <c:pt idx="934">
                  <c:v>39017</c:v>
                </c:pt>
                <c:pt idx="935">
                  <c:v>39020</c:v>
                </c:pt>
                <c:pt idx="936">
                  <c:v>39021</c:v>
                </c:pt>
                <c:pt idx="937">
                  <c:v>39022</c:v>
                </c:pt>
                <c:pt idx="938">
                  <c:v>39023</c:v>
                </c:pt>
                <c:pt idx="939">
                  <c:v>39024</c:v>
                </c:pt>
                <c:pt idx="940">
                  <c:v>39027</c:v>
                </c:pt>
                <c:pt idx="941">
                  <c:v>39028</c:v>
                </c:pt>
                <c:pt idx="942">
                  <c:v>39029</c:v>
                </c:pt>
                <c:pt idx="943">
                  <c:v>39030</c:v>
                </c:pt>
                <c:pt idx="944">
                  <c:v>39031</c:v>
                </c:pt>
                <c:pt idx="945">
                  <c:v>39034</c:v>
                </c:pt>
                <c:pt idx="946">
                  <c:v>39035</c:v>
                </c:pt>
                <c:pt idx="947">
                  <c:v>39036</c:v>
                </c:pt>
                <c:pt idx="948">
                  <c:v>39037</c:v>
                </c:pt>
                <c:pt idx="949">
                  <c:v>39038</c:v>
                </c:pt>
                <c:pt idx="950">
                  <c:v>39041</c:v>
                </c:pt>
                <c:pt idx="951">
                  <c:v>39042</c:v>
                </c:pt>
                <c:pt idx="952">
                  <c:v>39043</c:v>
                </c:pt>
                <c:pt idx="953">
                  <c:v>39044</c:v>
                </c:pt>
                <c:pt idx="954">
                  <c:v>39045</c:v>
                </c:pt>
                <c:pt idx="955">
                  <c:v>39048</c:v>
                </c:pt>
                <c:pt idx="956">
                  <c:v>39049</c:v>
                </c:pt>
                <c:pt idx="957">
                  <c:v>39050</c:v>
                </c:pt>
                <c:pt idx="958">
                  <c:v>39051</c:v>
                </c:pt>
                <c:pt idx="959">
                  <c:v>39052</c:v>
                </c:pt>
                <c:pt idx="960">
                  <c:v>39055</c:v>
                </c:pt>
                <c:pt idx="961">
                  <c:v>39056</c:v>
                </c:pt>
                <c:pt idx="962">
                  <c:v>39057</c:v>
                </c:pt>
                <c:pt idx="963">
                  <c:v>39058</c:v>
                </c:pt>
                <c:pt idx="964">
                  <c:v>39059</c:v>
                </c:pt>
                <c:pt idx="965">
                  <c:v>39062</c:v>
                </c:pt>
                <c:pt idx="966">
                  <c:v>39063</c:v>
                </c:pt>
                <c:pt idx="967">
                  <c:v>39064</c:v>
                </c:pt>
                <c:pt idx="968">
                  <c:v>39065</c:v>
                </c:pt>
                <c:pt idx="969">
                  <c:v>39066</c:v>
                </c:pt>
                <c:pt idx="970">
                  <c:v>39069</c:v>
                </c:pt>
                <c:pt idx="971">
                  <c:v>39070</c:v>
                </c:pt>
                <c:pt idx="972">
                  <c:v>39071</c:v>
                </c:pt>
                <c:pt idx="973">
                  <c:v>39072</c:v>
                </c:pt>
                <c:pt idx="974">
                  <c:v>39073</c:v>
                </c:pt>
                <c:pt idx="975">
                  <c:v>39078</c:v>
                </c:pt>
                <c:pt idx="976">
                  <c:v>39079</c:v>
                </c:pt>
                <c:pt idx="977">
                  <c:v>39080</c:v>
                </c:pt>
                <c:pt idx="978">
                  <c:v>39084</c:v>
                </c:pt>
                <c:pt idx="979">
                  <c:v>39085</c:v>
                </c:pt>
                <c:pt idx="980">
                  <c:v>39086</c:v>
                </c:pt>
                <c:pt idx="981">
                  <c:v>39087</c:v>
                </c:pt>
                <c:pt idx="982">
                  <c:v>39090</c:v>
                </c:pt>
                <c:pt idx="983">
                  <c:v>39091</c:v>
                </c:pt>
                <c:pt idx="984">
                  <c:v>39092</c:v>
                </c:pt>
                <c:pt idx="985">
                  <c:v>39093</c:v>
                </c:pt>
                <c:pt idx="986">
                  <c:v>39094</c:v>
                </c:pt>
                <c:pt idx="987">
                  <c:v>39097</c:v>
                </c:pt>
                <c:pt idx="988">
                  <c:v>39098</c:v>
                </c:pt>
                <c:pt idx="989">
                  <c:v>39099</c:v>
                </c:pt>
                <c:pt idx="990">
                  <c:v>39100</c:v>
                </c:pt>
                <c:pt idx="991">
                  <c:v>39101</c:v>
                </c:pt>
                <c:pt idx="992">
                  <c:v>39104</c:v>
                </c:pt>
                <c:pt idx="993">
                  <c:v>39105</c:v>
                </c:pt>
                <c:pt idx="994">
                  <c:v>39106</c:v>
                </c:pt>
                <c:pt idx="995">
                  <c:v>39107</c:v>
                </c:pt>
                <c:pt idx="996">
                  <c:v>39111</c:v>
                </c:pt>
                <c:pt idx="997">
                  <c:v>39112</c:v>
                </c:pt>
                <c:pt idx="998">
                  <c:v>39113</c:v>
                </c:pt>
                <c:pt idx="999">
                  <c:v>39114</c:v>
                </c:pt>
                <c:pt idx="1000">
                  <c:v>39115</c:v>
                </c:pt>
                <c:pt idx="1001">
                  <c:v>39118</c:v>
                </c:pt>
                <c:pt idx="1002">
                  <c:v>39119</c:v>
                </c:pt>
                <c:pt idx="1003">
                  <c:v>39120</c:v>
                </c:pt>
                <c:pt idx="1004">
                  <c:v>39121</c:v>
                </c:pt>
                <c:pt idx="1005">
                  <c:v>39122</c:v>
                </c:pt>
                <c:pt idx="1006">
                  <c:v>39125</c:v>
                </c:pt>
                <c:pt idx="1007">
                  <c:v>39126</c:v>
                </c:pt>
                <c:pt idx="1008">
                  <c:v>39127</c:v>
                </c:pt>
                <c:pt idx="1009">
                  <c:v>39128</c:v>
                </c:pt>
                <c:pt idx="1010">
                  <c:v>39129</c:v>
                </c:pt>
                <c:pt idx="1011">
                  <c:v>39132</c:v>
                </c:pt>
                <c:pt idx="1012">
                  <c:v>39133</c:v>
                </c:pt>
                <c:pt idx="1013">
                  <c:v>39134</c:v>
                </c:pt>
                <c:pt idx="1014">
                  <c:v>39135</c:v>
                </c:pt>
                <c:pt idx="1015">
                  <c:v>39136</c:v>
                </c:pt>
                <c:pt idx="1016">
                  <c:v>39139</c:v>
                </c:pt>
                <c:pt idx="1017">
                  <c:v>39140</c:v>
                </c:pt>
                <c:pt idx="1018">
                  <c:v>39141</c:v>
                </c:pt>
                <c:pt idx="1019">
                  <c:v>39142</c:v>
                </c:pt>
                <c:pt idx="1020">
                  <c:v>39143</c:v>
                </c:pt>
                <c:pt idx="1021">
                  <c:v>39146</c:v>
                </c:pt>
                <c:pt idx="1022">
                  <c:v>39147</c:v>
                </c:pt>
                <c:pt idx="1023">
                  <c:v>39148</c:v>
                </c:pt>
                <c:pt idx="1024">
                  <c:v>39149</c:v>
                </c:pt>
                <c:pt idx="1025">
                  <c:v>39150</c:v>
                </c:pt>
                <c:pt idx="1026">
                  <c:v>39153</c:v>
                </c:pt>
                <c:pt idx="1027">
                  <c:v>39154</c:v>
                </c:pt>
                <c:pt idx="1028">
                  <c:v>39155</c:v>
                </c:pt>
                <c:pt idx="1029">
                  <c:v>39156</c:v>
                </c:pt>
                <c:pt idx="1030">
                  <c:v>39157</c:v>
                </c:pt>
                <c:pt idx="1031">
                  <c:v>39160</c:v>
                </c:pt>
                <c:pt idx="1032">
                  <c:v>39161</c:v>
                </c:pt>
                <c:pt idx="1033">
                  <c:v>39162</c:v>
                </c:pt>
                <c:pt idx="1034">
                  <c:v>39163</c:v>
                </c:pt>
                <c:pt idx="1035">
                  <c:v>39164</c:v>
                </c:pt>
                <c:pt idx="1036">
                  <c:v>39167</c:v>
                </c:pt>
                <c:pt idx="1037">
                  <c:v>39168</c:v>
                </c:pt>
                <c:pt idx="1038">
                  <c:v>39169</c:v>
                </c:pt>
                <c:pt idx="1039">
                  <c:v>39170</c:v>
                </c:pt>
                <c:pt idx="1040">
                  <c:v>39171</c:v>
                </c:pt>
                <c:pt idx="1041">
                  <c:v>39174</c:v>
                </c:pt>
                <c:pt idx="1042">
                  <c:v>39175</c:v>
                </c:pt>
                <c:pt idx="1043">
                  <c:v>39176</c:v>
                </c:pt>
                <c:pt idx="1044">
                  <c:v>39177</c:v>
                </c:pt>
                <c:pt idx="1045">
                  <c:v>39182</c:v>
                </c:pt>
                <c:pt idx="1046">
                  <c:v>39183</c:v>
                </c:pt>
                <c:pt idx="1047">
                  <c:v>39184</c:v>
                </c:pt>
                <c:pt idx="1048">
                  <c:v>39185</c:v>
                </c:pt>
                <c:pt idx="1049">
                  <c:v>39188</c:v>
                </c:pt>
                <c:pt idx="1050">
                  <c:v>39189</c:v>
                </c:pt>
                <c:pt idx="1051">
                  <c:v>39190</c:v>
                </c:pt>
                <c:pt idx="1052">
                  <c:v>39191</c:v>
                </c:pt>
                <c:pt idx="1053">
                  <c:v>39192</c:v>
                </c:pt>
                <c:pt idx="1054">
                  <c:v>39195</c:v>
                </c:pt>
                <c:pt idx="1055">
                  <c:v>39196</c:v>
                </c:pt>
                <c:pt idx="1056">
                  <c:v>39198</c:v>
                </c:pt>
                <c:pt idx="1057">
                  <c:v>39199</c:v>
                </c:pt>
                <c:pt idx="1058">
                  <c:v>39202</c:v>
                </c:pt>
                <c:pt idx="1059">
                  <c:v>39203</c:v>
                </c:pt>
                <c:pt idx="1060">
                  <c:v>39204</c:v>
                </c:pt>
                <c:pt idx="1061">
                  <c:v>39205</c:v>
                </c:pt>
                <c:pt idx="1062">
                  <c:v>39206</c:v>
                </c:pt>
                <c:pt idx="1063">
                  <c:v>39209</c:v>
                </c:pt>
                <c:pt idx="1064">
                  <c:v>39210</c:v>
                </c:pt>
                <c:pt idx="1065">
                  <c:v>39211</c:v>
                </c:pt>
                <c:pt idx="1066">
                  <c:v>39212</c:v>
                </c:pt>
                <c:pt idx="1067">
                  <c:v>39213</c:v>
                </c:pt>
                <c:pt idx="1068">
                  <c:v>39216</c:v>
                </c:pt>
                <c:pt idx="1069">
                  <c:v>39217</c:v>
                </c:pt>
                <c:pt idx="1070">
                  <c:v>39218</c:v>
                </c:pt>
                <c:pt idx="1071">
                  <c:v>39219</c:v>
                </c:pt>
                <c:pt idx="1072">
                  <c:v>39220</c:v>
                </c:pt>
                <c:pt idx="1073">
                  <c:v>39223</c:v>
                </c:pt>
                <c:pt idx="1074">
                  <c:v>39224</c:v>
                </c:pt>
                <c:pt idx="1075">
                  <c:v>39225</c:v>
                </c:pt>
                <c:pt idx="1076">
                  <c:v>39226</c:v>
                </c:pt>
                <c:pt idx="1077">
                  <c:v>39227</c:v>
                </c:pt>
                <c:pt idx="1078">
                  <c:v>39230</c:v>
                </c:pt>
                <c:pt idx="1079">
                  <c:v>39231</c:v>
                </c:pt>
                <c:pt idx="1080">
                  <c:v>39232</c:v>
                </c:pt>
                <c:pt idx="1081">
                  <c:v>39233</c:v>
                </c:pt>
                <c:pt idx="1082">
                  <c:v>39234</c:v>
                </c:pt>
                <c:pt idx="1083">
                  <c:v>39237</c:v>
                </c:pt>
                <c:pt idx="1084">
                  <c:v>39238</c:v>
                </c:pt>
                <c:pt idx="1085">
                  <c:v>39239</c:v>
                </c:pt>
                <c:pt idx="1086">
                  <c:v>39240</c:v>
                </c:pt>
                <c:pt idx="1087">
                  <c:v>39241</c:v>
                </c:pt>
                <c:pt idx="1088">
                  <c:v>39245</c:v>
                </c:pt>
                <c:pt idx="1089">
                  <c:v>39246</c:v>
                </c:pt>
                <c:pt idx="1090">
                  <c:v>39247</c:v>
                </c:pt>
                <c:pt idx="1091">
                  <c:v>39248</c:v>
                </c:pt>
                <c:pt idx="1092">
                  <c:v>39251</c:v>
                </c:pt>
                <c:pt idx="1093">
                  <c:v>39252</c:v>
                </c:pt>
                <c:pt idx="1094">
                  <c:v>39253</c:v>
                </c:pt>
                <c:pt idx="1095">
                  <c:v>39254</c:v>
                </c:pt>
                <c:pt idx="1096">
                  <c:v>39255</c:v>
                </c:pt>
                <c:pt idx="1097">
                  <c:v>39258</c:v>
                </c:pt>
                <c:pt idx="1098">
                  <c:v>39259</c:v>
                </c:pt>
                <c:pt idx="1099">
                  <c:v>39260</c:v>
                </c:pt>
                <c:pt idx="1100">
                  <c:v>39261</c:v>
                </c:pt>
                <c:pt idx="1101">
                  <c:v>39262</c:v>
                </c:pt>
                <c:pt idx="1102">
                  <c:v>39265</c:v>
                </c:pt>
                <c:pt idx="1103">
                  <c:v>39266</c:v>
                </c:pt>
                <c:pt idx="1104">
                  <c:v>39267</c:v>
                </c:pt>
                <c:pt idx="1105">
                  <c:v>39268</c:v>
                </c:pt>
                <c:pt idx="1106">
                  <c:v>39269</c:v>
                </c:pt>
                <c:pt idx="1107">
                  <c:v>39272</c:v>
                </c:pt>
                <c:pt idx="1108">
                  <c:v>39273</c:v>
                </c:pt>
                <c:pt idx="1109">
                  <c:v>39274</c:v>
                </c:pt>
                <c:pt idx="1110">
                  <c:v>39275</c:v>
                </c:pt>
                <c:pt idx="1111">
                  <c:v>39276</c:v>
                </c:pt>
                <c:pt idx="1112">
                  <c:v>39279</c:v>
                </c:pt>
                <c:pt idx="1113">
                  <c:v>39280</c:v>
                </c:pt>
                <c:pt idx="1114">
                  <c:v>39281</c:v>
                </c:pt>
                <c:pt idx="1115">
                  <c:v>39282</c:v>
                </c:pt>
                <c:pt idx="1116">
                  <c:v>39283</c:v>
                </c:pt>
                <c:pt idx="1117">
                  <c:v>39286</c:v>
                </c:pt>
                <c:pt idx="1118">
                  <c:v>39287</c:v>
                </c:pt>
                <c:pt idx="1119">
                  <c:v>39288</c:v>
                </c:pt>
                <c:pt idx="1120">
                  <c:v>39289</c:v>
                </c:pt>
                <c:pt idx="1121">
                  <c:v>39290</c:v>
                </c:pt>
                <c:pt idx="1122">
                  <c:v>39293</c:v>
                </c:pt>
                <c:pt idx="1123">
                  <c:v>39294</c:v>
                </c:pt>
                <c:pt idx="1124">
                  <c:v>39295</c:v>
                </c:pt>
                <c:pt idx="1125">
                  <c:v>39296</c:v>
                </c:pt>
                <c:pt idx="1126">
                  <c:v>39297</c:v>
                </c:pt>
                <c:pt idx="1127">
                  <c:v>39300</c:v>
                </c:pt>
                <c:pt idx="1128">
                  <c:v>39301</c:v>
                </c:pt>
                <c:pt idx="1129">
                  <c:v>39302</c:v>
                </c:pt>
                <c:pt idx="1130">
                  <c:v>39303</c:v>
                </c:pt>
                <c:pt idx="1131">
                  <c:v>39304</c:v>
                </c:pt>
                <c:pt idx="1132">
                  <c:v>39307</c:v>
                </c:pt>
                <c:pt idx="1133">
                  <c:v>39308</c:v>
                </c:pt>
                <c:pt idx="1134">
                  <c:v>39309</c:v>
                </c:pt>
                <c:pt idx="1135">
                  <c:v>39310</c:v>
                </c:pt>
                <c:pt idx="1136">
                  <c:v>39311</c:v>
                </c:pt>
                <c:pt idx="1137">
                  <c:v>39314</c:v>
                </c:pt>
                <c:pt idx="1138">
                  <c:v>39315</c:v>
                </c:pt>
                <c:pt idx="1139">
                  <c:v>39316</c:v>
                </c:pt>
                <c:pt idx="1140">
                  <c:v>39317</c:v>
                </c:pt>
                <c:pt idx="1141">
                  <c:v>39318</c:v>
                </c:pt>
                <c:pt idx="1142">
                  <c:v>39321</c:v>
                </c:pt>
                <c:pt idx="1143">
                  <c:v>39322</c:v>
                </c:pt>
                <c:pt idx="1144">
                  <c:v>39323</c:v>
                </c:pt>
                <c:pt idx="1145">
                  <c:v>39324</c:v>
                </c:pt>
                <c:pt idx="1146">
                  <c:v>39325</c:v>
                </c:pt>
                <c:pt idx="1147">
                  <c:v>39328</c:v>
                </c:pt>
                <c:pt idx="1148">
                  <c:v>39329</c:v>
                </c:pt>
                <c:pt idx="1149">
                  <c:v>39330</c:v>
                </c:pt>
                <c:pt idx="1150">
                  <c:v>39331</c:v>
                </c:pt>
                <c:pt idx="1151">
                  <c:v>39332</c:v>
                </c:pt>
                <c:pt idx="1152">
                  <c:v>39335</c:v>
                </c:pt>
                <c:pt idx="1153">
                  <c:v>39336</c:v>
                </c:pt>
                <c:pt idx="1154">
                  <c:v>39337</c:v>
                </c:pt>
                <c:pt idx="1155">
                  <c:v>39338</c:v>
                </c:pt>
                <c:pt idx="1156">
                  <c:v>39339</c:v>
                </c:pt>
                <c:pt idx="1157">
                  <c:v>39342</c:v>
                </c:pt>
                <c:pt idx="1158">
                  <c:v>39343</c:v>
                </c:pt>
                <c:pt idx="1159">
                  <c:v>39344</c:v>
                </c:pt>
                <c:pt idx="1160">
                  <c:v>39345</c:v>
                </c:pt>
                <c:pt idx="1161">
                  <c:v>39346</c:v>
                </c:pt>
                <c:pt idx="1162">
                  <c:v>39349</c:v>
                </c:pt>
                <c:pt idx="1163">
                  <c:v>39350</c:v>
                </c:pt>
                <c:pt idx="1164">
                  <c:v>39351</c:v>
                </c:pt>
                <c:pt idx="1165">
                  <c:v>39352</c:v>
                </c:pt>
                <c:pt idx="1166">
                  <c:v>39353</c:v>
                </c:pt>
                <c:pt idx="1167">
                  <c:v>39356</c:v>
                </c:pt>
                <c:pt idx="1168">
                  <c:v>39357</c:v>
                </c:pt>
                <c:pt idx="1169">
                  <c:v>39358</c:v>
                </c:pt>
                <c:pt idx="1170">
                  <c:v>39359</c:v>
                </c:pt>
                <c:pt idx="1171">
                  <c:v>39360</c:v>
                </c:pt>
                <c:pt idx="1172">
                  <c:v>39363</c:v>
                </c:pt>
                <c:pt idx="1173">
                  <c:v>39364</c:v>
                </c:pt>
                <c:pt idx="1174">
                  <c:v>39365</c:v>
                </c:pt>
                <c:pt idx="1175">
                  <c:v>39366</c:v>
                </c:pt>
                <c:pt idx="1176">
                  <c:v>39367</c:v>
                </c:pt>
                <c:pt idx="1177">
                  <c:v>39370</c:v>
                </c:pt>
                <c:pt idx="1178">
                  <c:v>39371</c:v>
                </c:pt>
                <c:pt idx="1179">
                  <c:v>39372</c:v>
                </c:pt>
                <c:pt idx="1180">
                  <c:v>39373</c:v>
                </c:pt>
                <c:pt idx="1181">
                  <c:v>39374</c:v>
                </c:pt>
                <c:pt idx="1182">
                  <c:v>39377</c:v>
                </c:pt>
                <c:pt idx="1183">
                  <c:v>39378</c:v>
                </c:pt>
                <c:pt idx="1184">
                  <c:v>39379</c:v>
                </c:pt>
                <c:pt idx="1185">
                  <c:v>39380</c:v>
                </c:pt>
                <c:pt idx="1186">
                  <c:v>39381</c:v>
                </c:pt>
                <c:pt idx="1187">
                  <c:v>39384</c:v>
                </c:pt>
                <c:pt idx="1188">
                  <c:v>39385</c:v>
                </c:pt>
                <c:pt idx="1189">
                  <c:v>39386</c:v>
                </c:pt>
                <c:pt idx="1190">
                  <c:v>39387</c:v>
                </c:pt>
                <c:pt idx="1191">
                  <c:v>39388</c:v>
                </c:pt>
                <c:pt idx="1192">
                  <c:v>39391</c:v>
                </c:pt>
                <c:pt idx="1193">
                  <c:v>39392</c:v>
                </c:pt>
                <c:pt idx="1194">
                  <c:v>39393</c:v>
                </c:pt>
                <c:pt idx="1195">
                  <c:v>39394</c:v>
                </c:pt>
                <c:pt idx="1196">
                  <c:v>39395</c:v>
                </c:pt>
                <c:pt idx="1197">
                  <c:v>39398</c:v>
                </c:pt>
                <c:pt idx="1198">
                  <c:v>39399</c:v>
                </c:pt>
                <c:pt idx="1199">
                  <c:v>39400</c:v>
                </c:pt>
                <c:pt idx="1200">
                  <c:v>39401</c:v>
                </c:pt>
                <c:pt idx="1201">
                  <c:v>39402</c:v>
                </c:pt>
                <c:pt idx="1202">
                  <c:v>39405</c:v>
                </c:pt>
                <c:pt idx="1203">
                  <c:v>39406</c:v>
                </c:pt>
                <c:pt idx="1204">
                  <c:v>39407</c:v>
                </c:pt>
                <c:pt idx="1205">
                  <c:v>39408</c:v>
                </c:pt>
                <c:pt idx="1206">
                  <c:v>39409</c:v>
                </c:pt>
                <c:pt idx="1207">
                  <c:v>39412</c:v>
                </c:pt>
                <c:pt idx="1208">
                  <c:v>39413</c:v>
                </c:pt>
                <c:pt idx="1209">
                  <c:v>39414</c:v>
                </c:pt>
                <c:pt idx="1210">
                  <c:v>39415</c:v>
                </c:pt>
                <c:pt idx="1211">
                  <c:v>39416</c:v>
                </c:pt>
                <c:pt idx="1212">
                  <c:v>39419</c:v>
                </c:pt>
                <c:pt idx="1213">
                  <c:v>39420</c:v>
                </c:pt>
                <c:pt idx="1214">
                  <c:v>39421</c:v>
                </c:pt>
                <c:pt idx="1215">
                  <c:v>39422</c:v>
                </c:pt>
                <c:pt idx="1216">
                  <c:v>39423</c:v>
                </c:pt>
                <c:pt idx="1217">
                  <c:v>39426</c:v>
                </c:pt>
                <c:pt idx="1218">
                  <c:v>39427</c:v>
                </c:pt>
                <c:pt idx="1219">
                  <c:v>39428</c:v>
                </c:pt>
                <c:pt idx="1220">
                  <c:v>39429</c:v>
                </c:pt>
                <c:pt idx="1221">
                  <c:v>39430</c:v>
                </c:pt>
                <c:pt idx="1222">
                  <c:v>39433</c:v>
                </c:pt>
                <c:pt idx="1223">
                  <c:v>39434</c:v>
                </c:pt>
                <c:pt idx="1224">
                  <c:v>39435</c:v>
                </c:pt>
                <c:pt idx="1225">
                  <c:v>39436</c:v>
                </c:pt>
                <c:pt idx="1226">
                  <c:v>39437</c:v>
                </c:pt>
                <c:pt idx="1227">
                  <c:v>39440</c:v>
                </c:pt>
                <c:pt idx="1228">
                  <c:v>39443</c:v>
                </c:pt>
                <c:pt idx="1229">
                  <c:v>39444</c:v>
                </c:pt>
                <c:pt idx="1230">
                  <c:v>39447</c:v>
                </c:pt>
                <c:pt idx="1231">
                  <c:v>39449</c:v>
                </c:pt>
                <c:pt idx="1232">
                  <c:v>39450</c:v>
                </c:pt>
                <c:pt idx="1233">
                  <c:v>39451</c:v>
                </c:pt>
                <c:pt idx="1234">
                  <c:v>39454</c:v>
                </c:pt>
                <c:pt idx="1235">
                  <c:v>39455</c:v>
                </c:pt>
                <c:pt idx="1236">
                  <c:v>39456</c:v>
                </c:pt>
                <c:pt idx="1237">
                  <c:v>39457</c:v>
                </c:pt>
                <c:pt idx="1238">
                  <c:v>39458</c:v>
                </c:pt>
                <c:pt idx="1239">
                  <c:v>39461</c:v>
                </c:pt>
                <c:pt idx="1240">
                  <c:v>39462</c:v>
                </c:pt>
                <c:pt idx="1241">
                  <c:v>39463</c:v>
                </c:pt>
                <c:pt idx="1242">
                  <c:v>39464</c:v>
                </c:pt>
                <c:pt idx="1243">
                  <c:v>39465</c:v>
                </c:pt>
                <c:pt idx="1244">
                  <c:v>39468</c:v>
                </c:pt>
                <c:pt idx="1245">
                  <c:v>39469</c:v>
                </c:pt>
                <c:pt idx="1246">
                  <c:v>39470</c:v>
                </c:pt>
                <c:pt idx="1247">
                  <c:v>39471</c:v>
                </c:pt>
                <c:pt idx="1248">
                  <c:v>39472</c:v>
                </c:pt>
                <c:pt idx="1249">
                  <c:v>39476</c:v>
                </c:pt>
                <c:pt idx="1250">
                  <c:v>39477</c:v>
                </c:pt>
                <c:pt idx="1251">
                  <c:v>39478</c:v>
                </c:pt>
                <c:pt idx="1252">
                  <c:v>39479</c:v>
                </c:pt>
                <c:pt idx="1253">
                  <c:v>39482</c:v>
                </c:pt>
                <c:pt idx="1254">
                  <c:v>39483</c:v>
                </c:pt>
                <c:pt idx="1255">
                  <c:v>39484</c:v>
                </c:pt>
                <c:pt idx="1256">
                  <c:v>39485</c:v>
                </c:pt>
                <c:pt idx="1257">
                  <c:v>39486</c:v>
                </c:pt>
                <c:pt idx="1258">
                  <c:v>39489</c:v>
                </c:pt>
                <c:pt idx="1259">
                  <c:v>39490</c:v>
                </c:pt>
                <c:pt idx="1260">
                  <c:v>39491</c:v>
                </c:pt>
                <c:pt idx="1261">
                  <c:v>39492</c:v>
                </c:pt>
                <c:pt idx="1262">
                  <c:v>39493</c:v>
                </c:pt>
                <c:pt idx="1263">
                  <c:v>39496</c:v>
                </c:pt>
                <c:pt idx="1264">
                  <c:v>39497</c:v>
                </c:pt>
                <c:pt idx="1265">
                  <c:v>39498</c:v>
                </c:pt>
                <c:pt idx="1266">
                  <c:v>39499</c:v>
                </c:pt>
                <c:pt idx="1267">
                  <c:v>39500</c:v>
                </c:pt>
                <c:pt idx="1268">
                  <c:v>39503</c:v>
                </c:pt>
                <c:pt idx="1269">
                  <c:v>39504</c:v>
                </c:pt>
                <c:pt idx="1270">
                  <c:v>39505</c:v>
                </c:pt>
                <c:pt idx="1271">
                  <c:v>39506</c:v>
                </c:pt>
                <c:pt idx="1272">
                  <c:v>39507</c:v>
                </c:pt>
                <c:pt idx="1273">
                  <c:v>39510</c:v>
                </c:pt>
                <c:pt idx="1274">
                  <c:v>39511</c:v>
                </c:pt>
                <c:pt idx="1275">
                  <c:v>39512</c:v>
                </c:pt>
                <c:pt idx="1276">
                  <c:v>39513</c:v>
                </c:pt>
                <c:pt idx="1277">
                  <c:v>39514</c:v>
                </c:pt>
                <c:pt idx="1278">
                  <c:v>39517</c:v>
                </c:pt>
                <c:pt idx="1279">
                  <c:v>39518</c:v>
                </c:pt>
                <c:pt idx="1280">
                  <c:v>39519</c:v>
                </c:pt>
                <c:pt idx="1281">
                  <c:v>39520</c:v>
                </c:pt>
                <c:pt idx="1282">
                  <c:v>39521</c:v>
                </c:pt>
                <c:pt idx="1283">
                  <c:v>39524</c:v>
                </c:pt>
                <c:pt idx="1284">
                  <c:v>39525</c:v>
                </c:pt>
                <c:pt idx="1285">
                  <c:v>39526</c:v>
                </c:pt>
                <c:pt idx="1286">
                  <c:v>39527</c:v>
                </c:pt>
                <c:pt idx="1287">
                  <c:v>39532</c:v>
                </c:pt>
                <c:pt idx="1288">
                  <c:v>39533</c:v>
                </c:pt>
                <c:pt idx="1289">
                  <c:v>39534</c:v>
                </c:pt>
                <c:pt idx="1290">
                  <c:v>39535</c:v>
                </c:pt>
                <c:pt idx="1291">
                  <c:v>39538</c:v>
                </c:pt>
                <c:pt idx="1292">
                  <c:v>39539</c:v>
                </c:pt>
                <c:pt idx="1293">
                  <c:v>39540</c:v>
                </c:pt>
                <c:pt idx="1294">
                  <c:v>39541</c:v>
                </c:pt>
                <c:pt idx="1295">
                  <c:v>39542</c:v>
                </c:pt>
                <c:pt idx="1296">
                  <c:v>39545</c:v>
                </c:pt>
                <c:pt idx="1297">
                  <c:v>39546</c:v>
                </c:pt>
                <c:pt idx="1298">
                  <c:v>39547</c:v>
                </c:pt>
                <c:pt idx="1299">
                  <c:v>39548</c:v>
                </c:pt>
                <c:pt idx="1300">
                  <c:v>39549</c:v>
                </c:pt>
                <c:pt idx="1301">
                  <c:v>39552</c:v>
                </c:pt>
                <c:pt idx="1302">
                  <c:v>39553</c:v>
                </c:pt>
                <c:pt idx="1303">
                  <c:v>39554</c:v>
                </c:pt>
                <c:pt idx="1304">
                  <c:v>39555</c:v>
                </c:pt>
                <c:pt idx="1305">
                  <c:v>39556</c:v>
                </c:pt>
                <c:pt idx="1306">
                  <c:v>39559</c:v>
                </c:pt>
                <c:pt idx="1307">
                  <c:v>39560</c:v>
                </c:pt>
                <c:pt idx="1308">
                  <c:v>39561</c:v>
                </c:pt>
                <c:pt idx="1309">
                  <c:v>39562</c:v>
                </c:pt>
                <c:pt idx="1310">
                  <c:v>39566</c:v>
                </c:pt>
                <c:pt idx="1311">
                  <c:v>39567</c:v>
                </c:pt>
                <c:pt idx="1312">
                  <c:v>39568</c:v>
                </c:pt>
                <c:pt idx="1313">
                  <c:v>39569</c:v>
                </c:pt>
                <c:pt idx="1314">
                  <c:v>39570</c:v>
                </c:pt>
                <c:pt idx="1315">
                  <c:v>39573</c:v>
                </c:pt>
                <c:pt idx="1316">
                  <c:v>39574</c:v>
                </c:pt>
                <c:pt idx="1317">
                  <c:v>39575</c:v>
                </c:pt>
                <c:pt idx="1318">
                  <c:v>39576</c:v>
                </c:pt>
                <c:pt idx="1319">
                  <c:v>39577</c:v>
                </c:pt>
                <c:pt idx="1320">
                  <c:v>39580</c:v>
                </c:pt>
                <c:pt idx="1321">
                  <c:v>39581</c:v>
                </c:pt>
                <c:pt idx="1322">
                  <c:v>39582</c:v>
                </c:pt>
                <c:pt idx="1323">
                  <c:v>39583</c:v>
                </c:pt>
                <c:pt idx="1324">
                  <c:v>39584</c:v>
                </c:pt>
                <c:pt idx="1325">
                  <c:v>39587</c:v>
                </c:pt>
                <c:pt idx="1326">
                  <c:v>39588</c:v>
                </c:pt>
                <c:pt idx="1327">
                  <c:v>39589</c:v>
                </c:pt>
                <c:pt idx="1328">
                  <c:v>39590</c:v>
                </c:pt>
                <c:pt idx="1329">
                  <c:v>39591</c:v>
                </c:pt>
                <c:pt idx="1330">
                  <c:v>39594</c:v>
                </c:pt>
                <c:pt idx="1331">
                  <c:v>39595</c:v>
                </c:pt>
                <c:pt idx="1332">
                  <c:v>39596</c:v>
                </c:pt>
                <c:pt idx="1333">
                  <c:v>39597</c:v>
                </c:pt>
                <c:pt idx="1334">
                  <c:v>39598</c:v>
                </c:pt>
                <c:pt idx="1335">
                  <c:v>39601</c:v>
                </c:pt>
                <c:pt idx="1336">
                  <c:v>39602</c:v>
                </c:pt>
                <c:pt idx="1337">
                  <c:v>39603</c:v>
                </c:pt>
                <c:pt idx="1338">
                  <c:v>39604</c:v>
                </c:pt>
                <c:pt idx="1339">
                  <c:v>39605</c:v>
                </c:pt>
                <c:pt idx="1340">
                  <c:v>39609</c:v>
                </c:pt>
                <c:pt idx="1341">
                  <c:v>39610</c:v>
                </c:pt>
                <c:pt idx="1342">
                  <c:v>39611</c:v>
                </c:pt>
                <c:pt idx="1343">
                  <c:v>39612</c:v>
                </c:pt>
                <c:pt idx="1344">
                  <c:v>39615</c:v>
                </c:pt>
                <c:pt idx="1345">
                  <c:v>39616</c:v>
                </c:pt>
                <c:pt idx="1346">
                  <c:v>39617</c:v>
                </c:pt>
                <c:pt idx="1347">
                  <c:v>39618</c:v>
                </c:pt>
                <c:pt idx="1348">
                  <c:v>39619</c:v>
                </c:pt>
                <c:pt idx="1349">
                  <c:v>39622</c:v>
                </c:pt>
                <c:pt idx="1350">
                  <c:v>39623</c:v>
                </c:pt>
                <c:pt idx="1351">
                  <c:v>39624</c:v>
                </c:pt>
                <c:pt idx="1352">
                  <c:v>39625</c:v>
                </c:pt>
                <c:pt idx="1353">
                  <c:v>39626</c:v>
                </c:pt>
                <c:pt idx="1354">
                  <c:v>39629</c:v>
                </c:pt>
                <c:pt idx="1355">
                  <c:v>39630</c:v>
                </c:pt>
                <c:pt idx="1356">
                  <c:v>39631</c:v>
                </c:pt>
                <c:pt idx="1357">
                  <c:v>39632</c:v>
                </c:pt>
                <c:pt idx="1358">
                  <c:v>39633</c:v>
                </c:pt>
                <c:pt idx="1359">
                  <c:v>39636</c:v>
                </c:pt>
                <c:pt idx="1360">
                  <c:v>39637</c:v>
                </c:pt>
                <c:pt idx="1361">
                  <c:v>39638</c:v>
                </c:pt>
                <c:pt idx="1362">
                  <c:v>39639</c:v>
                </c:pt>
                <c:pt idx="1363">
                  <c:v>39640</c:v>
                </c:pt>
                <c:pt idx="1364">
                  <c:v>39643</c:v>
                </c:pt>
                <c:pt idx="1365">
                  <c:v>39644</c:v>
                </c:pt>
                <c:pt idx="1366">
                  <c:v>39645</c:v>
                </c:pt>
                <c:pt idx="1367">
                  <c:v>39646</c:v>
                </c:pt>
                <c:pt idx="1368">
                  <c:v>39647</c:v>
                </c:pt>
                <c:pt idx="1369">
                  <c:v>39650</c:v>
                </c:pt>
                <c:pt idx="1370">
                  <c:v>39651</c:v>
                </c:pt>
                <c:pt idx="1371">
                  <c:v>39652</c:v>
                </c:pt>
                <c:pt idx="1372">
                  <c:v>39653</c:v>
                </c:pt>
                <c:pt idx="1373">
                  <c:v>39654</c:v>
                </c:pt>
                <c:pt idx="1374">
                  <c:v>39657</c:v>
                </c:pt>
                <c:pt idx="1375">
                  <c:v>39658</c:v>
                </c:pt>
                <c:pt idx="1376">
                  <c:v>39659</c:v>
                </c:pt>
                <c:pt idx="1377">
                  <c:v>39660</c:v>
                </c:pt>
                <c:pt idx="1378">
                  <c:v>39661</c:v>
                </c:pt>
                <c:pt idx="1379">
                  <c:v>39664</c:v>
                </c:pt>
                <c:pt idx="1380">
                  <c:v>39665</c:v>
                </c:pt>
                <c:pt idx="1381">
                  <c:v>39666</c:v>
                </c:pt>
                <c:pt idx="1382">
                  <c:v>39667</c:v>
                </c:pt>
                <c:pt idx="1383">
                  <c:v>39668</c:v>
                </c:pt>
                <c:pt idx="1384">
                  <c:v>39671</c:v>
                </c:pt>
                <c:pt idx="1385">
                  <c:v>39672</c:v>
                </c:pt>
                <c:pt idx="1386">
                  <c:v>39673</c:v>
                </c:pt>
                <c:pt idx="1387">
                  <c:v>39674</c:v>
                </c:pt>
                <c:pt idx="1388">
                  <c:v>39675</c:v>
                </c:pt>
                <c:pt idx="1389">
                  <c:v>39678</c:v>
                </c:pt>
                <c:pt idx="1390">
                  <c:v>39679</c:v>
                </c:pt>
                <c:pt idx="1391">
                  <c:v>39680</c:v>
                </c:pt>
                <c:pt idx="1392">
                  <c:v>39681</c:v>
                </c:pt>
                <c:pt idx="1393">
                  <c:v>39682</c:v>
                </c:pt>
                <c:pt idx="1394">
                  <c:v>39685</c:v>
                </c:pt>
                <c:pt idx="1395">
                  <c:v>39686</c:v>
                </c:pt>
                <c:pt idx="1396">
                  <c:v>39687</c:v>
                </c:pt>
                <c:pt idx="1397">
                  <c:v>39688</c:v>
                </c:pt>
                <c:pt idx="1398">
                  <c:v>39689</c:v>
                </c:pt>
                <c:pt idx="1399">
                  <c:v>39692</c:v>
                </c:pt>
                <c:pt idx="1400">
                  <c:v>39693</c:v>
                </c:pt>
                <c:pt idx="1401">
                  <c:v>39694</c:v>
                </c:pt>
                <c:pt idx="1402">
                  <c:v>39695</c:v>
                </c:pt>
                <c:pt idx="1403">
                  <c:v>39696</c:v>
                </c:pt>
                <c:pt idx="1404">
                  <c:v>39699</c:v>
                </c:pt>
                <c:pt idx="1405">
                  <c:v>39700</c:v>
                </c:pt>
                <c:pt idx="1406">
                  <c:v>39701</c:v>
                </c:pt>
                <c:pt idx="1407">
                  <c:v>39702</c:v>
                </c:pt>
                <c:pt idx="1408">
                  <c:v>39703</c:v>
                </c:pt>
                <c:pt idx="1409">
                  <c:v>39706</c:v>
                </c:pt>
                <c:pt idx="1410">
                  <c:v>39707</c:v>
                </c:pt>
                <c:pt idx="1411">
                  <c:v>39708</c:v>
                </c:pt>
                <c:pt idx="1412">
                  <c:v>39709</c:v>
                </c:pt>
                <c:pt idx="1413">
                  <c:v>39710</c:v>
                </c:pt>
                <c:pt idx="1414">
                  <c:v>39713</c:v>
                </c:pt>
                <c:pt idx="1415">
                  <c:v>39714</c:v>
                </c:pt>
                <c:pt idx="1416">
                  <c:v>39715</c:v>
                </c:pt>
                <c:pt idx="1417">
                  <c:v>39716</c:v>
                </c:pt>
                <c:pt idx="1418">
                  <c:v>39717</c:v>
                </c:pt>
                <c:pt idx="1419">
                  <c:v>39720</c:v>
                </c:pt>
                <c:pt idx="1420">
                  <c:v>39721</c:v>
                </c:pt>
                <c:pt idx="1421">
                  <c:v>39722</c:v>
                </c:pt>
                <c:pt idx="1422">
                  <c:v>39723</c:v>
                </c:pt>
                <c:pt idx="1423">
                  <c:v>39724</c:v>
                </c:pt>
                <c:pt idx="1424">
                  <c:v>39727</c:v>
                </c:pt>
                <c:pt idx="1425">
                  <c:v>39728</c:v>
                </c:pt>
                <c:pt idx="1426">
                  <c:v>39729</c:v>
                </c:pt>
                <c:pt idx="1427">
                  <c:v>39730</c:v>
                </c:pt>
                <c:pt idx="1428">
                  <c:v>39731</c:v>
                </c:pt>
                <c:pt idx="1429">
                  <c:v>39734</c:v>
                </c:pt>
                <c:pt idx="1430">
                  <c:v>39735</c:v>
                </c:pt>
                <c:pt idx="1431">
                  <c:v>39736</c:v>
                </c:pt>
                <c:pt idx="1432">
                  <c:v>39737</c:v>
                </c:pt>
                <c:pt idx="1433">
                  <c:v>39738</c:v>
                </c:pt>
                <c:pt idx="1434">
                  <c:v>39741</c:v>
                </c:pt>
                <c:pt idx="1435">
                  <c:v>39742</c:v>
                </c:pt>
                <c:pt idx="1436">
                  <c:v>39743</c:v>
                </c:pt>
                <c:pt idx="1437">
                  <c:v>39744</c:v>
                </c:pt>
                <c:pt idx="1438">
                  <c:v>39745</c:v>
                </c:pt>
                <c:pt idx="1439">
                  <c:v>39748</c:v>
                </c:pt>
                <c:pt idx="1440">
                  <c:v>39749</c:v>
                </c:pt>
                <c:pt idx="1441">
                  <c:v>39750</c:v>
                </c:pt>
                <c:pt idx="1442">
                  <c:v>39751</c:v>
                </c:pt>
                <c:pt idx="1443">
                  <c:v>39752</c:v>
                </c:pt>
                <c:pt idx="1444">
                  <c:v>39755</c:v>
                </c:pt>
                <c:pt idx="1445">
                  <c:v>39756</c:v>
                </c:pt>
                <c:pt idx="1446">
                  <c:v>39757</c:v>
                </c:pt>
                <c:pt idx="1447">
                  <c:v>39758</c:v>
                </c:pt>
                <c:pt idx="1448">
                  <c:v>39759</c:v>
                </c:pt>
                <c:pt idx="1449">
                  <c:v>39762</c:v>
                </c:pt>
                <c:pt idx="1450">
                  <c:v>39763</c:v>
                </c:pt>
                <c:pt idx="1451">
                  <c:v>39764</c:v>
                </c:pt>
                <c:pt idx="1452">
                  <c:v>39765</c:v>
                </c:pt>
                <c:pt idx="1453">
                  <c:v>39766</c:v>
                </c:pt>
                <c:pt idx="1454">
                  <c:v>39769</c:v>
                </c:pt>
                <c:pt idx="1455">
                  <c:v>39770</c:v>
                </c:pt>
                <c:pt idx="1456">
                  <c:v>39771</c:v>
                </c:pt>
                <c:pt idx="1457">
                  <c:v>39772</c:v>
                </c:pt>
                <c:pt idx="1458">
                  <c:v>39773</c:v>
                </c:pt>
                <c:pt idx="1459">
                  <c:v>39776</c:v>
                </c:pt>
                <c:pt idx="1460">
                  <c:v>39777</c:v>
                </c:pt>
                <c:pt idx="1461">
                  <c:v>39778</c:v>
                </c:pt>
                <c:pt idx="1462">
                  <c:v>39779</c:v>
                </c:pt>
                <c:pt idx="1463">
                  <c:v>39780</c:v>
                </c:pt>
                <c:pt idx="1464">
                  <c:v>39783</c:v>
                </c:pt>
                <c:pt idx="1465">
                  <c:v>39784</c:v>
                </c:pt>
                <c:pt idx="1466">
                  <c:v>39785</c:v>
                </c:pt>
                <c:pt idx="1467">
                  <c:v>39786</c:v>
                </c:pt>
                <c:pt idx="1468">
                  <c:v>39787</c:v>
                </c:pt>
                <c:pt idx="1469">
                  <c:v>39790</c:v>
                </c:pt>
                <c:pt idx="1470">
                  <c:v>39791</c:v>
                </c:pt>
                <c:pt idx="1471">
                  <c:v>39792</c:v>
                </c:pt>
                <c:pt idx="1472">
                  <c:v>39793</c:v>
                </c:pt>
                <c:pt idx="1473">
                  <c:v>39794</c:v>
                </c:pt>
                <c:pt idx="1474">
                  <c:v>39797</c:v>
                </c:pt>
                <c:pt idx="1475">
                  <c:v>39798</c:v>
                </c:pt>
                <c:pt idx="1476">
                  <c:v>39799</c:v>
                </c:pt>
                <c:pt idx="1477">
                  <c:v>39800</c:v>
                </c:pt>
                <c:pt idx="1478">
                  <c:v>39801</c:v>
                </c:pt>
                <c:pt idx="1479">
                  <c:v>39804</c:v>
                </c:pt>
                <c:pt idx="1480">
                  <c:v>39805</c:v>
                </c:pt>
                <c:pt idx="1481">
                  <c:v>39806</c:v>
                </c:pt>
                <c:pt idx="1482">
                  <c:v>39811</c:v>
                </c:pt>
                <c:pt idx="1483">
                  <c:v>39812</c:v>
                </c:pt>
                <c:pt idx="1484">
                  <c:v>39813</c:v>
                </c:pt>
                <c:pt idx="1485">
                  <c:v>39815</c:v>
                </c:pt>
                <c:pt idx="1486">
                  <c:v>39818</c:v>
                </c:pt>
                <c:pt idx="1487">
                  <c:v>39819</c:v>
                </c:pt>
                <c:pt idx="1488">
                  <c:v>39820</c:v>
                </c:pt>
                <c:pt idx="1489">
                  <c:v>39821</c:v>
                </c:pt>
                <c:pt idx="1490">
                  <c:v>39822</c:v>
                </c:pt>
                <c:pt idx="1491">
                  <c:v>39825</c:v>
                </c:pt>
                <c:pt idx="1492">
                  <c:v>39826</c:v>
                </c:pt>
                <c:pt idx="1493">
                  <c:v>39827</c:v>
                </c:pt>
                <c:pt idx="1494">
                  <c:v>39828</c:v>
                </c:pt>
                <c:pt idx="1495">
                  <c:v>39829</c:v>
                </c:pt>
                <c:pt idx="1496">
                  <c:v>39832</c:v>
                </c:pt>
                <c:pt idx="1497">
                  <c:v>39833</c:v>
                </c:pt>
                <c:pt idx="1498">
                  <c:v>39834</c:v>
                </c:pt>
                <c:pt idx="1499">
                  <c:v>39835</c:v>
                </c:pt>
                <c:pt idx="1500">
                  <c:v>39836</c:v>
                </c:pt>
                <c:pt idx="1501">
                  <c:v>39840</c:v>
                </c:pt>
                <c:pt idx="1502">
                  <c:v>39841</c:v>
                </c:pt>
                <c:pt idx="1503">
                  <c:v>39842</c:v>
                </c:pt>
                <c:pt idx="1504">
                  <c:v>39843</c:v>
                </c:pt>
                <c:pt idx="1505">
                  <c:v>39846</c:v>
                </c:pt>
                <c:pt idx="1506">
                  <c:v>39847</c:v>
                </c:pt>
                <c:pt idx="1507">
                  <c:v>39848</c:v>
                </c:pt>
                <c:pt idx="1508">
                  <c:v>39849</c:v>
                </c:pt>
                <c:pt idx="1509">
                  <c:v>39850</c:v>
                </c:pt>
                <c:pt idx="1510">
                  <c:v>39853</c:v>
                </c:pt>
                <c:pt idx="1511">
                  <c:v>39854</c:v>
                </c:pt>
                <c:pt idx="1512">
                  <c:v>39855</c:v>
                </c:pt>
                <c:pt idx="1513">
                  <c:v>39856</c:v>
                </c:pt>
                <c:pt idx="1514">
                  <c:v>39857</c:v>
                </c:pt>
                <c:pt idx="1515">
                  <c:v>39860</c:v>
                </c:pt>
                <c:pt idx="1516">
                  <c:v>39861</c:v>
                </c:pt>
                <c:pt idx="1517">
                  <c:v>39862</c:v>
                </c:pt>
                <c:pt idx="1518">
                  <c:v>39863</c:v>
                </c:pt>
                <c:pt idx="1519">
                  <c:v>39864</c:v>
                </c:pt>
                <c:pt idx="1520">
                  <c:v>39867</c:v>
                </c:pt>
                <c:pt idx="1521">
                  <c:v>39868</c:v>
                </c:pt>
                <c:pt idx="1522">
                  <c:v>39869</c:v>
                </c:pt>
                <c:pt idx="1523">
                  <c:v>39870</c:v>
                </c:pt>
                <c:pt idx="1524">
                  <c:v>39871</c:v>
                </c:pt>
                <c:pt idx="1525">
                  <c:v>39874</c:v>
                </c:pt>
                <c:pt idx="1526">
                  <c:v>39875</c:v>
                </c:pt>
                <c:pt idx="1527">
                  <c:v>39876</c:v>
                </c:pt>
                <c:pt idx="1528">
                  <c:v>39877</c:v>
                </c:pt>
                <c:pt idx="1529">
                  <c:v>39878</c:v>
                </c:pt>
                <c:pt idx="1530">
                  <c:v>39881</c:v>
                </c:pt>
                <c:pt idx="1531">
                  <c:v>39882</c:v>
                </c:pt>
                <c:pt idx="1532">
                  <c:v>39883</c:v>
                </c:pt>
                <c:pt idx="1533">
                  <c:v>39884</c:v>
                </c:pt>
                <c:pt idx="1534">
                  <c:v>39885</c:v>
                </c:pt>
                <c:pt idx="1535">
                  <c:v>39888</c:v>
                </c:pt>
                <c:pt idx="1536">
                  <c:v>39889</c:v>
                </c:pt>
                <c:pt idx="1537">
                  <c:v>39890</c:v>
                </c:pt>
                <c:pt idx="1538">
                  <c:v>39891</c:v>
                </c:pt>
                <c:pt idx="1539">
                  <c:v>39892</c:v>
                </c:pt>
                <c:pt idx="1540">
                  <c:v>39895</c:v>
                </c:pt>
                <c:pt idx="1541">
                  <c:v>39896</c:v>
                </c:pt>
                <c:pt idx="1542">
                  <c:v>39897</c:v>
                </c:pt>
                <c:pt idx="1543">
                  <c:v>39898</c:v>
                </c:pt>
                <c:pt idx="1544">
                  <c:v>39899</c:v>
                </c:pt>
                <c:pt idx="1545">
                  <c:v>39902</c:v>
                </c:pt>
                <c:pt idx="1546">
                  <c:v>39903</c:v>
                </c:pt>
                <c:pt idx="1547">
                  <c:v>39904</c:v>
                </c:pt>
                <c:pt idx="1548">
                  <c:v>39905</c:v>
                </c:pt>
                <c:pt idx="1549">
                  <c:v>39906</c:v>
                </c:pt>
                <c:pt idx="1550">
                  <c:v>39909</c:v>
                </c:pt>
                <c:pt idx="1551">
                  <c:v>39910</c:v>
                </c:pt>
                <c:pt idx="1552">
                  <c:v>39911</c:v>
                </c:pt>
                <c:pt idx="1553">
                  <c:v>39912</c:v>
                </c:pt>
                <c:pt idx="1554">
                  <c:v>39917</c:v>
                </c:pt>
                <c:pt idx="1555">
                  <c:v>39918</c:v>
                </c:pt>
                <c:pt idx="1556">
                  <c:v>39919</c:v>
                </c:pt>
                <c:pt idx="1557">
                  <c:v>39920</c:v>
                </c:pt>
                <c:pt idx="1558">
                  <c:v>39923</c:v>
                </c:pt>
                <c:pt idx="1559">
                  <c:v>39924</c:v>
                </c:pt>
                <c:pt idx="1560">
                  <c:v>39925</c:v>
                </c:pt>
                <c:pt idx="1561">
                  <c:v>39926</c:v>
                </c:pt>
                <c:pt idx="1562">
                  <c:v>39927</c:v>
                </c:pt>
                <c:pt idx="1563">
                  <c:v>39930</c:v>
                </c:pt>
                <c:pt idx="1564">
                  <c:v>39931</c:v>
                </c:pt>
                <c:pt idx="1565">
                  <c:v>39932</c:v>
                </c:pt>
                <c:pt idx="1566">
                  <c:v>39933</c:v>
                </c:pt>
                <c:pt idx="1567">
                  <c:v>39934</c:v>
                </c:pt>
                <c:pt idx="1568">
                  <c:v>39937</c:v>
                </c:pt>
                <c:pt idx="1569">
                  <c:v>39938</c:v>
                </c:pt>
                <c:pt idx="1570">
                  <c:v>39939</c:v>
                </c:pt>
                <c:pt idx="1571">
                  <c:v>39940</c:v>
                </c:pt>
                <c:pt idx="1572">
                  <c:v>39941</c:v>
                </c:pt>
                <c:pt idx="1573">
                  <c:v>39944</c:v>
                </c:pt>
                <c:pt idx="1574">
                  <c:v>39945</c:v>
                </c:pt>
                <c:pt idx="1575">
                  <c:v>39946</c:v>
                </c:pt>
                <c:pt idx="1576">
                  <c:v>39947</c:v>
                </c:pt>
                <c:pt idx="1577">
                  <c:v>39948</c:v>
                </c:pt>
                <c:pt idx="1578">
                  <c:v>39951</c:v>
                </c:pt>
                <c:pt idx="1579">
                  <c:v>39952</c:v>
                </c:pt>
                <c:pt idx="1580">
                  <c:v>39953</c:v>
                </c:pt>
                <c:pt idx="1581">
                  <c:v>39954</c:v>
                </c:pt>
                <c:pt idx="1582">
                  <c:v>39955</c:v>
                </c:pt>
                <c:pt idx="1583">
                  <c:v>39958</c:v>
                </c:pt>
                <c:pt idx="1584">
                  <c:v>39959</c:v>
                </c:pt>
                <c:pt idx="1585">
                  <c:v>39960</c:v>
                </c:pt>
                <c:pt idx="1586">
                  <c:v>39961</c:v>
                </c:pt>
                <c:pt idx="1587">
                  <c:v>39962</c:v>
                </c:pt>
                <c:pt idx="1588">
                  <c:v>39965</c:v>
                </c:pt>
                <c:pt idx="1589">
                  <c:v>39966</c:v>
                </c:pt>
                <c:pt idx="1590">
                  <c:v>39967</c:v>
                </c:pt>
                <c:pt idx="1591">
                  <c:v>39968</c:v>
                </c:pt>
                <c:pt idx="1592">
                  <c:v>39969</c:v>
                </c:pt>
                <c:pt idx="1593">
                  <c:v>39973</c:v>
                </c:pt>
                <c:pt idx="1594">
                  <c:v>39974</c:v>
                </c:pt>
                <c:pt idx="1595">
                  <c:v>39975</c:v>
                </c:pt>
                <c:pt idx="1596">
                  <c:v>39976</c:v>
                </c:pt>
                <c:pt idx="1597">
                  <c:v>39979</c:v>
                </c:pt>
                <c:pt idx="1598">
                  <c:v>39980</c:v>
                </c:pt>
                <c:pt idx="1599">
                  <c:v>39981</c:v>
                </c:pt>
                <c:pt idx="1600">
                  <c:v>39982</c:v>
                </c:pt>
                <c:pt idx="1601">
                  <c:v>39983</c:v>
                </c:pt>
                <c:pt idx="1602">
                  <c:v>39986</c:v>
                </c:pt>
                <c:pt idx="1603">
                  <c:v>39987</c:v>
                </c:pt>
                <c:pt idx="1604">
                  <c:v>39988</c:v>
                </c:pt>
                <c:pt idx="1605">
                  <c:v>39989</c:v>
                </c:pt>
                <c:pt idx="1606">
                  <c:v>39990</c:v>
                </c:pt>
                <c:pt idx="1607">
                  <c:v>39993</c:v>
                </c:pt>
                <c:pt idx="1608">
                  <c:v>39994</c:v>
                </c:pt>
                <c:pt idx="1609">
                  <c:v>39995</c:v>
                </c:pt>
                <c:pt idx="1610">
                  <c:v>39996</c:v>
                </c:pt>
                <c:pt idx="1611">
                  <c:v>39997</c:v>
                </c:pt>
                <c:pt idx="1612">
                  <c:v>40000</c:v>
                </c:pt>
                <c:pt idx="1613">
                  <c:v>40001</c:v>
                </c:pt>
                <c:pt idx="1614">
                  <c:v>40002</c:v>
                </c:pt>
                <c:pt idx="1615">
                  <c:v>40003</c:v>
                </c:pt>
                <c:pt idx="1616">
                  <c:v>40004</c:v>
                </c:pt>
                <c:pt idx="1617">
                  <c:v>40007</c:v>
                </c:pt>
                <c:pt idx="1618">
                  <c:v>40008</c:v>
                </c:pt>
                <c:pt idx="1619">
                  <c:v>40009</c:v>
                </c:pt>
                <c:pt idx="1620">
                  <c:v>40010</c:v>
                </c:pt>
                <c:pt idx="1621">
                  <c:v>40011</c:v>
                </c:pt>
                <c:pt idx="1622">
                  <c:v>40014</c:v>
                </c:pt>
                <c:pt idx="1623">
                  <c:v>40015</c:v>
                </c:pt>
                <c:pt idx="1624">
                  <c:v>40016</c:v>
                </c:pt>
                <c:pt idx="1625">
                  <c:v>40017</c:v>
                </c:pt>
                <c:pt idx="1626">
                  <c:v>40018</c:v>
                </c:pt>
                <c:pt idx="1627">
                  <c:v>40021</c:v>
                </c:pt>
                <c:pt idx="1628">
                  <c:v>40022</c:v>
                </c:pt>
                <c:pt idx="1629">
                  <c:v>40023</c:v>
                </c:pt>
                <c:pt idx="1630">
                  <c:v>40024</c:v>
                </c:pt>
                <c:pt idx="1631">
                  <c:v>40025</c:v>
                </c:pt>
                <c:pt idx="1632">
                  <c:v>40028</c:v>
                </c:pt>
                <c:pt idx="1633">
                  <c:v>40029</c:v>
                </c:pt>
                <c:pt idx="1634">
                  <c:v>40030</c:v>
                </c:pt>
                <c:pt idx="1635">
                  <c:v>40031</c:v>
                </c:pt>
                <c:pt idx="1636">
                  <c:v>40032</c:v>
                </c:pt>
                <c:pt idx="1637">
                  <c:v>40035</c:v>
                </c:pt>
                <c:pt idx="1638">
                  <c:v>40036</c:v>
                </c:pt>
                <c:pt idx="1639">
                  <c:v>40037</c:v>
                </c:pt>
                <c:pt idx="1640">
                  <c:v>40038</c:v>
                </c:pt>
                <c:pt idx="1641">
                  <c:v>40039</c:v>
                </c:pt>
                <c:pt idx="1642">
                  <c:v>40042</c:v>
                </c:pt>
                <c:pt idx="1643">
                  <c:v>40043</c:v>
                </c:pt>
                <c:pt idx="1644">
                  <c:v>40044</c:v>
                </c:pt>
                <c:pt idx="1645">
                  <c:v>40045</c:v>
                </c:pt>
                <c:pt idx="1646">
                  <c:v>40046</c:v>
                </c:pt>
                <c:pt idx="1647">
                  <c:v>40049</c:v>
                </c:pt>
                <c:pt idx="1648">
                  <c:v>40050</c:v>
                </c:pt>
                <c:pt idx="1649">
                  <c:v>40051</c:v>
                </c:pt>
                <c:pt idx="1650">
                  <c:v>40052</c:v>
                </c:pt>
                <c:pt idx="1651">
                  <c:v>40053</c:v>
                </c:pt>
                <c:pt idx="1652">
                  <c:v>40056</c:v>
                </c:pt>
                <c:pt idx="1653">
                  <c:v>40057</c:v>
                </c:pt>
                <c:pt idx="1654">
                  <c:v>40058</c:v>
                </c:pt>
                <c:pt idx="1655">
                  <c:v>40059</c:v>
                </c:pt>
                <c:pt idx="1656">
                  <c:v>40060</c:v>
                </c:pt>
                <c:pt idx="1657">
                  <c:v>40063</c:v>
                </c:pt>
                <c:pt idx="1658">
                  <c:v>40064</c:v>
                </c:pt>
                <c:pt idx="1659">
                  <c:v>40065</c:v>
                </c:pt>
                <c:pt idx="1660">
                  <c:v>40066</c:v>
                </c:pt>
                <c:pt idx="1661">
                  <c:v>40067</c:v>
                </c:pt>
                <c:pt idx="1662">
                  <c:v>40070</c:v>
                </c:pt>
                <c:pt idx="1663">
                  <c:v>40071</c:v>
                </c:pt>
                <c:pt idx="1664">
                  <c:v>40072</c:v>
                </c:pt>
                <c:pt idx="1665">
                  <c:v>40073</c:v>
                </c:pt>
                <c:pt idx="1666">
                  <c:v>40074</c:v>
                </c:pt>
                <c:pt idx="1667">
                  <c:v>40077</c:v>
                </c:pt>
                <c:pt idx="1668">
                  <c:v>40078</c:v>
                </c:pt>
                <c:pt idx="1669">
                  <c:v>40079</c:v>
                </c:pt>
                <c:pt idx="1670">
                  <c:v>40080</c:v>
                </c:pt>
                <c:pt idx="1671">
                  <c:v>40081</c:v>
                </c:pt>
                <c:pt idx="1672">
                  <c:v>40084</c:v>
                </c:pt>
                <c:pt idx="1673">
                  <c:v>40085</c:v>
                </c:pt>
                <c:pt idx="1674">
                  <c:v>40086</c:v>
                </c:pt>
                <c:pt idx="1675">
                  <c:v>40087</c:v>
                </c:pt>
                <c:pt idx="1676">
                  <c:v>40088</c:v>
                </c:pt>
                <c:pt idx="1677">
                  <c:v>40091</c:v>
                </c:pt>
                <c:pt idx="1678">
                  <c:v>40092</c:v>
                </c:pt>
                <c:pt idx="1679">
                  <c:v>40093</c:v>
                </c:pt>
                <c:pt idx="1680">
                  <c:v>40094</c:v>
                </c:pt>
                <c:pt idx="1681">
                  <c:v>40095</c:v>
                </c:pt>
                <c:pt idx="1682">
                  <c:v>40098</c:v>
                </c:pt>
                <c:pt idx="1683">
                  <c:v>40099</c:v>
                </c:pt>
                <c:pt idx="1684">
                  <c:v>40100</c:v>
                </c:pt>
                <c:pt idx="1685">
                  <c:v>40101</c:v>
                </c:pt>
                <c:pt idx="1686">
                  <c:v>40102</c:v>
                </c:pt>
                <c:pt idx="1687">
                  <c:v>40105</c:v>
                </c:pt>
                <c:pt idx="1688">
                  <c:v>40106</c:v>
                </c:pt>
                <c:pt idx="1689">
                  <c:v>40107</c:v>
                </c:pt>
                <c:pt idx="1690">
                  <c:v>40108</c:v>
                </c:pt>
                <c:pt idx="1691">
                  <c:v>40109</c:v>
                </c:pt>
                <c:pt idx="1692">
                  <c:v>40112</c:v>
                </c:pt>
                <c:pt idx="1693">
                  <c:v>40113</c:v>
                </c:pt>
                <c:pt idx="1694">
                  <c:v>40114</c:v>
                </c:pt>
                <c:pt idx="1695">
                  <c:v>40115</c:v>
                </c:pt>
                <c:pt idx="1696">
                  <c:v>40116</c:v>
                </c:pt>
                <c:pt idx="1697">
                  <c:v>40119</c:v>
                </c:pt>
                <c:pt idx="1698">
                  <c:v>40120</c:v>
                </c:pt>
                <c:pt idx="1699">
                  <c:v>40121</c:v>
                </c:pt>
                <c:pt idx="1700">
                  <c:v>40122</c:v>
                </c:pt>
                <c:pt idx="1701">
                  <c:v>40123</c:v>
                </c:pt>
                <c:pt idx="1702">
                  <c:v>40126</c:v>
                </c:pt>
                <c:pt idx="1703">
                  <c:v>40127</c:v>
                </c:pt>
                <c:pt idx="1704">
                  <c:v>40128</c:v>
                </c:pt>
                <c:pt idx="1705">
                  <c:v>40129</c:v>
                </c:pt>
                <c:pt idx="1706">
                  <c:v>40130</c:v>
                </c:pt>
                <c:pt idx="1707">
                  <c:v>40133</c:v>
                </c:pt>
                <c:pt idx="1708">
                  <c:v>40134</c:v>
                </c:pt>
                <c:pt idx="1709">
                  <c:v>40135</c:v>
                </c:pt>
                <c:pt idx="1710">
                  <c:v>40136</c:v>
                </c:pt>
                <c:pt idx="1711">
                  <c:v>40137</c:v>
                </c:pt>
                <c:pt idx="1712">
                  <c:v>40140</c:v>
                </c:pt>
                <c:pt idx="1713">
                  <c:v>40141</c:v>
                </c:pt>
                <c:pt idx="1714">
                  <c:v>40142</c:v>
                </c:pt>
                <c:pt idx="1715">
                  <c:v>40143</c:v>
                </c:pt>
                <c:pt idx="1716">
                  <c:v>40144</c:v>
                </c:pt>
                <c:pt idx="1717">
                  <c:v>40147</c:v>
                </c:pt>
                <c:pt idx="1718">
                  <c:v>40148</c:v>
                </c:pt>
                <c:pt idx="1719">
                  <c:v>40149</c:v>
                </c:pt>
                <c:pt idx="1720">
                  <c:v>40150</c:v>
                </c:pt>
                <c:pt idx="1721">
                  <c:v>40151</c:v>
                </c:pt>
                <c:pt idx="1722">
                  <c:v>40154</c:v>
                </c:pt>
                <c:pt idx="1723">
                  <c:v>40155</c:v>
                </c:pt>
                <c:pt idx="1724">
                  <c:v>40156</c:v>
                </c:pt>
                <c:pt idx="1725">
                  <c:v>40157</c:v>
                </c:pt>
                <c:pt idx="1726">
                  <c:v>40158</c:v>
                </c:pt>
                <c:pt idx="1727">
                  <c:v>40161</c:v>
                </c:pt>
                <c:pt idx="1728">
                  <c:v>40162</c:v>
                </c:pt>
                <c:pt idx="1729">
                  <c:v>40163</c:v>
                </c:pt>
                <c:pt idx="1730">
                  <c:v>40164</c:v>
                </c:pt>
                <c:pt idx="1731">
                  <c:v>40165</c:v>
                </c:pt>
                <c:pt idx="1732">
                  <c:v>40168</c:v>
                </c:pt>
                <c:pt idx="1733">
                  <c:v>40169</c:v>
                </c:pt>
                <c:pt idx="1734">
                  <c:v>40170</c:v>
                </c:pt>
                <c:pt idx="1735">
                  <c:v>40171</c:v>
                </c:pt>
                <c:pt idx="1736">
                  <c:v>40176</c:v>
                </c:pt>
                <c:pt idx="1737">
                  <c:v>40177</c:v>
                </c:pt>
                <c:pt idx="1738">
                  <c:v>40178</c:v>
                </c:pt>
                <c:pt idx="1739">
                  <c:v>40182</c:v>
                </c:pt>
                <c:pt idx="1740">
                  <c:v>40183</c:v>
                </c:pt>
                <c:pt idx="1741">
                  <c:v>40184</c:v>
                </c:pt>
                <c:pt idx="1742">
                  <c:v>40185</c:v>
                </c:pt>
                <c:pt idx="1743">
                  <c:v>40186</c:v>
                </c:pt>
                <c:pt idx="1744">
                  <c:v>40189</c:v>
                </c:pt>
                <c:pt idx="1745">
                  <c:v>40190</c:v>
                </c:pt>
                <c:pt idx="1746">
                  <c:v>40191</c:v>
                </c:pt>
                <c:pt idx="1747">
                  <c:v>40192</c:v>
                </c:pt>
                <c:pt idx="1748">
                  <c:v>40193</c:v>
                </c:pt>
                <c:pt idx="1749">
                  <c:v>40196</c:v>
                </c:pt>
                <c:pt idx="1750">
                  <c:v>40197</c:v>
                </c:pt>
                <c:pt idx="1751">
                  <c:v>40198</c:v>
                </c:pt>
                <c:pt idx="1752">
                  <c:v>40199</c:v>
                </c:pt>
                <c:pt idx="1753">
                  <c:v>40200</c:v>
                </c:pt>
                <c:pt idx="1754">
                  <c:v>40203</c:v>
                </c:pt>
                <c:pt idx="1755">
                  <c:v>40205</c:v>
                </c:pt>
                <c:pt idx="1756">
                  <c:v>40206</c:v>
                </c:pt>
                <c:pt idx="1757">
                  <c:v>40207</c:v>
                </c:pt>
                <c:pt idx="1758">
                  <c:v>40210</c:v>
                </c:pt>
                <c:pt idx="1759">
                  <c:v>40211</c:v>
                </c:pt>
                <c:pt idx="1760">
                  <c:v>40212</c:v>
                </c:pt>
                <c:pt idx="1761">
                  <c:v>40213</c:v>
                </c:pt>
                <c:pt idx="1762">
                  <c:v>40214</c:v>
                </c:pt>
                <c:pt idx="1763">
                  <c:v>40217</c:v>
                </c:pt>
                <c:pt idx="1764">
                  <c:v>40218</c:v>
                </c:pt>
                <c:pt idx="1765">
                  <c:v>40219</c:v>
                </c:pt>
                <c:pt idx="1766">
                  <c:v>40220</c:v>
                </c:pt>
                <c:pt idx="1767">
                  <c:v>40221</c:v>
                </c:pt>
                <c:pt idx="1768">
                  <c:v>40224</c:v>
                </c:pt>
                <c:pt idx="1769">
                  <c:v>40225</c:v>
                </c:pt>
                <c:pt idx="1770">
                  <c:v>40226</c:v>
                </c:pt>
                <c:pt idx="1771">
                  <c:v>40227</c:v>
                </c:pt>
                <c:pt idx="1772">
                  <c:v>40228</c:v>
                </c:pt>
                <c:pt idx="1773">
                  <c:v>40231</c:v>
                </c:pt>
                <c:pt idx="1774">
                  <c:v>40232</c:v>
                </c:pt>
                <c:pt idx="1775">
                  <c:v>40233</c:v>
                </c:pt>
                <c:pt idx="1776">
                  <c:v>40234</c:v>
                </c:pt>
                <c:pt idx="1777">
                  <c:v>40235</c:v>
                </c:pt>
                <c:pt idx="1778">
                  <c:v>40238</c:v>
                </c:pt>
                <c:pt idx="1779">
                  <c:v>40239</c:v>
                </c:pt>
                <c:pt idx="1780">
                  <c:v>40240</c:v>
                </c:pt>
                <c:pt idx="1781">
                  <c:v>40241</c:v>
                </c:pt>
                <c:pt idx="1782">
                  <c:v>40242</c:v>
                </c:pt>
                <c:pt idx="1783">
                  <c:v>40245</c:v>
                </c:pt>
                <c:pt idx="1784">
                  <c:v>40246</c:v>
                </c:pt>
                <c:pt idx="1785">
                  <c:v>40247</c:v>
                </c:pt>
                <c:pt idx="1786">
                  <c:v>40248</c:v>
                </c:pt>
                <c:pt idx="1787">
                  <c:v>40249</c:v>
                </c:pt>
                <c:pt idx="1788">
                  <c:v>40252</c:v>
                </c:pt>
                <c:pt idx="1789">
                  <c:v>40253</c:v>
                </c:pt>
                <c:pt idx="1790">
                  <c:v>40254</c:v>
                </c:pt>
                <c:pt idx="1791">
                  <c:v>40255</c:v>
                </c:pt>
                <c:pt idx="1792">
                  <c:v>40256</c:v>
                </c:pt>
                <c:pt idx="1793">
                  <c:v>40259</c:v>
                </c:pt>
                <c:pt idx="1794">
                  <c:v>40260</c:v>
                </c:pt>
                <c:pt idx="1795">
                  <c:v>40261</c:v>
                </c:pt>
                <c:pt idx="1796">
                  <c:v>40262</c:v>
                </c:pt>
                <c:pt idx="1797">
                  <c:v>40263</c:v>
                </c:pt>
                <c:pt idx="1798">
                  <c:v>40266</c:v>
                </c:pt>
                <c:pt idx="1799">
                  <c:v>40267</c:v>
                </c:pt>
                <c:pt idx="1800">
                  <c:v>40268</c:v>
                </c:pt>
                <c:pt idx="1801">
                  <c:v>40269</c:v>
                </c:pt>
                <c:pt idx="1802">
                  <c:v>40274</c:v>
                </c:pt>
                <c:pt idx="1803">
                  <c:v>40275</c:v>
                </c:pt>
                <c:pt idx="1804">
                  <c:v>40276</c:v>
                </c:pt>
                <c:pt idx="1805">
                  <c:v>40277</c:v>
                </c:pt>
                <c:pt idx="1806">
                  <c:v>40280</c:v>
                </c:pt>
                <c:pt idx="1807">
                  <c:v>40281</c:v>
                </c:pt>
                <c:pt idx="1808">
                  <c:v>40282</c:v>
                </c:pt>
                <c:pt idx="1809">
                  <c:v>40283</c:v>
                </c:pt>
                <c:pt idx="1810">
                  <c:v>40284</c:v>
                </c:pt>
                <c:pt idx="1811">
                  <c:v>40287</c:v>
                </c:pt>
                <c:pt idx="1812">
                  <c:v>40288</c:v>
                </c:pt>
                <c:pt idx="1813">
                  <c:v>40289</c:v>
                </c:pt>
                <c:pt idx="1814">
                  <c:v>40290</c:v>
                </c:pt>
                <c:pt idx="1815">
                  <c:v>40291</c:v>
                </c:pt>
                <c:pt idx="1816">
                  <c:v>40295</c:v>
                </c:pt>
                <c:pt idx="1817">
                  <c:v>40296</c:v>
                </c:pt>
                <c:pt idx="1818">
                  <c:v>40297</c:v>
                </c:pt>
                <c:pt idx="1819">
                  <c:v>40298</c:v>
                </c:pt>
                <c:pt idx="1820">
                  <c:v>40301</c:v>
                </c:pt>
                <c:pt idx="1821">
                  <c:v>40302</c:v>
                </c:pt>
                <c:pt idx="1822">
                  <c:v>40303</c:v>
                </c:pt>
                <c:pt idx="1823">
                  <c:v>40304</c:v>
                </c:pt>
                <c:pt idx="1824">
                  <c:v>40305</c:v>
                </c:pt>
                <c:pt idx="1825">
                  <c:v>40308</c:v>
                </c:pt>
                <c:pt idx="1826">
                  <c:v>40309</c:v>
                </c:pt>
                <c:pt idx="1827">
                  <c:v>40310</c:v>
                </c:pt>
                <c:pt idx="1828">
                  <c:v>40311</c:v>
                </c:pt>
                <c:pt idx="1829">
                  <c:v>40312</c:v>
                </c:pt>
                <c:pt idx="1830">
                  <c:v>40315</c:v>
                </c:pt>
                <c:pt idx="1831">
                  <c:v>40316</c:v>
                </c:pt>
                <c:pt idx="1832">
                  <c:v>40317</c:v>
                </c:pt>
                <c:pt idx="1833">
                  <c:v>40318</c:v>
                </c:pt>
                <c:pt idx="1834">
                  <c:v>40319</c:v>
                </c:pt>
                <c:pt idx="1835">
                  <c:v>40322</c:v>
                </c:pt>
                <c:pt idx="1836">
                  <c:v>40323</c:v>
                </c:pt>
                <c:pt idx="1837">
                  <c:v>40324</c:v>
                </c:pt>
                <c:pt idx="1838">
                  <c:v>40325</c:v>
                </c:pt>
                <c:pt idx="1839">
                  <c:v>40326</c:v>
                </c:pt>
                <c:pt idx="1840">
                  <c:v>40329</c:v>
                </c:pt>
                <c:pt idx="1841">
                  <c:v>40330</c:v>
                </c:pt>
                <c:pt idx="1842">
                  <c:v>40331</c:v>
                </c:pt>
                <c:pt idx="1843">
                  <c:v>40332</c:v>
                </c:pt>
                <c:pt idx="1844">
                  <c:v>40333</c:v>
                </c:pt>
                <c:pt idx="1845">
                  <c:v>40336</c:v>
                </c:pt>
                <c:pt idx="1846">
                  <c:v>40337</c:v>
                </c:pt>
                <c:pt idx="1847">
                  <c:v>40338</c:v>
                </c:pt>
                <c:pt idx="1848">
                  <c:v>40339</c:v>
                </c:pt>
                <c:pt idx="1849">
                  <c:v>40340</c:v>
                </c:pt>
                <c:pt idx="1850">
                  <c:v>40344</c:v>
                </c:pt>
                <c:pt idx="1851">
                  <c:v>40345</c:v>
                </c:pt>
                <c:pt idx="1852">
                  <c:v>40346</c:v>
                </c:pt>
                <c:pt idx="1853">
                  <c:v>40347</c:v>
                </c:pt>
                <c:pt idx="1854">
                  <c:v>40350</c:v>
                </c:pt>
                <c:pt idx="1855">
                  <c:v>40351</c:v>
                </c:pt>
                <c:pt idx="1856">
                  <c:v>40352</c:v>
                </c:pt>
                <c:pt idx="1857">
                  <c:v>40353</c:v>
                </c:pt>
                <c:pt idx="1858">
                  <c:v>40354</c:v>
                </c:pt>
                <c:pt idx="1859">
                  <c:v>40357</c:v>
                </c:pt>
                <c:pt idx="1860">
                  <c:v>40358</c:v>
                </c:pt>
                <c:pt idx="1861">
                  <c:v>40359</c:v>
                </c:pt>
                <c:pt idx="1862">
                  <c:v>40360</c:v>
                </c:pt>
                <c:pt idx="1863">
                  <c:v>40361</c:v>
                </c:pt>
                <c:pt idx="1864">
                  <c:v>40364</c:v>
                </c:pt>
                <c:pt idx="1865">
                  <c:v>40365</c:v>
                </c:pt>
                <c:pt idx="1866">
                  <c:v>40366</c:v>
                </c:pt>
                <c:pt idx="1867">
                  <c:v>40367</c:v>
                </c:pt>
                <c:pt idx="1868">
                  <c:v>40368</c:v>
                </c:pt>
                <c:pt idx="1869">
                  <c:v>40371</c:v>
                </c:pt>
                <c:pt idx="1870">
                  <c:v>40372</c:v>
                </c:pt>
                <c:pt idx="1871">
                  <c:v>40373</c:v>
                </c:pt>
                <c:pt idx="1872">
                  <c:v>40374</c:v>
                </c:pt>
                <c:pt idx="1873">
                  <c:v>40375</c:v>
                </c:pt>
                <c:pt idx="1874">
                  <c:v>40378</c:v>
                </c:pt>
                <c:pt idx="1875">
                  <c:v>40379</c:v>
                </c:pt>
                <c:pt idx="1876">
                  <c:v>40380</c:v>
                </c:pt>
                <c:pt idx="1877">
                  <c:v>40381</c:v>
                </c:pt>
                <c:pt idx="1878">
                  <c:v>40382</c:v>
                </c:pt>
                <c:pt idx="1879">
                  <c:v>40385</c:v>
                </c:pt>
                <c:pt idx="1880">
                  <c:v>40386</c:v>
                </c:pt>
                <c:pt idx="1881">
                  <c:v>40387</c:v>
                </c:pt>
                <c:pt idx="1882">
                  <c:v>40388</c:v>
                </c:pt>
                <c:pt idx="1883">
                  <c:v>40389</c:v>
                </c:pt>
                <c:pt idx="1884">
                  <c:v>40392</c:v>
                </c:pt>
                <c:pt idx="1885">
                  <c:v>40393</c:v>
                </c:pt>
                <c:pt idx="1886">
                  <c:v>40394</c:v>
                </c:pt>
                <c:pt idx="1887">
                  <c:v>40395</c:v>
                </c:pt>
                <c:pt idx="1888">
                  <c:v>40396</c:v>
                </c:pt>
                <c:pt idx="1889">
                  <c:v>40399</c:v>
                </c:pt>
                <c:pt idx="1890">
                  <c:v>40400</c:v>
                </c:pt>
                <c:pt idx="1891">
                  <c:v>40401</c:v>
                </c:pt>
                <c:pt idx="1892">
                  <c:v>40402</c:v>
                </c:pt>
                <c:pt idx="1893">
                  <c:v>40403</c:v>
                </c:pt>
                <c:pt idx="1894">
                  <c:v>40406</c:v>
                </c:pt>
                <c:pt idx="1895">
                  <c:v>40407</c:v>
                </c:pt>
                <c:pt idx="1896">
                  <c:v>40408</c:v>
                </c:pt>
                <c:pt idx="1897">
                  <c:v>40409</c:v>
                </c:pt>
                <c:pt idx="1898">
                  <c:v>40410</c:v>
                </c:pt>
                <c:pt idx="1899">
                  <c:v>40413</c:v>
                </c:pt>
                <c:pt idx="1900">
                  <c:v>40414</c:v>
                </c:pt>
                <c:pt idx="1901">
                  <c:v>40415</c:v>
                </c:pt>
                <c:pt idx="1902">
                  <c:v>40416</c:v>
                </c:pt>
                <c:pt idx="1903">
                  <c:v>40417</c:v>
                </c:pt>
                <c:pt idx="1904">
                  <c:v>40420</c:v>
                </c:pt>
                <c:pt idx="1905">
                  <c:v>40421</c:v>
                </c:pt>
                <c:pt idx="1906">
                  <c:v>40422</c:v>
                </c:pt>
                <c:pt idx="1907">
                  <c:v>40423</c:v>
                </c:pt>
                <c:pt idx="1908">
                  <c:v>40424</c:v>
                </c:pt>
                <c:pt idx="1909">
                  <c:v>40427</c:v>
                </c:pt>
                <c:pt idx="1910">
                  <c:v>40428</c:v>
                </c:pt>
                <c:pt idx="1911">
                  <c:v>40429</c:v>
                </c:pt>
                <c:pt idx="1912">
                  <c:v>40430</c:v>
                </c:pt>
                <c:pt idx="1913">
                  <c:v>40431</c:v>
                </c:pt>
                <c:pt idx="1914">
                  <c:v>40434</c:v>
                </c:pt>
                <c:pt idx="1915">
                  <c:v>40435</c:v>
                </c:pt>
                <c:pt idx="1916">
                  <c:v>40436</c:v>
                </c:pt>
                <c:pt idx="1917">
                  <c:v>40437</c:v>
                </c:pt>
                <c:pt idx="1918">
                  <c:v>40438</c:v>
                </c:pt>
                <c:pt idx="1919">
                  <c:v>40441</c:v>
                </c:pt>
                <c:pt idx="1920">
                  <c:v>40442</c:v>
                </c:pt>
                <c:pt idx="1921">
                  <c:v>40443</c:v>
                </c:pt>
                <c:pt idx="1922">
                  <c:v>40444</c:v>
                </c:pt>
                <c:pt idx="1923">
                  <c:v>40445</c:v>
                </c:pt>
                <c:pt idx="1924">
                  <c:v>40448</c:v>
                </c:pt>
                <c:pt idx="1925">
                  <c:v>40449</c:v>
                </c:pt>
                <c:pt idx="1926">
                  <c:v>40450</c:v>
                </c:pt>
                <c:pt idx="1927">
                  <c:v>40451</c:v>
                </c:pt>
                <c:pt idx="1928">
                  <c:v>40452</c:v>
                </c:pt>
                <c:pt idx="1929">
                  <c:v>40455</c:v>
                </c:pt>
                <c:pt idx="1930">
                  <c:v>40456</c:v>
                </c:pt>
                <c:pt idx="1931">
                  <c:v>40457</c:v>
                </c:pt>
                <c:pt idx="1932">
                  <c:v>40458</c:v>
                </c:pt>
                <c:pt idx="1933">
                  <c:v>40459</c:v>
                </c:pt>
                <c:pt idx="1934">
                  <c:v>40462</c:v>
                </c:pt>
                <c:pt idx="1935">
                  <c:v>40463</c:v>
                </c:pt>
                <c:pt idx="1936">
                  <c:v>40464</c:v>
                </c:pt>
                <c:pt idx="1937">
                  <c:v>40465</c:v>
                </c:pt>
                <c:pt idx="1938">
                  <c:v>40466</c:v>
                </c:pt>
                <c:pt idx="1939">
                  <c:v>40469</c:v>
                </c:pt>
                <c:pt idx="1940">
                  <c:v>40470</c:v>
                </c:pt>
                <c:pt idx="1941">
                  <c:v>40471</c:v>
                </c:pt>
                <c:pt idx="1942">
                  <c:v>40472</c:v>
                </c:pt>
                <c:pt idx="1943">
                  <c:v>40473</c:v>
                </c:pt>
                <c:pt idx="1944">
                  <c:v>40476</c:v>
                </c:pt>
                <c:pt idx="1945">
                  <c:v>40477</c:v>
                </c:pt>
                <c:pt idx="1946">
                  <c:v>40478</c:v>
                </c:pt>
                <c:pt idx="1947">
                  <c:v>40479</c:v>
                </c:pt>
                <c:pt idx="1948">
                  <c:v>40480</c:v>
                </c:pt>
                <c:pt idx="1949">
                  <c:v>40483</c:v>
                </c:pt>
                <c:pt idx="1950">
                  <c:v>40484</c:v>
                </c:pt>
                <c:pt idx="1951">
                  <c:v>40485</c:v>
                </c:pt>
                <c:pt idx="1952">
                  <c:v>40486</c:v>
                </c:pt>
                <c:pt idx="1953">
                  <c:v>40487</c:v>
                </c:pt>
                <c:pt idx="1954">
                  <c:v>40490</c:v>
                </c:pt>
                <c:pt idx="1955">
                  <c:v>40491</c:v>
                </c:pt>
                <c:pt idx="1956">
                  <c:v>40492</c:v>
                </c:pt>
                <c:pt idx="1957">
                  <c:v>40493</c:v>
                </c:pt>
                <c:pt idx="1958">
                  <c:v>40494</c:v>
                </c:pt>
                <c:pt idx="1959">
                  <c:v>40497</c:v>
                </c:pt>
                <c:pt idx="1960">
                  <c:v>40498</c:v>
                </c:pt>
                <c:pt idx="1961">
                  <c:v>40499</c:v>
                </c:pt>
                <c:pt idx="1962">
                  <c:v>40500</c:v>
                </c:pt>
                <c:pt idx="1963">
                  <c:v>40501</c:v>
                </c:pt>
                <c:pt idx="1964">
                  <c:v>40504</c:v>
                </c:pt>
                <c:pt idx="1965">
                  <c:v>40505</c:v>
                </c:pt>
                <c:pt idx="1966">
                  <c:v>40506</c:v>
                </c:pt>
                <c:pt idx="1967">
                  <c:v>40507</c:v>
                </c:pt>
                <c:pt idx="1968">
                  <c:v>40508</c:v>
                </c:pt>
                <c:pt idx="1969">
                  <c:v>40511</c:v>
                </c:pt>
                <c:pt idx="1970">
                  <c:v>40512</c:v>
                </c:pt>
                <c:pt idx="1971">
                  <c:v>40513</c:v>
                </c:pt>
                <c:pt idx="1972">
                  <c:v>40514</c:v>
                </c:pt>
                <c:pt idx="1973">
                  <c:v>40515</c:v>
                </c:pt>
                <c:pt idx="1974">
                  <c:v>40518</c:v>
                </c:pt>
                <c:pt idx="1975">
                  <c:v>40519</c:v>
                </c:pt>
                <c:pt idx="1976">
                  <c:v>40520</c:v>
                </c:pt>
                <c:pt idx="1977">
                  <c:v>40521</c:v>
                </c:pt>
                <c:pt idx="1978">
                  <c:v>40522</c:v>
                </c:pt>
                <c:pt idx="1979">
                  <c:v>40525</c:v>
                </c:pt>
                <c:pt idx="1980">
                  <c:v>40526</c:v>
                </c:pt>
                <c:pt idx="1981">
                  <c:v>40527</c:v>
                </c:pt>
                <c:pt idx="1982">
                  <c:v>40528</c:v>
                </c:pt>
                <c:pt idx="1983">
                  <c:v>40529</c:v>
                </c:pt>
                <c:pt idx="1984">
                  <c:v>40532</c:v>
                </c:pt>
                <c:pt idx="1985">
                  <c:v>40533</c:v>
                </c:pt>
                <c:pt idx="1986">
                  <c:v>40534</c:v>
                </c:pt>
                <c:pt idx="1987">
                  <c:v>40535</c:v>
                </c:pt>
                <c:pt idx="1988">
                  <c:v>40536</c:v>
                </c:pt>
                <c:pt idx="1989">
                  <c:v>40541</c:v>
                </c:pt>
                <c:pt idx="1990">
                  <c:v>40542</c:v>
                </c:pt>
                <c:pt idx="1991">
                  <c:v>40543</c:v>
                </c:pt>
                <c:pt idx="1992">
                  <c:v>40547</c:v>
                </c:pt>
                <c:pt idx="1993">
                  <c:v>40548</c:v>
                </c:pt>
                <c:pt idx="1994">
                  <c:v>40549</c:v>
                </c:pt>
                <c:pt idx="1995">
                  <c:v>40550</c:v>
                </c:pt>
                <c:pt idx="1996">
                  <c:v>40553</c:v>
                </c:pt>
                <c:pt idx="1997">
                  <c:v>40554</c:v>
                </c:pt>
                <c:pt idx="1998">
                  <c:v>40555</c:v>
                </c:pt>
                <c:pt idx="1999">
                  <c:v>40556</c:v>
                </c:pt>
                <c:pt idx="2000">
                  <c:v>40557</c:v>
                </c:pt>
                <c:pt idx="2001">
                  <c:v>40560</c:v>
                </c:pt>
                <c:pt idx="2002">
                  <c:v>40561</c:v>
                </c:pt>
                <c:pt idx="2003">
                  <c:v>40562</c:v>
                </c:pt>
                <c:pt idx="2004">
                  <c:v>40563</c:v>
                </c:pt>
                <c:pt idx="2005">
                  <c:v>40564</c:v>
                </c:pt>
                <c:pt idx="2006">
                  <c:v>40567</c:v>
                </c:pt>
                <c:pt idx="2007">
                  <c:v>40568</c:v>
                </c:pt>
                <c:pt idx="2008">
                  <c:v>40570</c:v>
                </c:pt>
                <c:pt idx="2009">
                  <c:v>40571</c:v>
                </c:pt>
                <c:pt idx="2010">
                  <c:v>40574</c:v>
                </c:pt>
                <c:pt idx="2011">
                  <c:v>40575</c:v>
                </c:pt>
                <c:pt idx="2012">
                  <c:v>40576</c:v>
                </c:pt>
                <c:pt idx="2013">
                  <c:v>40577</c:v>
                </c:pt>
                <c:pt idx="2014">
                  <c:v>40578</c:v>
                </c:pt>
                <c:pt idx="2015">
                  <c:v>40581</c:v>
                </c:pt>
                <c:pt idx="2016">
                  <c:v>40582</c:v>
                </c:pt>
                <c:pt idx="2017">
                  <c:v>40583</c:v>
                </c:pt>
                <c:pt idx="2018">
                  <c:v>40584</c:v>
                </c:pt>
                <c:pt idx="2019">
                  <c:v>40585</c:v>
                </c:pt>
                <c:pt idx="2020">
                  <c:v>40588</c:v>
                </c:pt>
                <c:pt idx="2021">
                  <c:v>40589</c:v>
                </c:pt>
                <c:pt idx="2022">
                  <c:v>40590</c:v>
                </c:pt>
                <c:pt idx="2023">
                  <c:v>40591</c:v>
                </c:pt>
                <c:pt idx="2024">
                  <c:v>40592</c:v>
                </c:pt>
                <c:pt idx="2025">
                  <c:v>40595</c:v>
                </c:pt>
                <c:pt idx="2026">
                  <c:v>40596</c:v>
                </c:pt>
                <c:pt idx="2027">
                  <c:v>40597</c:v>
                </c:pt>
                <c:pt idx="2028">
                  <c:v>40598</c:v>
                </c:pt>
                <c:pt idx="2029">
                  <c:v>40599</c:v>
                </c:pt>
                <c:pt idx="2030">
                  <c:v>40602</c:v>
                </c:pt>
                <c:pt idx="2031">
                  <c:v>40603</c:v>
                </c:pt>
                <c:pt idx="2032">
                  <c:v>40604</c:v>
                </c:pt>
                <c:pt idx="2033">
                  <c:v>40605</c:v>
                </c:pt>
                <c:pt idx="2034">
                  <c:v>40606</c:v>
                </c:pt>
                <c:pt idx="2035">
                  <c:v>40609</c:v>
                </c:pt>
                <c:pt idx="2036">
                  <c:v>40610</c:v>
                </c:pt>
                <c:pt idx="2037">
                  <c:v>40611</c:v>
                </c:pt>
                <c:pt idx="2038">
                  <c:v>40612</c:v>
                </c:pt>
                <c:pt idx="2039">
                  <c:v>40613</c:v>
                </c:pt>
                <c:pt idx="2040">
                  <c:v>40617</c:v>
                </c:pt>
                <c:pt idx="2041">
                  <c:v>40618</c:v>
                </c:pt>
                <c:pt idx="2042">
                  <c:v>40619</c:v>
                </c:pt>
                <c:pt idx="2043">
                  <c:v>40620</c:v>
                </c:pt>
                <c:pt idx="2044">
                  <c:v>40623</c:v>
                </c:pt>
                <c:pt idx="2045">
                  <c:v>40624</c:v>
                </c:pt>
                <c:pt idx="2046">
                  <c:v>40625</c:v>
                </c:pt>
                <c:pt idx="2047">
                  <c:v>40626</c:v>
                </c:pt>
                <c:pt idx="2048">
                  <c:v>40627</c:v>
                </c:pt>
                <c:pt idx="2049">
                  <c:v>40630</c:v>
                </c:pt>
                <c:pt idx="2050">
                  <c:v>40631</c:v>
                </c:pt>
                <c:pt idx="2051">
                  <c:v>40632</c:v>
                </c:pt>
                <c:pt idx="2052">
                  <c:v>40633</c:v>
                </c:pt>
                <c:pt idx="2053">
                  <c:v>40634</c:v>
                </c:pt>
                <c:pt idx="2054">
                  <c:v>40637</c:v>
                </c:pt>
                <c:pt idx="2055">
                  <c:v>40638</c:v>
                </c:pt>
                <c:pt idx="2056">
                  <c:v>40639</c:v>
                </c:pt>
                <c:pt idx="2057">
                  <c:v>40640</c:v>
                </c:pt>
                <c:pt idx="2058">
                  <c:v>40641</c:v>
                </c:pt>
                <c:pt idx="2059">
                  <c:v>40644</c:v>
                </c:pt>
                <c:pt idx="2060">
                  <c:v>40645</c:v>
                </c:pt>
                <c:pt idx="2061">
                  <c:v>40646</c:v>
                </c:pt>
                <c:pt idx="2062">
                  <c:v>40647</c:v>
                </c:pt>
                <c:pt idx="2063">
                  <c:v>40648</c:v>
                </c:pt>
                <c:pt idx="2064">
                  <c:v>40651</c:v>
                </c:pt>
                <c:pt idx="2065">
                  <c:v>40652</c:v>
                </c:pt>
                <c:pt idx="2066">
                  <c:v>40653</c:v>
                </c:pt>
                <c:pt idx="2067">
                  <c:v>40654</c:v>
                </c:pt>
                <c:pt idx="2068">
                  <c:v>40660</c:v>
                </c:pt>
                <c:pt idx="2069">
                  <c:v>40661</c:v>
                </c:pt>
                <c:pt idx="2070">
                  <c:v>40662</c:v>
                </c:pt>
                <c:pt idx="2071">
                  <c:v>40665</c:v>
                </c:pt>
                <c:pt idx="2072">
                  <c:v>40666</c:v>
                </c:pt>
                <c:pt idx="2073">
                  <c:v>40667</c:v>
                </c:pt>
                <c:pt idx="2074">
                  <c:v>40668</c:v>
                </c:pt>
                <c:pt idx="2075">
                  <c:v>40669</c:v>
                </c:pt>
                <c:pt idx="2076">
                  <c:v>40672</c:v>
                </c:pt>
                <c:pt idx="2077">
                  <c:v>40673</c:v>
                </c:pt>
                <c:pt idx="2078">
                  <c:v>40674</c:v>
                </c:pt>
                <c:pt idx="2079">
                  <c:v>40675</c:v>
                </c:pt>
                <c:pt idx="2080">
                  <c:v>40676</c:v>
                </c:pt>
                <c:pt idx="2081">
                  <c:v>40679</c:v>
                </c:pt>
                <c:pt idx="2082">
                  <c:v>40680</c:v>
                </c:pt>
                <c:pt idx="2083">
                  <c:v>40681</c:v>
                </c:pt>
                <c:pt idx="2084">
                  <c:v>40682</c:v>
                </c:pt>
                <c:pt idx="2085">
                  <c:v>40683</c:v>
                </c:pt>
                <c:pt idx="2086">
                  <c:v>40686</c:v>
                </c:pt>
                <c:pt idx="2087">
                  <c:v>40687</c:v>
                </c:pt>
                <c:pt idx="2088">
                  <c:v>40688</c:v>
                </c:pt>
                <c:pt idx="2089">
                  <c:v>40689</c:v>
                </c:pt>
                <c:pt idx="2090">
                  <c:v>40690</c:v>
                </c:pt>
                <c:pt idx="2091">
                  <c:v>40693</c:v>
                </c:pt>
                <c:pt idx="2092">
                  <c:v>40694</c:v>
                </c:pt>
                <c:pt idx="2093">
                  <c:v>40695</c:v>
                </c:pt>
                <c:pt idx="2094">
                  <c:v>40696</c:v>
                </c:pt>
                <c:pt idx="2095">
                  <c:v>40697</c:v>
                </c:pt>
                <c:pt idx="2096">
                  <c:v>40700</c:v>
                </c:pt>
                <c:pt idx="2097">
                  <c:v>40701</c:v>
                </c:pt>
                <c:pt idx="2098">
                  <c:v>40702</c:v>
                </c:pt>
                <c:pt idx="2099">
                  <c:v>40703</c:v>
                </c:pt>
                <c:pt idx="2100">
                  <c:v>40704</c:v>
                </c:pt>
                <c:pt idx="2101">
                  <c:v>40708</c:v>
                </c:pt>
                <c:pt idx="2102">
                  <c:v>40709</c:v>
                </c:pt>
                <c:pt idx="2103">
                  <c:v>40710</c:v>
                </c:pt>
                <c:pt idx="2104">
                  <c:v>40711</c:v>
                </c:pt>
                <c:pt idx="2105">
                  <c:v>40714</c:v>
                </c:pt>
                <c:pt idx="2106">
                  <c:v>40715</c:v>
                </c:pt>
                <c:pt idx="2107">
                  <c:v>40716</c:v>
                </c:pt>
                <c:pt idx="2108">
                  <c:v>40717</c:v>
                </c:pt>
                <c:pt idx="2109">
                  <c:v>40718</c:v>
                </c:pt>
                <c:pt idx="2110">
                  <c:v>40721</c:v>
                </c:pt>
                <c:pt idx="2111">
                  <c:v>40722</c:v>
                </c:pt>
                <c:pt idx="2112">
                  <c:v>40723</c:v>
                </c:pt>
                <c:pt idx="2113">
                  <c:v>40724</c:v>
                </c:pt>
                <c:pt idx="2114">
                  <c:v>40725</c:v>
                </c:pt>
                <c:pt idx="2115">
                  <c:v>40728</c:v>
                </c:pt>
                <c:pt idx="2116">
                  <c:v>40729</c:v>
                </c:pt>
                <c:pt idx="2117">
                  <c:v>40730</c:v>
                </c:pt>
                <c:pt idx="2118">
                  <c:v>40731</c:v>
                </c:pt>
                <c:pt idx="2119">
                  <c:v>40732</c:v>
                </c:pt>
                <c:pt idx="2120">
                  <c:v>40735</c:v>
                </c:pt>
                <c:pt idx="2121">
                  <c:v>40736</c:v>
                </c:pt>
                <c:pt idx="2122">
                  <c:v>40737</c:v>
                </c:pt>
                <c:pt idx="2123">
                  <c:v>40738</c:v>
                </c:pt>
                <c:pt idx="2124">
                  <c:v>40739</c:v>
                </c:pt>
                <c:pt idx="2125">
                  <c:v>40742</c:v>
                </c:pt>
                <c:pt idx="2126">
                  <c:v>40743</c:v>
                </c:pt>
                <c:pt idx="2127">
                  <c:v>40744</c:v>
                </c:pt>
                <c:pt idx="2128">
                  <c:v>40745</c:v>
                </c:pt>
                <c:pt idx="2129">
                  <c:v>40746</c:v>
                </c:pt>
                <c:pt idx="2130">
                  <c:v>40749</c:v>
                </c:pt>
                <c:pt idx="2131">
                  <c:v>40750</c:v>
                </c:pt>
                <c:pt idx="2132">
                  <c:v>40751</c:v>
                </c:pt>
                <c:pt idx="2133">
                  <c:v>40752</c:v>
                </c:pt>
                <c:pt idx="2134">
                  <c:v>40753</c:v>
                </c:pt>
                <c:pt idx="2135">
                  <c:v>40757</c:v>
                </c:pt>
                <c:pt idx="2136">
                  <c:v>40758</c:v>
                </c:pt>
                <c:pt idx="2137">
                  <c:v>40759</c:v>
                </c:pt>
                <c:pt idx="2138">
                  <c:v>40760</c:v>
                </c:pt>
                <c:pt idx="2139">
                  <c:v>40763</c:v>
                </c:pt>
                <c:pt idx="2140">
                  <c:v>40764</c:v>
                </c:pt>
                <c:pt idx="2141">
                  <c:v>40765</c:v>
                </c:pt>
                <c:pt idx="2142">
                  <c:v>40766</c:v>
                </c:pt>
                <c:pt idx="2143">
                  <c:v>40767</c:v>
                </c:pt>
                <c:pt idx="2144">
                  <c:v>40770</c:v>
                </c:pt>
                <c:pt idx="2145">
                  <c:v>40771</c:v>
                </c:pt>
                <c:pt idx="2146">
                  <c:v>40772</c:v>
                </c:pt>
                <c:pt idx="2147">
                  <c:v>40773</c:v>
                </c:pt>
                <c:pt idx="2148">
                  <c:v>40774</c:v>
                </c:pt>
                <c:pt idx="2149">
                  <c:v>40777</c:v>
                </c:pt>
                <c:pt idx="2150">
                  <c:v>40778</c:v>
                </c:pt>
                <c:pt idx="2151">
                  <c:v>40779</c:v>
                </c:pt>
                <c:pt idx="2152">
                  <c:v>40780</c:v>
                </c:pt>
                <c:pt idx="2153">
                  <c:v>40781</c:v>
                </c:pt>
                <c:pt idx="2154">
                  <c:v>40784</c:v>
                </c:pt>
                <c:pt idx="2155">
                  <c:v>40785</c:v>
                </c:pt>
                <c:pt idx="2156">
                  <c:v>40786</c:v>
                </c:pt>
                <c:pt idx="2157">
                  <c:v>40787</c:v>
                </c:pt>
                <c:pt idx="2158">
                  <c:v>40788</c:v>
                </c:pt>
                <c:pt idx="2159">
                  <c:v>40791</c:v>
                </c:pt>
                <c:pt idx="2160">
                  <c:v>40792</c:v>
                </c:pt>
                <c:pt idx="2161">
                  <c:v>40793</c:v>
                </c:pt>
                <c:pt idx="2162">
                  <c:v>40794</c:v>
                </c:pt>
                <c:pt idx="2163">
                  <c:v>40795</c:v>
                </c:pt>
                <c:pt idx="2164">
                  <c:v>40798</c:v>
                </c:pt>
                <c:pt idx="2165">
                  <c:v>40799</c:v>
                </c:pt>
                <c:pt idx="2166">
                  <c:v>40800</c:v>
                </c:pt>
                <c:pt idx="2167">
                  <c:v>40801</c:v>
                </c:pt>
                <c:pt idx="2168">
                  <c:v>40802</c:v>
                </c:pt>
                <c:pt idx="2169">
                  <c:v>40805</c:v>
                </c:pt>
                <c:pt idx="2170">
                  <c:v>40806</c:v>
                </c:pt>
                <c:pt idx="2171">
                  <c:v>40807</c:v>
                </c:pt>
                <c:pt idx="2172">
                  <c:v>40808</c:v>
                </c:pt>
                <c:pt idx="2173">
                  <c:v>40809</c:v>
                </c:pt>
                <c:pt idx="2174">
                  <c:v>40812</c:v>
                </c:pt>
                <c:pt idx="2175">
                  <c:v>40813</c:v>
                </c:pt>
                <c:pt idx="2176">
                  <c:v>40814</c:v>
                </c:pt>
                <c:pt idx="2177">
                  <c:v>40815</c:v>
                </c:pt>
                <c:pt idx="2178">
                  <c:v>40816</c:v>
                </c:pt>
                <c:pt idx="2179">
                  <c:v>40820</c:v>
                </c:pt>
                <c:pt idx="2180">
                  <c:v>40821</c:v>
                </c:pt>
                <c:pt idx="2181">
                  <c:v>40822</c:v>
                </c:pt>
                <c:pt idx="2182">
                  <c:v>40823</c:v>
                </c:pt>
                <c:pt idx="2183">
                  <c:v>40826</c:v>
                </c:pt>
                <c:pt idx="2184">
                  <c:v>40827</c:v>
                </c:pt>
                <c:pt idx="2185">
                  <c:v>40828</c:v>
                </c:pt>
                <c:pt idx="2186">
                  <c:v>40829</c:v>
                </c:pt>
                <c:pt idx="2187">
                  <c:v>40830</c:v>
                </c:pt>
                <c:pt idx="2188">
                  <c:v>40833</c:v>
                </c:pt>
                <c:pt idx="2189">
                  <c:v>40834</c:v>
                </c:pt>
                <c:pt idx="2190">
                  <c:v>40835</c:v>
                </c:pt>
                <c:pt idx="2191">
                  <c:v>40836</c:v>
                </c:pt>
                <c:pt idx="2192">
                  <c:v>40837</c:v>
                </c:pt>
                <c:pt idx="2193">
                  <c:v>40840</c:v>
                </c:pt>
                <c:pt idx="2194">
                  <c:v>40841</c:v>
                </c:pt>
                <c:pt idx="2195">
                  <c:v>40842</c:v>
                </c:pt>
                <c:pt idx="2196">
                  <c:v>40843</c:v>
                </c:pt>
                <c:pt idx="2197">
                  <c:v>40844</c:v>
                </c:pt>
                <c:pt idx="2198">
                  <c:v>40847</c:v>
                </c:pt>
                <c:pt idx="2199">
                  <c:v>40849</c:v>
                </c:pt>
                <c:pt idx="2200">
                  <c:v>40850</c:v>
                </c:pt>
                <c:pt idx="2201">
                  <c:v>40851</c:v>
                </c:pt>
                <c:pt idx="2202">
                  <c:v>40854</c:v>
                </c:pt>
                <c:pt idx="2203">
                  <c:v>40855</c:v>
                </c:pt>
                <c:pt idx="2204">
                  <c:v>40856</c:v>
                </c:pt>
                <c:pt idx="2205">
                  <c:v>40857</c:v>
                </c:pt>
                <c:pt idx="2206">
                  <c:v>40858</c:v>
                </c:pt>
                <c:pt idx="2207">
                  <c:v>40861</c:v>
                </c:pt>
                <c:pt idx="2208">
                  <c:v>40862</c:v>
                </c:pt>
                <c:pt idx="2209">
                  <c:v>40863</c:v>
                </c:pt>
                <c:pt idx="2210">
                  <c:v>40864</c:v>
                </c:pt>
                <c:pt idx="2211">
                  <c:v>40865</c:v>
                </c:pt>
                <c:pt idx="2212">
                  <c:v>40868</c:v>
                </c:pt>
                <c:pt idx="2213">
                  <c:v>40869</c:v>
                </c:pt>
                <c:pt idx="2214">
                  <c:v>40870</c:v>
                </c:pt>
                <c:pt idx="2215">
                  <c:v>40871</c:v>
                </c:pt>
                <c:pt idx="2216">
                  <c:v>40872</c:v>
                </c:pt>
                <c:pt idx="2217">
                  <c:v>40875</c:v>
                </c:pt>
                <c:pt idx="2218">
                  <c:v>40876</c:v>
                </c:pt>
                <c:pt idx="2219">
                  <c:v>40877</c:v>
                </c:pt>
                <c:pt idx="2220">
                  <c:v>40878</c:v>
                </c:pt>
                <c:pt idx="2221">
                  <c:v>40879</c:v>
                </c:pt>
                <c:pt idx="2222">
                  <c:v>40882</c:v>
                </c:pt>
                <c:pt idx="2223">
                  <c:v>40883</c:v>
                </c:pt>
                <c:pt idx="2224">
                  <c:v>40884</c:v>
                </c:pt>
                <c:pt idx="2225">
                  <c:v>40885</c:v>
                </c:pt>
                <c:pt idx="2226">
                  <c:v>40886</c:v>
                </c:pt>
                <c:pt idx="2227">
                  <c:v>40889</c:v>
                </c:pt>
                <c:pt idx="2228">
                  <c:v>40890</c:v>
                </c:pt>
                <c:pt idx="2229">
                  <c:v>40891</c:v>
                </c:pt>
                <c:pt idx="2230">
                  <c:v>40892</c:v>
                </c:pt>
                <c:pt idx="2231">
                  <c:v>40893</c:v>
                </c:pt>
                <c:pt idx="2232">
                  <c:v>40896</c:v>
                </c:pt>
                <c:pt idx="2233">
                  <c:v>40897</c:v>
                </c:pt>
                <c:pt idx="2234">
                  <c:v>40898</c:v>
                </c:pt>
                <c:pt idx="2235">
                  <c:v>40899</c:v>
                </c:pt>
                <c:pt idx="2236">
                  <c:v>40900</c:v>
                </c:pt>
                <c:pt idx="2237">
                  <c:v>40905</c:v>
                </c:pt>
                <c:pt idx="2238">
                  <c:v>40906</c:v>
                </c:pt>
                <c:pt idx="2239">
                  <c:v>40907</c:v>
                </c:pt>
                <c:pt idx="2240">
                  <c:v>40911</c:v>
                </c:pt>
                <c:pt idx="2241">
                  <c:v>40912</c:v>
                </c:pt>
                <c:pt idx="2242">
                  <c:v>40913</c:v>
                </c:pt>
                <c:pt idx="2243">
                  <c:v>40914</c:v>
                </c:pt>
                <c:pt idx="2244">
                  <c:v>40917</c:v>
                </c:pt>
                <c:pt idx="2245">
                  <c:v>40918</c:v>
                </c:pt>
                <c:pt idx="2246">
                  <c:v>40919</c:v>
                </c:pt>
                <c:pt idx="2247">
                  <c:v>40920</c:v>
                </c:pt>
                <c:pt idx="2248">
                  <c:v>40921</c:v>
                </c:pt>
                <c:pt idx="2249">
                  <c:v>40924</c:v>
                </c:pt>
                <c:pt idx="2250">
                  <c:v>40925</c:v>
                </c:pt>
                <c:pt idx="2251">
                  <c:v>40926</c:v>
                </c:pt>
                <c:pt idx="2252">
                  <c:v>40927</c:v>
                </c:pt>
                <c:pt idx="2253">
                  <c:v>40928</c:v>
                </c:pt>
                <c:pt idx="2254">
                  <c:v>40931</c:v>
                </c:pt>
                <c:pt idx="2255">
                  <c:v>40932</c:v>
                </c:pt>
                <c:pt idx="2256">
                  <c:v>40933</c:v>
                </c:pt>
                <c:pt idx="2257">
                  <c:v>40935</c:v>
                </c:pt>
                <c:pt idx="2258">
                  <c:v>40938</c:v>
                </c:pt>
                <c:pt idx="2259">
                  <c:v>40939</c:v>
                </c:pt>
                <c:pt idx="2260">
                  <c:v>40940</c:v>
                </c:pt>
                <c:pt idx="2261">
                  <c:v>40941</c:v>
                </c:pt>
                <c:pt idx="2262">
                  <c:v>40942</c:v>
                </c:pt>
                <c:pt idx="2263">
                  <c:v>40945</c:v>
                </c:pt>
                <c:pt idx="2264">
                  <c:v>40946</c:v>
                </c:pt>
                <c:pt idx="2265">
                  <c:v>40947</c:v>
                </c:pt>
                <c:pt idx="2266">
                  <c:v>40948</c:v>
                </c:pt>
                <c:pt idx="2267">
                  <c:v>40949</c:v>
                </c:pt>
                <c:pt idx="2268">
                  <c:v>40952</c:v>
                </c:pt>
                <c:pt idx="2269">
                  <c:v>40953</c:v>
                </c:pt>
                <c:pt idx="2270">
                  <c:v>40954</c:v>
                </c:pt>
                <c:pt idx="2271">
                  <c:v>40955</c:v>
                </c:pt>
                <c:pt idx="2272">
                  <c:v>40956</c:v>
                </c:pt>
                <c:pt idx="2273">
                  <c:v>40959</c:v>
                </c:pt>
                <c:pt idx="2274">
                  <c:v>40960</c:v>
                </c:pt>
                <c:pt idx="2275">
                  <c:v>40961</c:v>
                </c:pt>
                <c:pt idx="2276">
                  <c:v>40962</c:v>
                </c:pt>
                <c:pt idx="2277">
                  <c:v>40963</c:v>
                </c:pt>
                <c:pt idx="2278">
                  <c:v>40966</c:v>
                </c:pt>
                <c:pt idx="2279">
                  <c:v>40967</c:v>
                </c:pt>
                <c:pt idx="2280">
                  <c:v>40968</c:v>
                </c:pt>
                <c:pt idx="2281">
                  <c:v>40969</c:v>
                </c:pt>
                <c:pt idx="2282">
                  <c:v>40970</c:v>
                </c:pt>
                <c:pt idx="2283">
                  <c:v>40973</c:v>
                </c:pt>
                <c:pt idx="2284">
                  <c:v>40974</c:v>
                </c:pt>
                <c:pt idx="2285">
                  <c:v>40975</c:v>
                </c:pt>
                <c:pt idx="2286">
                  <c:v>40976</c:v>
                </c:pt>
                <c:pt idx="2287">
                  <c:v>40977</c:v>
                </c:pt>
                <c:pt idx="2288">
                  <c:v>40980</c:v>
                </c:pt>
                <c:pt idx="2289">
                  <c:v>40981</c:v>
                </c:pt>
                <c:pt idx="2290">
                  <c:v>40982</c:v>
                </c:pt>
                <c:pt idx="2291">
                  <c:v>40983</c:v>
                </c:pt>
                <c:pt idx="2292">
                  <c:v>40984</c:v>
                </c:pt>
                <c:pt idx="2293">
                  <c:v>40987</c:v>
                </c:pt>
                <c:pt idx="2294">
                  <c:v>40988</c:v>
                </c:pt>
                <c:pt idx="2295">
                  <c:v>40989</c:v>
                </c:pt>
                <c:pt idx="2296">
                  <c:v>40990</c:v>
                </c:pt>
                <c:pt idx="2297">
                  <c:v>40991</c:v>
                </c:pt>
                <c:pt idx="2298">
                  <c:v>40994</c:v>
                </c:pt>
                <c:pt idx="2299">
                  <c:v>40995</c:v>
                </c:pt>
                <c:pt idx="2300">
                  <c:v>40996</c:v>
                </c:pt>
                <c:pt idx="2301">
                  <c:v>40997</c:v>
                </c:pt>
                <c:pt idx="2302">
                  <c:v>40998</c:v>
                </c:pt>
                <c:pt idx="2303">
                  <c:v>41001</c:v>
                </c:pt>
                <c:pt idx="2304">
                  <c:v>41002</c:v>
                </c:pt>
                <c:pt idx="2305">
                  <c:v>41003</c:v>
                </c:pt>
                <c:pt idx="2306">
                  <c:v>41004</c:v>
                </c:pt>
                <c:pt idx="2307">
                  <c:v>41009</c:v>
                </c:pt>
                <c:pt idx="2308">
                  <c:v>41010</c:v>
                </c:pt>
                <c:pt idx="2309">
                  <c:v>41011</c:v>
                </c:pt>
                <c:pt idx="2310">
                  <c:v>41012</c:v>
                </c:pt>
                <c:pt idx="2311">
                  <c:v>41015</c:v>
                </c:pt>
                <c:pt idx="2312">
                  <c:v>41016</c:v>
                </c:pt>
                <c:pt idx="2313">
                  <c:v>41017</c:v>
                </c:pt>
                <c:pt idx="2314">
                  <c:v>41018</c:v>
                </c:pt>
                <c:pt idx="2315">
                  <c:v>41019</c:v>
                </c:pt>
                <c:pt idx="2316">
                  <c:v>41022</c:v>
                </c:pt>
                <c:pt idx="2317">
                  <c:v>41023</c:v>
                </c:pt>
                <c:pt idx="2318">
                  <c:v>41025</c:v>
                </c:pt>
                <c:pt idx="2319">
                  <c:v>41026</c:v>
                </c:pt>
                <c:pt idx="2320">
                  <c:v>41029</c:v>
                </c:pt>
                <c:pt idx="2321">
                  <c:v>41030</c:v>
                </c:pt>
                <c:pt idx="2322">
                  <c:v>41031</c:v>
                </c:pt>
                <c:pt idx="2323">
                  <c:v>41032</c:v>
                </c:pt>
                <c:pt idx="2324">
                  <c:v>41033</c:v>
                </c:pt>
                <c:pt idx="2325">
                  <c:v>41036</c:v>
                </c:pt>
                <c:pt idx="2326">
                  <c:v>41037</c:v>
                </c:pt>
                <c:pt idx="2327">
                  <c:v>41038</c:v>
                </c:pt>
                <c:pt idx="2328">
                  <c:v>41039</c:v>
                </c:pt>
                <c:pt idx="2329">
                  <c:v>41040</c:v>
                </c:pt>
                <c:pt idx="2330">
                  <c:v>41043</c:v>
                </c:pt>
                <c:pt idx="2331">
                  <c:v>41044</c:v>
                </c:pt>
                <c:pt idx="2332">
                  <c:v>41045</c:v>
                </c:pt>
                <c:pt idx="2333">
                  <c:v>41046</c:v>
                </c:pt>
                <c:pt idx="2334">
                  <c:v>41047</c:v>
                </c:pt>
                <c:pt idx="2335">
                  <c:v>41050</c:v>
                </c:pt>
                <c:pt idx="2336">
                  <c:v>41051</c:v>
                </c:pt>
                <c:pt idx="2337">
                  <c:v>41052</c:v>
                </c:pt>
                <c:pt idx="2338">
                  <c:v>41053</c:v>
                </c:pt>
                <c:pt idx="2339">
                  <c:v>41054</c:v>
                </c:pt>
                <c:pt idx="2340">
                  <c:v>41057</c:v>
                </c:pt>
                <c:pt idx="2341">
                  <c:v>41058</c:v>
                </c:pt>
                <c:pt idx="2342">
                  <c:v>41059</c:v>
                </c:pt>
                <c:pt idx="2343">
                  <c:v>41060</c:v>
                </c:pt>
                <c:pt idx="2344">
                  <c:v>41061</c:v>
                </c:pt>
                <c:pt idx="2345">
                  <c:v>41064</c:v>
                </c:pt>
                <c:pt idx="2346">
                  <c:v>41065</c:v>
                </c:pt>
                <c:pt idx="2347">
                  <c:v>41066</c:v>
                </c:pt>
                <c:pt idx="2348">
                  <c:v>41067</c:v>
                </c:pt>
                <c:pt idx="2349">
                  <c:v>41068</c:v>
                </c:pt>
                <c:pt idx="2350">
                  <c:v>41072</c:v>
                </c:pt>
                <c:pt idx="2351">
                  <c:v>41073</c:v>
                </c:pt>
                <c:pt idx="2352">
                  <c:v>41074</c:v>
                </c:pt>
                <c:pt idx="2353">
                  <c:v>41075</c:v>
                </c:pt>
                <c:pt idx="2354">
                  <c:v>41078</c:v>
                </c:pt>
                <c:pt idx="2355">
                  <c:v>41079</c:v>
                </c:pt>
                <c:pt idx="2356">
                  <c:v>41080</c:v>
                </c:pt>
                <c:pt idx="2357">
                  <c:v>41081</c:v>
                </c:pt>
                <c:pt idx="2358">
                  <c:v>41082</c:v>
                </c:pt>
                <c:pt idx="2359">
                  <c:v>41085</c:v>
                </c:pt>
                <c:pt idx="2360">
                  <c:v>41086</c:v>
                </c:pt>
                <c:pt idx="2361">
                  <c:v>41087</c:v>
                </c:pt>
                <c:pt idx="2362">
                  <c:v>41088</c:v>
                </c:pt>
                <c:pt idx="2363">
                  <c:v>41089</c:v>
                </c:pt>
                <c:pt idx="2364">
                  <c:v>41092</c:v>
                </c:pt>
                <c:pt idx="2365">
                  <c:v>41093</c:v>
                </c:pt>
                <c:pt idx="2366">
                  <c:v>41094</c:v>
                </c:pt>
                <c:pt idx="2367">
                  <c:v>41095</c:v>
                </c:pt>
                <c:pt idx="2368">
                  <c:v>41096</c:v>
                </c:pt>
                <c:pt idx="2369">
                  <c:v>41099</c:v>
                </c:pt>
                <c:pt idx="2370">
                  <c:v>41100</c:v>
                </c:pt>
                <c:pt idx="2371">
                  <c:v>41101</c:v>
                </c:pt>
                <c:pt idx="2372">
                  <c:v>41102</c:v>
                </c:pt>
                <c:pt idx="2373">
                  <c:v>41103</c:v>
                </c:pt>
                <c:pt idx="2374">
                  <c:v>41106</c:v>
                </c:pt>
                <c:pt idx="2375">
                  <c:v>41107</c:v>
                </c:pt>
                <c:pt idx="2376">
                  <c:v>41108</c:v>
                </c:pt>
                <c:pt idx="2377">
                  <c:v>41109</c:v>
                </c:pt>
                <c:pt idx="2378">
                  <c:v>41110</c:v>
                </c:pt>
                <c:pt idx="2379">
                  <c:v>41113</c:v>
                </c:pt>
                <c:pt idx="2380">
                  <c:v>41114</c:v>
                </c:pt>
                <c:pt idx="2381">
                  <c:v>41115</c:v>
                </c:pt>
                <c:pt idx="2382">
                  <c:v>41116</c:v>
                </c:pt>
                <c:pt idx="2383">
                  <c:v>41117</c:v>
                </c:pt>
                <c:pt idx="2384">
                  <c:v>41120</c:v>
                </c:pt>
                <c:pt idx="2385">
                  <c:v>41121</c:v>
                </c:pt>
                <c:pt idx="2386">
                  <c:v>41122</c:v>
                </c:pt>
                <c:pt idx="2387">
                  <c:v>41123</c:v>
                </c:pt>
                <c:pt idx="2388">
                  <c:v>41124</c:v>
                </c:pt>
                <c:pt idx="2389">
                  <c:v>41127</c:v>
                </c:pt>
                <c:pt idx="2390">
                  <c:v>41128</c:v>
                </c:pt>
                <c:pt idx="2391">
                  <c:v>41129</c:v>
                </c:pt>
                <c:pt idx="2392">
                  <c:v>41130</c:v>
                </c:pt>
                <c:pt idx="2393">
                  <c:v>41131</c:v>
                </c:pt>
                <c:pt idx="2394">
                  <c:v>41134</c:v>
                </c:pt>
                <c:pt idx="2395">
                  <c:v>41135</c:v>
                </c:pt>
                <c:pt idx="2396">
                  <c:v>41136</c:v>
                </c:pt>
                <c:pt idx="2397">
                  <c:v>41137</c:v>
                </c:pt>
                <c:pt idx="2398">
                  <c:v>41138</c:v>
                </c:pt>
                <c:pt idx="2399">
                  <c:v>41141</c:v>
                </c:pt>
                <c:pt idx="2400">
                  <c:v>41142</c:v>
                </c:pt>
                <c:pt idx="2401">
                  <c:v>41143</c:v>
                </c:pt>
                <c:pt idx="2402">
                  <c:v>41144</c:v>
                </c:pt>
                <c:pt idx="2403">
                  <c:v>41145</c:v>
                </c:pt>
                <c:pt idx="2404">
                  <c:v>41148</c:v>
                </c:pt>
                <c:pt idx="2405">
                  <c:v>41149</c:v>
                </c:pt>
                <c:pt idx="2406">
                  <c:v>41150</c:v>
                </c:pt>
                <c:pt idx="2407">
                  <c:v>41151</c:v>
                </c:pt>
                <c:pt idx="2408">
                  <c:v>41152</c:v>
                </c:pt>
                <c:pt idx="2409">
                  <c:v>41155</c:v>
                </c:pt>
                <c:pt idx="2410">
                  <c:v>41156</c:v>
                </c:pt>
                <c:pt idx="2411">
                  <c:v>41157</c:v>
                </c:pt>
                <c:pt idx="2412">
                  <c:v>41158</c:v>
                </c:pt>
                <c:pt idx="2413">
                  <c:v>41159</c:v>
                </c:pt>
                <c:pt idx="2414">
                  <c:v>41162</c:v>
                </c:pt>
                <c:pt idx="2415">
                  <c:v>41163</c:v>
                </c:pt>
                <c:pt idx="2416">
                  <c:v>41164</c:v>
                </c:pt>
                <c:pt idx="2417">
                  <c:v>41165</c:v>
                </c:pt>
                <c:pt idx="2418">
                  <c:v>41166</c:v>
                </c:pt>
                <c:pt idx="2419">
                  <c:v>41169</c:v>
                </c:pt>
                <c:pt idx="2420">
                  <c:v>41170</c:v>
                </c:pt>
                <c:pt idx="2421">
                  <c:v>41171</c:v>
                </c:pt>
                <c:pt idx="2422">
                  <c:v>41172</c:v>
                </c:pt>
                <c:pt idx="2423">
                  <c:v>41173</c:v>
                </c:pt>
                <c:pt idx="2424">
                  <c:v>41176</c:v>
                </c:pt>
                <c:pt idx="2425">
                  <c:v>41177</c:v>
                </c:pt>
                <c:pt idx="2426">
                  <c:v>41178</c:v>
                </c:pt>
                <c:pt idx="2427">
                  <c:v>41179</c:v>
                </c:pt>
                <c:pt idx="2428">
                  <c:v>41180</c:v>
                </c:pt>
                <c:pt idx="2429">
                  <c:v>41183</c:v>
                </c:pt>
                <c:pt idx="2430">
                  <c:v>41184</c:v>
                </c:pt>
                <c:pt idx="2431">
                  <c:v>41185</c:v>
                </c:pt>
                <c:pt idx="2432">
                  <c:v>41186</c:v>
                </c:pt>
                <c:pt idx="2433">
                  <c:v>41187</c:v>
                </c:pt>
                <c:pt idx="2434">
                  <c:v>41190</c:v>
                </c:pt>
                <c:pt idx="2435">
                  <c:v>41191</c:v>
                </c:pt>
                <c:pt idx="2436">
                  <c:v>41192</c:v>
                </c:pt>
                <c:pt idx="2437">
                  <c:v>41193</c:v>
                </c:pt>
                <c:pt idx="2438">
                  <c:v>41194</c:v>
                </c:pt>
                <c:pt idx="2439">
                  <c:v>41197</c:v>
                </c:pt>
                <c:pt idx="2440">
                  <c:v>41198</c:v>
                </c:pt>
                <c:pt idx="2441">
                  <c:v>41199</c:v>
                </c:pt>
                <c:pt idx="2442">
                  <c:v>41200</c:v>
                </c:pt>
                <c:pt idx="2443">
                  <c:v>41201</c:v>
                </c:pt>
                <c:pt idx="2444">
                  <c:v>41204</c:v>
                </c:pt>
                <c:pt idx="2445">
                  <c:v>41205</c:v>
                </c:pt>
                <c:pt idx="2446">
                  <c:v>41206</c:v>
                </c:pt>
                <c:pt idx="2447">
                  <c:v>41207</c:v>
                </c:pt>
                <c:pt idx="2448">
                  <c:v>41208</c:v>
                </c:pt>
                <c:pt idx="2449">
                  <c:v>41211</c:v>
                </c:pt>
                <c:pt idx="2450">
                  <c:v>41212</c:v>
                </c:pt>
                <c:pt idx="2451">
                  <c:v>41213</c:v>
                </c:pt>
                <c:pt idx="2452">
                  <c:v>41214</c:v>
                </c:pt>
                <c:pt idx="2453">
                  <c:v>41215</c:v>
                </c:pt>
                <c:pt idx="2454">
                  <c:v>41218</c:v>
                </c:pt>
                <c:pt idx="2455">
                  <c:v>41219</c:v>
                </c:pt>
                <c:pt idx="2456">
                  <c:v>41220</c:v>
                </c:pt>
                <c:pt idx="2457">
                  <c:v>41221</c:v>
                </c:pt>
                <c:pt idx="2458">
                  <c:v>41222</c:v>
                </c:pt>
                <c:pt idx="2459">
                  <c:v>41225</c:v>
                </c:pt>
                <c:pt idx="2460">
                  <c:v>41226</c:v>
                </c:pt>
                <c:pt idx="2461">
                  <c:v>41227</c:v>
                </c:pt>
                <c:pt idx="2462">
                  <c:v>41228</c:v>
                </c:pt>
                <c:pt idx="2463">
                  <c:v>41229</c:v>
                </c:pt>
                <c:pt idx="2464">
                  <c:v>41232</c:v>
                </c:pt>
                <c:pt idx="2465">
                  <c:v>41233</c:v>
                </c:pt>
                <c:pt idx="2466">
                  <c:v>41234</c:v>
                </c:pt>
                <c:pt idx="2467">
                  <c:v>41235</c:v>
                </c:pt>
                <c:pt idx="2468">
                  <c:v>41236</c:v>
                </c:pt>
                <c:pt idx="2469">
                  <c:v>41239</c:v>
                </c:pt>
                <c:pt idx="2470">
                  <c:v>41240</c:v>
                </c:pt>
                <c:pt idx="2471">
                  <c:v>41241</c:v>
                </c:pt>
                <c:pt idx="2472">
                  <c:v>41242</c:v>
                </c:pt>
                <c:pt idx="2473">
                  <c:v>41243</c:v>
                </c:pt>
                <c:pt idx="2474">
                  <c:v>41246</c:v>
                </c:pt>
                <c:pt idx="2475">
                  <c:v>41247</c:v>
                </c:pt>
                <c:pt idx="2476">
                  <c:v>41248</c:v>
                </c:pt>
                <c:pt idx="2477">
                  <c:v>41249</c:v>
                </c:pt>
                <c:pt idx="2478">
                  <c:v>41250</c:v>
                </c:pt>
                <c:pt idx="2479">
                  <c:v>41253</c:v>
                </c:pt>
                <c:pt idx="2480">
                  <c:v>41254</c:v>
                </c:pt>
                <c:pt idx="2481">
                  <c:v>41255</c:v>
                </c:pt>
                <c:pt idx="2482">
                  <c:v>41256</c:v>
                </c:pt>
                <c:pt idx="2483">
                  <c:v>41257</c:v>
                </c:pt>
                <c:pt idx="2484">
                  <c:v>41260</c:v>
                </c:pt>
                <c:pt idx="2485">
                  <c:v>41261</c:v>
                </c:pt>
                <c:pt idx="2486">
                  <c:v>41262</c:v>
                </c:pt>
                <c:pt idx="2487">
                  <c:v>41263</c:v>
                </c:pt>
                <c:pt idx="2488">
                  <c:v>41264</c:v>
                </c:pt>
                <c:pt idx="2489">
                  <c:v>41267</c:v>
                </c:pt>
                <c:pt idx="2490">
                  <c:v>41270</c:v>
                </c:pt>
                <c:pt idx="2491">
                  <c:v>41271</c:v>
                </c:pt>
                <c:pt idx="2492">
                  <c:v>41274</c:v>
                </c:pt>
                <c:pt idx="2493">
                  <c:v>41276</c:v>
                </c:pt>
                <c:pt idx="2494">
                  <c:v>41277</c:v>
                </c:pt>
                <c:pt idx="2495">
                  <c:v>41278</c:v>
                </c:pt>
                <c:pt idx="2496">
                  <c:v>41281</c:v>
                </c:pt>
                <c:pt idx="2497">
                  <c:v>41282</c:v>
                </c:pt>
                <c:pt idx="2498">
                  <c:v>41283</c:v>
                </c:pt>
                <c:pt idx="2499">
                  <c:v>41284</c:v>
                </c:pt>
                <c:pt idx="2500">
                  <c:v>41285</c:v>
                </c:pt>
                <c:pt idx="2501">
                  <c:v>41288</c:v>
                </c:pt>
                <c:pt idx="2502">
                  <c:v>41289</c:v>
                </c:pt>
                <c:pt idx="2503">
                  <c:v>41290</c:v>
                </c:pt>
                <c:pt idx="2504">
                  <c:v>41291</c:v>
                </c:pt>
                <c:pt idx="2505">
                  <c:v>41292</c:v>
                </c:pt>
                <c:pt idx="2506">
                  <c:v>41295</c:v>
                </c:pt>
                <c:pt idx="2507">
                  <c:v>41296</c:v>
                </c:pt>
                <c:pt idx="2508">
                  <c:v>41297</c:v>
                </c:pt>
                <c:pt idx="2509">
                  <c:v>41298</c:v>
                </c:pt>
                <c:pt idx="2510">
                  <c:v>41299</c:v>
                </c:pt>
                <c:pt idx="2511">
                  <c:v>41303</c:v>
                </c:pt>
                <c:pt idx="2512">
                  <c:v>41304</c:v>
                </c:pt>
                <c:pt idx="2513">
                  <c:v>41305</c:v>
                </c:pt>
                <c:pt idx="2514">
                  <c:v>41306</c:v>
                </c:pt>
                <c:pt idx="2515">
                  <c:v>41309</c:v>
                </c:pt>
                <c:pt idx="2516">
                  <c:v>41310</c:v>
                </c:pt>
                <c:pt idx="2517">
                  <c:v>41311</c:v>
                </c:pt>
                <c:pt idx="2518">
                  <c:v>41312</c:v>
                </c:pt>
                <c:pt idx="2519">
                  <c:v>41313</c:v>
                </c:pt>
                <c:pt idx="2520">
                  <c:v>41316</c:v>
                </c:pt>
                <c:pt idx="2521">
                  <c:v>41317</c:v>
                </c:pt>
                <c:pt idx="2522">
                  <c:v>41318</c:v>
                </c:pt>
                <c:pt idx="2523">
                  <c:v>41319</c:v>
                </c:pt>
                <c:pt idx="2524">
                  <c:v>41320</c:v>
                </c:pt>
                <c:pt idx="2525">
                  <c:v>41323</c:v>
                </c:pt>
                <c:pt idx="2526">
                  <c:v>41324</c:v>
                </c:pt>
                <c:pt idx="2527">
                  <c:v>41325</c:v>
                </c:pt>
                <c:pt idx="2528">
                  <c:v>41326</c:v>
                </c:pt>
                <c:pt idx="2529">
                  <c:v>41327</c:v>
                </c:pt>
                <c:pt idx="2530">
                  <c:v>41330</c:v>
                </c:pt>
                <c:pt idx="2531">
                  <c:v>41331</c:v>
                </c:pt>
                <c:pt idx="2532">
                  <c:v>41332</c:v>
                </c:pt>
                <c:pt idx="2533">
                  <c:v>41333</c:v>
                </c:pt>
                <c:pt idx="2534">
                  <c:v>41334</c:v>
                </c:pt>
                <c:pt idx="2535">
                  <c:v>41337</c:v>
                </c:pt>
                <c:pt idx="2536">
                  <c:v>41338</c:v>
                </c:pt>
                <c:pt idx="2537">
                  <c:v>41339</c:v>
                </c:pt>
                <c:pt idx="2538">
                  <c:v>41340</c:v>
                </c:pt>
                <c:pt idx="2539">
                  <c:v>41341</c:v>
                </c:pt>
                <c:pt idx="2540">
                  <c:v>41344</c:v>
                </c:pt>
                <c:pt idx="2541">
                  <c:v>41345</c:v>
                </c:pt>
                <c:pt idx="2542">
                  <c:v>41346</c:v>
                </c:pt>
                <c:pt idx="2543">
                  <c:v>41347</c:v>
                </c:pt>
                <c:pt idx="2544">
                  <c:v>41348</c:v>
                </c:pt>
                <c:pt idx="2545">
                  <c:v>41351</c:v>
                </c:pt>
                <c:pt idx="2546">
                  <c:v>41352</c:v>
                </c:pt>
                <c:pt idx="2547">
                  <c:v>41353</c:v>
                </c:pt>
                <c:pt idx="2548">
                  <c:v>41354</c:v>
                </c:pt>
                <c:pt idx="2549">
                  <c:v>41355</c:v>
                </c:pt>
                <c:pt idx="2550">
                  <c:v>41358</c:v>
                </c:pt>
                <c:pt idx="2551">
                  <c:v>41359</c:v>
                </c:pt>
                <c:pt idx="2552">
                  <c:v>41360</c:v>
                </c:pt>
                <c:pt idx="2553">
                  <c:v>41361</c:v>
                </c:pt>
                <c:pt idx="2554">
                  <c:v>41366</c:v>
                </c:pt>
                <c:pt idx="2555">
                  <c:v>41367</c:v>
                </c:pt>
                <c:pt idx="2556">
                  <c:v>41368</c:v>
                </c:pt>
                <c:pt idx="2557">
                  <c:v>41369</c:v>
                </c:pt>
                <c:pt idx="2558">
                  <c:v>41372</c:v>
                </c:pt>
                <c:pt idx="2559">
                  <c:v>41373</c:v>
                </c:pt>
                <c:pt idx="2560">
                  <c:v>41374</c:v>
                </c:pt>
                <c:pt idx="2561">
                  <c:v>41375</c:v>
                </c:pt>
                <c:pt idx="2562">
                  <c:v>41376</c:v>
                </c:pt>
                <c:pt idx="2563">
                  <c:v>41379</c:v>
                </c:pt>
                <c:pt idx="2564">
                  <c:v>41380</c:v>
                </c:pt>
                <c:pt idx="2565">
                  <c:v>41381</c:v>
                </c:pt>
                <c:pt idx="2566">
                  <c:v>41382</c:v>
                </c:pt>
                <c:pt idx="2567">
                  <c:v>41383</c:v>
                </c:pt>
                <c:pt idx="2568">
                  <c:v>41386</c:v>
                </c:pt>
                <c:pt idx="2569">
                  <c:v>41387</c:v>
                </c:pt>
                <c:pt idx="2570">
                  <c:v>41388</c:v>
                </c:pt>
                <c:pt idx="2571">
                  <c:v>41390</c:v>
                </c:pt>
                <c:pt idx="2572">
                  <c:v>41393</c:v>
                </c:pt>
                <c:pt idx="2573">
                  <c:v>41394</c:v>
                </c:pt>
                <c:pt idx="2574">
                  <c:v>41395</c:v>
                </c:pt>
                <c:pt idx="2575">
                  <c:v>41396</c:v>
                </c:pt>
                <c:pt idx="2576">
                  <c:v>41397</c:v>
                </c:pt>
                <c:pt idx="2577">
                  <c:v>41400</c:v>
                </c:pt>
                <c:pt idx="2578">
                  <c:v>41401</c:v>
                </c:pt>
                <c:pt idx="2579">
                  <c:v>41402</c:v>
                </c:pt>
                <c:pt idx="2580">
                  <c:v>41403</c:v>
                </c:pt>
                <c:pt idx="2581">
                  <c:v>41404</c:v>
                </c:pt>
                <c:pt idx="2582">
                  <c:v>41407</c:v>
                </c:pt>
                <c:pt idx="2583">
                  <c:v>41408</c:v>
                </c:pt>
                <c:pt idx="2584">
                  <c:v>41409</c:v>
                </c:pt>
                <c:pt idx="2585">
                  <c:v>41410</c:v>
                </c:pt>
                <c:pt idx="2586">
                  <c:v>41411</c:v>
                </c:pt>
                <c:pt idx="2587">
                  <c:v>41414</c:v>
                </c:pt>
                <c:pt idx="2588">
                  <c:v>41415</c:v>
                </c:pt>
                <c:pt idx="2589">
                  <c:v>41416</c:v>
                </c:pt>
                <c:pt idx="2590">
                  <c:v>41417</c:v>
                </c:pt>
                <c:pt idx="2591">
                  <c:v>41418</c:v>
                </c:pt>
                <c:pt idx="2592">
                  <c:v>41421</c:v>
                </c:pt>
                <c:pt idx="2593">
                  <c:v>41422</c:v>
                </c:pt>
                <c:pt idx="2594">
                  <c:v>41423</c:v>
                </c:pt>
                <c:pt idx="2595">
                  <c:v>41424</c:v>
                </c:pt>
                <c:pt idx="2596">
                  <c:v>41425</c:v>
                </c:pt>
                <c:pt idx="2597">
                  <c:v>41428</c:v>
                </c:pt>
                <c:pt idx="2598">
                  <c:v>41429</c:v>
                </c:pt>
                <c:pt idx="2599">
                  <c:v>41430</c:v>
                </c:pt>
                <c:pt idx="2600">
                  <c:v>41431</c:v>
                </c:pt>
                <c:pt idx="2601">
                  <c:v>41432</c:v>
                </c:pt>
                <c:pt idx="2602">
                  <c:v>41436</c:v>
                </c:pt>
                <c:pt idx="2603">
                  <c:v>41437</c:v>
                </c:pt>
                <c:pt idx="2604">
                  <c:v>41438</c:v>
                </c:pt>
                <c:pt idx="2605">
                  <c:v>41439</c:v>
                </c:pt>
                <c:pt idx="2606">
                  <c:v>41442</c:v>
                </c:pt>
                <c:pt idx="2607">
                  <c:v>41443</c:v>
                </c:pt>
                <c:pt idx="2608">
                  <c:v>41444</c:v>
                </c:pt>
                <c:pt idx="2609">
                  <c:v>41445</c:v>
                </c:pt>
                <c:pt idx="2610">
                  <c:v>41446</c:v>
                </c:pt>
                <c:pt idx="2611">
                  <c:v>41449</c:v>
                </c:pt>
                <c:pt idx="2612">
                  <c:v>41450</c:v>
                </c:pt>
                <c:pt idx="2613">
                  <c:v>41451</c:v>
                </c:pt>
                <c:pt idx="2614">
                  <c:v>41452</c:v>
                </c:pt>
                <c:pt idx="2615">
                  <c:v>41453</c:v>
                </c:pt>
                <c:pt idx="2616">
                  <c:v>41456</c:v>
                </c:pt>
                <c:pt idx="2617">
                  <c:v>41457</c:v>
                </c:pt>
                <c:pt idx="2618">
                  <c:v>41458</c:v>
                </c:pt>
                <c:pt idx="2619">
                  <c:v>41459</c:v>
                </c:pt>
                <c:pt idx="2620">
                  <c:v>41460</c:v>
                </c:pt>
                <c:pt idx="2621">
                  <c:v>41463</c:v>
                </c:pt>
                <c:pt idx="2622">
                  <c:v>41464</c:v>
                </c:pt>
                <c:pt idx="2623">
                  <c:v>41465</c:v>
                </c:pt>
                <c:pt idx="2624">
                  <c:v>41466</c:v>
                </c:pt>
                <c:pt idx="2625">
                  <c:v>41467</c:v>
                </c:pt>
                <c:pt idx="2626">
                  <c:v>41470</c:v>
                </c:pt>
                <c:pt idx="2627">
                  <c:v>41471</c:v>
                </c:pt>
                <c:pt idx="2628">
                  <c:v>41472</c:v>
                </c:pt>
                <c:pt idx="2629">
                  <c:v>41473</c:v>
                </c:pt>
                <c:pt idx="2630">
                  <c:v>41474</c:v>
                </c:pt>
                <c:pt idx="2631">
                  <c:v>41477</c:v>
                </c:pt>
                <c:pt idx="2632">
                  <c:v>41478</c:v>
                </c:pt>
                <c:pt idx="2633">
                  <c:v>41479</c:v>
                </c:pt>
                <c:pt idx="2634">
                  <c:v>41480</c:v>
                </c:pt>
                <c:pt idx="2635">
                  <c:v>41481</c:v>
                </c:pt>
                <c:pt idx="2636">
                  <c:v>41484</c:v>
                </c:pt>
                <c:pt idx="2637">
                  <c:v>41485</c:v>
                </c:pt>
                <c:pt idx="2638">
                  <c:v>41486</c:v>
                </c:pt>
                <c:pt idx="2639">
                  <c:v>41487</c:v>
                </c:pt>
                <c:pt idx="2640">
                  <c:v>41488</c:v>
                </c:pt>
                <c:pt idx="2641">
                  <c:v>41491</c:v>
                </c:pt>
                <c:pt idx="2642">
                  <c:v>41492</c:v>
                </c:pt>
                <c:pt idx="2643">
                  <c:v>41493</c:v>
                </c:pt>
                <c:pt idx="2644">
                  <c:v>41494</c:v>
                </c:pt>
                <c:pt idx="2645">
                  <c:v>41495</c:v>
                </c:pt>
                <c:pt idx="2646">
                  <c:v>41498</c:v>
                </c:pt>
                <c:pt idx="2647">
                  <c:v>41499</c:v>
                </c:pt>
                <c:pt idx="2648">
                  <c:v>41500</c:v>
                </c:pt>
                <c:pt idx="2649">
                  <c:v>41501</c:v>
                </c:pt>
                <c:pt idx="2650">
                  <c:v>41502</c:v>
                </c:pt>
                <c:pt idx="2651">
                  <c:v>41505</c:v>
                </c:pt>
                <c:pt idx="2652">
                  <c:v>41506</c:v>
                </c:pt>
                <c:pt idx="2653">
                  <c:v>41507</c:v>
                </c:pt>
                <c:pt idx="2654">
                  <c:v>41508</c:v>
                </c:pt>
                <c:pt idx="2655">
                  <c:v>41509</c:v>
                </c:pt>
                <c:pt idx="2656">
                  <c:v>41512</c:v>
                </c:pt>
                <c:pt idx="2657">
                  <c:v>41513</c:v>
                </c:pt>
                <c:pt idx="2658">
                  <c:v>41514</c:v>
                </c:pt>
                <c:pt idx="2659">
                  <c:v>41515</c:v>
                </c:pt>
                <c:pt idx="2660">
                  <c:v>41516</c:v>
                </c:pt>
                <c:pt idx="2661">
                  <c:v>41519</c:v>
                </c:pt>
                <c:pt idx="2662">
                  <c:v>41520</c:v>
                </c:pt>
                <c:pt idx="2663">
                  <c:v>41521</c:v>
                </c:pt>
                <c:pt idx="2664">
                  <c:v>41522</c:v>
                </c:pt>
                <c:pt idx="2665">
                  <c:v>41523</c:v>
                </c:pt>
                <c:pt idx="2666">
                  <c:v>41526</c:v>
                </c:pt>
                <c:pt idx="2667">
                  <c:v>41527</c:v>
                </c:pt>
                <c:pt idx="2668">
                  <c:v>41528</c:v>
                </c:pt>
                <c:pt idx="2669">
                  <c:v>41529</c:v>
                </c:pt>
                <c:pt idx="2670">
                  <c:v>41530</c:v>
                </c:pt>
                <c:pt idx="2671">
                  <c:v>41533</c:v>
                </c:pt>
                <c:pt idx="2672">
                  <c:v>41534</c:v>
                </c:pt>
                <c:pt idx="2673">
                  <c:v>41535</c:v>
                </c:pt>
                <c:pt idx="2674">
                  <c:v>41536</c:v>
                </c:pt>
                <c:pt idx="2675">
                  <c:v>41537</c:v>
                </c:pt>
                <c:pt idx="2676">
                  <c:v>41540</c:v>
                </c:pt>
                <c:pt idx="2677">
                  <c:v>41541</c:v>
                </c:pt>
                <c:pt idx="2678">
                  <c:v>41542</c:v>
                </c:pt>
                <c:pt idx="2679">
                  <c:v>41543</c:v>
                </c:pt>
                <c:pt idx="2680">
                  <c:v>41544</c:v>
                </c:pt>
                <c:pt idx="2681">
                  <c:v>41547</c:v>
                </c:pt>
                <c:pt idx="2682">
                  <c:v>41548</c:v>
                </c:pt>
                <c:pt idx="2683">
                  <c:v>41549</c:v>
                </c:pt>
                <c:pt idx="2684">
                  <c:v>41550</c:v>
                </c:pt>
                <c:pt idx="2685">
                  <c:v>41551</c:v>
                </c:pt>
                <c:pt idx="2686">
                  <c:v>41554</c:v>
                </c:pt>
                <c:pt idx="2687">
                  <c:v>41555</c:v>
                </c:pt>
                <c:pt idx="2688">
                  <c:v>41556</c:v>
                </c:pt>
                <c:pt idx="2689">
                  <c:v>41557</c:v>
                </c:pt>
                <c:pt idx="2690">
                  <c:v>41558</c:v>
                </c:pt>
                <c:pt idx="2691">
                  <c:v>41561</c:v>
                </c:pt>
                <c:pt idx="2692">
                  <c:v>41562</c:v>
                </c:pt>
                <c:pt idx="2693">
                  <c:v>41563</c:v>
                </c:pt>
                <c:pt idx="2694">
                  <c:v>41564</c:v>
                </c:pt>
                <c:pt idx="2695">
                  <c:v>41565</c:v>
                </c:pt>
                <c:pt idx="2696">
                  <c:v>41568</c:v>
                </c:pt>
                <c:pt idx="2697">
                  <c:v>41569</c:v>
                </c:pt>
                <c:pt idx="2698">
                  <c:v>41570</c:v>
                </c:pt>
                <c:pt idx="2699">
                  <c:v>41571</c:v>
                </c:pt>
                <c:pt idx="2700">
                  <c:v>41572</c:v>
                </c:pt>
                <c:pt idx="2701">
                  <c:v>41575</c:v>
                </c:pt>
                <c:pt idx="2702">
                  <c:v>41576</c:v>
                </c:pt>
                <c:pt idx="2703">
                  <c:v>41577</c:v>
                </c:pt>
                <c:pt idx="2704">
                  <c:v>41578</c:v>
                </c:pt>
                <c:pt idx="2705">
                  <c:v>41579</c:v>
                </c:pt>
                <c:pt idx="2706">
                  <c:v>41582</c:v>
                </c:pt>
                <c:pt idx="2707">
                  <c:v>41583</c:v>
                </c:pt>
                <c:pt idx="2708">
                  <c:v>41584</c:v>
                </c:pt>
                <c:pt idx="2709">
                  <c:v>41585</c:v>
                </c:pt>
                <c:pt idx="2710">
                  <c:v>41586</c:v>
                </c:pt>
                <c:pt idx="2711">
                  <c:v>41589</c:v>
                </c:pt>
                <c:pt idx="2712">
                  <c:v>41590</c:v>
                </c:pt>
                <c:pt idx="2713">
                  <c:v>41591</c:v>
                </c:pt>
                <c:pt idx="2714">
                  <c:v>41592</c:v>
                </c:pt>
                <c:pt idx="2715">
                  <c:v>41593</c:v>
                </c:pt>
                <c:pt idx="2716">
                  <c:v>41596</c:v>
                </c:pt>
                <c:pt idx="2717">
                  <c:v>41597</c:v>
                </c:pt>
                <c:pt idx="2718">
                  <c:v>41598</c:v>
                </c:pt>
                <c:pt idx="2719">
                  <c:v>41599</c:v>
                </c:pt>
                <c:pt idx="2720">
                  <c:v>41600</c:v>
                </c:pt>
                <c:pt idx="2721">
                  <c:v>41603</c:v>
                </c:pt>
                <c:pt idx="2722">
                  <c:v>41604</c:v>
                </c:pt>
                <c:pt idx="2723">
                  <c:v>41605</c:v>
                </c:pt>
                <c:pt idx="2724">
                  <c:v>41606</c:v>
                </c:pt>
                <c:pt idx="2725">
                  <c:v>41607</c:v>
                </c:pt>
                <c:pt idx="2726">
                  <c:v>41610</c:v>
                </c:pt>
                <c:pt idx="2727">
                  <c:v>41611</c:v>
                </c:pt>
                <c:pt idx="2728">
                  <c:v>41612</c:v>
                </c:pt>
                <c:pt idx="2729">
                  <c:v>41613</c:v>
                </c:pt>
                <c:pt idx="2730">
                  <c:v>41614</c:v>
                </c:pt>
                <c:pt idx="2731">
                  <c:v>41617</c:v>
                </c:pt>
                <c:pt idx="2732">
                  <c:v>41618</c:v>
                </c:pt>
                <c:pt idx="2733">
                  <c:v>41619</c:v>
                </c:pt>
                <c:pt idx="2734">
                  <c:v>41620</c:v>
                </c:pt>
                <c:pt idx="2735">
                  <c:v>41621</c:v>
                </c:pt>
                <c:pt idx="2736">
                  <c:v>41624</c:v>
                </c:pt>
                <c:pt idx="2737">
                  <c:v>41625</c:v>
                </c:pt>
                <c:pt idx="2738">
                  <c:v>41626</c:v>
                </c:pt>
                <c:pt idx="2739">
                  <c:v>41627</c:v>
                </c:pt>
                <c:pt idx="2740">
                  <c:v>41628</c:v>
                </c:pt>
                <c:pt idx="2741">
                  <c:v>41631</c:v>
                </c:pt>
                <c:pt idx="2742">
                  <c:v>41632</c:v>
                </c:pt>
                <c:pt idx="2743">
                  <c:v>41635</c:v>
                </c:pt>
                <c:pt idx="2744">
                  <c:v>41638</c:v>
                </c:pt>
                <c:pt idx="2745">
                  <c:v>41639</c:v>
                </c:pt>
                <c:pt idx="2746">
                  <c:v>41641</c:v>
                </c:pt>
                <c:pt idx="2747">
                  <c:v>41642</c:v>
                </c:pt>
                <c:pt idx="2748">
                  <c:v>41645</c:v>
                </c:pt>
                <c:pt idx="2749">
                  <c:v>41646</c:v>
                </c:pt>
                <c:pt idx="2750">
                  <c:v>41647</c:v>
                </c:pt>
                <c:pt idx="2751">
                  <c:v>41648</c:v>
                </c:pt>
                <c:pt idx="2752">
                  <c:v>41649</c:v>
                </c:pt>
                <c:pt idx="2753">
                  <c:v>41652</c:v>
                </c:pt>
                <c:pt idx="2754">
                  <c:v>41653</c:v>
                </c:pt>
                <c:pt idx="2755">
                  <c:v>41654</c:v>
                </c:pt>
                <c:pt idx="2756">
                  <c:v>41655</c:v>
                </c:pt>
                <c:pt idx="2757">
                  <c:v>41656</c:v>
                </c:pt>
                <c:pt idx="2758">
                  <c:v>41659</c:v>
                </c:pt>
                <c:pt idx="2759">
                  <c:v>41660</c:v>
                </c:pt>
                <c:pt idx="2760">
                  <c:v>41661</c:v>
                </c:pt>
                <c:pt idx="2761">
                  <c:v>41662</c:v>
                </c:pt>
                <c:pt idx="2762">
                  <c:v>41663</c:v>
                </c:pt>
                <c:pt idx="2763">
                  <c:v>41667</c:v>
                </c:pt>
                <c:pt idx="2764">
                  <c:v>41668</c:v>
                </c:pt>
                <c:pt idx="2765">
                  <c:v>41669</c:v>
                </c:pt>
                <c:pt idx="2766">
                  <c:v>41670</c:v>
                </c:pt>
                <c:pt idx="2767">
                  <c:v>41673</c:v>
                </c:pt>
                <c:pt idx="2768">
                  <c:v>41674</c:v>
                </c:pt>
                <c:pt idx="2769">
                  <c:v>41675</c:v>
                </c:pt>
                <c:pt idx="2770">
                  <c:v>41676</c:v>
                </c:pt>
                <c:pt idx="2771">
                  <c:v>41677</c:v>
                </c:pt>
                <c:pt idx="2772">
                  <c:v>41680</c:v>
                </c:pt>
                <c:pt idx="2773">
                  <c:v>41681</c:v>
                </c:pt>
                <c:pt idx="2774">
                  <c:v>41682</c:v>
                </c:pt>
                <c:pt idx="2775">
                  <c:v>41683</c:v>
                </c:pt>
                <c:pt idx="2776">
                  <c:v>41684</c:v>
                </c:pt>
                <c:pt idx="2777">
                  <c:v>41687</c:v>
                </c:pt>
                <c:pt idx="2778">
                  <c:v>41688</c:v>
                </c:pt>
                <c:pt idx="2779">
                  <c:v>41689</c:v>
                </c:pt>
                <c:pt idx="2780">
                  <c:v>41690</c:v>
                </c:pt>
                <c:pt idx="2781">
                  <c:v>41691</c:v>
                </c:pt>
                <c:pt idx="2782">
                  <c:v>41694</c:v>
                </c:pt>
                <c:pt idx="2783">
                  <c:v>41695</c:v>
                </c:pt>
                <c:pt idx="2784">
                  <c:v>41696</c:v>
                </c:pt>
                <c:pt idx="2785">
                  <c:v>41697</c:v>
                </c:pt>
                <c:pt idx="2786">
                  <c:v>41698</c:v>
                </c:pt>
                <c:pt idx="2787">
                  <c:v>41701</c:v>
                </c:pt>
                <c:pt idx="2788">
                  <c:v>41702</c:v>
                </c:pt>
                <c:pt idx="2789">
                  <c:v>41703</c:v>
                </c:pt>
                <c:pt idx="2790">
                  <c:v>41704</c:v>
                </c:pt>
                <c:pt idx="2791">
                  <c:v>41705</c:v>
                </c:pt>
                <c:pt idx="2792">
                  <c:v>41708</c:v>
                </c:pt>
                <c:pt idx="2793">
                  <c:v>41709</c:v>
                </c:pt>
                <c:pt idx="2794">
                  <c:v>41710</c:v>
                </c:pt>
                <c:pt idx="2795">
                  <c:v>41711</c:v>
                </c:pt>
                <c:pt idx="2796">
                  <c:v>41712</c:v>
                </c:pt>
                <c:pt idx="2797">
                  <c:v>41715</c:v>
                </c:pt>
                <c:pt idx="2798">
                  <c:v>41716</c:v>
                </c:pt>
                <c:pt idx="2799">
                  <c:v>41717</c:v>
                </c:pt>
                <c:pt idx="2800">
                  <c:v>41718</c:v>
                </c:pt>
                <c:pt idx="2801">
                  <c:v>41719</c:v>
                </c:pt>
                <c:pt idx="2802">
                  <c:v>41722</c:v>
                </c:pt>
                <c:pt idx="2803">
                  <c:v>41723</c:v>
                </c:pt>
                <c:pt idx="2804">
                  <c:v>41724</c:v>
                </c:pt>
                <c:pt idx="2805">
                  <c:v>41725</c:v>
                </c:pt>
                <c:pt idx="2806">
                  <c:v>41726</c:v>
                </c:pt>
                <c:pt idx="2807">
                  <c:v>41729</c:v>
                </c:pt>
                <c:pt idx="2808">
                  <c:v>41730</c:v>
                </c:pt>
                <c:pt idx="2809">
                  <c:v>41731</c:v>
                </c:pt>
                <c:pt idx="2810">
                  <c:v>41732</c:v>
                </c:pt>
                <c:pt idx="2811">
                  <c:v>41733</c:v>
                </c:pt>
                <c:pt idx="2812">
                  <c:v>41736</c:v>
                </c:pt>
                <c:pt idx="2813">
                  <c:v>41737</c:v>
                </c:pt>
                <c:pt idx="2814">
                  <c:v>41738</c:v>
                </c:pt>
                <c:pt idx="2815">
                  <c:v>41739</c:v>
                </c:pt>
                <c:pt idx="2816">
                  <c:v>41740</c:v>
                </c:pt>
                <c:pt idx="2817">
                  <c:v>41743</c:v>
                </c:pt>
                <c:pt idx="2818">
                  <c:v>41744</c:v>
                </c:pt>
                <c:pt idx="2819">
                  <c:v>41745</c:v>
                </c:pt>
                <c:pt idx="2820">
                  <c:v>41746</c:v>
                </c:pt>
                <c:pt idx="2821">
                  <c:v>41751</c:v>
                </c:pt>
                <c:pt idx="2822">
                  <c:v>41752</c:v>
                </c:pt>
                <c:pt idx="2823">
                  <c:v>41753</c:v>
                </c:pt>
                <c:pt idx="2824">
                  <c:v>41757</c:v>
                </c:pt>
                <c:pt idx="2825">
                  <c:v>41758</c:v>
                </c:pt>
                <c:pt idx="2826">
                  <c:v>41759</c:v>
                </c:pt>
                <c:pt idx="2827">
                  <c:v>41760</c:v>
                </c:pt>
                <c:pt idx="2828">
                  <c:v>41761</c:v>
                </c:pt>
                <c:pt idx="2829">
                  <c:v>41764</c:v>
                </c:pt>
                <c:pt idx="2830">
                  <c:v>41765</c:v>
                </c:pt>
                <c:pt idx="2831">
                  <c:v>41766</c:v>
                </c:pt>
                <c:pt idx="2832">
                  <c:v>41767</c:v>
                </c:pt>
                <c:pt idx="2833">
                  <c:v>41768</c:v>
                </c:pt>
                <c:pt idx="2834">
                  <c:v>41771</c:v>
                </c:pt>
                <c:pt idx="2835">
                  <c:v>41772</c:v>
                </c:pt>
                <c:pt idx="2836">
                  <c:v>41773</c:v>
                </c:pt>
                <c:pt idx="2837">
                  <c:v>41774</c:v>
                </c:pt>
                <c:pt idx="2838">
                  <c:v>41775</c:v>
                </c:pt>
                <c:pt idx="2839">
                  <c:v>41778</c:v>
                </c:pt>
                <c:pt idx="2840">
                  <c:v>41779</c:v>
                </c:pt>
                <c:pt idx="2841">
                  <c:v>41780</c:v>
                </c:pt>
                <c:pt idx="2842">
                  <c:v>41781</c:v>
                </c:pt>
                <c:pt idx="2843">
                  <c:v>41782</c:v>
                </c:pt>
                <c:pt idx="2844">
                  <c:v>41785</c:v>
                </c:pt>
                <c:pt idx="2845">
                  <c:v>41786</c:v>
                </c:pt>
                <c:pt idx="2846">
                  <c:v>41787</c:v>
                </c:pt>
                <c:pt idx="2847">
                  <c:v>41788</c:v>
                </c:pt>
                <c:pt idx="2848">
                  <c:v>41789</c:v>
                </c:pt>
                <c:pt idx="2849">
                  <c:v>41792</c:v>
                </c:pt>
                <c:pt idx="2850">
                  <c:v>41793</c:v>
                </c:pt>
                <c:pt idx="2851">
                  <c:v>41794</c:v>
                </c:pt>
                <c:pt idx="2852">
                  <c:v>41795</c:v>
                </c:pt>
                <c:pt idx="2853">
                  <c:v>41796</c:v>
                </c:pt>
                <c:pt idx="2854">
                  <c:v>41800</c:v>
                </c:pt>
                <c:pt idx="2855">
                  <c:v>41801</c:v>
                </c:pt>
                <c:pt idx="2856">
                  <c:v>41802</c:v>
                </c:pt>
                <c:pt idx="2857">
                  <c:v>41803</c:v>
                </c:pt>
                <c:pt idx="2858">
                  <c:v>41806</c:v>
                </c:pt>
                <c:pt idx="2859">
                  <c:v>41807</c:v>
                </c:pt>
                <c:pt idx="2860">
                  <c:v>41808</c:v>
                </c:pt>
                <c:pt idx="2861">
                  <c:v>41809</c:v>
                </c:pt>
                <c:pt idx="2862">
                  <c:v>41810</c:v>
                </c:pt>
                <c:pt idx="2863">
                  <c:v>41813</c:v>
                </c:pt>
                <c:pt idx="2864">
                  <c:v>41814</c:v>
                </c:pt>
                <c:pt idx="2865">
                  <c:v>41815</c:v>
                </c:pt>
                <c:pt idx="2866">
                  <c:v>41816</c:v>
                </c:pt>
                <c:pt idx="2867">
                  <c:v>41817</c:v>
                </c:pt>
                <c:pt idx="2868">
                  <c:v>41820</c:v>
                </c:pt>
                <c:pt idx="2869">
                  <c:v>41821</c:v>
                </c:pt>
                <c:pt idx="2870">
                  <c:v>41822</c:v>
                </c:pt>
                <c:pt idx="2871">
                  <c:v>41823</c:v>
                </c:pt>
                <c:pt idx="2872">
                  <c:v>41824</c:v>
                </c:pt>
                <c:pt idx="2873">
                  <c:v>41827</c:v>
                </c:pt>
                <c:pt idx="2874">
                  <c:v>41828</c:v>
                </c:pt>
                <c:pt idx="2875">
                  <c:v>41829</c:v>
                </c:pt>
                <c:pt idx="2876">
                  <c:v>41830</c:v>
                </c:pt>
                <c:pt idx="2877">
                  <c:v>41831</c:v>
                </c:pt>
                <c:pt idx="2878">
                  <c:v>41834</c:v>
                </c:pt>
                <c:pt idx="2879">
                  <c:v>41835</c:v>
                </c:pt>
                <c:pt idx="2880">
                  <c:v>41836</c:v>
                </c:pt>
                <c:pt idx="2881">
                  <c:v>41837</c:v>
                </c:pt>
                <c:pt idx="2882">
                  <c:v>41838</c:v>
                </c:pt>
                <c:pt idx="2883">
                  <c:v>41841</c:v>
                </c:pt>
                <c:pt idx="2884">
                  <c:v>41842</c:v>
                </c:pt>
                <c:pt idx="2885">
                  <c:v>41843</c:v>
                </c:pt>
                <c:pt idx="2886">
                  <c:v>41844</c:v>
                </c:pt>
                <c:pt idx="2887">
                  <c:v>41845</c:v>
                </c:pt>
                <c:pt idx="2888">
                  <c:v>41848</c:v>
                </c:pt>
                <c:pt idx="2889">
                  <c:v>41849</c:v>
                </c:pt>
                <c:pt idx="2890">
                  <c:v>41850</c:v>
                </c:pt>
                <c:pt idx="2891">
                  <c:v>41851</c:v>
                </c:pt>
                <c:pt idx="2892">
                  <c:v>41852</c:v>
                </c:pt>
                <c:pt idx="2893">
                  <c:v>41855</c:v>
                </c:pt>
                <c:pt idx="2894">
                  <c:v>41856</c:v>
                </c:pt>
                <c:pt idx="2895">
                  <c:v>41857</c:v>
                </c:pt>
                <c:pt idx="2896">
                  <c:v>41858</c:v>
                </c:pt>
                <c:pt idx="2897">
                  <c:v>41859</c:v>
                </c:pt>
                <c:pt idx="2898">
                  <c:v>41862</c:v>
                </c:pt>
                <c:pt idx="2899">
                  <c:v>41863</c:v>
                </c:pt>
                <c:pt idx="2900">
                  <c:v>41864</c:v>
                </c:pt>
                <c:pt idx="2901">
                  <c:v>41865</c:v>
                </c:pt>
                <c:pt idx="2902">
                  <c:v>41866</c:v>
                </c:pt>
                <c:pt idx="2903">
                  <c:v>41869</c:v>
                </c:pt>
                <c:pt idx="2904">
                  <c:v>41870</c:v>
                </c:pt>
                <c:pt idx="2905">
                  <c:v>41871</c:v>
                </c:pt>
                <c:pt idx="2906">
                  <c:v>41872</c:v>
                </c:pt>
                <c:pt idx="2907">
                  <c:v>41873</c:v>
                </c:pt>
                <c:pt idx="2908">
                  <c:v>41876</c:v>
                </c:pt>
                <c:pt idx="2909">
                  <c:v>41877</c:v>
                </c:pt>
                <c:pt idx="2910">
                  <c:v>41878</c:v>
                </c:pt>
                <c:pt idx="2911">
                  <c:v>41879</c:v>
                </c:pt>
                <c:pt idx="2912">
                  <c:v>41880</c:v>
                </c:pt>
                <c:pt idx="2913">
                  <c:v>41883</c:v>
                </c:pt>
                <c:pt idx="2914">
                  <c:v>41884</c:v>
                </c:pt>
                <c:pt idx="2915">
                  <c:v>41885</c:v>
                </c:pt>
                <c:pt idx="2916">
                  <c:v>41886</c:v>
                </c:pt>
                <c:pt idx="2917">
                  <c:v>41887</c:v>
                </c:pt>
                <c:pt idx="2918">
                  <c:v>41890</c:v>
                </c:pt>
                <c:pt idx="2919">
                  <c:v>41891</c:v>
                </c:pt>
                <c:pt idx="2920">
                  <c:v>41892</c:v>
                </c:pt>
                <c:pt idx="2921">
                  <c:v>41893</c:v>
                </c:pt>
                <c:pt idx="2922">
                  <c:v>41894</c:v>
                </c:pt>
                <c:pt idx="2923">
                  <c:v>41897</c:v>
                </c:pt>
                <c:pt idx="2924">
                  <c:v>41898</c:v>
                </c:pt>
                <c:pt idx="2925">
                  <c:v>41899</c:v>
                </c:pt>
                <c:pt idx="2926">
                  <c:v>41900</c:v>
                </c:pt>
                <c:pt idx="2927">
                  <c:v>41901</c:v>
                </c:pt>
                <c:pt idx="2928">
                  <c:v>41904</c:v>
                </c:pt>
                <c:pt idx="2929">
                  <c:v>41905</c:v>
                </c:pt>
                <c:pt idx="2930">
                  <c:v>41906</c:v>
                </c:pt>
                <c:pt idx="2931">
                  <c:v>41907</c:v>
                </c:pt>
                <c:pt idx="2932">
                  <c:v>41908</c:v>
                </c:pt>
                <c:pt idx="2933">
                  <c:v>41911</c:v>
                </c:pt>
                <c:pt idx="2934">
                  <c:v>41912</c:v>
                </c:pt>
                <c:pt idx="2935">
                  <c:v>41913</c:v>
                </c:pt>
                <c:pt idx="2936">
                  <c:v>41914</c:v>
                </c:pt>
                <c:pt idx="2937">
                  <c:v>41915</c:v>
                </c:pt>
                <c:pt idx="2938">
                  <c:v>41918</c:v>
                </c:pt>
                <c:pt idx="2939">
                  <c:v>41919</c:v>
                </c:pt>
                <c:pt idx="2940">
                  <c:v>41920</c:v>
                </c:pt>
                <c:pt idx="2941">
                  <c:v>41921</c:v>
                </c:pt>
                <c:pt idx="2942">
                  <c:v>41922</c:v>
                </c:pt>
                <c:pt idx="2943">
                  <c:v>41925</c:v>
                </c:pt>
                <c:pt idx="2944">
                  <c:v>41926</c:v>
                </c:pt>
                <c:pt idx="2945">
                  <c:v>41927</c:v>
                </c:pt>
                <c:pt idx="2946">
                  <c:v>41928</c:v>
                </c:pt>
                <c:pt idx="2947">
                  <c:v>41929</c:v>
                </c:pt>
                <c:pt idx="2948">
                  <c:v>41932</c:v>
                </c:pt>
                <c:pt idx="2949">
                  <c:v>41933</c:v>
                </c:pt>
                <c:pt idx="2950">
                  <c:v>41934</c:v>
                </c:pt>
                <c:pt idx="2951">
                  <c:v>41935</c:v>
                </c:pt>
                <c:pt idx="2952">
                  <c:v>41936</c:v>
                </c:pt>
                <c:pt idx="2953">
                  <c:v>41939</c:v>
                </c:pt>
                <c:pt idx="2954">
                  <c:v>41940</c:v>
                </c:pt>
                <c:pt idx="2955">
                  <c:v>41941</c:v>
                </c:pt>
                <c:pt idx="2956">
                  <c:v>41942</c:v>
                </c:pt>
                <c:pt idx="2957">
                  <c:v>41943</c:v>
                </c:pt>
                <c:pt idx="2958">
                  <c:v>41946</c:v>
                </c:pt>
                <c:pt idx="2959">
                  <c:v>41947</c:v>
                </c:pt>
                <c:pt idx="2960">
                  <c:v>41948</c:v>
                </c:pt>
                <c:pt idx="2961">
                  <c:v>41949</c:v>
                </c:pt>
                <c:pt idx="2962">
                  <c:v>41950</c:v>
                </c:pt>
                <c:pt idx="2963">
                  <c:v>41953</c:v>
                </c:pt>
                <c:pt idx="2964">
                  <c:v>41954</c:v>
                </c:pt>
                <c:pt idx="2965">
                  <c:v>41955</c:v>
                </c:pt>
                <c:pt idx="2966">
                  <c:v>41956</c:v>
                </c:pt>
                <c:pt idx="2967">
                  <c:v>41957</c:v>
                </c:pt>
                <c:pt idx="2968">
                  <c:v>41960</c:v>
                </c:pt>
                <c:pt idx="2969">
                  <c:v>41961</c:v>
                </c:pt>
                <c:pt idx="2970">
                  <c:v>41962</c:v>
                </c:pt>
                <c:pt idx="2971">
                  <c:v>41963</c:v>
                </c:pt>
                <c:pt idx="2972">
                  <c:v>41964</c:v>
                </c:pt>
                <c:pt idx="2973">
                  <c:v>41967</c:v>
                </c:pt>
                <c:pt idx="2974">
                  <c:v>41968</c:v>
                </c:pt>
                <c:pt idx="2975">
                  <c:v>41969</c:v>
                </c:pt>
                <c:pt idx="2976">
                  <c:v>41970</c:v>
                </c:pt>
                <c:pt idx="2977">
                  <c:v>41971</c:v>
                </c:pt>
                <c:pt idx="2978">
                  <c:v>41974</c:v>
                </c:pt>
                <c:pt idx="2979">
                  <c:v>41975</c:v>
                </c:pt>
                <c:pt idx="2980">
                  <c:v>41976</c:v>
                </c:pt>
                <c:pt idx="2981">
                  <c:v>41977</c:v>
                </c:pt>
                <c:pt idx="2982">
                  <c:v>41978</c:v>
                </c:pt>
                <c:pt idx="2983">
                  <c:v>41981</c:v>
                </c:pt>
                <c:pt idx="2984">
                  <c:v>41982</c:v>
                </c:pt>
                <c:pt idx="2985">
                  <c:v>41983</c:v>
                </c:pt>
                <c:pt idx="2986">
                  <c:v>41984</c:v>
                </c:pt>
                <c:pt idx="2987">
                  <c:v>41985</c:v>
                </c:pt>
                <c:pt idx="2988">
                  <c:v>41988</c:v>
                </c:pt>
                <c:pt idx="2989">
                  <c:v>41989</c:v>
                </c:pt>
                <c:pt idx="2990">
                  <c:v>41990</c:v>
                </c:pt>
                <c:pt idx="2991">
                  <c:v>41991</c:v>
                </c:pt>
                <c:pt idx="2992">
                  <c:v>41992</c:v>
                </c:pt>
                <c:pt idx="2993">
                  <c:v>41995</c:v>
                </c:pt>
                <c:pt idx="2994">
                  <c:v>41996</c:v>
                </c:pt>
                <c:pt idx="2995">
                  <c:v>41997</c:v>
                </c:pt>
                <c:pt idx="2996">
                  <c:v>42002</c:v>
                </c:pt>
                <c:pt idx="2997">
                  <c:v>42003</c:v>
                </c:pt>
                <c:pt idx="2998">
                  <c:v>42004</c:v>
                </c:pt>
                <c:pt idx="2999">
                  <c:v>42006</c:v>
                </c:pt>
                <c:pt idx="3000">
                  <c:v>42009</c:v>
                </c:pt>
                <c:pt idx="3001">
                  <c:v>42010</c:v>
                </c:pt>
                <c:pt idx="3002">
                  <c:v>42011</c:v>
                </c:pt>
                <c:pt idx="3003">
                  <c:v>42012</c:v>
                </c:pt>
                <c:pt idx="3004">
                  <c:v>42013</c:v>
                </c:pt>
                <c:pt idx="3005">
                  <c:v>42016</c:v>
                </c:pt>
                <c:pt idx="3006">
                  <c:v>42017</c:v>
                </c:pt>
                <c:pt idx="3007">
                  <c:v>42018</c:v>
                </c:pt>
                <c:pt idx="3008">
                  <c:v>42019</c:v>
                </c:pt>
                <c:pt idx="3009">
                  <c:v>42020</c:v>
                </c:pt>
                <c:pt idx="3010">
                  <c:v>42023</c:v>
                </c:pt>
                <c:pt idx="3011">
                  <c:v>42024</c:v>
                </c:pt>
                <c:pt idx="3012">
                  <c:v>42025</c:v>
                </c:pt>
                <c:pt idx="3013">
                  <c:v>42026</c:v>
                </c:pt>
                <c:pt idx="3014">
                  <c:v>42027</c:v>
                </c:pt>
                <c:pt idx="3015">
                  <c:v>42031</c:v>
                </c:pt>
                <c:pt idx="3016">
                  <c:v>42032</c:v>
                </c:pt>
                <c:pt idx="3017">
                  <c:v>42033</c:v>
                </c:pt>
                <c:pt idx="3018">
                  <c:v>42034</c:v>
                </c:pt>
                <c:pt idx="3019">
                  <c:v>42037</c:v>
                </c:pt>
                <c:pt idx="3020">
                  <c:v>42038</c:v>
                </c:pt>
                <c:pt idx="3021">
                  <c:v>42039</c:v>
                </c:pt>
                <c:pt idx="3022">
                  <c:v>42040</c:v>
                </c:pt>
                <c:pt idx="3023">
                  <c:v>42041</c:v>
                </c:pt>
                <c:pt idx="3024">
                  <c:v>42044</c:v>
                </c:pt>
                <c:pt idx="3025">
                  <c:v>42045</c:v>
                </c:pt>
                <c:pt idx="3026">
                  <c:v>42046</c:v>
                </c:pt>
                <c:pt idx="3027">
                  <c:v>42047</c:v>
                </c:pt>
                <c:pt idx="3028">
                  <c:v>42048</c:v>
                </c:pt>
                <c:pt idx="3029">
                  <c:v>42051</c:v>
                </c:pt>
                <c:pt idx="3030">
                  <c:v>42052</c:v>
                </c:pt>
                <c:pt idx="3031">
                  <c:v>42053</c:v>
                </c:pt>
                <c:pt idx="3032">
                  <c:v>42054</c:v>
                </c:pt>
                <c:pt idx="3033">
                  <c:v>42055</c:v>
                </c:pt>
                <c:pt idx="3034">
                  <c:v>42058</c:v>
                </c:pt>
                <c:pt idx="3035">
                  <c:v>42059</c:v>
                </c:pt>
                <c:pt idx="3036">
                  <c:v>42060</c:v>
                </c:pt>
                <c:pt idx="3037">
                  <c:v>42061</c:v>
                </c:pt>
                <c:pt idx="3038">
                  <c:v>42062</c:v>
                </c:pt>
                <c:pt idx="3039">
                  <c:v>42065</c:v>
                </c:pt>
                <c:pt idx="3040">
                  <c:v>42066</c:v>
                </c:pt>
                <c:pt idx="3041">
                  <c:v>42067</c:v>
                </c:pt>
                <c:pt idx="3042">
                  <c:v>42068</c:v>
                </c:pt>
                <c:pt idx="3043">
                  <c:v>42069</c:v>
                </c:pt>
                <c:pt idx="3044">
                  <c:v>42072</c:v>
                </c:pt>
                <c:pt idx="3045">
                  <c:v>42073</c:v>
                </c:pt>
                <c:pt idx="3046">
                  <c:v>42074</c:v>
                </c:pt>
                <c:pt idx="3047">
                  <c:v>42075</c:v>
                </c:pt>
                <c:pt idx="3048">
                  <c:v>42076</c:v>
                </c:pt>
                <c:pt idx="3049">
                  <c:v>42079</c:v>
                </c:pt>
                <c:pt idx="3050">
                  <c:v>42080</c:v>
                </c:pt>
                <c:pt idx="3051">
                  <c:v>42081</c:v>
                </c:pt>
                <c:pt idx="3052">
                  <c:v>42082</c:v>
                </c:pt>
                <c:pt idx="3053">
                  <c:v>42083</c:v>
                </c:pt>
                <c:pt idx="3054">
                  <c:v>42086</c:v>
                </c:pt>
                <c:pt idx="3055">
                  <c:v>42087</c:v>
                </c:pt>
                <c:pt idx="3056">
                  <c:v>42088</c:v>
                </c:pt>
                <c:pt idx="3057">
                  <c:v>42089</c:v>
                </c:pt>
                <c:pt idx="3058">
                  <c:v>42090</c:v>
                </c:pt>
                <c:pt idx="3059">
                  <c:v>42093</c:v>
                </c:pt>
                <c:pt idx="3060">
                  <c:v>42094</c:v>
                </c:pt>
                <c:pt idx="3061">
                  <c:v>42095</c:v>
                </c:pt>
                <c:pt idx="3062">
                  <c:v>42096</c:v>
                </c:pt>
                <c:pt idx="3063">
                  <c:v>42101</c:v>
                </c:pt>
                <c:pt idx="3064">
                  <c:v>42102</c:v>
                </c:pt>
                <c:pt idx="3065">
                  <c:v>42103</c:v>
                </c:pt>
                <c:pt idx="3066">
                  <c:v>42104</c:v>
                </c:pt>
                <c:pt idx="3067">
                  <c:v>42107</c:v>
                </c:pt>
                <c:pt idx="3068">
                  <c:v>42108</c:v>
                </c:pt>
                <c:pt idx="3069">
                  <c:v>42109</c:v>
                </c:pt>
                <c:pt idx="3070">
                  <c:v>42110</c:v>
                </c:pt>
                <c:pt idx="3071">
                  <c:v>42111</c:v>
                </c:pt>
                <c:pt idx="3072">
                  <c:v>42114</c:v>
                </c:pt>
                <c:pt idx="3073">
                  <c:v>42115</c:v>
                </c:pt>
                <c:pt idx="3074">
                  <c:v>42116</c:v>
                </c:pt>
                <c:pt idx="3075">
                  <c:v>42117</c:v>
                </c:pt>
                <c:pt idx="3076">
                  <c:v>42118</c:v>
                </c:pt>
                <c:pt idx="3077">
                  <c:v>42121</c:v>
                </c:pt>
                <c:pt idx="3078">
                  <c:v>42122</c:v>
                </c:pt>
                <c:pt idx="3079">
                  <c:v>42123</c:v>
                </c:pt>
                <c:pt idx="3080">
                  <c:v>42124</c:v>
                </c:pt>
                <c:pt idx="3081">
                  <c:v>42125</c:v>
                </c:pt>
                <c:pt idx="3082">
                  <c:v>42128</c:v>
                </c:pt>
                <c:pt idx="3083">
                  <c:v>42129</c:v>
                </c:pt>
                <c:pt idx="3084">
                  <c:v>42130</c:v>
                </c:pt>
                <c:pt idx="3085">
                  <c:v>42131</c:v>
                </c:pt>
                <c:pt idx="3086">
                  <c:v>42132</c:v>
                </c:pt>
                <c:pt idx="3087">
                  <c:v>42135</c:v>
                </c:pt>
                <c:pt idx="3088">
                  <c:v>42136</c:v>
                </c:pt>
                <c:pt idx="3089">
                  <c:v>42137</c:v>
                </c:pt>
                <c:pt idx="3090">
                  <c:v>42138</c:v>
                </c:pt>
                <c:pt idx="3091">
                  <c:v>42139</c:v>
                </c:pt>
                <c:pt idx="3092">
                  <c:v>42142</c:v>
                </c:pt>
                <c:pt idx="3093">
                  <c:v>42143</c:v>
                </c:pt>
                <c:pt idx="3094">
                  <c:v>42144</c:v>
                </c:pt>
                <c:pt idx="3095">
                  <c:v>42145</c:v>
                </c:pt>
                <c:pt idx="3096">
                  <c:v>42146</c:v>
                </c:pt>
                <c:pt idx="3097">
                  <c:v>42149</c:v>
                </c:pt>
                <c:pt idx="3098">
                  <c:v>42150</c:v>
                </c:pt>
                <c:pt idx="3099">
                  <c:v>42151</c:v>
                </c:pt>
                <c:pt idx="3100">
                  <c:v>42152</c:v>
                </c:pt>
                <c:pt idx="3101">
                  <c:v>42153</c:v>
                </c:pt>
                <c:pt idx="3102">
                  <c:v>42156</c:v>
                </c:pt>
                <c:pt idx="3103">
                  <c:v>42157</c:v>
                </c:pt>
                <c:pt idx="3104">
                  <c:v>42158</c:v>
                </c:pt>
                <c:pt idx="3105">
                  <c:v>42159</c:v>
                </c:pt>
                <c:pt idx="3106">
                  <c:v>42160</c:v>
                </c:pt>
                <c:pt idx="3107">
                  <c:v>42164</c:v>
                </c:pt>
                <c:pt idx="3108">
                  <c:v>42165</c:v>
                </c:pt>
                <c:pt idx="3109">
                  <c:v>42166</c:v>
                </c:pt>
                <c:pt idx="3110">
                  <c:v>42167</c:v>
                </c:pt>
                <c:pt idx="3111">
                  <c:v>42170</c:v>
                </c:pt>
                <c:pt idx="3112">
                  <c:v>42171</c:v>
                </c:pt>
                <c:pt idx="3113">
                  <c:v>42172</c:v>
                </c:pt>
                <c:pt idx="3114">
                  <c:v>42173</c:v>
                </c:pt>
                <c:pt idx="3115">
                  <c:v>42174</c:v>
                </c:pt>
                <c:pt idx="3116">
                  <c:v>42177</c:v>
                </c:pt>
                <c:pt idx="3117">
                  <c:v>42178</c:v>
                </c:pt>
                <c:pt idx="3118">
                  <c:v>42179</c:v>
                </c:pt>
                <c:pt idx="3119">
                  <c:v>42180</c:v>
                </c:pt>
                <c:pt idx="3120">
                  <c:v>42181</c:v>
                </c:pt>
                <c:pt idx="3121">
                  <c:v>42184</c:v>
                </c:pt>
                <c:pt idx="3122">
                  <c:v>42185</c:v>
                </c:pt>
                <c:pt idx="3123">
                  <c:v>42186</c:v>
                </c:pt>
                <c:pt idx="3124">
                  <c:v>42187</c:v>
                </c:pt>
                <c:pt idx="3125">
                  <c:v>42188</c:v>
                </c:pt>
                <c:pt idx="3126">
                  <c:v>42191</c:v>
                </c:pt>
                <c:pt idx="3127">
                  <c:v>42192</c:v>
                </c:pt>
                <c:pt idx="3128">
                  <c:v>42193</c:v>
                </c:pt>
                <c:pt idx="3129">
                  <c:v>42194</c:v>
                </c:pt>
                <c:pt idx="3130">
                  <c:v>42195</c:v>
                </c:pt>
                <c:pt idx="3131">
                  <c:v>42198</c:v>
                </c:pt>
                <c:pt idx="3132">
                  <c:v>42199</c:v>
                </c:pt>
                <c:pt idx="3133">
                  <c:v>42200</c:v>
                </c:pt>
                <c:pt idx="3134">
                  <c:v>42201</c:v>
                </c:pt>
                <c:pt idx="3135">
                  <c:v>42202</c:v>
                </c:pt>
                <c:pt idx="3136">
                  <c:v>42205</c:v>
                </c:pt>
                <c:pt idx="3137">
                  <c:v>42206</c:v>
                </c:pt>
                <c:pt idx="3138">
                  <c:v>42207</c:v>
                </c:pt>
                <c:pt idx="3139">
                  <c:v>42208</c:v>
                </c:pt>
                <c:pt idx="3140">
                  <c:v>42209</c:v>
                </c:pt>
                <c:pt idx="3141">
                  <c:v>42212</c:v>
                </c:pt>
                <c:pt idx="3142">
                  <c:v>42213</c:v>
                </c:pt>
                <c:pt idx="3143">
                  <c:v>42214</c:v>
                </c:pt>
                <c:pt idx="3144">
                  <c:v>42215</c:v>
                </c:pt>
                <c:pt idx="3145">
                  <c:v>42216</c:v>
                </c:pt>
                <c:pt idx="3146">
                  <c:v>42219</c:v>
                </c:pt>
                <c:pt idx="3147">
                  <c:v>42220</c:v>
                </c:pt>
                <c:pt idx="3148">
                  <c:v>42221</c:v>
                </c:pt>
                <c:pt idx="3149">
                  <c:v>42222</c:v>
                </c:pt>
                <c:pt idx="3150">
                  <c:v>42223</c:v>
                </c:pt>
                <c:pt idx="3151">
                  <c:v>42226</c:v>
                </c:pt>
                <c:pt idx="3152">
                  <c:v>42227</c:v>
                </c:pt>
                <c:pt idx="3153">
                  <c:v>42228</c:v>
                </c:pt>
                <c:pt idx="3154">
                  <c:v>42229</c:v>
                </c:pt>
                <c:pt idx="3155">
                  <c:v>42230</c:v>
                </c:pt>
                <c:pt idx="3156">
                  <c:v>42233</c:v>
                </c:pt>
                <c:pt idx="3157">
                  <c:v>42234</c:v>
                </c:pt>
                <c:pt idx="3158">
                  <c:v>42235</c:v>
                </c:pt>
                <c:pt idx="3159">
                  <c:v>42236</c:v>
                </c:pt>
                <c:pt idx="3160">
                  <c:v>42237</c:v>
                </c:pt>
                <c:pt idx="3161">
                  <c:v>42240</c:v>
                </c:pt>
                <c:pt idx="3162">
                  <c:v>42241</c:v>
                </c:pt>
                <c:pt idx="3163">
                  <c:v>42242</c:v>
                </c:pt>
                <c:pt idx="3164">
                  <c:v>42243</c:v>
                </c:pt>
                <c:pt idx="3165">
                  <c:v>42244</c:v>
                </c:pt>
                <c:pt idx="3166">
                  <c:v>42247</c:v>
                </c:pt>
                <c:pt idx="3167">
                  <c:v>42248</c:v>
                </c:pt>
                <c:pt idx="3168">
                  <c:v>42249</c:v>
                </c:pt>
                <c:pt idx="3169">
                  <c:v>42250</c:v>
                </c:pt>
                <c:pt idx="3170">
                  <c:v>42251</c:v>
                </c:pt>
                <c:pt idx="3171">
                  <c:v>42254</c:v>
                </c:pt>
                <c:pt idx="3172">
                  <c:v>42255</c:v>
                </c:pt>
                <c:pt idx="3173">
                  <c:v>42256</c:v>
                </c:pt>
                <c:pt idx="3174">
                  <c:v>42257</c:v>
                </c:pt>
                <c:pt idx="3175">
                  <c:v>42258</c:v>
                </c:pt>
                <c:pt idx="3176">
                  <c:v>42261</c:v>
                </c:pt>
                <c:pt idx="3177">
                  <c:v>42262</c:v>
                </c:pt>
                <c:pt idx="3178">
                  <c:v>42263</c:v>
                </c:pt>
                <c:pt idx="3179">
                  <c:v>42264</c:v>
                </c:pt>
                <c:pt idx="3180">
                  <c:v>42265</c:v>
                </c:pt>
                <c:pt idx="3181">
                  <c:v>42268</c:v>
                </c:pt>
                <c:pt idx="3182">
                  <c:v>42269</c:v>
                </c:pt>
                <c:pt idx="3183">
                  <c:v>42270</c:v>
                </c:pt>
                <c:pt idx="3184">
                  <c:v>42271</c:v>
                </c:pt>
                <c:pt idx="3185">
                  <c:v>42272</c:v>
                </c:pt>
                <c:pt idx="3186">
                  <c:v>42275</c:v>
                </c:pt>
                <c:pt idx="3187">
                  <c:v>42276</c:v>
                </c:pt>
                <c:pt idx="3188">
                  <c:v>42277</c:v>
                </c:pt>
                <c:pt idx="3189">
                  <c:v>42278</c:v>
                </c:pt>
                <c:pt idx="3190">
                  <c:v>42279</c:v>
                </c:pt>
                <c:pt idx="3191">
                  <c:v>42282</c:v>
                </c:pt>
                <c:pt idx="3192">
                  <c:v>42283</c:v>
                </c:pt>
                <c:pt idx="3193">
                  <c:v>42284</c:v>
                </c:pt>
                <c:pt idx="3194">
                  <c:v>42285</c:v>
                </c:pt>
                <c:pt idx="3195">
                  <c:v>42286</c:v>
                </c:pt>
                <c:pt idx="3196">
                  <c:v>42289</c:v>
                </c:pt>
                <c:pt idx="3197">
                  <c:v>42290</c:v>
                </c:pt>
                <c:pt idx="3198">
                  <c:v>42291</c:v>
                </c:pt>
                <c:pt idx="3199">
                  <c:v>42292</c:v>
                </c:pt>
                <c:pt idx="3200">
                  <c:v>42293</c:v>
                </c:pt>
                <c:pt idx="3201">
                  <c:v>42296</c:v>
                </c:pt>
                <c:pt idx="3202">
                  <c:v>42297</c:v>
                </c:pt>
                <c:pt idx="3203">
                  <c:v>42298</c:v>
                </c:pt>
                <c:pt idx="3204">
                  <c:v>42299</c:v>
                </c:pt>
                <c:pt idx="3205">
                  <c:v>42300</c:v>
                </c:pt>
                <c:pt idx="3206">
                  <c:v>42303</c:v>
                </c:pt>
                <c:pt idx="3207">
                  <c:v>42304</c:v>
                </c:pt>
                <c:pt idx="3208">
                  <c:v>42305</c:v>
                </c:pt>
                <c:pt idx="3209">
                  <c:v>42306</c:v>
                </c:pt>
                <c:pt idx="3210">
                  <c:v>42307</c:v>
                </c:pt>
                <c:pt idx="3211">
                  <c:v>42310</c:v>
                </c:pt>
                <c:pt idx="3212">
                  <c:v>42311</c:v>
                </c:pt>
                <c:pt idx="3213">
                  <c:v>42312</c:v>
                </c:pt>
                <c:pt idx="3214">
                  <c:v>42313</c:v>
                </c:pt>
                <c:pt idx="3215">
                  <c:v>42314</c:v>
                </c:pt>
                <c:pt idx="3216">
                  <c:v>42317</c:v>
                </c:pt>
                <c:pt idx="3217">
                  <c:v>42318</c:v>
                </c:pt>
                <c:pt idx="3218">
                  <c:v>42319</c:v>
                </c:pt>
                <c:pt idx="3219">
                  <c:v>42320</c:v>
                </c:pt>
                <c:pt idx="3220">
                  <c:v>42321</c:v>
                </c:pt>
                <c:pt idx="3221">
                  <c:v>42324</c:v>
                </c:pt>
                <c:pt idx="3222">
                  <c:v>42325</c:v>
                </c:pt>
                <c:pt idx="3223">
                  <c:v>42326</c:v>
                </c:pt>
                <c:pt idx="3224">
                  <c:v>42327</c:v>
                </c:pt>
                <c:pt idx="3225">
                  <c:v>42328</c:v>
                </c:pt>
                <c:pt idx="3226">
                  <c:v>42331</c:v>
                </c:pt>
                <c:pt idx="3227">
                  <c:v>42332</c:v>
                </c:pt>
                <c:pt idx="3228">
                  <c:v>42333</c:v>
                </c:pt>
                <c:pt idx="3229">
                  <c:v>42334</c:v>
                </c:pt>
                <c:pt idx="3230">
                  <c:v>42335</c:v>
                </c:pt>
                <c:pt idx="3231">
                  <c:v>42338</c:v>
                </c:pt>
                <c:pt idx="3232">
                  <c:v>42339</c:v>
                </c:pt>
                <c:pt idx="3233">
                  <c:v>42340</c:v>
                </c:pt>
                <c:pt idx="3234">
                  <c:v>42341</c:v>
                </c:pt>
                <c:pt idx="3235">
                  <c:v>42342</c:v>
                </c:pt>
                <c:pt idx="3236">
                  <c:v>42345</c:v>
                </c:pt>
                <c:pt idx="3237">
                  <c:v>42346</c:v>
                </c:pt>
                <c:pt idx="3238">
                  <c:v>42347</c:v>
                </c:pt>
                <c:pt idx="3239">
                  <c:v>42348</c:v>
                </c:pt>
                <c:pt idx="3240">
                  <c:v>42349</c:v>
                </c:pt>
                <c:pt idx="3241">
                  <c:v>42352</c:v>
                </c:pt>
                <c:pt idx="3242">
                  <c:v>42353</c:v>
                </c:pt>
                <c:pt idx="3243">
                  <c:v>42354</c:v>
                </c:pt>
                <c:pt idx="3244">
                  <c:v>42355</c:v>
                </c:pt>
                <c:pt idx="3245">
                  <c:v>42356</c:v>
                </c:pt>
                <c:pt idx="3246">
                  <c:v>42359</c:v>
                </c:pt>
                <c:pt idx="3247">
                  <c:v>42360</c:v>
                </c:pt>
                <c:pt idx="3248">
                  <c:v>42361</c:v>
                </c:pt>
                <c:pt idx="3249">
                  <c:v>42362</c:v>
                </c:pt>
                <c:pt idx="3250">
                  <c:v>42366</c:v>
                </c:pt>
                <c:pt idx="3251">
                  <c:v>42367</c:v>
                </c:pt>
                <c:pt idx="3252">
                  <c:v>42368</c:v>
                </c:pt>
                <c:pt idx="3253">
                  <c:v>42369</c:v>
                </c:pt>
                <c:pt idx="3254">
                  <c:v>42373</c:v>
                </c:pt>
                <c:pt idx="3255">
                  <c:v>42374</c:v>
                </c:pt>
                <c:pt idx="3256">
                  <c:v>42375</c:v>
                </c:pt>
                <c:pt idx="3257">
                  <c:v>42376</c:v>
                </c:pt>
                <c:pt idx="3258">
                  <c:v>42377</c:v>
                </c:pt>
                <c:pt idx="3259">
                  <c:v>42380</c:v>
                </c:pt>
                <c:pt idx="3260">
                  <c:v>42381</c:v>
                </c:pt>
                <c:pt idx="3261">
                  <c:v>42382</c:v>
                </c:pt>
                <c:pt idx="3262">
                  <c:v>42383</c:v>
                </c:pt>
                <c:pt idx="3263">
                  <c:v>42384</c:v>
                </c:pt>
                <c:pt idx="3264">
                  <c:v>42387</c:v>
                </c:pt>
                <c:pt idx="3265">
                  <c:v>42388</c:v>
                </c:pt>
                <c:pt idx="3266">
                  <c:v>42389</c:v>
                </c:pt>
                <c:pt idx="3267">
                  <c:v>42390</c:v>
                </c:pt>
                <c:pt idx="3268">
                  <c:v>42391</c:v>
                </c:pt>
                <c:pt idx="3269">
                  <c:v>42394</c:v>
                </c:pt>
                <c:pt idx="3270">
                  <c:v>42396</c:v>
                </c:pt>
                <c:pt idx="3271">
                  <c:v>42397</c:v>
                </c:pt>
                <c:pt idx="3272">
                  <c:v>42398</c:v>
                </c:pt>
                <c:pt idx="3273">
                  <c:v>42401</c:v>
                </c:pt>
                <c:pt idx="3274">
                  <c:v>42402</c:v>
                </c:pt>
                <c:pt idx="3275">
                  <c:v>42403</c:v>
                </c:pt>
                <c:pt idx="3276">
                  <c:v>42404</c:v>
                </c:pt>
                <c:pt idx="3277">
                  <c:v>42405</c:v>
                </c:pt>
                <c:pt idx="3278">
                  <c:v>42408</c:v>
                </c:pt>
                <c:pt idx="3279">
                  <c:v>42409</c:v>
                </c:pt>
                <c:pt idx="3280">
                  <c:v>42410</c:v>
                </c:pt>
                <c:pt idx="3281">
                  <c:v>42411</c:v>
                </c:pt>
                <c:pt idx="3282">
                  <c:v>42412</c:v>
                </c:pt>
                <c:pt idx="3283">
                  <c:v>42415</c:v>
                </c:pt>
                <c:pt idx="3284">
                  <c:v>42416</c:v>
                </c:pt>
                <c:pt idx="3285">
                  <c:v>42417</c:v>
                </c:pt>
                <c:pt idx="3286">
                  <c:v>42418</c:v>
                </c:pt>
                <c:pt idx="3287">
                  <c:v>42419</c:v>
                </c:pt>
                <c:pt idx="3288">
                  <c:v>42422</c:v>
                </c:pt>
                <c:pt idx="3289">
                  <c:v>42423</c:v>
                </c:pt>
                <c:pt idx="3290">
                  <c:v>42424</c:v>
                </c:pt>
                <c:pt idx="3291">
                  <c:v>42425</c:v>
                </c:pt>
                <c:pt idx="3292">
                  <c:v>42426</c:v>
                </c:pt>
                <c:pt idx="3293">
                  <c:v>42429</c:v>
                </c:pt>
                <c:pt idx="3294">
                  <c:v>42430</c:v>
                </c:pt>
                <c:pt idx="3295">
                  <c:v>42431</c:v>
                </c:pt>
                <c:pt idx="3296">
                  <c:v>42432</c:v>
                </c:pt>
                <c:pt idx="3297">
                  <c:v>42433</c:v>
                </c:pt>
                <c:pt idx="3298">
                  <c:v>42436</c:v>
                </c:pt>
                <c:pt idx="3299">
                  <c:v>42437</c:v>
                </c:pt>
                <c:pt idx="3300">
                  <c:v>42438</c:v>
                </c:pt>
                <c:pt idx="3301">
                  <c:v>42439</c:v>
                </c:pt>
                <c:pt idx="3302">
                  <c:v>42440</c:v>
                </c:pt>
                <c:pt idx="3303">
                  <c:v>42443</c:v>
                </c:pt>
                <c:pt idx="3304">
                  <c:v>42444</c:v>
                </c:pt>
                <c:pt idx="3305">
                  <c:v>42445</c:v>
                </c:pt>
                <c:pt idx="3306">
                  <c:v>42446</c:v>
                </c:pt>
                <c:pt idx="3307">
                  <c:v>42447</c:v>
                </c:pt>
                <c:pt idx="3308">
                  <c:v>42450</c:v>
                </c:pt>
                <c:pt idx="3309">
                  <c:v>42451</c:v>
                </c:pt>
                <c:pt idx="3310">
                  <c:v>42452</c:v>
                </c:pt>
                <c:pt idx="3311">
                  <c:v>42453</c:v>
                </c:pt>
                <c:pt idx="3312">
                  <c:v>42458</c:v>
                </c:pt>
                <c:pt idx="3313">
                  <c:v>42459</c:v>
                </c:pt>
                <c:pt idx="3314">
                  <c:v>42460</c:v>
                </c:pt>
                <c:pt idx="3315">
                  <c:v>42461</c:v>
                </c:pt>
                <c:pt idx="3316">
                  <c:v>42464</c:v>
                </c:pt>
                <c:pt idx="3317">
                  <c:v>42465</c:v>
                </c:pt>
                <c:pt idx="3318">
                  <c:v>42466</c:v>
                </c:pt>
                <c:pt idx="3319">
                  <c:v>42467</c:v>
                </c:pt>
                <c:pt idx="3320">
                  <c:v>42468</c:v>
                </c:pt>
                <c:pt idx="3321">
                  <c:v>42471</c:v>
                </c:pt>
                <c:pt idx="3322">
                  <c:v>42472</c:v>
                </c:pt>
                <c:pt idx="3323">
                  <c:v>42473</c:v>
                </c:pt>
                <c:pt idx="3324">
                  <c:v>42474</c:v>
                </c:pt>
                <c:pt idx="3325">
                  <c:v>42475</c:v>
                </c:pt>
                <c:pt idx="3326">
                  <c:v>42478</c:v>
                </c:pt>
                <c:pt idx="3327">
                  <c:v>42479</c:v>
                </c:pt>
                <c:pt idx="3328">
                  <c:v>42480</c:v>
                </c:pt>
                <c:pt idx="3329">
                  <c:v>42481</c:v>
                </c:pt>
                <c:pt idx="3330">
                  <c:v>42482</c:v>
                </c:pt>
                <c:pt idx="3331">
                  <c:v>42486</c:v>
                </c:pt>
                <c:pt idx="3332">
                  <c:v>42487</c:v>
                </c:pt>
                <c:pt idx="3333">
                  <c:v>42488</c:v>
                </c:pt>
                <c:pt idx="3334">
                  <c:v>42489</c:v>
                </c:pt>
                <c:pt idx="3335">
                  <c:v>42492</c:v>
                </c:pt>
                <c:pt idx="3336">
                  <c:v>42493</c:v>
                </c:pt>
                <c:pt idx="3337">
                  <c:v>42494</c:v>
                </c:pt>
                <c:pt idx="3338">
                  <c:v>42495</c:v>
                </c:pt>
                <c:pt idx="3339">
                  <c:v>42496</c:v>
                </c:pt>
                <c:pt idx="3340">
                  <c:v>42499</c:v>
                </c:pt>
                <c:pt idx="3341">
                  <c:v>42500</c:v>
                </c:pt>
                <c:pt idx="3342">
                  <c:v>42501</c:v>
                </c:pt>
                <c:pt idx="3343">
                  <c:v>42502</c:v>
                </c:pt>
                <c:pt idx="3344">
                  <c:v>42503</c:v>
                </c:pt>
                <c:pt idx="3345">
                  <c:v>42506</c:v>
                </c:pt>
                <c:pt idx="3346">
                  <c:v>42507</c:v>
                </c:pt>
                <c:pt idx="3347">
                  <c:v>42508</c:v>
                </c:pt>
                <c:pt idx="3348">
                  <c:v>42509</c:v>
                </c:pt>
                <c:pt idx="3349">
                  <c:v>42510</c:v>
                </c:pt>
                <c:pt idx="3350">
                  <c:v>42513</c:v>
                </c:pt>
                <c:pt idx="3351">
                  <c:v>42514</c:v>
                </c:pt>
                <c:pt idx="3352">
                  <c:v>42515</c:v>
                </c:pt>
                <c:pt idx="3353">
                  <c:v>42516</c:v>
                </c:pt>
                <c:pt idx="3354">
                  <c:v>42517</c:v>
                </c:pt>
                <c:pt idx="3355">
                  <c:v>42520</c:v>
                </c:pt>
                <c:pt idx="3356">
                  <c:v>42521</c:v>
                </c:pt>
                <c:pt idx="3357">
                  <c:v>42522</c:v>
                </c:pt>
                <c:pt idx="3358">
                  <c:v>42523</c:v>
                </c:pt>
                <c:pt idx="3359">
                  <c:v>42524</c:v>
                </c:pt>
                <c:pt idx="3360">
                  <c:v>42527</c:v>
                </c:pt>
                <c:pt idx="3361">
                  <c:v>42528</c:v>
                </c:pt>
                <c:pt idx="3362">
                  <c:v>42529</c:v>
                </c:pt>
                <c:pt idx="3363">
                  <c:v>42530</c:v>
                </c:pt>
                <c:pt idx="3364">
                  <c:v>42531</c:v>
                </c:pt>
                <c:pt idx="3365">
                  <c:v>42535</c:v>
                </c:pt>
                <c:pt idx="3366">
                  <c:v>42536</c:v>
                </c:pt>
                <c:pt idx="3367">
                  <c:v>42537</c:v>
                </c:pt>
                <c:pt idx="3368">
                  <c:v>42538</c:v>
                </c:pt>
                <c:pt idx="3369">
                  <c:v>42541</c:v>
                </c:pt>
                <c:pt idx="3370">
                  <c:v>42542</c:v>
                </c:pt>
                <c:pt idx="3371">
                  <c:v>42543</c:v>
                </c:pt>
                <c:pt idx="3372">
                  <c:v>42544</c:v>
                </c:pt>
                <c:pt idx="3373">
                  <c:v>42545</c:v>
                </c:pt>
                <c:pt idx="3374">
                  <c:v>42548</c:v>
                </c:pt>
                <c:pt idx="3375">
                  <c:v>42549</c:v>
                </c:pt>
                <c:pt idx="3376">
                  <c:v>42550</c:v>
                </c:pt>
                <c:pt idx="3377">
                  <c:v>42551</c:v>
                </c:pt>
                <c:pt idx="3378">
                  <c:v>42552</c:v>
                </c:pt>
                <c:pt idx="3379">
                  <c:v>42555</c:v>
                </c:pt>
                <c:pt idx="3380">
                  <c:v>42556</c:v>
                </c:pt>
                <c:pt idx="3381">
                  <c:v>42557</c:v>
                </c:pt>
                <c:pt idx="3382">
                  <c:v>42558</c:v>
                </c:pt>
                <c:pt idx="3383">
                  <c:v>42559</c:v>
                </c:pt>
                <c:pt idx="3384">
                  <c:v>42562</c:v>
                </c:pt>
                <c:pt idx="3385">
                  <c:v>42563</c:v>
                </c:pt>
                <c:pt idx="3386">
                  <c:v>42564</c:v>
                </c:pt>
                <c:pt idx="3387">
                  <c:v>42565</c:v>
                </c:pt>
                <c:pt idx="3388">
                  <c:v>42566</c:v>
                </c:pt>
                <c:pt idx="3389">
                  <c:v>42569</c:v>
                </c:pt>
                <c:pt idx="3390">
                  <c:v>42570</c:v>
                </c:pt>
                <c:pt idx="3391">
                  <c:v>42571</c:v>
                </c:pt>
                <c:pt idx="3392">
                  <c:v>42572</c:v>
                </c:pt>
                <c:pt idx="3393">
                  <c:v>42573</c:v>
                </c:pt>
                <c:pt idx="3394">
                  <c:v>42576</c:v>
                </c:pt>
                <c:pt idx="3395">
                  <c:v>42577</c:v>
                </c:pt>
                <c:pt idx="3396">
                  <c:v>42578</c:v>
                </c:pt>
                <c:pt idx="3397">
                  <c:v>42579</c:v>
                </c:pt>
                <c:pt idx="3398">
                  <c:v>42580</c:v>
                </c:pt>
                <c:pt idx="3399">
                  <c:v>42583</c:v>
                </c:pt>
                <c:pt idx="3400">
                  <c:v>42584</c:v>
                </c:pt>
                <c:pt idx="3401">
                  <c:v>42585</c:v>
                </c:pt>
                <c:pt idx="3402">
                  <c:v>42586</c:v>
                </c:pt>
                <c:pt idx="3403">
                  <c:v>42587</c:v>
                </c:pt>
                <c:pt idx="3404">
                  <c:v>42590</c:v>
                </c:pt>
                <c:pt idx="3405">
                  <c:v>42591</c:v>
                </c:pt>
                <c:pt idx="3406">
                  <c:v>42592</c:v>
                </c:pt>
                <c:pt idx="3407">
                  <c:v>42593</c:v>
                </c:pt>
                <c:pt idx="3408">
                  <c:v>42594</c:v>
                </c:pt>
                <c:pt idx="3409">
                  <c:v>42597</c:v>
                </c:pt>
                <c:pt idx="3410">
                  <c:v>42598</c:v>
                </c:pt>
                <c:pt idx="3411">
                  <c:v>42599</c:v>
                </c:pt>
                <c:pt idx="3412">
                  <c:v>42600</c:v>
                </c:pt>
                <c:pt idx="3413">
                  <c:v>42601</c:v>
                </c:pt>
                <c:pt idx="3414">
                  <c:v>42604</c:v>
                </c:pt>
                <c:pt idx="3415">
                  <c:v>42605</c:v>
                </c:pt>
                <c:pt idx="3416">
                  <c:v>42606</c:v>
                </c:pt>
                <c:pt idx="3417">
                  <c:v>42607</c:v>
                </c:pt>
                <c:pt idx="3418">
                  <c:v>42608</c:v>
                </c:pt>
                <c:pt idx="3419">
                  <c:v>42611</c:v>
                </c:pt>
                <c:pt idx="3420">
                  <c:v>42612</c:v>
                </c:pt>
                <c:pt idx="3421">
                  <c:v>42613</c:v>
                </c:pt>
                <c:pt idx="3422">
                  <c:v>42614</c:v>
                </c:pt>
                <c:pt idx="3423">
                  <c:v>42615</c:v>
                </c:pt>
                <c:pt idx="3424">
                  <c:v>42618</c:v>
                </c:pt>
                <c:pt idx="3425">
                  <c:v>42619</c:v>
                </c:pt>
                <c:pt idx="3426">
                  <c:v>42620</c:v>
                </c:pt>
                <c:pt idx="3427">
                  <c:v>42621</c:v>
                </c:pt>
                <c:pt idx="3428">
                  <c:v>42622</c:v>
                </c:pt>
                <c:pt idx="3429">
                  <c:v>42625</c:v>
                </c:pt>
                <c:pt idx="3430">
                  <c:v>42626</c:v>
                </c:pt>
                <c:pt idx="3431">
                  <c:v>42627</c:v>
                </c:pt>
                <c:pt idx="3432">
                  <c:v>42628</c:v>
                </c:pt>
                <c:pt idx="3433">
                  <c:v>42629</c:v>
                </c:pt>
                <c:pt idx="3434">
                  <c:v>42632</c:v>
                </c:pt>
                <c:pt idx="3435">
                  <c:v>42633</c:v>
                </c:pt>
                <c:pt idx="3436">
                  <c:v>42634</c:v>
                </c:pt>
                <c:pt idx="3437">
                  <c:v>42635</c:v>
                </c:pt>
                <c:pt idx="3438">
                  <c:v>42636</c:v>
                </c:pt>
                <c:pt idx="3439">
                  <c:v>42639</c:v>
                </c:pt>
                <c:pt idx="3440">
                  <c:v>42640</c:v>
                </c:pt>
                <c:pt idx="3441">
                  <c:v>42641</c:v>
                </c:pt>
                <c:pt idx="3442">
                  <c:v>42642</c:v>
                </c:pt>
                <c:pt idx="3443">
                  <c:v>42643</c:v>
                </c:pt>
                <c:pt idx="3444">
                  <c:v>42646</c:v>
                </c:pt>
                <c:pt idx="3445">
                  <c:v>42647</c:v>
                </c:pt>
                <c:pt idx="3446">
                  <c:v>42648</c:v>
                </c:pt>
                <c:pt idx="3447">
                  <c:v>42649</c:v>
                </c:pt>
                <c:pt idx="3448">
                  <c:v>42650</c:v>
                </c:pt>
                <c:pt idx="3449">
                  <c:v>42653</c:v>
                </c:pt>
                <c:pt idx="3450">
                  <c:v>42654</c:v>
                </c:pt>
                <c:pt idx="3451">
                  <c:v>42655</c:v>
                </c:pt>
                <c:pt idx="3452">
                  <c:v>42656</c:v>
                </c:pt>
                <c:pt idx="3453">
                  <c:v>42657</c:v>
                </c:pt>
                <c:pt idx="3454">
                  <c:v>42660</c:v>
                </c:pt>
                <c:pt idx="3455">
                  <c:v>42661</c:v>
                </c:pt>
                <c:pt idx="3456">
                  <c:v>42662</c:v>
                </c:pt>
                <c:pt idx="3457">
                  <c:v>42663</c:v>
                </c:pt>
                <c:pt idx="3458">
                  <c:v>42664</c:v>
                </c:pt>
                <c:pt idx="3459">
                  <c:v>42667</c:v>
                </c:pt>
                <c:pt idx="3460">
                  <c:v>42668</c:v>
                </c:pt>
                <c:pt idx="3461">
                  <c:v>42669</c:v>
                </c:pt>
                <c:pt idx="3462">
                  <c:v>42670</c:v>
                </c:pt>
                <c:pt idx="3463">
                  <c:v>42671</c:v>
                </c:pt>
                <c:pt idx="3464">
                  <c:v>42674</c:v>
                </c:pt>
                <c:pt idx="3465">
                  <c:v>42675</c:v>
                </c:pt>
                <c:pt idx="3466">
                  <c:v>42676</c:v>
                </c:pt>
                <c:pt idx="3467">
                  <c:v>42677</c:v>
                </c:pt>
                <c:pt idx="3468">
                  <c:v>42678</c:v>
                </c:pt>
                <c:pt idx="3469">
                  <c:v>42681</c:v>
                </c:pt>
                <c:pt idx="3470">
                  <c:v>42682</c:v>
                </c:pt>
                <c:pt idx="3471">
                  <c:v>42683</c:v>
                </c:pt>
                <c:pt idx="3472">
                  <c:v>42684</c:v>
                </c:pt>
                <c:pt idx="3473">
                  <c:v>42685</c:v>
                </c:pt>
                <c:pt idx="3474">
                  <c:v>42688</c:v>
                </c:pt>
                <c:pt idx="3475">
                  <c:v>42689</c:v>
                </c:pt>
                <c:pt idx="3476">
                  <c:v>42690</c:v>
                </c:pt>
                <c:pt idx="3477">
                  <c:v>42691</c:v>
                </c:pt>
                <c:pt idx="3478">
                  <c:v>42692</c:v>
                </c:pt>
                <c:pt idx="3479">
                  <c:v>42695</c:v>
                </c:pt>
                <c:pt idx="3480">
                  <c:v>42696</c:v>
                </c:pt>
                <c:pt idx="3481">
                  <c:v>42697</c:v>
                </c:pt>
                <c:pt idx="3482">
                  <c:v>42698</c:v>
                </c:pt>
                <c:pt idx="3483">
                  <c:v>42699</c:v>
                </c:pt>
                <c:pt idx="3484">
                  <c:v>42702</c:v>
                </c:pt>
                <c:pt idx="3485">
                  <c:v>42703</c:v>
                </c:pt>
                <c:pt idx="3486">
                  <c:v>42704</c:v>
                </c:pt>
                <c:pt idx="3487">
                  <c:v>42705</c:v>
                </c:pt>
                <c:pt idx="3488">
                  <c:v>42706</c:v>
                </c:pt>
                <c:pt idx="3489">
                  <c:v>42709</c:v>
                </c:pt>
                <c:pt idx="3490">
                  <c:v>42710</c:v>
                </c:pt>
                <c:pt idx="3491">
                  <c:v>42711</c:v>
                </c:pt>
                <c:pt idx="3492">
                  <c:v>42712</c:v>
                </c:pt>
                <c:pt idx="3493">
                  <c:v>42713</c:v>
                </c:pt>
                <c:pt idx="3494">
                  <c:v>42716</c:v>
                </c:pt>
                <c:pt idx="3495">
                  <c:v>42717</c:v>
                </c:pt>
                <c:pt idx="3496">
                  <c:v>42718</c:v>
                </c:pt>
                <c:pt idx="3497">
                  <c:v>42719</c:v>
                </c:pt>
                <c:pt idx="3498">
                  <c:v>42720</c:v>
                </c:pt>
                <c:pt idx="3499">
                  <c:v>42723</c:v>
                </c:pt>
                <c:pt idx="3500">
                  <c:v>42724</c:v>
                </c:pt>
                <c:pt idx="3501">
                  <c:v>42725</c:v>
                </c:pt>
                <c:pt idx="3502">
                  <c:v>42726</c:v>
                </c:pt>
                <c:pt idx="3503">
                  <c:v>42727</c:v>
                </c:pt>
                <c:pt idx="3504">
                  <c:v>42732</c:v>
                </c:pt>
                <c:pt idx="3505">
                  <c:v>42733</c:v>
                </c:pt>
                <c:pt idx="3506">
                  <c:v>42734</c:v>
                </c:pt>
                <c:pt idx="3507">
                  <c:v>42738</c:v>
                </c:pt>
                <c:pt idx="3508">
                  <c:v>42739</c:v>
                </c:pt>
                <c:pt idx="3509">
                  <c:v>42740</c:v>
                </c:pt>
                <c:pt idx="3510">
                  <c:v>42741</c:v>
                </c:pt>
                <c:pt idx="3511">
                  <c:v>42744</c:v>
                </c:pt>
                <c:pt idx="3512">
                  <c:v>42745</c:v>
                </c:pt>
                <c:pt idx="3513">
                  <c:v>42746</c:v>
                </c:pt>
                <c:pt idx="3514">
                  <c:v>42747</c:v>
                </c:pt>
                <c:pt idx="3515">
                  <c:v>42748</c:v>
                </c:pt>
                <c:pt idx="3516">
                  <c:v>42751</c:v>
                </c:pt>
                <c:pt idx="3517">
                  <c:v>42752</c:v>
                </c:pt>
                <c:pt idx="3518">
                  <c:v>42753</c:v>
                </c:pt>
                <c:pt idx="3519">
                  <c:v>42754</c:v>
                </c:pt>
                <c:pt idx="3520">
                  <c:v>42755</c:v>
                </c:pt>
                <c:pt idx="3521">
                  <c:v>42758</c:v>
                </c:pt>
                <c:pt idx="3522">
                  <c:v>42759</c:v>
                </c:pt>
                <c:pt idx="3523">
                  <c:v>42760</c:v>
                </c:pt>
                <c:pt idx="3524">
                  <c:v>42762</c:v>
                </c:pt>
                <c:pt idx="3525">
                  <c:v>42765</c:v>
                </c:pt>
                <c:pt idx="3526">
                  <c:v>42766</c:v>
                </c:pt>
                <c:pt idx="3527">
                  <c:v>42767</c:v>
                </c:pt>
                <c:pt idx="3528">
                  <c:v>42768</c:v>
                </c:pt>
                <c:pt idx="3529">
                  <c:v>42769</c:v>
                </c:pt>
                <c:pt idx="3530">
                  <c:v>42772</c:v>
                </c:pt>
                <c:pt idx="3531">
                  <c:v>42773</c:v>
                </c:pt>
                <c:pt idx="3532">
                  <c:v>42774</c:v>
                </c:pt>
                <c:pt idx="3533">
                  <c:v>42775</c:v>
                </c:pt>
                <c:pt idx="3534">
                  <c:v>42776</c:v>
                </c:pt>
                <c:pt idx="3535">
                  <c:v>42779</c:v>
                </c:pt>
                <c:pt idx="3536">
                  <c:v>42780</c:v>
                </c:pt>
                <c:pt idx="3537">
                  <c:v>42781</c:v>
                </c:pt>
                <c:pt idx="3538">
                  <c:v>42782</c:v>
                </c:pt>
                <c:pt idx="3539">
                  <c:v>42783</c:v>
                </c:pt>
                <c:pt idx="3540">
                  <c:v>42786</c:v>
                </c:pt>
                <c:pt idx="3541">
                  <c:v>42787</c:v>
                </c:pt>
                <c:pt idx="3542">
                  <c:v>42788</c:v>
                </c:pt>
                <c:pt idx="3543">
                  <c:v>42789</c:v>
                </c:pt>
                <c:pt idx="3544">
                  <c:v>42790</c:v>
                </c:pt>
                <c:pt idx="3545">
                  <c:v>42793</c:v>
                </c:pt>
                <c:pt idx="3546">
                  <c:v>42794</c:v>
                </c:pt>
                <c:pt idx="3547">
                  <c:v>42795</c:v>
                </c:pt>
                <c:pt idx="3548">
                  <c:v>42796</c:v>
                </c:pt>
                <c:pt idx="3549">
                  <c:v>42797</c:v>
                </c:pt>
                <c:pt idx="3550">
                  <c:v>42800</c:v>
                </c:pt>
                <c:pt idx="3551">
                  <c:v>42801</c:v>
                </c:pt>
                <c:pt idx="3552">
                  <c:v>42802</c:v>
                </c:pt>
                <c:pt idx="3553">
                  <c:v>42803</c:v>
                </c:pt>
                <c:pt idx="3554">
                  <c:v>42804</c:v>
                </c:pt>
                <c:pt idx="3555">
                  <c:v>42807</c:v>
                </c:pt>
                <c:pt idx="3556">
                  <c:v>42808</c:v>
                </c:pt>
                <c:pt idx="3557">
                  <c:v>42809</c:v>
                </c:pt>
                <c:pt idx="3558">
                  <c:v>42810</c:v>
                </c:pt>
                <c:pt idx="3559">
                  <c:v>42811</c:v>
                </c:pt>
                <c:pt idx="3560">
                  <c:v>42814</c:v>
                </c:pt>
                <c:pt idx="3561">
                  <c:v>42815</c:v>
                </c:pt>
                <c:pt idx="3562">
                  <c:v>42816</c:v>
                </c:pt>
                <c:pt idx="3563">
                  <c:v>42817</c:v>
                </c:pt>
                <c:pt idx="3564">
                  <c:v>42818</c:v>
                </c:pt>
                <c:pt idx="3565">
                  <c:v>42821</c:v>
                </c:pt>
                <c:pt idx="3566">
                  <c:v>42822</c:v>
                </c:pt>
                <c:pt idx="3567">
                  <c:v>42823</c:v>
                </c:pt>
                <c:pt idx="3568">
                  <c:v>42824</c:v>
                </c:pt>
                <c:pt idx="3569">
                  <c:v>42825</c:v>
                </c:pt>
                <c:pt idx="3570">
                  <c:v>42828</c:v>
                </c:pt>
                <c:pt idx="3571">
                  <c:v>42829</c:v>
                </c:pt>
                <c:pt idx="3572">
                  <c:v>42830</c:v>
                </c:pt>
                <c:pt idx="3573">
                  <c:v>42831</c:v>
                </c:pt>
                <c:pt idx="3574">
                  <c:v>42832</c:v>
                </c:pt>
                <c:pt idx="3575">
                  <c:v>42835</c:v>
                </c:pt>
                <c:pt idx="3576">
                  <c:v>42836</c:v>
                </c:pt>
                <c:pt idx="3577">
                  <c:v>42837</c:v>
                </c:pt>
                <c:pt idx="3578">
                  <c:v>42838</c:v>
                </c:pt>
                <c:pt idx="3579">
                  <c:v>42843</c:v>
                </c:pt>
                <c:pt idx="3580">
                  <c:v>42844</c:v>
                </c:pt>
                <c:pt idx="3581">
                  <c:v>42845</c:v>
                </c:pt>
                <c:pt idx="3582">
                  <c:v>42846</c:v>
                </c:pt>
                <c:pt idx="3583">
                  <c:v>42849</c:v>
                </c:pt>
                <c:pt idx="3584">
                  <c:v>42851</c:v>
                </c:pt>
                <c:pt idx="3585">
                  <c:v>42852</c:v>
                </c:pt>
                <c:pt idx="3586">
                  <c:v>42853</c:v>
                </c:pt>
                <c:pt idx="3587">
                  <c:v>42856</c:v>
                </c:pt>
                <c:pt idx="3588">
                  <c:v>42857</c:v>
                </c:pt>
                <c:pt idx="3589">
                  <c:v>42858</c:v>
                </c:pt>
                <c:pt idx="3590">
                  <c:v>42859</c:v>
                </c:pt>
                <c:pt idx="3591">
                  <c:v>42860</c:v>
                </c:pt>
                <c:pt idx="3592">
                  <c:v>42863</c:v>
                </c:pt>
                <c:pt idx="3593">
                  <c:v>42864</c:v>
                </c:pt>
                <c:pt idx="3594">
                  <c:v>42865</c:v>
                </c:pt>
                <c:pt idx="3595">
                  <c:v>42866</c:v>
                </c:pt>
                <c:pt idx="3596">
                  <c:v>42867</c:v>
                </c:pt>
                <c:pt idx="3597">
                  <c:v>42870</c:v>
                </c:pt>
                <c:pt idx="3598">
                  <c:v>42871</c:v>
                </c:pt>
                <c:pt idx="3599">
                  <c:v>42872</c:v>
                </c:pt>
                <c:pt idx="3600">
                  <c:v>42873</c:v>
                </c:pt>
                <c:pt idx="3601">
                  <c:v>42874</c:v>
                </c:pt>
                <c:pt idx="3602">
                  <c:v>42877</c:v>
                </c:pt>
                <c:pt idx="3603">
                  <c:v>42878</c:v>
                </c:pt>
                <c:pt idx="3604">
                  <c:v>42879</c:v>
                </c:pt>
                <c:pt idx="3605">
                  <c:v>42880</c:v>
                </c:pt>
                <c:pt idx="3606">
                  <c:v>42881</c:v>
                </c:pt>
                <c:pt idx="3607">
                  <c:v>42884</c:v>
                </c:pt>
                <c:pt idx="3608">
                  <c:v>42885</c:v>
                </c:pt>
                <c:pt idx="3609">
                  <c:v>42886</c:v>
                </c:pt>
                <c:pt idx="3610">
                  <c:v>42887</c:v>
                </c:pt>
                <c:pt idx="3611">
                  <c:v>42888</c:v>
                </c:pt>
                <c:pt idx="3612">
                  <c:v>42891</c:v>
                </c:pt>
                <c:pt idx="3613">
                  <c:v>42892</c:v>
                </c:pt>
                <c:pt idx="3614">
                  <c:v>42893</c:v>
                </c:pt>
                <c:pt idx="3615">
                  <c:v>42894</c:v>
                </c:pt>
                <c:pt idx="3616">
                  <c:v>42895</c:v>
                </c:pt>
                <c:pt idx="3617">
                  <c:v>42899</c:v>
                </c:pt>
                <c:pt idx="3618">
                  <c:v>42900</c:v>
                </c:pt>
                <c:pt idx="3619">
                  <c:v>42901</c:v>
                </c:pt>
                <c:pt idx="3620">
                  <c:v>42902</c:v>
                </c:pt>
                <c:pt idx="3621">
                  <c:v>42905</c:v>
                </c:pt>
                <c:pt idx="3622">
                  <c:v>42906</c:v>
                </c:pt>
                <c:pt idx="3623">
                  <c:v>42907</c:v>
                </c:pt>
                <c:pt idx="3624">
                  <c:v>42908</c:v>
                </c:pt>
                <c:pt idx="3625">
                  <c:v>42909</c:v>
                </c:pt>
                <c:pt idx="3626">
                  <c:v>42912</c:v>
                </c:pt>
                <c:pt idx="3627">
                  <c:v>42913</c:v>
                </c:pt>
                <c:pt idx="3628">
                  <c:v>42914</c:v>
                </c:pt>
                <c:pt idx="3629">
                  <c:v>42915</c:v>
                </c:pt>
                <c:pt idx="3630">
                  <c:v>42916</c:v>
                </c:pt>
                <c:pt idx="3631">
                  <c:v>42919</c:v>
                </c:pt>
                <c:pt idx="3632">
                  <c:v>42920</c:v>
                </c:pt>
                <c:pt idx="3633">
                  <c:v>42921</c:v>
                </c:pt>
                <c:pt idx="3634">
                  <c:v>42922</c:v>
                </c:pt>
                <c:pt idx="3635">
                  <c:v>42923</c:v>
                </c:pt>
                <c:pt idx="3636">
                  <c:v>42926</c:v>
                </c:pt>
                <c:pt idx="3637">
                  <c:v>42927</c:v>
                </c:pt>
                <c:pt idx="3638">
                  <c:v>42928</c:v>
                </c:pt>
                <c:pt idx="3639">
                  <c:v>42929</c:v>
                </c:pt>
                <c:pt idx="3640">
                  <c:v>42930</c:v>
                </c:pt>
                <c:pt idx="3641">
                  <c:v>42933</c:v>
                </c:pt>
                <c:pt idx="3642">
                  <c:v>42934</c:v>
                </c:pt>
                <c:pt idx="3643">
                  <c:v>42935</c:v>
                </c:pt>
                <c:pt idx="3644">
                  <c:v>42936</c:v>
                </c:pt>
                <c:pt idx="3645">
                  <c:v>42937</c:v>
                </c:pt>
                <c:pt idx="3646">
                  <c:v>42940</c:v>
                </c:pt>
                <c:pt idx="3647">
                  <c:v>42941</c:v>
                </c:pt>
                <c:pt idx="3648">
                  <c:v>42942</c:v>
                </c:pt>
                <c:pt idx="3649">
                  <c:v>42943</c:v>
                </c:pt>
                <c:pt idx="3650">
                  <c:v>42944</c:v>
                </c:pt>
                <c:pt idx="3651">
                  <c:v>42947</c:v>
                </c:pt>
                <c:pt idx="3652">
                  <c:v>42948</c:v>
                </c:pt>
                <c:pt idx="3653">
                  <c:v>42949</c:v>
                </c:pt>
                <c:pt idx="3654">
                  <c:v>42950</c:v>
                </c:pt>
                <c:pt idx="3655">
                  <c:v>42951</c:v>
                </c:pt>
                <c:pt idx="3656">
                  <c:v>42954</c:v>
                </c:pt>
                <c:pt idx="3657">
                  <c:v>42955</c:v>
                </c:pt>
                <c:pt idx="3658">
                  <c:v>42956</c:v>
                </c:pt>
                <c:pt idx="3659">
                  <c:v>42957</c:v>
                </c:pt>
                <c:pt idx="3660">
                  <c:v>42958</c:v>
                </c:pt>
                <c:pt idx="3661">
                  <c:v>42961</c:v>
                </c:pt>
                <c:pt idx="3662">
                  <c:v>42962</c:v>
                </c:pt>
                <c:pt idx="3663">
                  <c:v>42963</c:v>
                </c:pt>
                <c:pt idx="3664">
                  <c:v>42964</c:v>
                </c:pt>
                <c:pt idx="3665">
                  <c:v>42965</c:v>
                </c:pt>
                <c:pt idx="3666">
                  <c:v>42968</c:v>
                </c:pt>
                <c:pt idx="3667">
                  <c:v>42969</c:v>
                </c:pt>
                <c:pt idx="3668">
                  <c:v>42970</c:v>
                </c:pt>
                <c:pt idx="3669">
                  <c:v>42971</c:v>
                </c:pt>
                <c:pt idx="3670">
                  <c:v>42972</c:v>
                </c:pt>
                <c:pt idx="3671">
                  <c:v>42975</c:v>
                </c:pt>
                <c:pt idx="3672">
                  <c:v>42976</c:v>
                </c:pt>
                <c:pt idx="3673">
                  <c:v>42977</c:v>
                </c:pt>
                <c:pt idx="3674">
                  <c:v>42978</c:v>
                </c:pt>
                <c:pt idx="3675">
                  <c:v>42979</c:v>
                </c:pt>
                <c:pt idx="3676">
                  <c:v>42982</c:v>
                </c:pt>
                <c:pt idx="3677">
                  <c:v>42983</c:v>
                </c:pt>
                <c:pt idx="3678">
                  <c:v>42984</c:v>
                </c:pt>
                <c:pt idx="3679">
                  <c:v>42985</c:v>
                </c:pt>
                <c:pt idx="3680">
                  <c:v>42986</c:v>
                </c:pt>
                <c:pt idx="3681">
                  <c:v>42989</c:v>
                </c:pt>
                <c:pt idx="3682">
                  <c:v>42990</c:v>
                </c:pt>
                <c:pt idx="3683">
                  <c:v>42991</c:v>
                </c:pt>
                <c:pt idx="3684">
                  <c:v>42992</c:v>
                </c:pt>
                <c:pt idx="3685">
                  <c:v>42993</c:v>
                </c:pt>
                <c:pt idx="3686">
                  <c:v>42996</c:v>
                </c:pt>
                <c:pt idx="3687">
                  <c:v>42997</c:v>
                </c:pt>
                <c:pt idx="3688">
                  <c:v>42998</c:v>
                </c:pt>
                <c:pt idx="3689">
                  <c:v>42999</c:v>
                </c:pt>
                <c:pt idx="3690">
                  <c:v>43000</c:v>
                </c:pt>
                <c:pt idx="3691">
                  <c:v>43003</c:v>
                </c:pt>
                <c:pt idx="3692">
                  <c:v>43004</c:v>
                </c:pt>
                <c:pt idx="3693">
                  <c:v>43005</c:v>
                </c:pt>
                <c:pt idx="3694">
                  <c:v>43006</c:v>
                </c:pt>
                <c:pt idx="3695">
                  <c:v>43007</c:v>
                </c:pt>
                <c:pt idx="3696">
                  <c:v>43010</c:v>
                </c:pt>
                <c:pt idx="3697">
                  <c:v>43011</c:v>
                </c:pt>
                <c:pt idx="3698">
                  <c:v>43012</c:v>
                </c:pt>
                <c:pt idx="3699">
                  <c:v>43013</c:v>
                </c:pt>
                <c:pt idx="3700">
                  <c:v>43014</c:v>
                </c:pt>
                <c:pt idx="3701">
                  <c:v>43017</c:v>
                </c:pt>
                <c:pt idx="3702">
                  <c:v>43018</c:v>
                </c:pt>
                <c:pt idx="3703">
                  <c:v>43019</c:v>
                </c:pt>
                <c:pt idx="3704">
                  <c:v>43020</c:v>
                </c:pt>
                <c:pt idx="3705">
                  <c:v>43021</c:v>
                </c:pt>
                <c:pt idx="3706">
                  <c:v>43024</c:v>
                </c:pt>
                <c:pt idx="3707">
                  <c:v>43025</c:v>
                </c:pt>
                <c:pt idx="3708">
                  <c:v>43026</c:v>
                </c:pt>
                <c:pt idx="3709">
                  <c:v>43027</c:v>
                </c:pt>
                <c:pt idx="3710">
                  <c:v>43028</c:v>
                </c:pt>
                <c:pt idx="3711">
                  <c:v>43031</c:v>
                </c:pt>
                <c:pt idx="3712">
                  <c:v>43032</c:v>
                </c:pt>
                <c:pt idx="3713">
                  <c:v>43033</c:v>
                </c:pt>
                <c:pt idx="3714">
                  <c:v>43034</c:v>
                </c:pt>
                <c:pt idx="3715">
                  <c:v>43035</c:v>
                </c:pt>
                <c:pt idx="3716">
                  <c:v>43038</c:v>
                </c:pt>
                <c:pt idx="3717">
                  <c:v>43039</c:v>
                </c:pt>
                <c:pt idx="3718">
                  <c:v>43040</c:v>
                </c:pt>
                <c:pt idx="3719">
                  <c:v>43041</c:v>
                </c:pt>
                <c:pt idx="3720">
                  <c:v>43042</c:v>
                </c:pt>
                <c:pt idx="3721">
                  <c:v>43045</c:v>
                </c:pt>
                <c:pt idx="3722">
                  <c:v>43046</c:v>
                </c:pt>
                <c:pt idx="3723">
                  <c:v>43047</c:v>
                </c:pt>
                <c:pt idx="3724">
                  <c:v>43048</c:v>
                </c:pt>
                <c:pt idx="3725">
                  <c:v>43049</c:v>
                </c:pt>
                <c:pt idx="3726">
                  <c:v>43052</c:v>
                </c:pt>
                <c:pt idx="3727">
                  <c:v>43053</c:v>
                </c:pt>
                <c:pt idx="3728">
                  <c:v>43054</c:v>
                </c:pt>
                <c:pt idx="3729">
                  <c:v>43055</c:v>
                </c:pt>
                <c:pt idx="3730">
                  <c:v>43056</c:v>
                </c:pt>
                <c:pt idx="3731">
                  <c:v>43059</c:v>
                </c:pt>
                <c:pt idx="3732">
                  <c:v>43060</c:v>
                </c:pt>
                <c:pt idx="3733">
                  <c:v>43061</c:v>
                </c:pt>
                <c:pt idx="3734">
                  <c:v>43062</c:v>
                </c:pt>
                <c:pt idx="3735">
                  <c:v>43063</c:v>
                </c:pt>
                <c:pt idx="3736">
                  <c:v>43066</c:v>
                </c:pt>
                <c:pt idx="3737">
                  <c:v>43067</c:v>
                </c:pt>
                <c:pt idx="3738">
                  <c:v>43068</c:v>
                </c:pt>
                <c:pt idx="3739">
                  <c:v>43069</c:v>
                </c:pt>
                <c:pt idx="3740">
                  <c:v>43070</c:v>
                </c:pt>
                <c:pt idx="3741">
                  <c:v>43073</c:v>
                </c:pt>
                <c:pt idx="3742">
                  <c:v>43074</c:v>
                </c:pt>
                <c:pt idx="3743">
                  <c:v>43075</c:v>
                </c:pt>
                <c:pt idx="3744">
                  <c:v>43076</c:v>
                </c:pt>
                <c:pt idx="3745">
                  <c:v>43077</c:v>
                </c:pt>
                <c:pt idx="3746">
                  <c:v>43080</c:v>
                </c:pt>
                <c:pt idx="3747">
                  <c:v>43081</c:v>
                </c:pt>
                <c:pt idx="3748">
                  <c:v>43082</c:v>
                </c:pt>
                <c:pt idx="3749">
                  <c:v>43083</c:v>
                </c:pt>
                <c:pt idx="3750">
                  <c:v>43084</c:v>
                </c:pt>
                <c:pt idx="3751">
                  <c:v>43087</c:v>
                </c:pt>
                <c:pt idx="3752">
                  <c:v>43088</c:v>
                </c:pt>
                <c:pt idx="3753">
                  <c:v>43089</c:v>
                </c:pt>
                <c:pt idx="3754">
                  <c:v>43090</c:v>
                </c:pt>
                <c:pt idx="3755">
                  <c:v>43091</c:v>
                </c:pt>
                <c:pt idx="3756">
                  <c:v>43096</c:v>
                </c:pt>
                <c:pt idx="3757">
                  <c:v>43097</c:v>
                </c:pt>
                <c:pt idx="3758">
                  <c:v>43098</c:v>
                </c:pt>
                <c:pt idx="3759">
                  <c:v>43102</c:v>
                </c:pt>
                <c:pt idx="3760">
                  <c:v>43103</c:v>
                </c:pt>
                <c:pt idx="3761">
                  <c:v>43104</c:v>
                </c:pt>
                <c:pt idx="3762">
                  <c:v>43105</c:v>
                </c:pt>
                <c:pt idx="3763">
                  <c:v>43108</c:v>
                </c:pt>
                <c:pt idx="3764">
                  <c:v>43109</c:v>
                </c:pt>
                <c:pt idx="3765">
                  <c:v>43110</c:v>
                </c:pt>
                <c:pt idx="3766">
                  <c:v>43111</c:v>
                </c:pt>
                <c:pt idx="3767">
                  <c:v>43112</c:v>
                </c:pt>
                <c:pt idx="3768">
                  <c:v>43115</c:v>
                </c:pt>
                <c:pt idx="3769">
                  <c:v>43116</c:v>
                </c:pt>
                <c:pt idx="3770">
                  <c:v>43117</c:v>
                </c:pt>
                <c:pt idx="3771">
                  <c:v>43118</c:v>
                </c:pt>
                <c:pt idx="3772">
                  <c:v>43119</c:v>
                </c:pt>
                <c:pt idx="3773">
                  <c:v>43122</c:v>
                </c:pt>
                <c:pt idx="3774">
                  <c:v>43123</c:v>
                </c:pt>
                <c:pt idx="3775">
                  <c:v>43124</c:v>
                </c:pt>
                <c:pt idx="3776">
                  <c:v>43125</c:v>
                </c:pt>
                <c:pt idx="3777">
                  <c:v>43129</c:v>
                </c:pt>
                <c:pt idx="3778">
                  <c:v>43130</c:v>
                </c:pt>
                <c:pt idx="3779">
                  <c:v>43131</c:v>
                </c:pt>
                <c:pt idx="3780">
                  <c:v>43132</c:v>
                </c:pt>
                <c:pt idx="3781">
                  <c:v>43133</c:v>
                </c:pt>
                <c:pt idx="3782">
                  <c:v>43136</c:v>
                </c:pt>
                <c:pt idx="3783">
                  <c:v>43137</c:v>
                </c:pt>
                <c:pt idx="3784">
                  <c:v>43138</c:v>
                </c:pt>
                <c:pt idx="3785">
                  <c:v>43139</c:v>
                </c:pt>
                <c:pt idx="3786">
                  <c:v>43140</c:v>
                </c:pt>
                <c:pt idx="3787">
                  <c:v>43143</c:v>
                </c:pt>
                <c:pt idx="3788">
                  <c:v>43144</c:v>
                </c:pt>
                <c:pt idx="3789">
                  <c:v>43145</c:v>
                </c:pt>
                <c:pt idx="3790">
                  <c:v>43146</c:v>
                </c:pt>
                <c:pt idx="3791">
                  <c:v>43147</c:v>
                </c:pt>
                <c:pt idx="3792">
                  <c:v>43150</c:v>
                </c:pt>
                <c:pt idx="3793">
                  <c:v>43151</c:v>
                </c:pt>
                <c:pt idx="3794">
                  <c:v>43152</c:v>
                </c:pt>
                <c:pt idx="3795">
                  <c:v>43153</c:v>
                </c:pt>
                <c:pt idx="3796">
                  <c:v>43154</c:v>
                </c:pt>
                <c:pt idx="3797">
                  <c:v>43157</c:v>
                </c:pt>
                <c:pt idx="3798">
                  <c:v>43158</c:v>
                </c:pt>
                <c:pt idx="3799">
                  <c:v>43159</c:v>
                </c:pt>
                <c:pt idx="3800">
                  <c:v>43160</c:v>
                </c:pt>
                <c:pt idx="3801">
                  <c:v>43161</c:v>
                </c:pt>
                <c:pt idx="3802">
                  <c:v>43164</c:v>
                </c:pt>
                <c:pt idx="3803">
                  <c:v>43165</c:v>
                </c:pt>
                <c:pt idx="3804">
                  <c:v>43166</c:v>
                </c:pt>
                <c:pt idx="3805">
                  <c:v>43167</c:v>
                </c:pt>
                <c:pt idx="3806">
                  <c:v>43168</c:v>
                </c:pt>
                <c:pt idx="3807">
                  <c:v>43171</c:v>
                </c:pt>
                <c:pt idx="3808">
                  <c:v>43172</c:v>
                </c:pt>
                <c:pt idx="3809">
                  <c:v>43173</c:v>
                </c:pt>
                <c:pt idx="3810">
                  <c:v>43174</c:v>
                </c:pt>
                <c:pt idx="3811">
                  <c:v>43175</c:v>
                </c:pt>
                <c:pt idx="3812">
                  <c:v>43178</c:v>
                </c:pt>
                <c:pt idx="3813">
                  <c:v>43179</c:v>
                </c:pt>
                <c:pt idx="3814">
                  <c:v>43180</c:v>
                </c:pt>
                <c:pt idx="3815">
                  <c:v>43181</c:v>
                </c:pt>
                <c:pt idx="3816">
                  <c:v>43182</c:v>
                </c:pt>
                <c:pt idx="3817">
                  <c:v>43185</c:v>
                </c:pt>
                <c:pt idx="3818">
                  <c:v>43186</c:v>
                </c:pt>
                <c:pt idx="3819">
                  <c:v>43187</c:v>
                </c:pt>
                <c:pt idx="3820">
                  <c:v>43188</c:v>
                </c:pt>
                <c:pt idx="3821">
                  <c:v>43193</c:v>
                </c:pt>
                <c:pt idx="3822">
                  <c:v>43194</c:v>
                </c:pt>
                <c:pt idx="3823">
                  <c:v>43195</c:v>
                </c:pt>
                <c:pt idx="3824">
                  <c:v>43196</c:v>
                </c:pt>
                <c:pt idx="3825">
                  <c:v>43199</c:v>
                </c:pt>
                <c:pt idx="3826">
                  <c:v>43200</c:v>
                </c:pt>
                <c:pt idx="3827">
                  <c:v>43201</c:v>
                </c:pt>
                <c:pt idx="3828">
                  <c:v>43202</c:v>
                </c:pt>
                <c:pt idx="3829">
                  <c:v>43203</c:v>
                </c:pt>
                <c:pt idx="3830">
                  <c:v>43206</c:v>
                </c:pt>
                <c:pt idx="3831">
                  <c:v>43207</c:v>
                </c:pt>
                <c:pt idx="3832">
                  <c:v>43208</c:v>
                </c:pt>
                <c:pt idx="3833">
                  <c:v>43209</c:v>
                </c:pt>
                <c:pt idx="3834">
                  <c:v>43210</c:v>
                </c:pt>
                <c:pt idx="3835">
                  <c:v>43213</c:v>
                </c:pt>
                <c:pt idx="3836">
                  <c:v>43214</c:v>
                </c:pt>
                <c:pt idx="3837">
                  <c:v>43216</c:v>
                </c:pt>
                <c:pt idx="3838">
                  <c:v>43217</c:v>
                </c:pt>
                <c:pt idx="3839">
                  <c:v>43220</c:v>
                </c:pt>
                <c:pt idx="3840">
                  <c:v>43221</c:v>
                </c:pt>
                <c:pt idx="3841">
                  <c:v>43222</c:v>
                </c:pt>
                <c:pt idx="3842">
                  <c:v>43223</c:v>
                </c:pt>
                <c:pt idx="3843">
                  <c:v>43224</c:v>
                </c:pt>
                <c:pt idx="3844">
                  <c:v>43227</c:v>
                </c:pt>
                <c:pt idx="3845">
                  <c:v>43228</c:v>
                </c:pt>
                <c:pt idx="3846">
                  <c:v>43229</c:v>
                </c:pt>
                <c:pt idx="3847">
                  <c:v>43230</c:v>
                </c:pt>
                <c:pt idx="3848">
                  <c:v>43231</c:v>
                </c:pt>
                <c:pt idx="3849">
                  <c:v>43234</c:v>
                </c:pt>
                <c:pt idx="3850">
                  <c:v>43235</c:v>
                </c:pt>
                <c:pt idx="3851">
                  <c:v>43236</c:v>
                </c:pt>
                <c:pt idx="3852">
                  <c:v>43237</c:v>
                </c:pt>
                <c:pt idx="3853">
                  <c:v>43238</c:v>
                </c:pt>
                <c:pt idx="3854">
                  <c:v>43241</c:v>
                </c:pt>
                <c:pt idx="3855">
                  <c:v>43242</c:v>
                </c:pt>
                <c:pt idx="3856">
                  <c:v>43243</c:v>
                </c:pt>
                <c:pt idx="3857">
                  <c:v>43244</c:v>
                </c:pt>
                <c:pt idx="3858">
                  <c:v>43245</c:v>
                </c:pt>
                <c:pt idx="3859">
                  <c:v>43248</c:v>
                </c:pt>
                <c:pt idx="3860">
                  <c:v>43249</c:v>
                </c:pt>
                <c:pt idx="3861">
                  <c:v>43250</c:v>
                </c:pt>
                <c:pt idx="3862">
                  <c:v>43251</c:v>
                </c:pt>
                <c:pt idx="3863">
                  <c:v>43252</c:v>
                </c:pt>
                <c:pt idx="3864">
                  <c:v>43255</c:v>
                </c:pt>
                <c:pt idx="3865">
                  <c:v>43256</c:v>
                </c:pt>
                <c:pt idx="3866">
                  <c:v>43257</c:v>
                </c:pt>
                <c:pt idx="3867">
                  <c:v>43258</c:v>
                </c:pt>
                <c:pt idx="3868">
                  <c:v>43259</c:v>
                </c:pt>
                <c:pt idx="3869">
                  <c:v>43263</c:v>
                </c:pt>
                <c:pt idx="3870">
                  <c:v>43264</c:v>
                </c:pt>
                <c:pt idx="3871">
                  <c:v>43265</c:v>
                </c:pt>
                <c:pt idx="3872">
                  <c:v>43266</c:v>
                </c:pt>
                <c:pt idx="3873">
                  <c:v>43269</c:v>
                </c:pt>
                <c:pt idx="3874">
                  <c:v>43270</c:v>
                </c:pt>
                <c:pt idx="3875">
                  <c:v>43271</c:v>
                </c:pt>
                <c:pt idx="3876">
                  <c:v>43272</c:v>
                </c:pt>
                <c:pt idx="3877">
                  <c:v>43273</c:v>
                </c:pt>
                <c:pt idx="3878">
                  <c:v>43276</c:v>
                </c:pt>
                <c:pt idx="3879">
                  <c:v>43277</c:v>
                </c:pt>
                <c:pt idx="3880">
                  <c:v>43278</c:v>
                </c:pt>
                <c:pt idx="3881">
                  <c:v>43279</c:v>
                </c:pt>
                <c:pt idx="3882">
                  <c:v>43280</c:v>
                </c:pt>
                <c:pt idx="3883">
                  <c:v>43283</c:v>
                </c:pt>
                <c:pt idx="3884">
                  <c:v>43284</c:v>
                </c:pt>
                <c:pt idx="3885">
                  <c:v>43285</c:v>
                </c:pt>
                <c:pt idx="3886">
                  <c:v>43286</c:v>
                </c:pt>
                <c:pt idx="3887">
                  <c:v>43287</c:v>
                </c:pt>
                <c:pt idx="3888">
                  <c:v>43290</c:v>
                </c:pt>
                <c:pt idx="3889">
                  <c:v>43291</c:v>
                </c:pt>
                <c:pt idx="3890">
                  <c:v>43292</c:v>
                </c:pt>
                <c:pt idx="3891">
                  <c:v>43293</c:v>
                </c:pt>
                <c:pt idx="3892">
                  <c:v>43294</c:v>
                </c:pt>
                <c:pt idx="3893">
                  <c:v>43297</c:v>
                </c:pt>
                <c:pt idx="3894">
                  <c:v>43298</c:v>
                </c:pt>
                <c:pt idx="3895">
                  <c:v>43299</c:v>
                </c:pt>
                <c:pt idx="3896">
                  <c:v>43300</c:v>
                </c:pt>
                <c:pt idx="3897">
                  <c:v>43301</c:v>
                </c:pt>
                <c:pt idx="3898">
                  <c:v>43304</c:v>
                </c:pt>
                <c:pt idx="3899">
                  <c:v>43305</c:v>
                </c:pt>
                <c:pt idx="3900">
                  <c:v>43306</c:v>
                </c:pt>
                <c:pt idx="3901">
                  <c:v>43307</c:v>
                </c:pt>
                <c:pt idx="3902">
                  <c:v>43308</c:v>
                </c:pt>
                <c:pt idx="3903">
                  <c:v>43311</c:v>
                </c:pt>
                <c:pt idx="3904">
                  <c:v>43312</c:v>
                </c:pt>
                <c:pt idx="3905">
                  <c:v>43313</c:v>
                </c:pt>
                <c:pt idx="3906">
                  <c:v>43314</c:v>
                </c:pt>
                <c:pt idx="3907">
                  <c:v>43315</c:v>
                </c:pt>
                <c:pt idx="3908">
                  <c:v>43318</c:v>
                </c:pt>
                <c:pt idx="3909">
                  <c:v>43319</c:v>
                </c:pt>
                <c:pt idx="3910">
                  <c:v>43320</c:v>
                </c:pt>
                <c:pt idx="3911">
                  <c:v>43321</c:v>
                </c:pt>
                <c:pt idx="3912">
                  <c:v>43322</c:v>
                </c:pt>
                <c:pt idx="3913">
                  <c:v>43325</c:v>
                </c:pt>
                <c:pt idx="3914">
                  <c:v>43326</c:v>
                </c:pt>
                <c:pt idx="3915">
                  <c:v>43327</c:v>
                </c:pt>
                <c:pt idx="3916">
                  <c:v>43328</c:v>
                </c:pt>
                <c:pt idx="3917">
                  <c:v>43329</c:v>
                </c:pt>
                <c:pt idx="3918">
                  <c:v>43332</c:v>
                </c:pt>
                <c:pt idx="3919">
                  <c:v>43333</c:v>
                </c:pt>
                <c:pt idx="3920">
                  <c:v>43334</c:v>
                </c:pt>
                <c:pt idx="3921">
                  <c:v>43335</c:v>
                </c:pt>
                <c:pt idx="3922">
                  <c:v>43336</c:v>
                </c:pt>
                <c:pt idx="3923">
                  <c:v>43339</c:v>
                </c:pt>
                <c:pt idx="3924">
                  <c:v>43340</c:v>
                </c:pt>
                <c:pt idx="3925">
                  <c:v>43341</c:v>
                </c:pt>
                <c:pt idx="3926">
                  <c:v>43342</c:v>
                </c:pt>
                <c:pt idx="3927">
                  <c:v>43343</c:v>
                </c:pt>
                <c:pt idx="3928">
                  <c:v>43346</c:v>
                </c:pt>
                <c:pt idx="3929">
                  <c:v>43347</c:v>
                </c:pt>
                <c:pt idx="3930">
                  <c:v>43348</c:v>
                </c:pt>
                <c:pt idx="3931">
                  <c:v>43349</c:v>
                </c:pt>
                <c:pt idx="3932">
                  <c:v>43350</c:v>
                </c:pt>
                <c:pt idx="3933">
                  <c:v>43353</c:v>
                </c:pt>
                <c:pt idx="3934">
                  <c:v>43354</c:v>
                </c:pt>
                <c:pt idx="3935">
                  <c:v>43355</c:v>
                </c:pt>
                <c:pt idx="3936">
                  <c:v>43356</c:v>
                </c:pt>
                <c:pt idx="3937">
                  <c:v>43357</c:v>
                </c:pt>
                <c:pt idx="3938">
                  <c:v>43360</c:v>
                </c:pt>
                <c:pt idx="3939">
                  <c:v>43361</c:v>
                </c:pt>
                <c:pt idx="3940">
                  <c:v>43362</c:v>
                </c:pt>
                <c:pt idx="3941">
                  <c:v>43363</c:v>
                </c:pt>
                <c:pt idx="3942">
                  <c:v>43364</c:v>
                </c:pt>
                <c:pt idx="3943">
                  <c:v>43367</c:v>
                </c:pt>
                <c:pt idx="3944">
                  <c:v>43368</c:v>
                </c:pt>
                <c:pt idx="3945">
                  <c:v>43369</c:v>
                </c:pt>
                <c:pt idx="3946">
                  <c:v>43370</c:v>
                </c:pt>
                <c:pt idx="3947">
                  <c:v>43371</c:v>
                </c:pt>
                <c:pt idx="3948">
                  <c:v>43374</c:v>
                </c:pt>
                <c:pt idx="3949">
                  <c:v>43375</c:v>
                </c:pt>
                <c:pt idx="3950">
                  <c:v>43376</c:v>
                </c:pt>
                <c:pt idx="3951">
                  <c:v>43377</c:v>
                </c:pt>
                <c:pt idx="3952">
                  <c:v>43378</c:v>
                </c:pt>
                <c:pt idx="3953">
                  <c:v>43381</c:v>
                </c:pt>
                <c:pt idx="3954">
                  <c:v>43382</c:v>
                </c:pt>
                <c:pt idx="3955">
                  <c:v>43383</c:v>
                </c:pt>
                <c:pt idx="3956">
                  <c:v>43384</c:v>
                </c:pt>
                <c:pt idx="3957">
                  <c:v>43385</c:v>
                </c:pt>
                <c:pt idx="3958">
                  <c:v>43388</c:v>
                </c:pt>
                <c:pt idx="3959">
                  <c:v>43389</c:v>
                </c:pt>
                <c:pt idx="3960">
                  <c:v>43390</c:v>
                </c:pt>
                <c:pt idx="3961">
                  <c:v>43391</c:v>
                </c:pt>
                <c:pt idx="3962">
                  <c:v>43392</c:v>
                </c:pt>
                <c:pt idx="3963">
                  <c:v>43395</c:v>
                </c:pt>
                <c:pt idx="3964">
                  <c:v>43396</c:v>
                </c:pt>
                <c:pt idx="3965">
                  <c:v>43397</c:v>
                </c:pt>
                <c:pt idx="3966">
                  <c:v>43398</c:v>
                </c:pt>
                <c:pt idx="3967">
                  <c:v>43399</c:v>
                </c:pt>
                <c:pt idx="3968">
                  <c:v>43402</c:v>
                </c:pt>
                <c:pt idx="3969">
                  <c:v>43403</c:v>
                </c:pt>
                <c:pt idx="3970">
                  <c:v>43404</c:v>
                </c:pt>
                <c:pt idx="3971">
                  <c:v>43405</c:v>
                </c:pt>
                <c:pt idx="3972">
                  <c:v>43406</c:v>
                </c:pt>
                <c:pt idx="3973">
                  <c:v>43409</c:v>
                </c:pt>
                <c:pt idx="3974">
                  <c:v>43410</c:v>
                </c:pt>
                <c:pt idx="3975">
                  <c:v>43411</c:v>
                </c:pt>
                <c:pt idx="3976">
                  <c:v>43412</c:v>
                </c:pt>
                <c:pt idx="3977">
                  <c:v>43413</c:v>
                </c:pt>
                <c:pt idx="3978">
                  <c:v>43416</c:v>
                </c:pt>
                <c:pt idx="3979">
                  <c:v>43417</c:v>
                </c:pt>
                <c:pt idx="3980">
                  <c:v>43418</c:v>
                </c:pt>
                <c:pt idx="3981">
                  <c:v>43419</c:v>
                </c:pt>
                <c:pt idx="3982">
                  <c:v>43420</c:v>
                </c:pt>
                <c:pt idx="3983">
                  <c:v>43423</c:v>
                </c:pt>
                <c:pt idx="3984">
                  <c:v>43424</c:v>
                </c:pt>
                <c:pt idx="3985">
                  <c:v>43425</c:v>
                </c:pt>
                <c:pt idx="3986">
                  <c:v>43426</c:v>
                </c:pt>
                <c:pt idx="3987">
                  <c:v>43427</c:v>
                </c:pt>
                <c:pt idx="3988">
                  <c:v>43430</c:v>
                </c:pt>
                <c:pt idx="3989">
                  <c:v>43431</c:v>
                </c:pt>
                <c:pt idx="3990">
                  <c:v>43432</c:v>
                </c:pt>
                <c:pt idx="3991">
                  <c:v>43433</c:v>
                </c:pt>
                <c:pt idx="3992">
                  <c:v>43434</c:v>
                </c:pt>
                <c:pt idx="3993">
                  <c:v>43437</c:v>
                </c:pt>
                <c:pt idx="3994">
                  <c:v>43438</c:v>
                </c:pt>
                <c:pt idx="3995">
                  <c:v>43439</c:v>
                </c:pt>
                <c:pt idx="3996">
                  <c:v>43440</c:v>
                </c:pt>
                <c:pt idx="3997">
                  <c:v>43441</c:v>
                </c:pt>
                <c:pt idx="3998">
                  <c:v>43444</c:v>
                </c:pt>
                <c:pt idx="3999">
                  <c:v>43445</c:v>
                </c:pt>
                <c:pt idx="4000">
                  <c:v>43446</c:v>
                </c:pt>
                <c:pt idx="4001">
                  <c:v>43447</c:v>
                </c:pt>
                <c:pt idx="4002">
                  <c:v>43448</c:v>
                </c:pt>
                <c:pt idx="4003">
                  <c:v>43451</c:v>
                </c:pt>
                <c:pt idx="4004">
                  <c:v>43452</c:v>
                </c:pt>
                <c:pt idx="4005">
                  <c:v>43453</c:v>
                </c:pt>
                <c:pt idx="4006">
                  <c:v>43454</c:v>
                </c:pt>
                <c:pt idx="4007">
                  <c:v>43455</c:v>
                </c:pt>
                <c:pt idx="4008">
                  <c:v>43458</c:v>
                </c:pt>
                <c:pt idx="4009">
                  <c:v>43461</c:v>
                </c:pt>
                <c:pt idx="4010">
                  <c:v>43462</c:v>
                </c:pt>
                <c:pt idx="4011">
                  <c:v>43465</c:v>
                </c:pt>
                <c:pt idx="4012">
                  <c:v>43467</c:v>
                </c:pt>
                <c:pt idx="4013">
                  <c:v>43468</c:v>
                </c:pt>
                <c:pt idx="4014">
                  <c:v>43469</c:v>
                </c:pt>
                <c:pt idx="4015">
                  <c:v>43472</c:v>
                </c:pt>
                <c:pt idx="4016">
                  <c:v>43473</c:v>
                </c:pt>
                <c:pt idx="4017">
                  <c:v>43474</c:v>
                </c:pt>
                <c:pt idx="4018">
                  <c:v>43475</c:v>
                </c:pt>
                <c:pt idx="4019">
                  <c:v>43476</c:v>
                </c:pt>
                <c:pt idx="4020">
                  <c:v>43479</c:v>
                </c:pt>
                <c:pt idx="4021">
                  <c:v>43480</c:v>
                </c:pt>
                <c:pt idx="4022">
                  <c:v>43481</c:v>
                </c:pt>
                <c:pt idx="4023">
                  <c:v>43482</c:v>
                </c:pt>
                <c:pt idx="4024">
                  <c:v>43483</c:v>
                </c:pt>
                <c:pt idx="4025">
                  <c:v>43486</c:v>
                </c:pt>
                <c:pt idx="4026">
                  <c:v>43487</c:v>
                </c:pt>
                <c:pt idx="4027">
                  <c:v>43488</c:v>
                </c:pt>
                <c:pt idx="4028">
                  <c:v>43489</c:v>
                </c:pt>
                <c:pt idx="4029">
                  <c:v>43490</c:v>
                </c:pt>
                <c:pt idx="4030">
                  <c:v>43494</c:v>
                </c:pt>
                <c:pt idx="4031">
                  <c:v>43495</c:v>
                </c:pt>
                <c:pt idx="4032">
                  <c:v>43496</c:v>
                </c:pt>
                <c:pt idx="4033">
                  <c:v>43497</c:v>
                </c:pt>
                <c:pt idx="4034">
                  <c:v>43500</c:v>
                </c:pt>
                <c:pt idx="4035">
                  <c:v>43501</c:v>
                </c:pt>
                <c:pt idx="4036">
                  <c:v>43502</c:v>
                </c:pt>
                <c:pt idx="4037">
                  <c:v>43503</c:v>
                </c:pt>
                <c:pt idx="4038">
                  <c:v>43504</c:v>
                </c:pt>
                <c:pt idx="4039">
                  <c:v>43507</c:v>
                </c:pt>
                <c:pt idx="4040">
                  <c:v>43508</c:v>
                </c:pt>
                <c:pt idx="4041">
                  <c:v>43509</c:v>
                </c:pt>
                <c:pt idx="4042">
                  <c:v>43510</c:v>
                </c:pt>
                <c:pt idx="4043">
                  <c:v>43511</c:v>
                </c:pt>
                <c:pt idx="4044">
                  <c:v>43514</c:v>
                </c:pt>
                <c:pt idx="4045">
                  <c:v>43515</c:v>
                </c:pt>
                <c:pt idx="4046">
                  <c:v>43516</c:v>
                </c:pt>
                <c:pt idx="4047">
                  <c:v>43517</c:v>
                </c:pt>
                <c:pt idx="4048">
                  <c:v>43518</c:v>
                </c:pt>
                <c:pt idx="4049">
                  <c:v>43521</c:v>
                </c:pt>
                <c:pt idx="4050">
                  <c:v>43522</c:v>
                </c:pt>
                <c:pt idx="4051">
                  <c:v>43523</c:v>
                </c:pt>
                <c:pt idx="4052">
                  <c:v>43524</c:v>
                </c:pt>
                <c:pt idx="4053">
                  <c:v>43525</c:v>
                </c:pt>
                <c:pt idx="4054">
                  <c:v>43528</c:v>
                </c:pt>
                <c:pt idx="4055">
                  <c:v>43529</c:v>
                </c:pt>
                <c:pt idx="4056">
                  <c:v>43530</c:v>
                </c:pt>
                <c:pt idx="4057">
                  <c:v>43531</c:v>
                </c:pt>
                <c:pt idx="4058">
                  <c:v>43532</c:v>
                </c:pt>
                <c:pt idx="4059">
                  <c:v>43535</c:v>
                </c:pt>
                <c:pt idx="4060">
                  <c:v>43536</c:v>
                </c:pt>
                <c:pt idx="4061">
                  <c:v>43537</c:v>
                </c:pt>
                <c:pt idx="4062">
                  <c:v>43538</c:v>
                </c:pt>
                <c:pt idx="4063">
                  <c:v>43539</c:v>
                </c:pt>
                <c:pt idx="4064">
                  <c:v>43542</c:v>
                </c:pt>
                <c:pt idx="4065">
                  <c:v>43543</c:v>
                </c:pt>
                <c:pt idx="4066">
                  <c:v>43544</c:v>
                </c:pt>
                <c:pt idx="4067">
                  <c:v>43545</c:v>
                </c:pt>
                <c:pt idx="4068">
                  <c:v>43546</c:v>
                </c:pt>
                <c:pt idx="4069">
                  <c:v>43549</c:v>
                </c:pt>
                <c:pt idx="4070">
                  <c:v>43550</c:v>
                </c:pt>
                <c:pt idx="4071">
                  <c:v>43551</c:v>
                </c:pt>
                <c:pt idx="4072">
                  <c:v>43552</c:v>
                </c:pt>
                <c:pt idx="4073">
                  <c:v>43553</c:v>
                </c:pt>
                <c:pt idx="4074">
                  <c:v>43556</c:v>
                </c:pt>
                <c:pt idx="4075">
                  <c:v>43557</c:v>
                </c:pt>
                <c:pt idx="4076">
                  <c:v>43558</c:v>
                </c:pt>
                <c:pt idx="4077">
                  <c:v>43559</c:v>
                </c:pt>
                <c:pt idx="4078">
                  <c:v>43560</c:v>
                </c:pt>
                <c:pt idx="4079">
                  <c:v>43563</c:v>
                </c:pt>
                <c:pt idx="4080">
                  <c:v>43564</c:v>
                </c:pt>
                <c:pt idx="4081">
                  <c:v>43565</c:v>
                </c:pt>
                <c:pt idx="4082">
                  <c:v>43566</c:v>
                </c:pt>
                <c:pt idx="4083">
                  <c:v>43567</c:v>
                </c:pt>
                <c:pt idx="4084">
                  <c:v>43570</c:v>
                </c:pt>
                <c:pt idx="4085">
                  <c:v>43571</c:v>
                </c:pt>
                <c:pt idx="4086">
                  <c:v>43572</c:v>
                </c:pt>
                <c:pt idx="4087">
                  <c:v>43573</c:v>
                </c:pt>
                <c:pt idx="4088">
                  <c:v>43578</c:v>
                </c:pt>
                <c:pt idx="4089">
                  <c:v>43579</c:v>
                </c:pt>
                <c:pt idx="4090">
                  <c:v>43581</c:v>
                </c:pt>
                <c:pt idx="4091">
                  <c:v>43584</c:v>
                </c:pt>
                <c:pt idx="4092">
                  <c:v>43585</c:v>
                </c:pt>
                <c:pt idx="4093">
                  <c:v>43586</c:v>
                </c:pt>
                <c:pt idx="4094">
                  <c:v>43587</c:v>
                </c:pt>
                <c:pt idx="4095">
                  <c:v>43588</c:v>
                </c:pt>
                <c:pt idx="4096">
                  <c:v>43591</c:v>
                </c:pt>
                <c:pt idx="4097">
                  <c:v>43592</c:v>
                </c:pt>
                <c:pt idx="4098">
                  <c:v>43593</c:v>
                </c:pt>
                <c:pt idx="4099">
                  <c:v>43594</c:v>
                </c:pt>
                <c:pt idx="4100">
                  <c:v>43595</c:v>
                </c:pt>
                <c:pt idx="4101">
                  <c:v>43598</c:v>
                </c:pt>
                <c:pt idx="4102">
                  <c:v>43599</c:v>
                </c:pt>
                <c:pt idx="4103">
                  <c:v>43600</c:v>
                </c:pt>
                <c:pt idx="4104">
                  <c:v>43601</c:v>
                </c:pt>
                <c:pt idx="4105">
                  <c:v>43602</c:v>
                </c:pt>
                <c:pt idx="4106">
                  <c:v>43605</c:v>
                </c:pt>
                <c:pt idx="4107">
                  <c:v>43606</c:v>
                </c:pt>
                <c:pt idx="4108">
                  <c:v>43607</c:v>
                </c:pt>
                <c:pt idx="4109">
                  <c:v>43608</c:v>
                </c:pt>
                <c:pt idx="4110">
                  <c:v>43609</c:v>
                </c:pt>
                <c:pt idx="4111">
                  <c:v>43612</c:v>
                </c:pt>
                <c:pt idx="4112">
                  <c:v>43613</c:v>
                </c:pt>
                <c:pt idx="4113">
                  <c:v>43614</c:v>
                </c:pt>
                <c:pt idx="4114">
                  <c:v>43615</c:v>
                </c:pt>
                <c:pt idx="4115">
                  <c:v>43616</c:v>
                </c:pt>
                <c:pt idx="4116">
                  <c:v>43619</c:v>
                </c:pt>
                <c:pt idx="4117">
                  <c:v>43620</c:v>
                </c:pt>
                <c:pt idx="4118">
                  <c:v>43621</c:v>
                </c:pt>
                <c:pt idx="4119">
                  <c:v>43622</c:v>
                </c:pt>
                <c:pt idx="4120">
                  <c:v>43623</c:v>
                </c:pt>
                <c:pt idx="4121">
                  <c:v>43627</c:v>
                </c:pt>
                <c:pt idx="4122">
                  <c:v>43628</c:v>
                </c:pt>
                <c:pt idx="4123">
                  <c:v>43629</c:v>
                </c:pt>
                <c:pt idx="4124">
                  <c:v>43630</c:v>
                </c:pt>
                <c:pt idx="4125">
                  <c:v>43633</c:v>
                </c:pt>
                <c:pt idx="4126">
                  <c:v>43634</c:v>
                </c:pt>
                <c:pt idx="4127">
                  <c:v>43635</c:v>
                </c:pt>
                <c:pt idx="4128">
                  <c:v>43636</c:v>
                </c:pt>
                <c:pt idx="4129">
                  <c:v>43637</c:v>
                </c:pt>
                <c:pt idx="4130">
                  <c:v>43640</c:v>
                </c:pt>
                <c:pt idx="4131">
                  <c:v>43641</c:v>
                </c:pt>
                <c:pt idx="4132">
                  <c:v>43642</c:v>
                </c:pt>
                <c:pt idx="4133">
                  <c:v>43643</c:v>
                </c:pt>
                <c:pt idx="4134">
                  <c:v>43644</c:v>
                </c:pt>
                <c:pt idx="4135">
                  <c:v>43647</c:v>
                </c:pt>
                <c:pt idx="4136">
                  <c:v>43648</c:v>
                </c:pt>
                <c:pt idx="4137">
                  <c:v>43649</c:v>
                </c:pt>
                <c:pt idx="4138">
                  <c:v>43650</c:v>
                </c:pt>
                <c:pt idx="4139">
                  <c:v>43651</c:v>
                </c:pt>
                <c:pt idx="4140">
                  <c:v>43654</c:v>
                </c:pt>
                <c:pt idx="4141">
                  <c:v>43655</c:v>
                </c:pt>
                <c:pt idx="4142">
                  <c:v>43656</c:v>
                </c:pt>
                <c:pt idx="4143">
                  <c:v>43657</c:v>
                </c:pt>
                <c:pt idx="4144">
                  <c:v>43658</c:v>
                </c:pt>
                <c:pt idx="4145">
                  <c:v>43661</c:v>
                </c:pt>
                <c:pt idx="4146">
                  <c:v>43662</c:v>
                </c:pt>
                <c:pt idx="4147">
                  <c:v>43663</c:v>
                </c:pt>
                <c:pt idx="4148">
                  <c:v>43664</c:v>
                </c:pt>
                <c:pt idx="4149">
                  <c:v>43665</c:v>
                </c:pt>
                <c:pt idx="4150">
                  <c:v>43668</c:v>
                </c:pt>
                <c:pt idx="4151">
                  <c:v>43669</c:v>
                </c:pt>
                <c:pt idx="4152">
                  <c:v>43670</c:v>
                </c:pt>
                <c:pt idx="4153">
                  <c:v>43671</c:v>
                </c:pt>
                <c:pt idx="4154">
                  <c:v>43672</c:v>
                </c:pt>
                <c:pt idx="4155">
                  <c:v>43675</c:v>
                </c:pt>
                <c:pt idx="4156">
                  <c:v>43676</c:v>
                </c:pt>
                <c:pt idx="4157">
                  <c:v>43677</c:v>
                </c:pt>
                <c:pt idx="4158">
                  <c:v>43678</c:v>
                </c:pt>
                <c:pt idx="4159">
                  <c:v>43679</c:v>
                </c:pt>
                <c:pt idx="4160">
                  <c:v>43682</c:v>
                </c:pt>
                <c:pt idx="4161">
                  <c:v>43683</c:v>
                </c:pt>
                <c:pt idx="4162">
                  <c:v>43684</c:v>
                </c:pt>
                <c:pt idx="4163">
                  <c:v>43685</c:v>
                </c:pt>
                <c:pt idx="4164">
                  <c:v>43686</c:v>
                </c:pt>
                <c:pt idx="4165">
                  <c:v>43689</c:v>
                </c:pt>
                <c:pt idx="4166">
                  <c:v>43690</c:v>
                </c:pt>
                <c:pt idx="4167">
                  <c:v>43691</c:v>
                </c:pt>
                <c:pt idx="4168">
                  <c:v>43692</c:v>
                </c:pt>
                <c:pt idx="4169">
                  <c:v>43693</c:v>
                </c:pt>
                <c:pt idx="4170">
                  <c:v>43696</c:v>
                </c:pt>
                <c:pt idx="4171">
                  <c:v>43697</c:v>
                </c:pt>
                <c:pt idx="4172">
                  <c:v>43698</c:v>
                </c:pt>
                <c:pt idx="4173">
                  <c:v>43699</c:v>
                </c:pt>
                <c:pt idx="4174">
                  <c:v>43700</c:v>
                </c:pt>
                <c:pt idx="4175">
                  <c:v>43703</c:v>
                </c:pt>
                <c:pt idx="4176">
                  <c:v>43704</c:v>
                </c:pt>
                <c:pt idx="4177">
                  <c:v>43705</c:v>
                </c:pt>
                <c:pt idx="4178">
                  <c:v>43706</c:v>
                </c:pt>
                <c:pt idx="4179">
                  <c:v>43707</c:v>
                </c:pt>
                <c:pt idx="4180">
                  <c:v>43710</c:v>
                </c:pt>
                <c:pt idx="4181">
                  <c:v>43711</c:v>
                </c:pt>
                <c:pt idx="4182">
                  <c:v>43712</c:v>
                </c:pt>
                <c:pt idx="4183">
                  <c:v>43713</c:v>
                </c:pt>
                <c:pt idx="4184">
                  <c:v>43714</c:v>
                </c:pt>
                <c:pt idx="4185">
                  <c:v>43717</c:v>
                </c:pt>
                <c:pt idx="4186">
                  <c:v>43718</c:v>
                </c:pt>
                <c:pt idx="4187">
                  <c:v>43719</c:v>
                </c:pt>
                <c:pt idx="4188">
                  <c:v>43720</c:v>
                </c:pt>
                <c:pt idx="4189">
                  <c:v>43721</c:v>
                </c:pt>
                <c:pt idx="4190">
                  <c:v>43724</c:v>
                </c:pt>
                <c:pt idx="4191">
                  <c:v>43725</c:v>
                </c:pt>
                <c:pt idx="4192">
                  <c:v>43726</c:v>
                </c:pt>
                <c:pt idx="4193">
                  <c:v>43727</c:v>
                </c:pt>
                <c:pt idx="4194">
                  <c:v>43728</c:v>
                </c:pt>
                <c:pt idx="4195">
                  <c:v>43731</c:v>
                </c:pt>
                <c:pt idx="4196">
                  <c:v>43732</c:v>
                </c:pt>
                <c:pt idx="4197">
                  <c:v>43733</c:v>
                </c:pt>
                <c:pt idx="4198">
                  <c:v>43734</c:v>
                </c:pt>
                <c:pt idx="4199">
                  <c:v>43735</c:v>
                </c:pt>
                <c:pt idx="4200">
                  <c:v>43738</c:v>
                </c:pt>
                <c:pt idx="4201">
                  <c:v>43739</c:v>
                </c:pt>
                <c:pt idx="4202">
                  <c:v>43740</c:v>
                </c:pt>
                <c:pt idx="4203">
                  <c:v>43741</c:v>
                </c:pt>
                <c:pt idx="4204">
                  <c:v>43742</c:v>
                </c:pt>
                <c:pt idx="4205">
                  <c:v>43745</c:v>
                </c:pt>
                <c:pt idx="4206">
                  <c:v>43746</c:v>
                </c:pt>
                <c:pt idx="4207">
                  <c:v>43747</c:v>
                </c:pt>
                <c:pt idx="4208">
                  <c:v>43748</c:v>
                </c:pt>
                <c:pt idx="4209">
                  <c:v>43749</c:v>
                </c:pt>
                <c:pt idx="4210">
                  <c:v>43752</c:v>
                </c:pt>
                <c:pt idx="4211">
                  <c:v>43753</c:v>
                </c:pt>
                <c:pt idx="4212">
                  <c:v>43754</c:v>
                </c:pt>
                <c:pt idx="4213">
                  <c:v>43755</c:v>
                </c:pt>
                <c:pt idx="4214">
                  <c:v>43756</c:v>
                </c:pt>
                <c:pt idx="4215">
                  <c:v>43759</c:v>
                </c:pt>
                <c:pt idx="4216">
                  <c:v>43760</c:v>
                </c:pt>
                <c:pt idx="4217">
                  <c:v>43761</c:v>
                </c:pt>
                <c:pt idx="4218">
                  <c:v>43762</c:v>
                </c:pt>
                <c:pt idx="4219">
                  <c:v>43763</c:v>
                </c:pt>
                <c:pt idx="4220">
                  <c:v>43766</c:v>
                </c:pt>
                <c:pt idx="4221">
                  <c:v>43767</c:v>
                </c:pt>
                <c:pt idx="4222">
                  <c:v>43768</c:v>
                </c:pt>
                <c:pt idx="4223">
                  <c:v>43769</c:v>
                </c:pt>
                <c:pt idx="4224">
                  <c:v>43770</c:v>
                </c:pt>
                <c:pt idx="4225">
                  <c:v>43773</c:v>
                </c:pt>
                <c:pt idx="4226">
                  <c:v>43774</c:v>
                </c:pt>
                <c:pt idx="4227">
                  <c:v>43775</c:v>
                </c:pt>
                <c:pt idx="4228">
                  <c:v>43776</c:v>
                </c:pt>
                <c:pt idx="4229">
                  <c:v>43777</c:v>
                </c:pt>
                <c:pt idx="4230">
                  <c:v>43780</c:v>
                </c:pt>
                <c:pt idx="4231">
                  <c:v>43781</c:v>
                </c:pt>
                <c:pt idx="4232">
                  <c:v>43782</c:v>
                </c:pt>
                <c:pt idx="4233">
                  <c:v>43783</c:v>
                </c:pt>
                <c:pt idx="4234">
                  <c:v>43784</c:v>
                </c:pt>
                <c:pt idx="4235">
                  <c:v>43787</c:v>
                </c:pt>
                <c:pt idx="4236">
                  <c:v>43788</c:v>
                </c:pt>
                <c:pt idx="4237">
                  <c:v>43789</c:v>
                </c:pt>
                <c:pt idx="4238">
                  <c:v>43790</c:v>
                </c:pt>
                <c:pt idx="4239">
                  <c:v>43791</c:v>
                </c:pt>
                <c:pt idx="4240">
                  <c:v>43794</c:v>
                </c:pt>
                <c:pt idx="4241">
                  <c:v>43795</c:v>
                </c:pt>
                <c:pt idx="4242">
                  <c:v>43796</c:v>
                </c:pt>
                <c:pt idx="4243">
                  <c:v>43797</c:v>
                </c:pt>
                <c:pt idx="4244">
                  <c:v>43798</c:v>
                </c:pt>
                <c:pt idx="4245">
                  <c:v>43801</c:v>
                </c:pt>
                <c:pt idx="4246">
                  <c:v>43802</c:v>
                </c:pt>
                <c:pt idx="4247">
                  <c:v>43803</c:v>
                </c:pt>
                <c:pt idx="4248">
                  <c:v>43804</c:v>
                </c:pt>
                <c:pt idx="4249">
                  <c:v>43805</c:v>
                </c:pt>
                <c:pt idx="4250">
                  <c:v>43808</c:v>
                </c:pt>
                <c:pt idx="4251">
                  <c:v>43809</c:v>
                </c:pt>
                <c:pt idx="4252">
                  <c:v>43810</c:v>
                </c:pt>
                <c:pt idx="4253">
                  <c:v>43811</c:v>
                </c:pt>
                <c:pt idx="4254">
                  <c:v>43812</c:v>
                </c:pt>
                <c:pt idx="4255">
                  <c:v>43815</c:v>
                </c:pt>
                <c:pt idx="4256">
                  <c:v>43816</c:v>
                </c:pt>
                <c:pt idx="4257">
                  <c:v>43817</c:v>
                </c:pt>
                <c:pt idx="4258">
                  <c:v>43818</c:v>
                </c:pt>
                <c:pt idx="4259">
                  <c:v>43819</c:v>
                </c:pt>
                <c:pt idx="4260">
                  <c:v>43822</c:v>
                </c:pt>
                <c:pt idx="4261">
                  <c:v>43823</c:v>
                </c:pt>
                <c:pt idx="4262">
                  <c:v>43826</c:v>
                </c:pt>
                <c:pt idx="4263">
                  <c:v>43829</c:v>
                </c:pt>
                <c:pt idx="4264">
                  <c:v>43830</c:v>
                </c:pt>
                <c:pt idx="4265">
                  <c:v>43832</c:v>
                </c:pt>
                <c:pt idx="4266">
                  <c:v>43833</c:v>
                </c:pt>
                <c:pt idx="4267">
                  <c:v>43836</c:v>
                </c:pt>
                <c:pt idx="4268">
                  <c:v>43837</c:v>
                </c:pt>
                <c:pt idx="4269">
                  <c:v>43838</c:v>
                </c:pt>
                <c:pt idx="4270">
                  <c:v>43839</c:v>
                </c:pt>
                <c:pt idx="4271">
                  <c:v>43840</c:v>
                </c:pt>
                <c:pt idx="4272">
                  <c:v>43843</c:v>
                </c:pt>
                <c:pt idx="4273">
                  <c:v>43844</c:v>
                </c:pt>
                <c:pt idx="4274">
                  <c:v>43845</c:v>
                </c:pt>
                <c:pt idx="4275">
                  <c:v>43846</c:v>
                </c:pt>
                <c:pt idx="4276">
                  <c:v>43847</c:v>
                </c:pt>
                <c:pt idx="4277">
                  <c:v>43850</c:v>
                </c:pt>
                <c:pt idx="4278">
                  <c:v>43851</c:v>
                </c:pt>
                <c:pt idx="4279">
                  <c:v>43852</c:v>
                </c:pt>
                <c:pt idx="4280">
                  <c:v>43853</c:v>
                </c:pt>
                <c:pt idx="4281">
                  <c:v>43854</c:v>
                </c:pt>
                <c:pt idx="4282">
                  <c:v>43858</c:v>
                </c:pt>
                <c:pt idx="4283">
                  <c:v>43859</c:v>
                </c:pt>
                <c:pt idx="4284">
                  <c:v>43860</c:v>
                </c:pt>
                <c:pt idx="4285">
                  <c:v>43861</c:v>
                </c:pt>
                <c:pt idx="4286">
                  <c:v>43864</c:v>
                </c:pt>
                <c:pt idx="4287">
                  <c:v>43865</c:v>
                </c:pt>
                <c:pt idx="4288">
                  <c:v>43866</c:v>
                </c:pt>
                <c:pt idx="4289">
                  <c:v>43867</c:v>
                </c:pt>
                <c:pt idx="4290">
                  <c:v>43868</c:v>
                </c:pt>
                <c:pt idx="4291">
                  <c:v>43871</c:v>
                </c:pt>
                <c:pt idx="4292">
                  <c:v>43872</c:v>
                </c:pt>
                <c:pt idx="4293">
                  <c:v>43873</c:v>
                </c:pt>
                <c:pt idx="4294">
                  <c:v>43874</c:v>
                </c:pt>
                <c:pt idx="4295">
                  <c:v>43875</c:v>
                </c:pt>
                <c:pt idx="4296">
                  <c:v>43878</c:v>
                </c:pt>
                <c:pt idx="4297">
                  <c:v>43879</c:v>
                </c:pt>
                <c:pt idx="4298">
                  <c:v>43880</c:v>
                </c:pt>
                <c:pt idx="4299">
                  <c:v>43881</c:v>
                </c:pt>
                <c:pt idx="4300">
                  <c:v>43882</c:v>
                </c:pt>
                <c:pt idx="4301">
                  <c:v>43885</c:v>
                </c:pt>
                <c:pt idx="4302">
                  <c:v>43886</c:v>
                </c:pt>
                <c:pt idx="4303">
                  <c:v>43887</c:v>
                </c:pt>
                <c:pt idx="4304">
                  <c:v>43888</c:v>
                </c:pt>
                <c:pt idx="4305">
                  <c:v>43889</c:v>
                </c:pt>
                <c:pt idx="4306">
                  <c:v>43892</c:v>
                </c:pt>
                <c:pt idx="4307">
                  <c:v>43893</c:v>
                </c:pt>
                <c:pt idx="4308">
                  <c:v>43894</c:v>
                </c:pt>
                <c:pt idx="4309">
                  <c:v>43895</c:v>
                </c:pt>
                <c:pt idx="4310">
                  <c:v>43896</c:v>
                </c:pt>
                <c:pt idx="4311">
                  <c:v>43899</c:v>
                </c:pt>
                <c:pt idx="4312">
                  <c:v>43900</c:v>
                </c:pt>
                <c:pt idx="4313">
                  <c:v>43901</c:v>
                </c:pt>
                <c:pt idx="4314">
                  <c:v>43902</c:v>
                </c:pt>
                <c:pt idx="4315">
                  <c:v>43903</c:v>
                </c:pt>
                <c:pt idx="4316">
                  <c:v>43906</c:v>
                </c:pt>
                <c:pt idx="4317">
                  <c:v>43907</c:v>
                </c:pt>
                <c:pt idx="4318">
                  <c:v>43908</c:v>
                </c:pt>
                <c:pt idx="4319">
                  <c:v>43909</c:v>
                </c:pt>
                <c:pt idx="4320">
                  <c:v>43910</c:v>
                </c:pt>
                <c:pt idx="4321">
                  <c:v>43913</c:v>
                </c:pt>
                <c:pt idx="4322">
                  <c:v>43914</c:v>
                </c:pt>
                <c:pt idx="4323">
                  <c:v>43915</c:v>
                </c:pt>
                <c:pt idx="4324">
                  <c:v>43916</c:v>
                </c:pt>
                <c:pt idx="4325">
                  <c:v>43917</c:v>
                </c:pt>
                <c:pt idx="4326">
                  <c:v>43920</c:v>
                </c:pt>
                <c:pt idx="4327">
                  <c:v>43921</c:v>
                </c:pt>
                <c:pt idx="4328">
                  <c:v>43922</c:v>
                </c:pt>
                <c:pt idx="4329">
                  <c:v>43923</c:v>
                </c:pt>
                <c:pt idx="4330">
                  <c:v>43924</c:v>
                </c:pt>
                <c:pt idx="4331">
                  <c:v>43927</c:v>
                </c:pt>
                <c:pt idx="4332">
                  <c:v>43928</c:v>
                </c:pt>
                <c:pt idx="4333">
                  <c:v>43929</c:v>
                </c:pt>
                <c:pt idx="4334">
                  <c:v>43930</c:v>
                </c:pt>
                <c:pt idx="4335">
                  <c:v>43935</c:v>
                </c:pt>
                <c:pt idx="4336">
                  <c:v>43936</c:v>
                </c:pt>
                <c:pt idx="4337">
                  <c:v>43937</c:v>
                </c:pt>
                <c:pt idx="4338">
                  <c:v>43938</c:v>
                </c:pt>
                <c:pt idx="4339">
                  <c:v>43941</c:v>
                </c:pt>
                <c:pt idx="4340">
                  <c:v>43942</c:v>
                </c:pt>
                <c:pt idx="4341">
                  <c:v>43943</c:v>
                </c:pt>
                <c:pt idx="4342">
                  <c:v>43944</c:v>
                </c:pt>
                <c:pt idx="4343">
                  <c:v>43945</c:v>
                </c:pt>
                <c:pt idx="4344">
                  <c:v>43948</c:v>
                </c:pt>
                <c:pt idx="4345">
                  <c:v>43949</c:v>
                </c:pt>
                <c:pt idx="4346">
                  <c:v>43950</c:v>
                </c:pt>
                <c:pt idx="4347">
                  <c:v>43951</c:v>
                </c:pt>
                <c:pt idx="4348">
                  <c:v>43952</c:v>
                </c:pt>
                <c:pt idx="4349">
                  <c:v>43955</c:v>
                </c:pt>
                <c:pt idx="4350">
                  <c:v>43956</c:v>
                </c:pt>
                <c:pt idx="4351">
                  <c:v>43957</c:v>
                </c:pt>
                <c:pt idx="4352">
                  <c:v>43958</c:v>
                </c:pt>
                <c:pt idx="4353">
                  <c:v>43959</c:v>
                </c:pt>
                <c:pt idx="4354">
                  <c:v>43962</c:v>
                </c:pt>
                <c:pt idx="4355">
                  <c:v>43963</c:v>
                </c:pt>
                <c:pt idx="4356">
                  <c:v>43964</c:v>
                </c:pt>
                <c:pt idx="4357">
                  <c:v>43965</c:v>
                </c:pt>
                <c:pt idx="4358">
                  <c:v>43966</c:v>
                </c:pt>
                <c:pt idx="4359">
                  <c:v>43969</c:v>
                </c:pt>
                <c:pt idx="4360">
                  <c:v>43970</c:v>
                </c:pt>
                <c:pt idx="4361">
                  <c:v>43971</c:v>
                </c:pt>
                <c:pt idx="4362">
                  <c:v>43972</c:v>
                </c:pt>
                <c:pt idx="4363">
                  <c:v>43973</c:v>
                </c:pt>
                <c:pt idx="4364">
                  <c:v>43976</c:v>
                </c:pt>
                <c:pt idx="4365">
                  <c:v>43977</c:v>
                </c:pt>
                <c:pt idx="4366">
                  <c:v>43978</c:v>
                </c:pt>
                <c:pt idx="4367">
                  <c:v>43979</c:v>
                </c:pt>
                <c:pt idx="4368">
                  <c:v>43980</c:v>
                </c:pt>
                <c:pt idx="4369">
                  <c:v>43983</c:v>
                </c:pt>
                <c:pt idx="4370">
                  <c:v>43984</c:v>
                </c:pt>
                <c:pt idx="4371">
                  <c:v>43985</c:v>
                </c:pt>
                <c:pt idx="4372">
                  <c:v>43986</c:v>
                </c:pt>
                <c:pt idx="4373">
                  <c:v>43987</c:v>
                </c:pt>
                <c:pt idx="4374">
                  <c:v>43991</c:v>
                </c:pt>
                <c:pt idx="4375">
                  <c:v>43992</c:v>
                </c:pt>
                <c:pt idx="4376">
                  <c:v>43993</c:v>
                </c:pt>
                <c:pt idx="4377">
                  <c:v>43994</c:v>
                </c:pt>
                <c:pt idx="4378">
                  <c:v>43997</c:v>
                </c:pt>
                <c:pt idx="4379">
                  <c:v>43998</c:v>
                </c:pt>
                <c:pt idx="4380">
                  <c:v>43999</c:v>
                </c:pt>
                <c:pt idx="4381">
                  <c:v>44000</c:v>
                </c:pt>
                <c:pt idx="4382">
                  <c:v>44001</c:v>
                </c:pt>
                <c:pt idx="4383">
                  <c:v>44004</c:v>
                </c:pt>
                <c:pt idx="4384">
                  <c:v>44005</c:v>
                </c:pt>
                <c:pt idx="4385">
                  <c:v>44006</c:v>
                </c:pt>
                <c:pt idx="4386">
                  <c:v>44007</c:v>
                </c:pt>
                <c:pt idx="4387">
                  <c:v>44008</c:v>
                </c:pt>
                <c:pt idx="4388">
                  <c:v>44011</c:v>
                </c:pt>
                <c:pt idx="4389">
                  <c:v>44012</c:v>
                </c:pt>
                <c:pt idx="4390">
                  <c:v>44013</c:v>
                </c:pt>
                <c:pt idx="4391">
                  <c:v>44014</c:v>
                </c:pt>
                <c:pt idx="4392">
                  <c:v>44015</c:v>
                </c:pt>
                <c:pt idx="4393">
                  <c:v>44018</c:v>
                </c:pt>
                <c:pt idx="4394">
                  <c:v>44019</c:v>
                </c:pt>
                <c:pt idx="4395">
                  <c:v>44020</c:v>
                </c:pt>
                <c:pt idx="4396">
                  <c:v>44021</c:v>
                </c:pt>
                <c:pt idx="4397">
                  <c:v>44022</c:v>
                </c:pt>
                <c:pt idx="4398">
                  <c:v>44025</c:v>
                </c:pt>
                <c:pt idx="4399">
                  <c:v>44026</c:v>
                </c:pt>
                <c:pt idx="4400">
                  <c:v>44027</c:v>
                </c:pt>
                <c:pt idx="4401">
                  <c:v>44028</c:v>
                </c:pt>
                <c:pt idx="4402">
                  <c:v>44029</c:v>
                </c:pt>
                <c:pt idx="4403">
                  <c:v>44032</c:v>
                </c:pt>
                <c:pt idx="4404">
                  <c:v>44033</c:v>
                </c:pt>
                <c:pt idx="4405">
                  <c:v>44034</c:v>
                </c:pt>
                <c:pt idx="4406">
                  <c:v>44035</c:v>
                </c:pt>
                <c:pt idx="4407">
                  <c:v>44036</c:v>
                </c:pt>
                <c:pt idx="4408">
                  <c:v>44039</c:v>
                </c:pt>
                <c:pt idx="4409">
                  <c:v>44040</c:v>
                </c:pt>
                <c:pt idx="4410">
                  <c:v>44041</c:v>
                </c:pt>
                <c:pt idx="4411">
                  <c:v>44042</c:v>
                </c:pt>
                <c:pt idx="4412">
                  <c:v>44043</c:v>
                </c:pt>
                <c:pt idx="4413">
                  <c:v>44046</c:v>
                </c:pt>
                <c:pt idx="4414">
                  <c:v>44047</c:v>
                </c:pt>
                <c:pt idx="4415">
                  <c:v>44048</c:v>
                </c:pt>
                <c:pt idx="4416">
                  <c:v>44049</c:v>
                </c:pt>
                <c:pt idx="4417">
                  <c:v>44050</c:v>
                </c:pt>
                <c:pt idx="4418">
                  <c:v>44053</c:v>
                </c:pt>
                <c:pt idx="4419">
                  <c:v>44054</c:v>
                </c:pt>
                <c:pt idx="4420">
                  <c:v>44055</c:v>
                </c:pt>
                <c:pt idx="4421">
                  <c:v>44056</c:v>
                </c:pt>
                <c:pt idx="4422">
                  <c:v>44057</c:v>
                </c:pt>
                <c:pt idx="4423">
                  <c:v>44060</c:v>
                </c:pt>
                <c:pt idx="4424">
                  <c:v>44061</c:v>
                </c:pt>
                <c:pt idx="4425">
                  <c:v>44062</c:v>
                </c:pt>
                <c:pt idx="4426">
                  <c:v>44063</c:v>
                </c:pt>
                <c:pt idx="4427">
                  <c:v>44064</c:v>
                </c:pt>
                <c:pt idx="4428">
                  <c:v>44067</c:v>
                </c:pt>
                <c:pt idx="4429">
                  <c:v>44068</c:v>
                </c:pt>
                <c:pt idx="4430">
                  <c:v>44069</c:v>
                </c:pt>
                <c:pt idx="4431">
                  <c:v>44070</c:v>
                </c:pt>
                <c:pt idx="4432">
                  <c:v>44071</c:v>
                </c:pt>
                <c:pt idx="4433">
                  <c:v>44074</c:v>
                </c:pt>
                <c:pt idx="4434">
                  <c:v>44075</c:v>
                </c:pt>
                <c:pt idx="4435">
                  <c:v>44076</c:v>
                </c:pt>
                <c:pt idx="4436">
                  <c:v>44077</c:v>
                </c:pt>
                <c:pt idx="4437">
                  <c:v>44078</c:v>
                </c:pt>
                <c:pt idx="4438">
                  <c:v>44081</c:v>
                </c:pt>
                <c:pt idx="4439">
                  <c:v>44082</c:v>
                </c:pt>
                <c:pt idx="4440">
                  <c:v>44083</c:v>
                </c:pt>
                <c:pt idx="4441">
                  <c:v>44084</c:v>
                </c:pt>
                <c:pt idx="4442">
                  <c:v>44085</c:v>
                </c:pt>
                <c:pt idx="4443">
                  <c:v>44088</c:v>
                </c:pt>
                <c:pt idx="4444">
                  <c:v>44089</c:v>
                </c:pt>
                <c:pt idx="4445">
                  <c:v>44090</c:v>
                </c:pt>
                <c:pt idx="4446">
                  <c:v>44091</c:v>
                </c:pt>
                <c:pt idx="4447">
                  <c:v>44092</c:v>
                </c:pt>
                <c:pt idx="4448">
                  <c:v>44095</c:v>
                </c:pt>
                <c:pt idx="4449">
                  <c:v>44096</c:v>
                </c:pt>
                <c:pt idx="4450">
                  <c:v>44097</c:v>
                </c:pt>
                <c:pt idx="4451">
                  <c:v>44098</c:v>
                </c:pt>
                <c:pt idx="4452">
                  <c:v>44099</c:v>
                </c:pt>
                <c:pt idx="4453">
                  <c:v>44102</c:v>
                </c:pt>
                <c:pt idx="4454">
                  <c:v>44103</c:v>
                </c:pt>
                <c:pt idx="4455">
                  <c:v>44104</c:v>
                </c:pt>
                <c:pt idx="4456">
                  <c:v>44105</c:v>
                </c:pt>
                <c:pt idx="4457">
                  <c:v>44106</c:v>
                </c:pt>
                <c:pt idx="4458">
                  <c:v>44109</c:v>
                </c:pt>
                <c:pt idx="4459">
                  <c:v>44110</c:v>
                </c:pt>
                <c:pt idx="4460">
                  <c:v>44111</c:v>
                </c:pt>
                <c:pt idx="4461">
                  <c:v>44112</c:v>
                </c:pt>
                <c:pt idx="4462">
                  <c:v>44113</c:v>
                </c:pt>
                <c:pt idx="4463">
                  <c:v>44116</c:v>
                </c:pt>
                <c:pt idx="4464">
                  <c:v>44117</c:v>
                </c:pt>
                <c:pt idx="4465">
                  <c:v>44118</c:v>
                </c:pt>
                <c:pt idx="4466">
                  <c:v>44119</c:v>
                </c:pt>
                <c:pt idx="4467">
                  <c:v>44120</c:v>
                </c:pt>
                <c:pt idx="4468">
                  <c:v>44123</c:v>
                </c:pt>
                <c:pt idx="4469">
                  <c:v>44124</c:v>
                </c:pt>
                <c:pt idx="4470">
                  <c:v>44125</c:v>
                </c:pt>
                <c:pt idx="4471">
                  <c:v>44126</c:v>
                </c:pt>
                <c:pt idx="4472">
                  <c:v>44127</c:v>
                </c:pt>
                <c:pt idx="4473">
                  <c:v>44130</c:v>
                </c:pt>
                <c:pt idx="4474">
                  <c:v>44131</c:v>
                </c:pt>
                <c:pt idx="4475">
                  <c:v>44132</c:v>
                </c:pt>
                <c:pt idx="4476">
                  <c:v>44133</c:v>
                </c:pt>
                <c:pt idx="4477">
                  <c:v>44134</c:v>
                </c:pt>
                <c:pt idx="4478">
                  <c:v>44137</c:v>
                </c:pt>
                <c:pt idx="4479">
                  <c:v>44138</c:v>
                </c:pt>
                <c:pt idx="4480">
                  <c:v>44139</c:v>
                </c:pt>
                <c:pt idx="4481">
                  <c:v>44140</c:v>
                </c:pt>
                <c:pt idx="4482">
                  <c:v>44141</c:v>
                </c:pt>
                <c:pt idx="4483">
                  <c:v>44144</c:v>
                </c:pt>
                <c:pt idx="4484">
                  <c:v>44145</c:v>
                </c:pt>
                <c:pt idx="4485">
                  <c:v>44146</c:v>
                </c:pt>
                <c:pt idx="4486">
                  <c:v>44147</c:v>
                </c:pt>
                <c:pt idx="4487">
                  <c:v>44148</c:v>
                </c:pt>
                <c:pt idx="4488">
                  <c:v>44151</c:v>
                </c:pt>
                <c:pt idx="4489">
                  <c:v>44152</c:v>
                </c:pt>
                <c:pt idx="4490">
                  <c:v>44153</c:v>
                </c:pt>
                <c:pt idx="4491">
                  <c:v>44154</c:v>
                </c:pt>
                <c:pt idx="4492">
                  <c:v>44155</c:v>
                </c:pt>
                <c:pt idx="4493">
                  <c:v>44158</c:v>
                </c:pt>
                <c:pt idx="4494">
                  <c:v>44159</c:v>
                </c:pt>
                <c:pt idx="4495">
                  <c:v>44160</c:v>
                </c:pt>
                <c:pt idx="4496">
                  <c:v>44161</c:v>
                </c:pt>
                <c:pt idx="4497">
                  <c:v>44162</c:v>
                </c:pt>
                <c:pt idx="4498">
                  <c:v>44165</c:v>
                </c:pt>
                <c:pt idx="4499">
                  <c:v>44166</c:v>
                </c:pt>
                <c:pt idx="4500">
                  <c:v>44167</c:v>
                </c:pt>
                <c:pt idx="4501">
                  <c:v>44168</c:v>
                </c:pt>
                <c:pt idx="4502">
                  <c:v>44169</c:v>
                </c:pt>
                <c:pt idx="4503">
                  <c:v>44172</c:v>
                </c:pt>
                <c:pt idx="4504">
                  <c:v>44173</c:v>
                </c:pt>
                <c:pt idx="4505">
                  <c:v>44174</c:v>
                </c:pt>
                <c:pt idx="4506">
                  <c:v>44175</c:v>
                </c:pt>
                <c:pt idx="4507">
                  <c:v>44176</c:v>
                </c:pt>
                <c:pt idx="4508">
                  <c:v>44179</c:v>
                </c:pt>
                <c:pt idx="4509">
                  <c:v>44180</c:v>
                </c:pt>
                <c:pt idx="4510">
                  <c:v>44181</c:v>
                </c:pt>
                <c:pt idx="4511">
                  <c:v>44182</c:v>
                </c:pt>
                <c:pt idx="4512">
                  <c:v>44183</c:v>
                </c:pt>
                <c:pt idx="4513">
                  <c:v>44186</c:v>
                </c:pt>
                <c:pt idx="4514">
                  <c:v>44187</c:v>
                </c:pt>
                <c:pt idx="4515">
                  <c:v>44188</c:v>
                </c:pt>
                <c:pt idx="4516">
                  <c:v>44189</c:v>
                </c:pt>
                <c:pt idx="4517">
                  <c:v>44194</c:v>
                </c:pt>
                <c:pt idx="4518">
                  <c:v>44195</c:v>
                </c:pt>
                <c:pt idx="4519">
                  <c:v>44196</c:v>
                </c:pt>
                <c:pt idx="4520">
                  <c:v>44200</c:v>
                </c:pt>
                <c:pt idx="4521">
                  <c:v>44201</c:v>
                </c:pt>
                <c:pt idx="4522">
                  <c:v>44202</c:v>
                </c:pt>
                <c:pt idx="4523">
                  <c:v>44203</c:v>
                </c:pt>
                <c:pt idx="4524">
                  <c:v>44204</c:v>
                </c:pt>
                <c:pt idx="4525">
                  <c:v>44207</c:v>
                </c:pt>
                <c:pt idx="4526">
                  <c:v>44208</c:v>
                </c:pt>
                <c:pt idx="4527">
                  <c:v>44209</c:v>
                </c:pt>
                <c:pt idx="4528">
                  <c:v>44210</c:v>
                </c:pt>
                <c:pt idx="4529">
                  <c:v>44211</c:v>
                </c:pt>
                <c:pt idx="4530">
                  <c:v>44214</c:v>
                </c:pt>
                <c:pt idx="4531">
                  <c:v>44215</c:v>
                </c:pt>
                <c:pt idx="4532">
                  <c:v>44216</c:v>
                </c:pt>
                <c:pt idx="4533">
                  <c:v>44217</c:v>
                </c:pt>
                <c:pt idx="4534">
                  <c:v>44218</c:v>
                </c:pt>
                <c:pt idx="4535">
                  <c:v>44221</c:v>
                </c:pt>
                <c:pt idx="4536">
                  <c:v>44223</c:v>
                </c:pt>
                <c:pt idx="4537">
                  <c:v>44224</c:v>
                </c:pt>
                <c:pt idx="4538">
                  <c:v>44225</c:v>
                </c:pt>
                <c:pt idx="4539">
                  <c:v>44228</c:v>
                </c:pt>
                <c:pt idx="4540">
                  <c:v>44229</c:v>
                </c:pt>
                <c:pt idx="4541">
                  <c:v>44230</c:v>
                </c:pt>
                <c:pt idx="4542">
                  <c:v>44231</c:v>
                </c:pt>
                <c:pt idx="4543">
                  <c:v>44232</c:v>
                </c:pt>
                <c:pt idx="4544">
                  <c:v>44235</c:v>
                </c:pt>
                <c:pt idx="4545">
                  <c:v>44236</c:v>
                </c:pt>
                <c:pt idx="4546">
                  <c:v>44237</c:v>
                </c:pt>
                <c:pt idx="4547">
                  <c:v>44238</c:v>
                </c:pt>
                <c:pt idx="4548">
                  <c:v>44239</c:v>
                </c:pt>
                <c:pt idx="4549">
                  <c:v>44242</c:v>
                </c:pt>
                <c:pt idx="4550">
                  <c:v>44243</c:v>
                </c:pt>
                <c:pt idx="4551">
                  <c:v>44244</c:v>
                </c:pt>
                <c:pt idx="4552">
                  <c:v>44245</c:v>
                </c:pt>
                <c:pt idx="4553">
                  <c:v>44246</c:v>
                </c:pt>
                <c:pt idx="4554">
                  <c:v>44249</c:v>
                </c:pt>
                <c:pt idx="4555">
                  <c:v>44250</c:v>
                </c:pt>
                <c:pt idx="4556">
                  <c:v>44251</c:v>
                </c:pt>
                <c:pt idx="4557">
                  <c:v>44252</c:v>
                </c:pt>
                <c:pt idx="4558">
                  <c:v>44253</c:v>
                </c:pt>
                <c:pt idx="4559">
                  <c:v>44256</c:v>
                </c:pt>
                <c:pt idx="4560">
                  <c:v>44257</c:v>
                </c:pt>
                <c:pt idx="4561">
                  <c:v>44258</c:v>
                </c:pt>
                <c:pt idx="4562">
                  <c:v>44259</c:v>
                </c:pt>
                <c:pt idx="4563">
                  <c:v>44260</c:v>
                </c:pt>
                <c:pt idx="4564">
                  <c:v>44263</c:v>
                </c:pt>
                <c:pt idx="4565">
                  <c:v>44264</c:v>
                </c:pt>
                <c:pt idx="4566">
                  <c:v>44265</c:v>
                </c:pt>
                <c:pt idx="4567">
                  <c:v>44266</c:v>
                </c:pt>
                <c:pt idx="4568">
                  <c:v>44267</c:v>
                </c:pt>
                <c:pt idx="4569">
                  <c:v>44270</c:v>
                </c:pt>
                <c:pt idx="4570">
                  <c:v>44271</c:v>
                </c:pt>
                <c:pt idx="4571">
                  <c:v>44272</c:v>
                </c:pt>
                <c:pt idx="4572">
                  <c:v>44273</c:v>
                </c:pt>
                <c:pt idx="4573">
                  <c:v>44274</c:v>
                </c:pt>
                <c:pt idx="4574">
                  <c:v>44277</c:v>
                </c:pt>
                <c:pt idx="4575">
                  <c:v>44278</c:v>
                </c:pt>
                <c:pt idx="4576">
                  <c:v>44279</c:v>
                </c:pt>
                <c:pt idx="4577">
                  <c:v>44280</c:v>
                </c:pt>
                <c:pt idx="4578">
                  <c:v>44281</c:v>
                </c:pt>
                <c:pt idx="4579">
                  <c:v>44284</c:v>
                </c:pt>
                <c:pt idx="4580">
                  <c:v>44285</c:v>
                </c:pt>
                <c:pt idx="4581">
                  <c:v>44286</c:v>
                </c:pt>
                <c:pt idx="4582">
                  <c:v>44287</c:v>
                </c:pt>
                <c:pt idx="4583">
                  <c:v>44292</c:v>
                </c:pt>
                <c:pt idx="4584">
                  <c:v>44293</c:v>
                </c:pt>
                <c:pt idx="4585">
                  <c:v>44294</c:v>
                </c:pt>
                <c:pt idx="4586">
                  <c:v>44295</c:v>
                </c:pt>
                <c:pt idx="4587">
                  <c:v>44298</c:v>
                </c:pt>
                <c:pt idx="4588">
                  <c:v>44299</c:v>
                </c:pt>
                <c:pt idx="4589">
                  <c:v>44300</c:v>
                </c:pt>
                <c:pt idx="4590">
                  <c:v>44301</c:v>
                </c:pt>
                <c:pt idx="4591">
                  <c:v>44302</c:v>
                </c:pt>
                <c:pt idx="4592">
                  <c:v>44305</c:v>
                </c:pt>
                <c:pt idx="4593">
                  <c:v>44306</c:v>
                </c:pt>
                <c:pt idx="4594">
                  <c:v>44307</c:v>
                </c:pt>
                <c:pt idx="4595">
                  <c:v>44308</c:v>
                </c:pt>
                <c:pt idx="4596">
                  <c:v>44309</c:v>
                </c:pt>
                <c:pt idx="4597">
                  <c:v>44312</c:v>
                </c:pt>
                <c:pt idx="4598">
                  <c:v>44313</c:v>
                </c:pt>
                <c:pt idx="4599">
                  <c:v>44314</c:v>
                </c:pt>
                <c:pt idx="4600">
                  <c:v>44315</c:v>
                </c:pt>
                <c:pt idx="4601">
                  <c:v>44316</c:v>
                </c:pt>
                <c:pt idx="4602">
                  <c:v>44319</c:v>
                </c:pt>
                <c:pt idx="4603">
                  <c:v>44320</c:v>
                </c:pt>
                <c:pt idx="4604">
                  <c:v>44321</c:v>
                </c:pt>
                <c:pt idx="4605">
                  <c:v>44322</c:v>
                </c:pt>
                <c:pt idx="4606">
                  <c:v>44323</c:v>
                </c:pt>
                <c:pt idx="4607">
                  <c:v>44326</c:v>
                </c:pt>
                <c:pt idx="4608">
                  <c:v>44327</c:v>
                </c:pt>
                <c:pt idx="4609">
                  <c:v>44328</c:v>
                </c:pt>
                <c:pt idx="4610">
                  <c:v>44329</c:v>
                </c:pt>
                <c:pt idx="4611">
                  <c:v>44330</c:v>
                </c:pt>
                <c:pt idx="4612">
                  <c:v>44333</c:v>
                </c:pt>
                <c:pt idx="4613">
                  <c:v>44334</c:v>
                </c:pt>
                <c:pt idx="4614">
                  <c:v>44335</c:v>
                </c:pt>
                <c:pt idx="4615">
                  <c:v>44336</c:v>
                </c:pt>
                <c:pt idx="4616">
                  <c:v>44337</c:v>
                </c:pt>
                <c:pt idx="4617">
                  <c:v>44340</c:v>
                </c:pt>
                <c:pt idx="4618">
                  <c:v>44341</c:v>
                </c:pt>
                <c:pt idx="4619">
                  <c:v>44342</c:v>
                </c:pt>
                <c:pt idx="4620">
                  <c:v>44343</c:v>
                </c:pt>
                <c:pt idx="4621">
                  <c:v>44344</c:v>
                </c:pt>
                <c:pt idx="4622">
                  <c:v>44347</c:v>
                </c:pt>
                <c:pt idx="4623">
                  <c:v>44348</c:v>
                </c:pt>
                <c:pt idx="4624">
                  <c:v>44349</c:v>
                </c:pt>
                <c:pt idx="4625">
                  <c:v>44350</c:v>
                </c:pt>
                <c:pt idx="4626">
                  <c:v>44351</c:v>
                </c:pt>
                <c:pt idx="4627">
                  <c:v>44354</c:v>
                </c:pt>
                <c:pt idx="4628">
                  <c:v>44355</c:v>
                </c:pt>
                <c:pt idx="4629">
                  <c:v>44356</c:v>
                </c:pt>
                <c:pt idx="4630">
                  <c:v>44357</c:v>
                </c:pt>
                <c:pt idx="4631">
                  <c:v>44358</c:v>
                </c:pt>
                <c:pt idx="4632">
                  <c:v>44362</c:v>
                </c:pt>
                <c:pt idx="4633">
                  <c:v>44363</c:v>
                </c:pt>
                <c:pt idx="4634">
                  <c:v>44364</c:v>
                </c:pt>
                <c:pt idx="4635">
                  <c:v>44365</c:v>
                </c:pt>
                <c:pt idx="4636">
                  <c:v>44368</c:v>
                </c:pt>
                <c:pt idx="4637">
                  <c:v>44369</c:v>
                </c:pt>
                <c:pt idx="4638">
                  <c:v>44370</c:v>
                </c:pt>
                <c:pt idx="4639">
                  <c:v>44371</c:v>
                </c:pt>
                <c:pt idx="4640">
                  <c:v>44372</c:v>
                </c:pt>
                <c:pt idx="4641">
                  <c:v>44375</c:v>
                </c:pt>
                <c:pt idx="4642">
                  <c:v>44376</c:v>
                </c:pt>
                <c:pt idx="4643">
                  <c:v>44377</c:v>
                </c:pt>
                <c:pt idx="4644">
                  <c:v>44378</c:v>
                </c:pt>
                <c:pt idx="4645">
                  <c:v>44379</c:v>
                </c:pt>
                <c:pt idx="4646">
                  <c:v>44382</c:v>
                </c:pt>
                <c:pt idx="4647">
                  <c:v>44383</c:v>
                </c:pt>
                <c:pt idx="4648">
                  <c:v>44384</c:v>
                </c:pt>
                <c:pt idx="4649">
                  <c:v>44385</c:v>
                </c:pt>
                <c:pt idx="4650">
                  <c:v>44386</c:v>
                </c:pt>
                <c:pt idx="4651">
                  <c:v>44389</c:v>
                </c:pt>
                <c:pt idx="4652">
                  <c:v>44390</c:v>
                </c:pt>
                <c:pt idx="4653">
                  <c:v>44391</c:v>
                </c:pt>
                <c:pt idx="4654">
                  <c:v>44392</c:v>
                </c:pt>
                <c:pt idx="4655">
                  <c:v>44393</c:v>
                </c:pt>
                <c:pt idx="4656">
                  <c:v>44396</c:v>
                </c:pt>
                <c:pt idx="4657">
                  <c:v>44397</c:v>
                </c:pt>
                <c:pt idx="4658">
                  <c:v>44398</c:v>
                </c:pt>
                <c:pt idx="4659">
                  <c:v>44399</c:v>
                </c:pt>
                <c:pt idx="4660">
                  <c:v>44400</c:v>
                </c:pt>
                <c:pt idx="4661">
                  <c:v>44403</c:v>
                </c:pt>
                <c:pt idx="4662">
                  <c:v>44404</c:v>
                </c:pt>
                <c:pt idx="4663">
                  <c:v>44405</c:v>
                </c:pt>
                <c:pt idx="4664">
                  <c:v>44406</c:v>
                </c:pt>
                <c:pt idx="4665">
                  <c:v>44407</c:v>
                </c:pt>
                <c:pt idx="4666">
                  <c:v>44410</c:v>
                </c:pt>
                <c:pt idx="4667">
                  <c:v>44411</c:v>
                </c:pt>
                <c:pt idx="4668">
                  <c:v>44412</c:v>
                </c:pt>
                <c:pt idx="4669">
                  <c:v>44413</c:v>
                </c:pt>
                <c:pt idx="4670">
                  <c:v>44414</c:v>
                </c:pt>
                <c:pt idx="4671">
                  <c:v>44417</c:v>
                </c:pt>
                <c:pt idx="4672">
                  <c:v>44418</c:v>
                </c:pt>
                <c:pt idx="4673">
                  <c:v>44419</c:v>
                </c:pt>
                <c:pt idx="4674">
                  <c:v>44420</c:v>
                </c:pt>
                <c:pt idx="4675">
                  <c:v>44421</c:v>
                </c:pt>
                <c:pt idx="4676">
                  <c:v>44424</c:v>
                </c:pt>
                <c:pt idx="4677">
                  <c:v>44425</c:v>
                </c:pt>
                <c:pt idx="4678">
                  <c:v>44426</c:v>
                </c:pt>
                <c:pt idx="4679">
                  <c:v>44427</c:v>
                </c:pt>
                <c:pt idx="4680">
                  <c:v>44428</c:v>
                </c:pt>
                <c:pt idx="4681">
                  <c:v>44431</c:v>
                </c:pt>
                <c:pt idx="4682">
                  <c:v>44432</c:v>
                </c:pt>
                <c:pt idx="4683">
                  <c:v>44433</c:v>
                </c:pt>
                <c:pt idx="4684">
                  <c:v>44434</c:v>
                </c:pt>
                <c:pt idx="4685">
                  <c:v>44435</c:v>
                </c:pt>
                <c:pt idx="4686">
                  <c:v>44438</c:v>
                </c:pt>
                <c:pt idx="4687">
                  <c:v>44439</c:v>
                </c:pt>
                <c:pt idx="4688">
                  <c:v>44440</c:v>
                </c:pt>
                <c:pt idx="4689">
                  <c:v>44441</c:v>
                </c:pt>
                <c:pt idx="4690">
                  <c:v>44442</c:v>
                </c:pt>
                <c:pt idx="4691">
                  <c:v>44445</c:v>
                </c:pt>
                <c:pt idx="4692">
                  <c:v>44446</c:v>
                </c:pt>
                <c:pt idx="4693">
                  <c:v>44447</c:v>
                </c:pt>
                <c:pt idx="4694">
                  <c:v>44448</c:v>
                </c:pt>
                <c:pt idx="4695">
                  <c:v>44449</c:v>
                </c:pt>
                <c:pt idx="4696">
                  <c:v>44452</c:v>
                </c:pt>
                <c:pt idx="4697">
                  <c:v>44453</c:v>
                </c:pt>
                <c:pt idx="4698">
                  <c:v>44454</c:v>
                </c:pt>
                <c:pt idx="4699">
                  <c:v>44455</c:v>
                </c:pt>
                <c:pt idx="4700">
                  <c:v>44456</c:v>
                </c:pt>
                <c:pt idx="4701">
                  <c:v>44459</c:v>
                </c:pt>
                <c:pt idx="4702">
                  <c:v>44460</c:v>
                </c:pt>
                <c:pt idx="4703">
                  <c:v>44461</c:v>
                </c:pt>
                <c:pt idx="4704">
                  <c:v>44462</c:v>
                </c:pt>
                <c:pt idx="4705">
                  <c:v>44463</c:v>
                </c:pt>
                <c:pt idx="4706">
                  <c:v>44466</c:v>
                </c:pt>
                <c:pt idx="4707">
                  <c:v>44467</c:v>
                </c:pt>
                <c:pt idx="4708">
                  <c:v>44468</c:v>
                </c:pt>
                <c:pt idx="4709">
                  <c:v>44469</c:v>
                </c:pt>
                <c:pt idx="4710">
                  <c:v>44470</c:v>
                </c:pt>
                <c:pt idx="4711">
                  <c:v>44473</c:v>
                </c:pt>
                <c:pt idx="4712">
                  <c:v>44474</c:v>
                </c:pt>
                <c:pt idx="4713">
                  <c:v>44475</c:v>
                </c:pt>
                <c:pt idx="4714">
                  <c:v>44476</c:v>
                </c:pt>
                <c:pt idx="4715">
                  <c:v>44477</c:v>
                </c:pt>
                <c:pt idx="4716">
                  <c:v>44480</c:v>
                </c:pt>
                <c:pt idx="4717">
                  <c:v>44481</c:v>
                </c:pt>
                <c:pt idx="4718">
                  <c:v>44482</c:v>
                </c:pt>
                <c:pt idx="4719">
                  <c:v>44483</c:v>
                </c:pt>
                <c:pt idx="4720">
                  <c:v>44484</c:v>
                </c:pt>
                <c:pt idx="4721">
                  <c:v>44487</c:v>
                </c:pt>
                <c:pt idx="4722">
                  <c:v>44488</c:v>
                </c:pt>
                <c:pt idx="4723">
                  <c:v>44489</c:v>
                </c:pt>
                <c:pt idx="4724">
                  <c:v>44490</c:v>
                </c:pt>
                <c:pt idx="4725">
                  <c:v>44491</c:v>
                </c:pt>
                <c:pt idx="4726">
                  <c:v>44494</c:v>
                </c:pt>
                <c:pt idx="4727">
                  <c:v>44495</c:v>
                </c:pt>
                <c:pt idx="4728">
                  <c:v>44496</c:v>
                </c:pt>
                <c:pt idx="4729">
                  <c:v>44497</c:v>
                </c:pt>
                <c:pt idx="4730">
                  <c:v>44498</c:v>
                </c:pt>
                <c:pt idx="4731">
                  <c:v>44501</c:v>
                </c:pt>
                <c:pt idx="4732">
                  <c:v>44502</c:v>
                </c:pt>
                <c:pt idx="4733">
                  <c:v>44503</c:v>
                </c:pt>
                <c:pt idx="4734">
                  <c:v>44504</c:v>
                </c:pt>
                <c:pt idx="4735">
                  <c:v>44505</c:v>
                </c:pt>
                <c:pt idx="4736">
                  <c:v>44508</c:v>
                </c:pt>
                <c:pt idx="4737">
                  <c:v>44509</c:v>
                </c:pt>
                <c:pt idx="4738">
                  <c:v>44510</c:v>
                </c:pt>
                <c:pt idx="4739">
                  <c:v>44511</c:v>
                </c:pt>
                <c:pt idx="4740">
                  <c:v>44512</c:v>
                </c:pt>
                <c:pt idx="4741">
                  <c:v>44515</c:v>
                </c:pt>
                <c:pt idx="4742">
                  <c:v>44516</c:v>
                </c:pt>
                <c:pt idx="4743">
                  <c:v>44517</c:v>
                </c:pt>
                <c:pt idx="4744">
                  <c:v>44518</c:v>
                </c:pt>
                <c:pt idx="4745">
                  <c:v>44519</c:v>
                </c:pt>
                <c:pt idx="4746">
                  <c:v>44522</c:v>
                </c:pt>
                <c:pt idx="4747">
                  <c:v>44523</c:v>
                </c:pt>
                <c:pt idx="4748">
                  <c:v>44524</c:v>
                </c:pt>
                <c:pt idx="4749">
                  <c:v>44525</c:v>
                </c:pt>
                <c:pt idx="4750">
                  <c:v>44526</c:v>
                </c:pt>
                <c:pt idx="4751">
                  <c:v>44529</c:v>
                </c:pt>
                <c:pt idx="4752">
                  <c:v>44530</c:v>
                </c:pt>
                <c:pt idx="4753">
                  <c:v>44531</c:v>
                </c:pt>
                <c:pt idx="4754">
                  <c:v>44532</c:v>
                </c:pt>
                <c:pt idx="4755">
                  <c:v>44533</c:v>
                </c:pt>
                <c:pt idx="4756">
                  <c:v>44536</c:v>
                </c:pt>
                <c:pt idx="4757">
                  <c:v>44537</c:v>
                </c:pt>
                <c:pt idx="4758">
                  <c:v>44538</c:v>
                </c:pt>
                <c:pt idx="4759">
                  <c:v>44539</c:v>
                </c:pt>
                <c:pt idx="4760">
                  <c:v>44540</c:v>
                </c:pt>
                <c:pt idx="4761">
                  <c:v>44543</c:v>
                </c:pt>
                <c:pt idx="4762">
                  <c:v>44544</c:v>
                </c:pt>
                <c:pt idx="4763">
                  <c:v>44545</c:v>
                </c:pt>
                <c:pt idx="4764">
                  <c:v>44546</c:v>
                </c:pt>
                <c:pt idx="4765">
                  <c:v>44547</c:v>
                </c:pt>
                <c:pt idx="4766">
                  <c:v>44550</c:v>
                </c:pt>
                <c:pt idx="4767">
                  <c:v>44551</c:v>
                </c:pt>
                <c:pt idx="4768">
                  <c:v>44552</c:v>
                </c:pt>
                <c:pt idx="4769">
                  <c:v>44553</c:v>
                </c:pt>
                <c:pt idx="4770">
                  <c:v>44554</c:v>
                </c:pt>
                <c:pt idx="4771">
                  <c:v>44559</c:v>
                </c:pt>
              </c:numCache>
            </c:numRef>
          </c:cat>
          <c:val>
            <c:numRef>
              <c:f>QANReturns!$B$2:$B$4773</c:f>
              <c:numCache>
                <c:formatCode>General</c:formatCode>
                <c:ptCount val="4772"/>
                <c:pt idx="0">
                  <c:v>-0.115789489765675</c:v>
                </c:pt>
                <c:pt idx="1">
                  <c:v>8.9284654979595503E-3</c:v>
                </c:pt>
                <c:pt idx="2">
                  <c:v>0</c:v>
                </c:pt>
                <c:pt idx="3">
                  <c:v>-4.7197408583923003E-2</c:v>
                </c:pt>
                <c:pt idx="4">
                  <c:v>2.16716663672098E-2</c:v>
                </c:pt>
                <c:pt idx="5">
                  <c:v>-4.2424169923266503E-2</c:v>
                </c:pt>
                <c:pt idx="6">
                  <c:v>-2.53162967862041E-2</c:v>
                </c:pt>
                <c:pt idx="7">
                  <c:v>3.8960756638128702E-2</c:v>
                </c:pt>
                <c:pt idx="8">
                  <c:v>1.2500074079440499E-2</c:v>
                </c:pt>
                <c:pt idx="9">
                  <c:v>1.26581204917373E-2</c:v>
                </c:pt>
                <c:pt idx="10">
                  <c:v>9.3750836776675898E-3</c:v>
                </c:pt>
                <c:pt idx="11">
                  <c:v>-2.4767884530793E-2</c:v>
                </c:pt>
                <c:pt idx="12">
                  <c:v>1.2698665867466499E-2</c:v>
                </c:pt>
                <c:pt idx="13">
                  <c:v>-1.25394318127091E-2</c:v>
                </c:pt>
                <c:pt idx="14">
                  <c:v>6.3492430596700997E-3</c:v>
                </c:pt>
                <c:pt idx="15">
                  <c:v>-1.89273153889708E-2</c:v>
                </c:pt>
                <c:pt idx="16">
                  <c:v>2.2508134591108599E-2</c:v>
                </c:pt>
                <c:pt idx="17">
                  <c:v>0</c:v>
                </c:pt>
                <c:pt idx="18">
                  <c:v>4.4024984779492203E-2</c:v>
                </c:pt>
                <c:pt idx="19">
                  <c:v>3.0119231955605301E-3</c:v>
                </c:pt>
                <c:pt idx="20">
                  <c:v>6.0062109294764998E-3</c:v>
                </c:pt>
                <c:pt idx="21">
                  <c:v>2.9850744586896901E-2</c:v>
                </c:pt>
                <c:pt idx="22">
                  <c:v>-2.89864903676517E-3</c:v>
                </c:pt>
                <c:pt idx="23">
                  <c:v>0</c:v>
                </c:pt>
                <c:pt idx="24">
                  <c:v>8.72089769635131E-3</c:v>
                </c:pt>
                <c:pt idx="25">
                  <c:v>-4.3227614607063397E-2</c:v>
                </c:pt>
                <c:pt idx="26">
                  <c:v>-9.6385407925095201E-2</c:v>
                </c:pt>
                <c:pt idx="27">
                  <c:v>-9.9998980828375199E-3</c:v>
                </c:pt>
                <c:pt idx="28">
                  <c:v>3.0302654796286101E-2</c:v>
                </c:pt>
                <c:pt idx="29">
                  <c:v>0</c:v>
                </c:pt>
                <c:pt idx="30">
                  <c:v>2.6143634033655098E-2</c:v>
                </c:pt>
                <c:pt idx="31">
                  <c:v>0</c:v>
                </c:pt>
                <c:pt idx="32">
                  <c:v>1.27392899479559E-2</c:v>
                </c:pt>
                <c:pt idx="33">
                  <c:v>6.2890461368043599E-3</c:v>
                </c:pt>
                <c:pt idx="34">
                  <c:v>-4.0625087363908401E-2</c:v>
                </c:pt>
                <c:pt idx="35">
                  <c:v>6.5146962285964598E-3</c:v>
                </c:pt>
                <c:pt idx="36">
                  <c:v>9.7089471946660792E-3</c:v>
                </c:pt>
                <c:pt idx="37">
                  <c:v>-9.6155899396960197E-3</c:v>
                </c:pt>
                <c:pt idx="38">
                  <c:v>9.7089471946660792E-3</c:v>
                </c:pt>
                <c:pt idx="39">
                  <c:v>6.4099295199930798E-3</c:v>
                </c:pt>
                <c:pt idx="40">
                  <c:v>0</c:v>
                </c:pt>
                <c:pt idx="41">
                  <c:v>-9.5538062854232299E-3</c:v>
                </c:pt>
                <c:pt idx="42">
                  <c:v>3.2154217901629802E-3</c:v>
                </c:pt>
                <c:pt idx="43">
                  <c:v>-3.8461452376558E-2</c:v>
                </c:pt>
                <c:pt idx="44">
                  <c:v>-5.0000182444303203E-2</c:v>
                </c:pt>
                <c:pt idx="45">
                  <c:v>6.6666684326130696E-2</c:v>
                </c:pt>
                <c:pt idx="46">
                  <c:v>4.6052832535222001E-2</c:v>
                </c:pt>
                <c:pt idx="47">
                  <c:v>6.2890461368043599E-3</c:v>
                </c:pt>
                <c:pt idx="48">
                  <c:v>-9.3749657179600307E-3</c:v>
                </c:pt>
                <c:pt idx="49">
                  <c:v>2.5236380826613999E-2</c:v>
                </c:pt>
                <c:pt idx="50">
                  <c:v>-1.5384445634285E-2</c:v>
                </c:pt>
                <c:pt idx="51">
                  <c:v>-4.9999935122160798E-2</c:v>
                </c:pt>
                <c:pt idx="52">
                  <c:v>2.9605587465378801E-2</c:v>
                </c:pt>
                <c:pt idx="53">
                  <c:v>2.5558941873035899E-2</c:v>
                </c:pt>
                <c:pt idx="54">
                  <c:v>-6.2305054171789501E-3</c:v>
                </c:pt>
                <c:pt idx="55">
                  <c:v>-9.4045294859851306E-3</c:v>
                </c:pt>
                <c:pt idx="56">
                  <c:v>0</c:v>
                </c:pt>
                <c:pt idx="57">
                  <c:v>1.5822904451989899E-2</c:v>
                </c:pt>
                <c:pt idx="58">
                  <c:v>-9.3457581257684295E-3</c:v>
                </c:pt>
                <c:pt idx="59">
                  <c:v>3.1446417699636498E-3</c:v>
                </c:pt>
                <c:pt idx="60">
                  <c:v>-1.8808644818867699E-2</c:v>
                </c:pt>
                <c:pt idx="61">
                  <c:v>6.3893887497625803E-3</c:v>
                </c:pt>
                <c:pt idx="62">
                  <c:v>2.5396912322638701E-2</c:v>
                </c:pt>
                <c:pt idx="63">
                  <c:v>4.02477612344962E-2</c:v>
                </c:pt>
                <c:pt idx="64">
                  <c:v>-2.38096575506671E-2</c:v>
                </c:pt>
                <c:pt idx="65">
                  <c:v>0</c:v>
                </c:pt>
                <c:pt idx="66">
                  <c:v>-1.21949619582829E-2</c:v>
                </c:pt>
                <c:pt idx="67">
                  <c:v>-1.23458645547863E-2</c:v>
                </c:pt>
                <c:pt idx="68">
                  <c:v>6.2499771453066099E-3</c:v>
                </c:pt>
                <c:pt idx="69">
                  <c:v>1.2422432332155699E-2</c:v>
                </c:pt>
                <c:pt idx="70">
                  <c:v>1.22698931872728E-2</c:v>
                </c:pt>
                <c:pt idx="71">
                  <c:v>-9.0906470448820498E-3</c:v>
                </c:pt>
                <c:pt idx="72">
                  <c:v>3.3639127139377202E-2</c:v>
                </c:pt>
                <c:pt idx="73">
                  <c:v>5.9169132791718699E-3</c:v>
                </c:pt>
                <c:pt idx="74">
                  <c:v>-8.8236081059912506E-3</c:v>
                </c:pt>
                <c:pt idx="75">
                  <c:v>2.9673708163993898E-2</c:v>
                </c:pt>
                <c:pt idx="76">
                  <c:v>-1.4409059827311801E-2</c:v>
                </c:pt>
                <c:pt idx="77">
                  <c:v>0</c:v>
                </c:pt>
                <c:pt idx="78">
                  <c:v>-2.9245171710117202E-3</c:v>
                </c:pt>
                <c:pt idx="79">
                  <c:v>-2.9322094949613101E-3</c:v>
                </c:pt>
                <c:pt idx="80">
                  <c:v>-1.76472162119823E-2</c:v>
                </c:pt>
                <c:pt idx="81">
                  <c:v>1.1976458007637299E-2</c:v>
                </c:pt>
                <c:pt idx="82">
                  <c:v>5.9169132791718699E-3</c:v>
                </c:pt>
                <c:pt idx="83">
                  <c:v>2.9408326323288E-3</c:v>
                </c:pt>
                <c:pt idx="84">
                  <c:v>-1.17299449334842E-2</c:v>
                </c:pt>
                <c:pt idx="85">
                  <c:v>-5.9344728106565103E-3</c:v>
                </c:pt>
                <c:pt idx="86">
                  <c:v>-2.98510826206267E-2</c:v>
                </c:pt>
                <c:pt idx="87">
                  <c:v>1.23078817133239E-2</c:v>
                </c:pt>
                <c:pt idx="88">
                  <c:v>-6.0787755710827096E-3</c:v>
                </c:pt>
                <c:pt idx="89">
                  <c:v>-3.0583228422570402E-3</c:v>
                </c:pt>
                <c:pt idx="90">
                  <c:v>-1.8404955569573601E-2</c:v>
                </c:pt>
                <c:pt idx="91">
                  <c:v>-1.24998953107595E-2</c:v>
                </c:pt>
                <c:pt idx="92">
                  <c:v>9.4938143429075198E-3</c:v>
                </c:pt>
                <c:pt idx="93">
                  <c:v>-6.2698046534479497E-3</c:v>
                </c:pt>
                <c:pt idx="94">
                  <c:v>3.4700306442192401E-2</c:v>
                </c:pt>
                <c:pt idx="95">
                  <c:v>-1.8292730644020799E-2</c:v>
                </c:pt>
                <c:pt idx="96">
                  <c:v>3.4161483766106102E-2</c:v>
                </c:pt>
                <c:pt idx="97">
                  <c:v>0</c:v>
                </c:pt>
                <c:pt idx="98">
                  <c:v>9.0092030395376704E-3</c:v>
                </c:pt>
                <c:pt idx="99">
                  <c:v>-2.9761791081932502E-3</c:v>
                </c:pt>
                <c:pt idx="100">
                  <c:v>-1.1940478119414601E-2</c:v>
                </c:pt>
                <c:pt idx="101">
                  <c:v>-3.0211256073178702E-2</c:v>
                </c:pt>
                <c:pt idx="102">
                  <c:v>-3.11548789300053E-3</c:v>
                </c:pt>
                <c:pt idx="103">
                  <c:v>-6.2497412258914996E-3</c:v>
                </c:pt>
                <c:pt idx="104">
                  <c:v>-6.2894615922698396E-3</c:v>
                </c:pt>
                <c:pt idx="105">
                  <c:v>9.4938143429075198E-3</c:v>
                </c:pt>
                <c:pt idx="106">
                  <c:v>-2.1943665475049501E-2</c:v>
                </c:pt>
                <c:pt idx="107">
                  <c:v>1.2820463961469899E-2</c:v>
                </c:pt>
                <c:pt idx="108">
                  <c:v>3.16448532811342E-3</c:v>
                </c:pt>
                <c:pt idx="109">
                  <c:v>0</c:v>
                </c:pt>
                <c:pt idx="110">
                  <c:v>1.8927494003032799E-2</c:v>
                </c:pt>
                <c:pt idx="111">
                  <c:v>-1.23837377532269E-2</c:v>
                </c:pt>
                <c:pt idx="112">
                  <c:v>0</c:v>
                </c:pt>
                <c:pt idx="113">
                  <c:v>-3.13478399726607E-3</c:v>
                </c:pt>
                <c:pt idx="114">
                  <c:v>-3.14487917308692E-3</c:v>
                </c:pt>
                <c:pt idx="115">
                  <c:v>6.3093631277466502E-3</c:v>
                </c:pt>
                <c:pt idx="116">
                  <c:v>-6.2698046534479497E-3</c:v>
                </c:pt>
                <c:pt idx="117">
                  <c:v>-6.30918451368456E-3</c:v>
                </c:pt>
                <c:pt idx="118">
                  <c:v>-3.1747713199402599E-3</c:v>
                </c:pt>
                <c:pt idx="119">
                  <c:v>-9.5538062854232299E-3</c:v>
                </c:pt>
                <c:pt idx="120">
                  <c:v>-9.6462046838324805E-3</c:v>
                </c:pt>
                <c:pt idx="121">
                  <c:v>6.49335847191911E-3</c:v>
                </c:pt>
                <c:pt idx="122">
                  <c:v>1.6128910493219399E-2</c:v>
                </c:pt>
                <c:pt idx="123">
                  <c:v>-9.52365488335815E-3</c:v>
                </c:pt>
                <c:pt idx="124">
                  <c:v>-9.6155899396960197E-3</c:v>
                </c:pt>
                <c:pt idx="125">
                  <c:v>3.2364175306611701E-3</c:v>
                </c:pt>
                <c:pt idx="126">
                  <c:v>6.4516007267412898E-2</c:v>
                </c:pt>
                <c:pt idx="127">
                  <c:v>-1.2121167753630801E-2</c:v>
                </c:pt>
                <c:pt idx="128">
                  <c:v>1.5337366484091E-2</c:v>
                </c:pt>
                <c:pt idx="129">
                  <c:v>-1.20843199659158E-2</c:v>
                </c:pt>
                <c:pt idx="130">
                  <c:v>-9.1743913540448495E-3</c:v>
                </c:pt>
                <c:pt idx="131">
                  <c:v>-6.3492019109818703E-3</c:v>
                </c:pt>
                <c:pt idx="132">
                  <c:v>3.5143979740514197E-2</c:v>
                </c:pt>
                <c:pt idx="133">
                  <c:v>6.1726073784043002E-3</c:v>
                </c:pt>
                <c:pt idx="134">
                  <c:v>-6.1347400367885996E-3</c:v>
                </c:pt>
                <c:pt idx="135">
                  <c:v>3.0864169563663099E-2</c:v>
                </c:pt>
                <c:pt idx="136">
                  <c:v>5.9877989367085301E-3</c:v>
                </c:pt>
                <c:pt idx="137">
                  <c:v>3.5714480753456603E-2</c:v>
                </c:pt>
                <c:pt idx="138">
                  <c:v>1.14942431764926E-2</c:v>
                </c:pt>
                <c:pt idx="139">
                  <c:v>-4.5454716057373099E-2</c:v>
                </c:pt>
                <c:pt idx="140">
                  <c:v>-2.0833319680591302E-2</c:v>
                </c:pt>
                <c:pt idx="141">
                  <c:v>0</c:v>
                </c:pt>
                <c:pt idx="142">
                  <c:v>6.0790232870830902E-3</c:v>
                </c:pt>
                <c:pt idx="143">
                  <c:v>-6.04229205298567E-3</c:v>
                </c:pt>
                <c:pt idx="144">
                  <c:v>-1.51973351260975E-2</c:v>
                </c:pt>
                <c:pt idx="145">
                  <c:v>3.08585062054556E-3</c:v>
                </c:pt>
                <c:pt idx="146">
                  <c:v>-3.0763574410270699E-3</c:v>
                </c:pt>
                <c:pt idx="147">
                  <c:v>-6.1732869813892997E-3</c:v>
                </c:pt>
                <c:pt idx="148">
                  <c:v>-6.2112912633906997E-3</c:v>
                </c:pt>
                <c:pt idx="149">
                  <c:v>3.12545765711891E-3</c:v>
                </c:pt>
                <c:pt idx="150">
                  <c:v>2.8037017762562799E-2</c:v>
                </c:pt>
                <c:pt idx="151">
                  <c:v>-2.42424134586363E-2</c:v>
                </c:pt>
                <c:pt idx="152">
                  <c:v>3.1059305585410201E-3</c:v>
                </c:pt>
                <c:pt idx="153">
                  <c:v>9.2878046918263204E-3</c:v>
                </c:pt>
                <c:pt idx="154">
                  <c:v>6.1350777536872602E-3</c:v>
                </c:pt>
                <c:pt idx="155">
                  <c:v>3.0486662141255799E-3</c:v>
                </c:pt>
                <c:pt idx="156">
                  <c:v>1.21581581199712E-2</c:v>
                </c:pt>
                <c:pt idx="157">
                  <c:v>1.5015003431811899E-2</c:v>
                </c:pt>
                <c:pt idx="158">
                  <c:v>5.9170466904570002E-3</c:v>
                </c:pt>
                <c:pt idx="159">
                  <c:v>1.17645903262999E-2</c:v>
                </c:pt>
                <c:pt idx="160">
                  <c:v>-2.0348719673135202E-2</c:v>
                </c:pt>
                <c:pt idx="161">
                  <c:v>8.9020713348337797E-3</c:v>
                </c:pt>
                <c:pt idx="162">
                  <c:v>5.8824570686088996E-3</c:v>
                </c:pt>
                <c:pt idx="163">
                  <c:v>1.75439537769745E-2</c:v>
                </c:pt>
                <c:pt idx="164">
                  <c:v>1.14942431764926E-2</c:v>
                </c:pt>
                <c:pt idx="165">
                  <c:v>2.8409067214253601E-2</c:v>
                </c:pt>
                <c:pt idx="166">
                  <c:v>-1.10498161726316E-2</c:v>
                </c:pt>
                <c:pt idx="167">
                  <c:v>-8.3799847649686995E-3</c:v>
                </c:pt>
                <c:pt idx="168">
                  <c:v>2.8170030375045301E-3</c:v>
                </c:pt>
                <c:pt idx="169">
                  <c:v>-8.4267540394968796E-3</c:v>
                </c:pt>
                <c:pt idx="170">
                  <c:v>5.6654051926487902E-3</c:v>
                </c:pt>
                <c:pt idx="171">
                  <c:v>-1.9718090876207899E-2</c:v>
                </c:pt>
                <c:pt idx="172">
                  <c:v>8.6206823823695693E-3</c:v>
                </c:pt>
                <c:pt idx="173">
                  <c:v>-2.8492095746238599E-3</c:v>
                </c:pt>
                <c:pt idx="174">
                  <c:v>2.2857233330355602E-2</c:v>
                </c:pt>
                <c:pt idx="175">
                  <c:v>2.5139851784939399E-2</c:v>
                </c:pt>
                <c:pt idx="176">
                  <c:v>-2.72499318026731E-3</c:v>
                </c:pt>
                <c:pt idx="177">
                  <c:v>-1.3661192597196699E-2</c:v>
                </c:pt>
                <c:pt idx="178">
                  <c:v>-1.10804261832188E-2</c:v>
                </c:pt>
                <c:pt idx="179">
                  <c:v>5.6024430352330503E-3</c:v>
                </c:pt>
                <c:pt idx="180">
                  <c:v>-1.3927565211764499E-2</c:v>
                </c:pt>
                <c:pt idx="181">
                  <c:v>-2.8247527460166701E-3</c:v>
                </c:pt>
                <c:pt idx="182">
                  <c:v>-2.2662972275641201E-2</c:v>
                </c:pt>
                <c:pt idx="183">
                  <c:v>-1.15944057773963E-2</c:v>
                </c:pt>
                <c:pt idx="184">
                  <c:v>1.46628547506084E-2</c:v>
                </c:pt>
                <c:pt idx="185">
                  <c:v>-5.7805546595990302E-3</c:v>
                </c:pt>
                <c:pt idx="186">
                  <c:v>5.8141637509614404E-3</c:v>
                </c:pt>
                <c:pt idx="187">
                  <c:v>-8.6706198589523407E-3</c:v>
                </c:pt>
                <c:pt idx="188">
                  <c:v>-2.9153430305294201E-3</c:v>
                </c:pt>
                <c:pt idx="189">
                  <c:v>-5.8480561294922398E-3</c:v>
                </c:pt>
                <c:pt idx="190">
                  <c:v>0</c:v>
                </c:pt>
                <c:pt idx="191">
                  <c:v>1.17645903262999E-2</c:v>
                </c:pt>
                <c:pt idx="192">
                  <c:v>-1.7441637797654501E-2</c:v>
                </c:pt>
                <c:pt idx="193">
                  <c:v>0</c:v>
                </c:pt>
                <c:pt idx="194">
                  <c:v>1.4792779589603599E-2</c:v>
                </c:pt>
                <c:pt idx="195">
                  <c:v>2.9153430305295298E-3</c:v>
                </c:pt>
                <c:pt idx="196">
                  <c:v>-1.1627794092404199E-2</c:v>
                </c:pt>
                <c:pt idx="197">
                  <c:v>-2.0588114023754302E-2</c:v>
                </c:pt>
                <c:pt idx="198">
                  <c:v>3.0031108922665599E-3</c:v>
                </c:pt>
                <c:pt idx="199">
                  <c:v>2.09578456581536E-2</c:v>
                </c:pt>
                <c:pt idx="200">
                  <c:v>0</c:v>
                </c:pt>
                <c:pt idx="201">
                  <c:v>2.9326570464753799E-3</c:v>
                </c:pt>
                <c:pt idx="202">
                  <c:v>8.7720305413627707E-3</c:v>
                </c:pt>
                <c:pt idx="203">
                  <c:v>-2.8988673759665598E-3</c:v>
                </c:pt>
                <c:pt idx="204">
                  <c:v>-1.4534769285981099E-2</c:v>
                </c:pt>
                <c:pt idx="205">
                  <c:v>-1.4749036446010701E-2</c:v>
                </c:pt>
                <c:pt idx="206">
                  <c:v>-1.49702664733143E-2</c:v>
                </c:pt>
                <c:pt idx="207">
                  <c:v>3.0392885519312501E-3</c:v>
                </c:pt>
                <c:pt idx="208">
                  <c:v>2.1212334191931598E-2</c:v>
                </c:pt>
                <c:pt idx="209">
                  <c:v>2.9674660094465202E-3</c:v>
                </c:pt>
                <c:pt idx="210">
                  <c:v>-1.4792888165244201E-2</c:v>
                </c:pt>
                <c:pt idx="211">
                  <c:v>0</c:v>
                </c:pt>
                <c:pt idx="212">
                  <c:v>-1.5015003431811801E-2</c:v>
                </c:pt>
                <c:pt idx="213">
                  <c:v>6.0972205423801499E-3</c:v>
                </c:pt>
                <c:pt idx="214">
                  <c:v>-6.0602697412216397E-3</c:v>
                </c:pt>
                <c:pt idx="215">
                  <c:v>0</c:v>
                </c:pt>
                <c:pt idx="216">
                  <c:v>3.0486662141255799E-3</c:v>
                </c:pt>
                <c:pt idx="217">
                  <c:v>3.0392885519312501E-3</c:v>
                </c:pt>
                <c:pt idx="218">
                  <c:v>-3.03007926670462E-3</c:v>
                </c:pt>
                <c:pt idx="219">
                  <c:v>3.0392885519312501E-3</c:v>
                </c:pt>
                <c:pt idx="220">
                  <c:v>-3.03007926670462E-3</c:v>
                </c:pt>
                <c:pt idx="221">
                  <c:v>9.1183118390143394E-3</c:v>
                </c:pt>
                <c:pt idx="222">
                  <c:v>1.20484085197296E-2</c:v>
                </c:pt>
                <c:pt idx="223">
                  <c:v>-2.97607930386312E-3</c:v>
                </c:pt>
                <c:pt idx="224">
                  <c:v>1.19401798032563E-2</c:v>
                </c:pt>
                <c:pt idx="225">
                  <c:v>-5.8997011827007697E-3</c:v>
                </c:pt>
                <c:pt idx="226">
                  <c:v>2.9674660094465202E-3</c:v>
                </c:pt>
                <c:pt idx="227">
                  <c:v>0</c:v>
                </c:pt>
                <c:pt idx="228">
                  <c:v>-5.9172638417384002E-3</c:v>
                </c:pt>
                <c:pt idx="229">
                  <c:v>2.0833319680591399E-2</c:v>
                </c:pt>
                <c:pt idx="230">
                  <c:v>2.0408150164132399E-2</c:v>
                </c:pt>
                <c:pt idx="231">
                  <c:v>1.1428773944769301E-2</c:v>
                </c:pt>
                <c:pt idx="232">
                  <c:v>1.1299321988846599E-2</c:v>
                </c:pt>
                <c:pt idx="233">
                  <c:v>5.5864856600344997E-3</c:v>
                </c:pt>
                <c:pt idx="234">
                  <c:v>-1.11110023746014E-2</c:v>
                </c:pt>
                <c:pt idx="235">
                  <c:v>-1.40448305995133E-2</c:v>
                </c:pt>
                <c:pt idx="236">
                  <c:v>-2.8492095746238599E-3</c:v>
                </c:pt>
                <c:pt idx="237">
                  <c:v>-1.9999987417632599E-2</c:v>
                </c:pt>
                <c:pt idx="238">
                  <c:v>8.7464570632604897E-3</c:v>
                </c:pt>
                <c:pt idx="239">
                  <c:v>-2.8900651993533002E-3</c:v>
                </c:pt>
                <c:pt idx="240">
                  <c:v>-1.44929540354218E-2</c:v>
                </c:pt>
                <c:pt idx="241">
                  <c:v>2.64704631553907E-2</c:v>
                </c:pt>
                <c:pt idx="242">
                  <c:v>1.4326955492514899E-2</c:v>
                </c:pt>
                <c:pt idx="243">
                  <c:v>-2.8247527460166701E-3</c:v>
                </c:pt>
                <c:pt idx="244">
                  <c:v>2.8327545772877101E-3</c:v>
                </c:pt>
                <c:pt idx="245">
                  <c:v>1.4124282071383099E-2</c:v>
                </c:pt>
                <c:pt idx="246">
                  <c:v>0</c:v>
                </c:pt>
                <c:pt idx="247">
                  <c:v>-1.11422566182385E-2</c:v>
                </c:pt>
                <c:pt idx="248">
                  <c:v>-1.12673918924688E-2</c:v>
                </c:pt>
                <c:pt idx="249">
                  <c:v>8.5470013979957998E-3</c:v>
                </c:pt>
                <c:pt idx="250">
                  <c:v>3.10731095522629E-2</c:v>
                </c:pt>
                <c:pt idx="251">
                  <c:v>-5.4791476680316996E-3</c:v>
                </c:pt>
                <c:pt idx="252">
                  <c:v>3.8567360822209601E-2</c:v>
                </c:pt>
                <c:pt idx="253">
                  <c:v>-1.06101696895125E-2</c:v>
                </c:pt>
                <c:pt idx="254">
                  <c:v>0</c:v>
                </c:pt>
                <c:pt idx="255">
                  <c:v>1.07239526468378E-2</c:v>
                </c:pt>
                <c:pt idx="256">
                  <c:v>-1.06101696895125E-2</c:v>
                </c:pt>
                <c:pt idx="257">
                  <c:v>-5.3618287420270604E-3</c:v>
                </c:pt>
                <c:pt idx="258">
                  <c:v>0</c:v>
                </c:pt>
                <c:pt idx="259">
                  <c:v>5.3907329287852203E-3</c:v>
                </c:pt>
                <c:pt idx="260">
                  <c:v>2.1447806906081002E-2</c:v>
                </c:pt>
                <c:pt idx="261">
                  <c:v>-1.87666467987096E-2</c:v>
                </c:pt>
                <c:pt idx="262">
                  <c:v>-8.1966867127193296E-3</c:v>
                </c:pt>
                <c:pt idx="263">
                  <c:v>-5.5096514163397404E-3</c:v>
                </c:pt>
                <c:pt idx="264">
                  <c:v>-8.31031354288214E-3</c:v>
                </c:pt>
                <c:pt idx="265">
                  <c:v>-1.11730038261306E-2</c:v>
                </c:pt>
                <c:pt idx="266">
                  <c:v>2.2598805262496101E-2</c:v>
                </c:pt>
                <c:pt idx="267">
                  <c:v>-1.38124261218316E-2</c:v>
                </c:pt>
                <c:pt idx="268">
                  <c:v>-3.6414586968904601E-2</c:v>
                </c:pt>
                <c:pt idx="269">
                  <c:v>1.16282433766889E-2</c:v>
                </c:pt>
                <c:pt idx="270">
                  <c:v>-2.8736195857915702E-3</c:v>
                </c:pt>
                <c:pt idx="271">
                  <c:v>1.15272936760111E-2</c:v>
                </c:pt>
                <c:pt idx="272">
                  <c:v>-5.6981182636932602E-3</c:v>
                </c:pt>
                <c:pt idx="273">
                  <c:v>-1.14611339884719E-2</c:v>
                </c:pt>
                <c:pt idx="274">
                  <c:v>-1.15943269599161E-2</c:v>
                </c:pt>
                <c:pt idx="275">
                  <c:v>-5.8652188141317101E-3</c:v>
                </c:pt>
                <c:pt idx="276">
                  <c:v>1.76993617110121E-2</c:v>
                </c:pt>
                <c:pt idx="277">
                  <c:v>-1.15943269599161E-2</c:v>
                </c:pt>
                <c:pt idx="278">
                  <c:v>8.79751213913171E-3</c:v>
                </c:pt>
                <c:pt idx="279">
                  <c:v>-2.90682584998702E-3</c:v>
                </c:pt>
                <c:pt idx="280">
                  <c:v>-8.7464240909038704E-3</c:v>
                </c:pt>
                <c:pt idx="281">
                  <c:v>2.9412349002024799E-3</c:v>
                </c:pt>
                <c:pt idx="282">
                  <c:v>2.05280551280837E-2</c:v>
                </c:pt>
                <c:pt idx="283">
                  <c:v>2.01147176524736E-2</c:v>
                </c:pt>
                <c:pt idx="284">
                  <c:v>8.4507706504506307E-3</c:v>
                </c:pt>
                <c:pt idx="285">
                  <c:v>-1.11730038261306E-2</c:v>
                </c:pt>
                <c:pt idx="286">
                  <c:v>-5.6498281799846001E-3</c:v>
                </c:pt>
                <c:pt idx="287">
                  <c:v>-2.84096505441511E-3</c:v>
                </c:pt>
                <c:pt idx="288">
                  <c:v>5.69822062264746E-3</c:v>
                </c:pt>
                <c:pt idx="289">
                  <c:v>-2.8330183273436102E-3</c:v>
                </c:pt>
                <c:pt idx="290">
                  <c:v>-2.84096505441511E-3</c:v>
                </c:pt>
                <c:pt idx="291">
                  <c:v>8.5471773955398903E-3</c:v>
                </c:pt>
                <c:pt idx="292">
                  <c:v>8.4742348125346201E-3</c:v>
                </c:pt>
                <c:pt idx="293">
                  <c:v>-5.6021512518441502E-3</c:v>
                </c:pt>
                <c:pt idx="294">
                  <c:v>-1.1267525524563801E-2</c:v>
                </c:pt>
                <c:pt idx="295">
                  <c:v>5.69822062264746E-3</c:v>
                </c:pt>
                <c:pt idx="296">
                  <c:v>-2.8330183273436102E-3</c:v>
                </c:pt>
                <c:pt idx="297">
                  <c:v>-1.4204519067607399E-2</c:v>
                </c:pt>
                <c:pt idx="298">
                  <c:v>-5.7636986074435202E-3</c:v>
                </c:pt>
                <c:pt idx="299">
                  <c:v>-1.15943269599161E-2</c:v>
                </c:pt>
                <c:pt idx="300">
                  <c:v>-1.4662730953263399E-2</c:v>
                </c:pt>
                <c:pt idx="301">
                  <c:v>-2.9761424219895099E-3</c:v>
                </c:pt>
                <c:pt idx="302">
                  <c:v>0</c:v>
                </c:pt>
                <c:pt idx="303">
                  <c:v>2.9850262853481301E-3</c:v>
                </c:pt>
                <c:pt idx="304">
                  <c:v>-5.9522848439789097E-3</c:v>
                </c:pt>
                <c:pt idx="305">
                  <c:v>1.49698167231457E-2</c:v>
                </c:pt>
                <c:pt idx="306">
                  <c:v>-8.8494158997610706E-3</c:v>
                </c:pt>
                <c:pt idx="307">
                  <c:v>-1.7857389174702899E-2</c:v>
                </c:pt>
                <c:pt idx="308">
                  <c:v>9.0912000780398704E-3</c:v>
                </c:pt>
                <c:pt idx="309">
                  <c:v>1.20120333959861E-2</c:v>
                </c:pt>
                <c:pt idx="310">
                  <c:v>-3.2641060278747899E-2</c:v>
                </c:pt>
                <c:pt idx="311">
                  <c:v>1.2269741221445999E-2</c:v>
                </c:pt>
                <c:pt idx="312">
                  <c:v>-3.0300371168932002E-3</c:v>
                </c:pt>
                <c:pt idx="313">
                  <c:v>-6.0790383091784399E-3</c:v>
                </c:pt>
                <c:pt idx="314">
                  <c:v>2.14068215723539E-2</c:v>
                </c:pt>
                <c:pt idx="315">
                  <c:v>0</c:v>
                </c:pt>
                <c:pt idx="316">
                  <c:v>8.9819976027210001E-3</c:v>
                </c:pt>
                <c:pt idx="317">
                  <c:v>1.18693504698836E-2</c:v>
                </c:pt>
                <c:pt idx="318">
                  <c:v>-2.0527739046018002E-2</c:v>
                </c:pt>
                <c:pt idx="319">
                  <c:v>2.9939633446291998E-3</c:v>
                </c:pt>
                <c:pt idx="320">
                  <c:v>-5.9701598184338503E-3</c:v>
                </c:pt>
                <c:pt idx="321">
                  <c:v>3.00299755980959E-2</c:v>
                </c:pt>
                <c:pt idx="322">
                  <c:v>-1.16619337033183E-2</c:v>
                </c:pt>
                <c:pt idx="323">
                  <c:v>5.8998225644366596E-3</c:v>
                </c:pt>
                <c:pt idx="324">
                  <c:v>2.9327147677544701E-3</c:v>
                </c:pt>
                <c:pt idx="325">
                  <c:v>2.9238239440296798E-3</c:v>
                </c:pt>
                <c:pt idx="326">
                  <c:v>1.45774433157328E-2</c:v>
                </c:pt>
                <c:pt idx="327">
                  <c:v>5.7469294475493904E-3</c:v>
                </c:pt>
                <c:pt idx="328">
                  <c:v>-5.7140909698885E-3</c:v>
                </c:pt>
                <c:pt idx="329">
                  <c:v>-1.43679946876134E-2</c:v>
                </c:pt>
                <c:pt idx="330">
                  <c:v>2.9153001197355002E-3</c:v>
                </c:pt>
                <c:pt idx="331">
                  <c:v>-8.7207908755413399E-3</c:v>
                </c:pt>
                <c:pt idx="332">
                  <c:v>0</c:v>
                </c:pt>
                <c:pt idx="333">
                  <c:v>5.8651134534430903E-3</c:v>
                </c:pt>
                <c:pt idx="334">
                  <c:v>-5.8309144784894898E-3</c:v>
                </c:pt>
                <c:pt idx="335">
                  <c:v>5.8651134534430903E-3</c:v>
                </c:pt>
                <c:pt idx="336">
                  <c:v>-2.9153001197355002E-3</c:v>
                </c:pt>
                <c:pt idx="337">
                  <c:v>-5.8481731510559003E-3</c:v>
                </c:pt>
                <c:pt idx="338">
                  <c:v>-1.17646225890728E-2</c:v>
                </c:pt>
                <c:pt idx="339">
                  <c:v>5.9524987010854897E-3</c:v>
                </c:pt>
                <c:pt idx="340">
                  <c:v>2.9583191738433699E-3</c:v>
                </c:pt>
                <c:pt idx="341">
                  <c:v>-2.9495933353244001E-3</c:v>
                </c:pt>
                <c:pt idx="342">
                  <c:v>2.95858491341194E-2</c:v>
                </c:pt>
                <c:pt idx="343">
                  <c:v>1.14941686191325E-2</c:v>
                </c:pt>
                <c:pt idx="344">
                  <c:v>-2.84096505441511E-3</c:v>
                </c:pt>
                <c:pt idx="345">
                  <c:v>5.69822062264746E-3</c:v>
                </c:pt>
                <c:pt idx="346">
                  <c:v>2.8328147693534801E-3</c:v>
                </c:pt>
                <c:pt idx="347">
                  <c:v>2.82460961552688E-3</c:v>
                </c:pt>
                <c:pt idx="348">
                  <c:v>-2.8168864414220798E-2</c:v>
                </c:pt>
                <c:pt idx="349">
                  <c:v>0</c:v>
                </c:pt>
                <c:pt idx="350">
                  <c:v>-2.89881605295927E-3</c:v>
                </c:pt>
                <c:pt idx="351">
                  <c:v>-8.7207908755413399E-3</c:v>
                </c:pt>
                <c:pt idx="352">
                  <c:v>8.79751213913171E-3</c:v>
                </c:pt>
                <c:pt idx="353">
                  <c:v>-8.7207908755413399E-3</c:v>
                </c:pt>
                <c:pt idx="354">
                  <c:v>2.9327147677544701E-3</c:v>
                </c:pt>
                <c:pt idx="355">
                  <c:v>2.9238239440296798E-3</c:v>
                </c:pt>
                <c:pt idx="356">
                  <c:v>-2.9153001197355002E-3</c:v>
                </c:pt>
                <c:pt idx="357">
                  <c:v>-1.1695926091714401E-2</c:v>
                </c:pt>
                <c:pt idx="358">
                  <c:v>5.9169572351689403E-3</c:v>
                </c:pt>
                <c:pt idx="359">
                  <c:v>1.17646225890728E-2</c:v>
                </c:pt>
                <c:pt idx="360">
                  <c:v>8.7212086429817592E-3</c:v>
                </c:pt>
                <c:pt idx="361">
                  <c:v>0</c:v>
                </c:pt>
                <c:pt idx="362">
                  <c:v>-5.7636986074435202E-3</c:v>
                </c:pt>
                <c:pt idx="363">
                  <c:v>5.7971114104069504E-3</c:v>
                </c:pt>
                <c:pt idx="364">
                  <c:v>2.88190107315977E-3</c:v>
                </c:pt>
                <c:pt idx="365">
                  <c:v>2.87330986175771E-3</c:v>
                </c:pt>
                <c:pt idx="366">
                  <c:v>-5.7304640486858203E-3</c:v>
                </c:pt>
                <c:pt idx="367">
                  <c:v>-2.88190107315977E-3</c:v>
                </c:pt>
                <c:pt idx="368">
                  <c:v>-2.6011554691437701E-2</c:v>
                </c:pt>
                <c:pt idx="369">
                  <c:v>-5.9347285405676404E-3</c:v>
                </c:pt>
                <c:pt idx="370">
                  <c:v>-1.4925667665429101E-2</c:v>
                </c:pt>
                <c:pt idx="371">
                  <c:v>9.0912000780398704E-3</c:v>
                </c:pt>
                <c:pt idx="372">
                  <c:v>-3.0032780786701701E-3</c:v>
                </c:pt>
                <c:pt idx="373">
                  <c:v>3.0123249280926598E-3</c:v>
                </c:pt>
                <c:pt idx="374">
                  <c:v>0</c:v>
                </c:pt>
                <c:pt idx="375">
                  <c:v>-1.80180500939791E-2</c:v>
                </c:pt>
                <c:pt idx="376">
                  <c:v>1.2232438078047801E-2</c:v>
                </c:pt>
                <c:pt idx="377">
                  <c:v>2.4169010488802999E-2</c:v>
                </c:pt>
                <c:pt idx="378">
                  <c:v>-1.76989377818201E-2</c:v>
                </c:pt>
                <c:pt idx="379">
                  <c:v>-2.1021112388910398E-2</c:v>
                </c:pt>
                <c:pt idx="380">
                  <c:v>9.2025263332371401E-3</c:v>
                </c:pt>
                <c:pt idx="381">
                  <c:v>2.43161532367135E-2</c:v>
                </c:pt>
                <c:pt idx="382">
                  <c:v>5.9345153180645404E-3</c:v>
                </c:pt>
                <c:pt idx="383">
                  <c:v>2.94991128221844E-3</c:v>
                </c:pt>
                <c:pt idx="384">
                  <c:v>1.8127048160000402E-2</c:v>
                </c:pt>
                <c:pt idx="385">
                  <c:v>8.9019986164902108E-3</c:v>
                </c:pt>
                <c:pt idx="386">
                  <c:v>-2.9411507522361098E-3</c:v>
                </c:pt>
                <c:pt idx="387">
                  <c:v>5.89965327413732E-3</c:v>
                </c:pt>
                <c:pt idx="388">
                  <c:v>-5.8650515038297596E-3</c:v>
                </c:pt>
                <c:pt idx="389">
                  <c:v>-1.17994097251419E-2</c:v>
                </c:pt>
                <c:pt idx="390">
                  <c:v>-1.1940298195794501E-2</c:v>
                </c:pt>
                <c:pt idx="391">
                  <c:v>0</c:v>
                </c:pt>
                <c:pt idx="392">
                  <c:v>6.0424544187362896E-3</c:v>
                </c:pt>
                <c:pt idx="393">
                  <c:v>0</c:v>
                </c:pt>
                <c:pt idx="394">
                  <c:v>6.0058473481849799E-3</c:v>
                </c:pt>
                <c:pt idx="395">
                  <c:v>1.49253466425356E-2</c:v>
                </c:pt>
                <c:pt idx="396">
                  <c:v>5.88261012469804E-3</c:v>
                </c:pt>
                <c:pt idx="397">
                  <c:v>0</c:v>
                </c:pt>
                <c:pt idx="398">
                  <c:v>-2.92425710799126E-3</c:v>
                </c:pt>
                <c:pt idx="399">
                  <c:v>-2.9325257519149301E-3</c:v>
                </c:pt>
                <c:pt idx="400">
                  <c:v>0</c:v>
                </c:pt>
                <c:pt idx="401">
                  <c:v>2.9411507522361098E-3</c:v>
                </c:pt>
                <c:pt idx="402">
                  <c:v>-2.9325257519149301E-3</c:v>
                </c:pt>
                <c:pt idx="403">
                  <c:v>1.17646030089442E-2</c:v>
                </c:pt>
                <c:pt idx="404">
                  <c:v>-2.90684994323864E-3</c:v>
                </c:pt>
                <c:pt idx="405">
                  <c:v>-5.8309546282571097E-3</c:v>
                </c:pt>
                <c:pt idx="406">
                  <c:v>0</c:v>
                </c:pt>
                <c:pt idx="407">
                  <c:v>2.9328334671039299E-3</c:v>
                </c:pt>
                <c:pt idx="408">
                  <c:v>1.16958011705619E-2</c:v>
                </c:pt>
                <c:pt idx="409">
                  <c:v>-2.89014769979012E-3</c:v>
                </c:pt>
                <c:pt idx="410">
                  <c:v>-8.6955745942825999E-3</c:v>
                </c:pt>
                <c:pt idx="411">
                  <c:v>2.9237457490733899E-3</c:v>
                </c:pt>
                <c:pt idx="412">
                  <c:v>5.8310566018957496E-3</c:v>
                </c:pt>
                <c:pt idx="413">
                  <c:v>-5.7972524944650498E-3</c:v>
                </c:pt>
                <c:pt idx="414">
                  <c:v>-5.8309546282571097E-3</c:v>
                </c:pt>
                <c:pt idx="415">
                  <c:v>-8.7974746840149207E-3</c:v>
                </c:pt>
                <c:pt idx="416">
                  <c:v>5.9170036216669103E-3</c:v>
                </c:pt>
                <c:pt idx="417">
                  <c:v>1.17646030089442E-2</c:v>
                </c:pt>
                <c:pt idx="418">
                  <c:v>-5.8135982092608601E-3</c:v>
                </c:pt>
                <c:pt idx="419">
                  <c:v>2.9237457490733899E-3</c:v>
                </c:pt>
                <c:pt idx="420">
                  <c:v>-5.8309546282571097E-3</c:v>
                </c:pt>
                <c:pt idx="421">
                  <c:v>-1.46626287595744E-2</c:v>
                </c:pt>
                <c:pt idx="422">
                  <c:v>-1.48810289054347E-2</c:v>
                </c:pt>
                <c:pt idx="423">
                  <c:v>6.0424544187362896E-3</c:v>
                </c:pt>
                <c:pt idx="424">
                  <c:v>9.0089285761176807E-3</c:v>
                </c:pt>
                <c:pt idx="425">
                  <c:v>-5.9523282837089502E-3</c:v>
                </c:pt>
                <c:pt idx="426">
                  <c:v>-2.99398532538774E-3</c:v>
                </c:pt>
                <c:pt idx="427">
                  <c:v>-6.0061624558652698E-3</c:v>
                </c:pt>
                <c:pt idx="428">
                  <c:v>-3.0213328799361099E-3</c:v>
                </c:pt>
                <c:pt idx="429">
                  <c:v>0</c:v>
                </c:pt>
                <c:pt idx="430">
                  <c:v>6.0606600195596202E-3</c:v>
                </c:pt>
                <c:pt idx="431">
                  <c:v>-3.0119168197260101E-3</c:v>
                </c:pt>
                <c:pt idx="432">
                  <c:v>0</c:v>
                </c:pt>
                <c:pt idx="433">
                  <c:v>3.0210158682322198E-3</c:v>
                </c:pt>
                <c:pt idx="434">
                  <c:v>0</c:v>
                </c:pt>
                <c:pt idx="435">
                  <c:v>1.20484047449831E-2</c:v>
                </c:pt>
                <c:pt idx="436">
                  <c:v>2.97616414185442E-3</c:v>
                </c:pt>
                <c:pt idx="437">
                  <c:v>8.9019986164902108E-3</c:v>
                </c:pt>
                <c:pt idx="438">
                  <c:v>5.88261012469804E-3</c:v>
                </c:pt>
                <c:pt idx="439">
                  <c:v>2.9237457490733899E-3</c:v>
                </c:pt>
                <c:pt idx="440">
                  <c:v>2.9153243536705802E-3</c:v>
                </c:pt>
                <c:pt idx="441">
                  <c:v>1.45349614567091E-2</c:v>
                </c:pt>
                <c:pt idx="442">
                  <c:v>2.8655049705867898E-3</c:v>
                </c:pt>
                <c:pt idx="443">
                  <c:v>1.7142904540198501E-2</c:v>
                </c:pt>
                <c:pt idx="444">
                  <c:v>-5.6179272992261603E-3</c:v>
                </c:pt>
                <c:pt idx="445">
                  <c:v>2.82453694321804E-3</c:v>
                </c:pt>
                <c:pt idx="446">
                  <c:v>-1.12674094131181E-2</c:v>
                </c:pt>
                <c:pt idx="447">
                  <c:v>0</c:v>
                </c:pt>
                <c:pt idx="448">
                  <c:v>0</c:v>
                </c:pt>
                <c:pt idx="449">
                  <c:v>8.5471320441816694E-3</c:v>
                </c:pt>
                <c:pt idx="450">
                  <c:v>0</c:v>
                </c:pt>
                <c:pt idx="451">
                  <c:v>2.82453694321804E-3</c:v>
                </c:pt>
                <c:pt idx="452">
                  <c:v>8.4508280081319002E-3</c:v>
                </c:pt>
                <c:pt idx="453">
                  <c:v>-1.39661622364148E-2</c:v>
                </c:pt>
                <c:pt idx="454">
                  <c:v>1.6997012195955698E-2</c:v>
                </c:pt>
                <c:pt idx="455">
                  <c:v>1.6712747257329599E-2</c:v>
                </c:pt>
                <c:pt idx="456">
                  <c:v>0</c:v>
                </c:pt>
                <c:pt idx="457">
                  <c:v>-1.64380227379008E-2</c:v>
                </c:pt>
                <c:pt idx="458">
                  <c:v>-5.5712729914997299E-3</c:v>
                </c:pt>
                <c:pt idx="459">
                  <c:v>-5.6022900209166098E-3</c:v>
                </c:pt>
                <c:pt idx="460">
                  <c:v>5.6338524965373598E-3</c:v>
                </c:pt>
                <c:pt idx="461">
                  <c:v>1.6806968037427199E-2</c:v>
                </c:pt>
                <c:pt idx="462">
                  <c:v>5.5093034354591897E-3</c:v>
                </c:pt>
                <c:pt idx="463">
                  <c:v>8.2192988508391594E-3</c:v>
                </c:pt>
                <c:pt idx="464">
                  <c:v>5.4349251778216196E-3</c:v>
                </c:pt>
                <c:pt idx="465">
                  <c:v>0</c:v>
                </c:pt>
                <c:pt idx="466">
                  <c:v>-8.1079415268517901E-3</c:v>
                </c:pt>
                <c:pt idx="467">
                  <c:v>1.6348435210445399E-2</c:v>
                </c:pt>
                <c:pt idx="468">
                  <c:v>-1.3404802608512199E-2</c:v>
                </c:pt>
                <c:pt idx="469">
                  <c:v>0</c:v>
                </c:pt>
                <c:pt idx="470">
                  <c:v>1.3586932760217999E-2</c:v>
                </c:pt>
                <c:pt idx="471">
                  <c:v>0</c:v>
                </c:pt>
                <c:pt idx="472">
                  <c:v>-8.0427315298913192E-3</c:v>
                </c:pt>
                <c:pt idx="473">
                  <c:v>2.7026786863866199E-3</c:v>
                </c:pt>
                <c:pt idx="474">
                  <c:v>-2.6953939027343199E-3</c:v>
                </c:pt>
                <c:pt idx="475">
                  <c:v>-1.08108092778544E-2</c:v>
                </c:pt>
                <c:pt idx="476">
                  <c:v>5.46433674282176E-3</c:v>
                </c:pt>
                <c:pt idx="477">
                  <c:v>8.1522927206485393E-3</c:v>
                </c:pt>
                <c:pt idx="478">
                  <c:v>-5.3909763604810196E-3</c:v>
                </c:pt>
                <c:pt idx="479">
                  <c:v>0</c:v>
                </c:pt>
                <c:pt idx="480">
                  <c:v>-8.1299156135821102E-3</c:v>
                </c:pt>
                <c:pt idx="481">
                  <c:v>-2.7325028504784298E-3</c:v>
                </c:pt>
                <c:pt idx="482">
                  <c:v>-1.36985119937443E-2</c:v>
                </c:pt>
                <c:pt idx="483">
                  <c:v>-2.7775591717844601E-3</c:v>
                </c:pt>
                <c:pt idx="484">
                  <c:v>8.3565684863320302E-3</c:v>
                </c:pt>
                <c:pt idx="485">
                  <c:v>-3.0386853768230099E-2</c:v>
                </c:pt>
                <c:pt idx="486">
                  <c:v>1.4245087207712E-2</c:v>
                </c:pt>
                <c:pt idx="487">
                  <c:v>0</c:v>
                </c:pt>
                <c:pt idx="488">
                  <c:v>-1.6853978397409E-2</c:v>
                </c:pt>
                <c:pt idx="489">
                  <c:v>8.5716521384060496E-3</c:v>
                </c:pt>
                <c:pt idx="490">
                  <c:v>2.83273628115998E-3</c:v>
                </c:pt>
                <c:pt idx="491">
                  <c:v>8.4743024642643903E-3</c:v>
                </c:pt>
                <c:pt idx="492">
                  <c:v>-2.8009000737651002E-3</c:v>
                </c:pt>
                <c:pt idx="493">
                  <c:v>8.42698919870454E-3</c:v>
                </c:pt>
                <c:pt idx="494">
                  <c:v>2.7852954948321901E-3</c:v>
                </c:pt>
                <c:pt idx="495">
                  <c:v>1.11112082693303E-2</c:v>
                </c:pt>
                <c:pt idx="496">
                  <c:v>-5.4943608307296199E-3</c:v>
                </c:pt>
                <c:pt idx="497">
                  <c:v>1.9336746194783001E-2</c:v>
                </c:pt>
                <c:pt idx="498">
                  <c:v>1.08401086579634E-2</c:v>
                </c:pt>
                <c:pt idx="499">
                  <c:v>-1.0723860841211699E-2</c:v>
                </c:pt>
                <c:pt idx="500">
                  <c:v>-5.4197225692008601E-3</c:v>
                </c:pt>
                <c:pt idx="501">
                  <c:v>0</c:v>
                </c:pt>
                <c:pt idx="502">
                  <c:v>0</c:v>
                </c:pt>
                <c:pt idx="503">
                  <c:v>0</c:v>
                </c:pt>
                <c:pt idx="504">
                  <c:v>-8.17459882536542E-3</c:v>
                </c:pt>
                <c:pt idx="505">
                  <c:v>-1.6483562944875099E-2</c:v>
                </c:pt>
                <c:pt idx="506">
                  <c:v>-2.2346269922454601E-2</c:v>
                </c:pt>
                <c:pt idx="507">
                  <c:v>2.8571174453153598E-3</c:v>
                </c:pt>
                <c:pt idx="508">
                  <c:v>-5.6981544624166098E-3</c:v>
                </c:pt>
                <c:pt idx="509">
                  <c:v>0</c:v>
                </c:pt>
                <c:pt idx="510">
                  <c:v>5.7308095001431499E-3</c:v>
                </c:pt>
                <c:pt idx="511">
                  <c:v>1.7093865490590499E-2</c:v>
                </c:pt>
                <c:pt idx="512">
                  <c:v>1.6806968037427199E-2</c:v>
                </c:pt>
                <c:pt idx="513">
                  <c:v>8.2643887517592704E-3</c:v>
                </c:pt>
                <c:pt idx="514">
                  <c:v>2.73240728503054E-3</c:v>
                </c:pt>
                <c:pt idx="515" formatCode="0.00E+00">
                  <c:v>-3.81220142675609E-7</c:v>
                </c:pt>
                <c:pt idx="516">
                  <c:v>2.8013019816497298E-3</c:v>
                </c:pt>
                <c:pt idx="517">
                  <c:v>1.11733362073078E-2</c:v>
                </c:pt>
                <c:pt idx="518">
                  <c:v>-5.5252181007144898E-3</c:v>
                </c:pt>
                <c:pt idx="519">
                  <c:v>1.38889387696234E-2</c:v>
                </c:pt>
                <c:pt idx="520">
                  <c:v>-8.2188716180000496E-3</c:v>
                </c:pt>
                <c:pt idx="521">
                  <c:v>5.5245601800071303E-3</c:v>
                </c:pt>
                <c:pt idx="522">
                  <c:v>-2.7470568149751099E-3</c:v>
                </c:pt>
                <c:pt idx="523">
                  <c:v>-1.3774150644345199E-2</c:v>
                </c:pt>
                <c:pt idx="524">
                  <c:v>2.7932865324071798E-3</c:v>
                </c:pt>
                <c:pt idx="525">
                  <c:v>-1.3927529082619799E-2</c:v>
                </c:pt>
                <c:pt idx="526">
                  <c:v>-5.6498901912163096E-3</c:v>
                </c:pt>
                <c:pt idx="527">
                  <c:v>1.4204498772722699E-2</c:v>
                </c:pt>
                <c:pt idx="528">
                  <c:v>-8.4031435043732099E-3</c:v>
                </c:pt>
                <c:pt idx="529">
                  <c:v>-1.1299395931548399E-2</c:v>
                </c:pt>
                <c:pt idx="530">
                  <c:v>8.5713985748456702E-3</c:v>
                </c:pt>
                <c:pt idx="531">
                  <c:v>-1.1331501825676301E-2</c:v>
                </c:pt>
                <c:pt idx="532">
                  <c:v>1.1461376433659E-2</c:v>
                </c:pt>
                <c:pt idx="533">
                  <c:v>5.6655099503530801E-3</c:v>
                </c:pt>
                <c:pt idx="534">
                  <c:v>0</c:v>
                </c:pt>
                <c:pt idx="535">
                  <c:v>-1.9718245604518101E-2</c:v>
                </c:pt>
                <c:pt idx="536">
                  <c:v>-1.7241321996984301E-2</c:v>
                </c:pt>
                <c:pt idx="537">
                  <c:v>-5.8480329208150297E-3</c:v>
                </c:pt>
                <c:pt idx="538">
                  <c:v>5.88243358608098E-3</c:v>
                </c:pt>
                <c:pt idx="539">
                  <c:v>2.92406620295992E-3</c:v>
                </c:pt>
                <c:pt idx="540">
                  <c:v>-1.16619654825025E-2</c:v>
                </c:pt>
                <c:pt idx="541">
                  <c:v>5.8995851090501896E-3</c:v>
                </c:pt>
                <c:pt idx="542">
                  <c:v>-1.17301678256913E-2</c:v>
                </c:pt>
                <c:pt idx="543">
                  <c:v>-5.93449700493664E-3</c:v>
                </c:pt>
                <c:pt idx="544">
                  <c:v>-1.19403588394456E-2</c:v>
                </c:pt>
                <c:pt idx="545">
                  <c:v>-3.0216517444601101E-3</c:v>
                </c:pt>
                <c:pt idx="546">
                  <c:v>9.0911921549494592E-3</c:v>
                </c:pt>
                <c:pt idx="547">
                  <c:v>-3.0027891434903902E-3</c:v>
                </c:pt>
                <c:pt idx="548">
                  <c:v>9.0362165006721007E-3</c:v>
                </c:pt>
                <c:pt idx="549">
                  <c:v>0</c:v>
                </c:pt>
                <c:pt idx="550">
                  <c:v>-2.9853690105615602E-3</c:v>
                </c:pt>
                <c:pt idx="551">
                  <c:v>-1.1976315688946E-2</c:v>
                </c:pt>
                <c:pt idx="552">
                  <c:v>-1.2120764717563201E-2</c:v>
                </c:pt>
                <c:pt idx="553">
                  <c:v>-1.22701064071609E-2</c:v>
                </c:pt>
                <c:pt idx="554">
                  <c:v>3.1056858819358199E-3</c:v>
                </c:pt>
                <c:pt idx="555">
                  <c:v>-2.1671545182698801E-2</c:v>
                </c:pt>
                <c:pt idx="556">
                  <c:v>-9.4938524949801303E-3</c:v>
                </c:pt>
                <c:pt idx="557">
                  <c:v>1.9169373179639401E-2</c:v>
                </c:pt>
                <c:pt idx="558">
                  <c:v>1.25390354980252E-2</c:v>
                </c:pt>
                <c:pt idx="559">
                  <c:v>-1.54797202750058E-2</c:v>
                </c:pt>
                <c:pt idx="560">
                  <c:v>-6.2891796494254299E-3</c:v>
                </c:pt>
                <c:pt idx="561">
                  <c:v>-3.1646533885166801E-3</c:v>
                </c:pt>
                <c:pt idx="562">
                  <c:v>3.1747002143074298E-3</c:v>
                </c:pt>
                <c:pt idx="563">
                  <c:v>0</c:v>
                </c:pt>
                <c:pt idx="564">
                  <c:v>0</c:v>
                </c:pt>
                <c:pt idx="565">
                  <c:v>1.5822620919164299E-2</c:v>
                </c:pt>
                <c:pt idx="566">
                  <c:v>6.2304024688848401E-3</c:v>
                </c:pt>
                <c:pt idx="567">
                  <c:v>2.4767931653865299E-2</c:v>
                </c:pt>
                <c:pt idx="568">
                  <c:v>-3.0216517444601101E-3</c:v>
                </c:pt>
                <c:pt idx="569">
                  <c:v>9.0911921549494592E-3</c:v>
                </c:pt>
                <c:pt idx="570">
                  <c:v>-3.0027891434903902E-3</c:v>
                </c:pt>
                <c:pt idx="571">
                  <c:v>-1.2048152025370301E-2</c:v>
                </c:pt>
                <c:pt idx="572">
                  <c:v>-1.2194976474233499E-2</c:v>
                </c:pt>
                <c:pt idx="573">
                  <c:v>9.2591211878794103E-3</c:v>
                </c:pt>
                <c:pt idx="574">
                  <c:v>-1.22325819981291E-2</c:v>
                </c:pt>
                <c:pt idx="575">
                  <c:v>-3.09607045961979E-3</c:v>
                </c:pt>
                <c:pt idx="576">
                  <c:v>0</c:v>
                </c:pt>
                <c:pt idx="577">
                  <c:v>-6.2112660995451404E-3</c:v>
                </c:pt>
                <c:pt idx="578">
                  <c:v>2.8125338577836299E-2</c:v>
                </c:pt>
                <c:pt idx="579">
                  <c:v>0</c:v>
                </c:pt>
                <c:pt idx="580">
                  <c:v>3.0389862241448902E-3</c:v>
                </c:pt>
                <c:pt idx="581">
                  <c:v>9.0911921549494592E-3</c:v>
                </c:pt>
                <c:pt idx="582">
                  <c:v>-3.0027891434903902E-3</c:v>
                </c:pt>
                <c:pt idx="583">
                  <c:v>-2.1084573489330901E-2</c:v>
                </c:pt>
                <c:pt idx="584">
                  <c:v>6.1541408935517003E-3</c:v>
                </c:pt>
                <c:pt idx="585">
                  <c:v>2.1406446229225301E-2</c:v>
                </c:pt>
                <c:pt idx="586">
                  <c:v>-5.9878013064571496E-3</c:v>
                </c:pt>
                <c:pt idx="587">
                  <c:v>1.2048152025370301E-2</c:v>
                </c:pt>
                <c:pt idx="588">
                  <c:v>-1.19047221234077E-2</c:v>
                </c:pt>
                <c:pt idx="589">
                  <c:v>-6.0245884209064703E-3</c:v>
                </c:pt>
                <c:pt idx="590">
                  <c:v>3.03080979616776E-3</c:v>
                </c:pt>
                <c:pt idx="591">
                  <c:v>6.0420699938550301E-3</c:v>
                </c:pt>
                <c:pt idx="592">
                  <c:v>-3.0027891434903902E-3</c:v>
                </c:pt>
                <c:pt idx="593">
                  <c:v>-3.0120380063426398E-3</c:v>
                </c:pt>
                <c:pt idx="594">
                  <c:v>6.0420699938550301E-3</c:v>
                </c:pt>
                <c:pt idx="595">
                  <c:v>3.0029934913173798E-3</c:v>
                </c:pt>
                <c:pt idx="596">
                  <c:v>8.9821094317039593E-3</c:v>
                </c:pt>
                <c:pt idx="597">
                  <c:v>-5.93449700493664E-3</c:v>
                </c:pt>
                <c:pt idx="598">
                  <c:v>-8.9552945205569803E-3</c:v>
                </c:pt>
                <c:pt idx="599">
                  <c:v>-1.2048152025370301E-2</c:v>
                </c:pt>
                <c:pt idx="600">
                  <c:v>-3.0487700514123502E-3</c:v>
                </c:pt>
                <c:pt idx="601">
                  <c:v>-1.52907795219797E-2</c:v>
                </c:pt>
                <c:pt idx="602">
                  <c:v>-6.2112660995451404E-3</c:v>
                </c:pt>
                <c:pt idx="603">
                  <c:v>9.3751837424371695E-3</c:v>
                </c:pt>
                <c:pt idx="604">
                  <c:v>-9.2881060416772892E-3</c:v>
                </c:pt>
                <c:pt idx="605">
                  <c:v>3.12530933853349E-3</c:v>
                </c:pt>
                <c:pt idx="606">
                  <c:v>9.3459746804906898E-3</c:v>
                </c:pt>
                <c:pt idx="607">
                  <c:v>-3.0867237694112101E-3</c:v>
                </c:pt>
                <c:pt idx="608">
                  <c:v>6.1918249076930998E-3</c:v>
                </c:pt>
                <c:pt idx="609">
                  <c:v>-9.2307402399784896E-3</c:v>
                </c:pt>
                <c:pt idx="610">
                  <c:v>0</c:v>
                </c:pt>
                <c:pt idx="611">
                  <c:v>2.1739378516244499E-2</c:v>
                </c:pt>
                <c:pt idx="612">
                  <c:v>9.1185099142969597E-3</c:v>
                </c:pt>
                <c:pt idx="613">
                  <c:v>6.0238710493967203E-3</c:v>
                </c:pt>
                <c:pt idx="614">
                  <c:v>0</c:v>
                </c:pt>
                <c:pt idx="615">
                  <c:v>0</c:v>
                </c:pt>
                <c:pt idx="616">
                  <c:v>0</c:v>
                </c:pt>
                <c:pt idx="617">
                  <c:v>-5.9878013064571496E-3</c:v>
                </c:pt>
                <c:pt idx="618">
                  <c:v>-6.0245884209064703E-3</c:v>
                </c:pt>
                <c:pt idx="619">
                  <c:v>-9.0903673325801702E-3</c:v>
                </c:pt>
                <c:pt idx="620">
                  <c:v>3.0580934752140101E-3</c:v>
                </c:pt>
                <c:pt idx="621">
                  <c:v>0</c:v>
                </c:pt>
                <c:pt idx="622">
                  <c:v>3.0487700514123502E-3</c:v>
                </c:pt>
                <c:pt idx="623">
                  <c:v>6.0790066095313096E-3</c:v>
                </c:pt>
                <c:pt idx="624">
                  <c:v>3.0211377881830198E-3</c:v>
                </c:pt>
                <c:pt idx="625">
                  <c:v>0</c:v>
                </c:pt>
                <c:pt idx="626">
                  <c:v>-3.0120380063426398E-3</c:v>
                </c:pt>
                <c:pt idx="627">
                  <c:v>-6.0422755763659399E-3</c:v>
                </c:pt>
                <c:pt idx="628">
                  <c:v>-6.0790066095313096E-3</c:v>
                </c:pt>
                <c:pt idx="629">
                  <c:v>1.52904673760703E-2</c:v>
                </c:pt>
                <c:pt idx="630">
                  <c:v>-9.0361140190278102E-3</c:v>
                </c:pt>
                <c:pt idx="631">
                  <c:v>9.1185099142969597E-3</c:v>
                </c:pt>
                <c:pt idx="632">
                  <c:v>6.0238710493967203E-3</c:v>
                </c:pt>
                <c:pt idx="633">
                  <c:v>1.49702163421745E-2</c:v>
                </c:pt>
                <c:pt idx="634">
                  <c:v>-1.1799270583611399E-2</c:v>
                </c:pt>
                <c:pt idx="635">
                  <c:v>-5.9704333294502403E-3</c:v>
                </c:pt>
                <c:pt idx="636">
                  <c:v>3.0961761004182301E-3</c:v>
                </c:pt>
                <c:pt idx="637">
                  <c:v>9.2592469985088802E-3</c:v>
                </c:pt>
                <c:pt idx="638">
                  <c:v>-1.5290903512561E-2</c:v>
                </c:pt>
                <c:pt idx="639">
                  <c:v>6.2115843598771203E-3</c:v>
                </c:pt>
                <c:pt idx="640">
                  <c:v>-9.2593488570503705E-3</c:v>
                </c:pt>
                <c:pt idx="641">
                  <c:v>6.2303162872496803E-3</c:v>
                </c:pt>
                <c:pt idx="642">
                  <c:v>-6.19173978998965E-3</c:v>
                </c:pt>
                <c:pt idx="643">
                  <c:v>0</c:v>
                </c:pt>
                <c:pt idx="644">
                  <c:v>3.1149525226252801E-3</c:v>
                </c:pt>
                <c:pt idx="645">
                  <c:v>3.1056896886940601E-3</c:v>
                </c:pt>
                <c:pt idx="646">
                  <c:v>1.23841947974467E-2</c:v>
                </c:pt>
                <c:pt idx="647">
                  <c:v>-1.22327026252366E-2</c:v>
                </c:pt>
                <c:pt idx="648">
                  <c:v>9.2881205546040402E-3</c:v>
                </c:pt>
                <c:pt idx="649">
                  <c:v>6.1349618723691704E-3</c:v>
                </c:pt>
                <c:pt idx="650">
                  <c:v>1.82925602239318E-2</c:v>
                </c:pt>
                <c:pt idx="651">
                  <c:v>-2.9940087218622798E-3</c:v>
                </c:pt>
                <c:pt idx="652">
                  <c:v>1.8018097481091701E-2</c:v>
                </c:pt>
                <c:pt idx="653">
                  <c:v>0</c:v>
                </c:pt>
                <c:pt idx="654">
                  <c:v>2.9497517097607502E-3</c:v>
                </c:pt>
                <c:pt idx="655">
                  <c:v>0</c:v>
                </c:pt>
                <c:pt idx="656">
                  <c:v>-8.8234229255050797E-3</c:v>
                </c:pt>
                <c:pt idx="657">
                  <c:v>8.9019687607507694E-3</c:v>
                </c:pt>
                <c:pt idx="658">
                  <c:v>1.1764790386194299E-2</c:v>
                </c:pt>
                <c:pt idx="659">
                  <c:v>-5.8138508585745497E-3</c:v>
                </c:pt>
                <c:pt idx="660">
                  <c:v>-5.8481388754462096E-3</c:v>
                </c:pt>
                <c:pt idx="661">
                  <c:v>-2.9410762650194898E-3</c:v>
                </c:pt>
                <c:pt idx="662">
                  <c:v>-5.8996981226047103E-3</c:v>
                </c:pt>
                <c:pt idx="663">
                  <c:v>-2.9672576340536898E-3</c:v>
                </c:pt>
                <c:pt idx="664">
                  <c:v>5.9523733519664104E-3</c:v>
                </c:pt>
                <c:pt idx="665">
                  <c:v>-2.9586737658433499E-3</c:v>
                </c:pt>
                <c:pt idx="666">
                  <c:v>-1.4836875746037601E-2</c:v>
                </c:pt>
                <c:pt idx="667">
                  <c:v>9.0363335060645797E-3</c:v>
                </c:pt>
                <c:pt idx="668">
                  <c:v>2.98507080393672E-3</c:v>
                </c:pt>
                <c:pt idx="669">
                  <c:v>-2.9761866759832E-3</c:v>
                </c:pt>
                <c:pt idx="670">
                  <c:v>8.9552124118104093E-3</c:v>
                </c:pt>
                <c:pt idx="671">
                  <c:v>-5.9171522525787099E-3</c:v>
                </c:pt>
                <c:pt idx="672">
                  <c:v>5.9523733519664104E-3</c:v>
                </c:pt>
                <c:pt idx="673">
                  <c:v>2.36688042894228E-2</c:v>
                </c:pt>
                <c:pt idx="674">
                  <c:v>-1.7341397179993698E-2</c:v>
                </c:pt>
                <c:pt idx="675">
                  <c:v>-2.05882133116994E-2</c:v>
                </c:pt>
                <c:pt idx="676">
                  <c:v>1.2012098022604801E-2</c:v>
                </c:pt>
                <c:pt idx="677">
                  <c:v>-5.9346131974022899E-3</c:v>
                </c:pt>
                <c:pt idx="678">
                  <c:v>8.9552124118104093E-3</c:v>
                </c:pt>
                <c:pt idx="679">
                  <c:v>0</c:v>
                </c:pt>
                <c:pt idx="680">
                  <c:v>5.91695697347072E-3</c:v>
                </c:pt>
                <c:pt idx="681">
                  <c:v>-8.8234229255050797E-3</c:v>
                </c:pt>
                <c:pt idx="682">
                  <c:v>-5.9346131974022899E-3</c:v>
                </c:pt>
                <c:pt idx="683">
                  <c:v>2.0895495627557301E-2</c:v>
                </c:pt>
                <c:pt idx="684">
                  <c:v>1.4619768203181401E-2</c:v>
                </c:pt>
                <c:pt idx="685">
                  <c:v>-1.15270790442E-2</c:v>
                </c:pt>
                <c:pt idx="686">
                  <c:v>2.0408037595140899E-2</c:v>
                </c:pt>
                <c:pt idx="687">
                  <c:v>5.7140895871183803E-3</c:v>
                </c:pt>
                <c:pt idx="688">
                  <c:v>-1.98863412627307E-2</c:v>
                </c:pt>
                <c:pt idx="689">
                  <c:v>2.6087213551897599E-2</c:v>
                </c:pt>
                <c:pt idx="690">
                  <c:v>-8.4745644203658693E-3</c:v>
                </c:pt>
                <c:pt idx="691">
                  <c:v>1.4244900131312899E-2</c:v>
                </c:pt>
                <c:pt idx="692">
                  <c:v>2.80896657788836E-2</c:v>
                </c:pt>
                <c:pt idx="693">
                  <c:v>1.63935150544922E-2</c:v>
                </c:pt>
                <c:pt idx="694">
                  <c:v>-1.0752764486467999E-2</c:v>
                </c:pt>
                <c:pt idx="695">
                  <c:v>-2.7172987001806699E-3</c:v>
                </c:pt>
                <c:pt idx="696">
                  <c:v>2.7247025308259E-3</c:v>
                </c:pt>
                <c:pt idx="697">
                  <c:v>2.9891630899363E-2</c:v>
                </c:pt>
                <c:pt idx="698">
                  <c:v>-5.2772987335962798E-3</c:v>
                </c:pt>
                <c:pt idx="699">
                  <c:v>-1.59150137129721E-2</c:v>
                </c:pt>
                <c:pt idx="700">
                  <c:v>-1.07817466865509E-2</c:v>
                </c:pt>
                <c:pt idx="701">
                  <c:v>1.36239622750096E-2</c:v>
                </c:pt>
                <c:pt idx="702">
                  <c:v>1.07528532019871E-2</c:v>
                </c:pt>
                <c:pt idx="703">
                  <c:v>-7.9789762148286796E-3</c:v>
                </c:pt>
                <c:pt idx="704">
                  <c:v>5.36210155733996E-3</c:v>
                </c:pt>
                <c:pt idx="705">
                  <c:v>5.33323875644642E-3</c:v>
                </c:pt>
                <c:pt idx="706">
                  <c:v>-1.8567355510443799E-2</c:v>
                </c:pt>
                <c:pt idx="707">
                  <c:v>1.62161038786818E-2</c:v>
                </c:pt>
                <c:pt idx="708">
                  <c:v>-2.6596587382762202E-3</c:v>
                </c:pt>
                <c:pt idx="709">
                  <c:v>0</c:v>
                </c:pt>
                <c:pt idx="710">
                  <c:v>-8.0000781491397204E-3</c:v>
                </c:pt>
                <c:pt idx="711">
                  <c:v>5.37642660099346E-3</c:v>
                </c:pt>
                <c:pt idx="712">
                  <c:v>-1.8716642659205401E-2</c:v>
                </c:pt>
                <c:pt idx="713">
                  <c:v>2.17984295641915E-2</c:v>
                </c:pt>
                <c:pt idx="714">
                  <c:v>0</c:v>
                </c:pt>
                <c:pt idx="715">
                  <c:v>3.1999960573406899E-2</c:v>
                </c:pt>
                <c:pt idx="716">
                  <c:v>-2.5838056893526802E-3</c:v>
                </c:pt>
                <c:pt idx="717">
                  <c:v>1.03625091290318E-2</c:v>
                </c:pt>
                <c:pt idx="718">
                  <c:v>2.5640995264273299E-3</c:v>
                </c:pt>
                <c:pt idx="719">
                  <c:v>2.30178756138847E-2</c:v>
                </c:pt>
                <c:pt idx="720">
                  <c:v>0</c:v>
                </c:pt>
                <c:pt idx="721">
                  <c:v>-4.9999942246197098E-3</c:v>
                </c:pt>
                <c:pt idx="722">
                  <c:v>2.5125598972852701E-3</c:v>
                </c:pt>
                <c:pt idx="723">
                  <c:v>-7.5187882859324403E-3</c:v>
                </c:pt>
                <c:pt idx="724">
                  <c:v>5.0504991578612596E-3</c:v>
                </c:pt>
                <c:pt idx="725">
                  <c:v>1.5075608143808501E-2</c:v>
                </c:pt>
                <c:pt idx="726">
                  <c:v>7.4256505735636998E-3</c:v>
                </c:pt>
                <c:pt idx="727">
                  <c:v>7.3709978079912197E-3</c:v>
                </c:pt>
                <c:pt idx="728">
                  <c:v>-1.21951062452498E-2</c:v>
                </c:pt>
                <c:pt idx="729">
                  <c:v>0</c:v>
                </c:pt>
                <c:pt idx="730">
                  <c:v>-4.9384281401420003E-3</c:v>
                </c:pt>
                <c:pt idx="731">
                  <c:v>-2.97766407996779E-2</c:v>
                </c:pt>
                <c:pt idx="732">
                  <c:v>2.0460333879008499E-2</c:v>
                </c:pt>
                <c:pt idx="733">
                  <c:v>2.5062627619774E-3</c:v>
                </c:pt>
                <c:pt idx="734">
                  <c:v>5.0001592354849099E-3</c:v>
                </c:pt>
                <c:pt idx="735">
                  <c:v>-1.7413158735994E-2</c:v>
                </c:pt>
                <c:pt idx="736">
                  <c:v>1.01266548293295E-2</c:v>
                </c:pt>
                <c:pt idx="737">
                  <c:v>-2.7568890381752399E-2</c:v>
                </c:pt>
                <c:pt idx="738">
                  <c:v>1.8041130572752501E-2</c:v>
                </c:pt>
                <c:pt idx="739">
                  <c:v>-1.51897733694669E-2</c:v>
                </c:pt>
                <c:pt idx="740">
                  <c:v>2.5706910340903498E-3</c:v>
                </c:pt>
                <c:pt idx="741">
                  <c:v>2.05127962114184E-2</c:v>
                </c:pt>
                <c:pt idx="742">
                  <c:v>7.5377626118882102E-3</c:v>
                </c:pt>
                <c:pt idx="743">
                  <c:v>1.74561729530999E-2</c:v>
                </c:pt>
                <c:pt idx="744">
                  <c:v>4.9021982927683798E-3</c:v>
                </c:pt>
                <c:pt idx="745">
                  <c:v>7.3172247333384002E-3</c:v>
                </c:pt>
                <c:pt idx="746">
                  <c:v>9.6851361850665008E-3</c:v>
                </c:pt>
                <c:pt idx="747">
                  <c:v>-7.1942349250929596E-3</c:v>
                </c:pt>
                <c:pt idx="748">
                  <c:v>2.41513680234994E-3</c:v>
                </c:pt>
                <c:pt idx="749">
                  <c:v>-1.6867452441874799E-2</c:v>
                </c:pt>
                <c:pt idx="750">
                  <c:v>-1.47056242260564E-2</c:v>
                </c:pt>
                <c:pt idx="751">
                  <c:v>-4.9752820330780604E-3</c:v>
                </c:pt>
                <c:pt idx="752">
                  <c:v>5.0001592354849099E-3</c:v>
                </c:pt>
                <c:pt idx="753">
                  <c:v>1.7412994546104298E-2</c:v>
                </c:pt>
                <c:pt idx="754">
                  <c:v>7.3349532636075498E-3</c:v>
                </c:pt>
                <c:pt idx="755">
                  <c:v>-4.8544424239962396E-3</c:v>
                </c:pt>
                <c:pt idx="756">
                  <c:v>-1.21951062452498E-2</c:v>
                </c:pt>
                <c:pt idx="757">
                  <c:v>-2.22223562227951E-2</c:v>
                </c:pt>
                <c:pt idx="758">
                  <c:v>5.0504991578612596E-3</c:v>
                </c:pt>
                <c:pt idx="759">
                  <c:v>1.5075608143808501E-2</c:v>
                </c:pt>
                <c:pt idx="760">
                  <c:v>0</c:v>
                </c:pt>
                <c:pt idx="761">
                  <c:v>1.23762204368196E-2</c:v>
                </c:pt>
                <c:pt idx="762">
                  <c:v>1.7114648878741201E-2</c:v>
                </c:pt>
                <c:pt idx="763">
                  <c:v>4.8080042966291902E-3</c:v>
                </c:pt>
                <c:pt idx="764">
                  <c:v>-2.15311488321813E-2</c:v>
                </c:pt>
                <c:pt idx="765">
                  <c:v>2.44490373131034E-3</c:v>
                </c:pt>
                <c:pt idx="766">
                  <c:v>-1.4634047001205601E-2</c:v>
                </c:pt>
                <c:pt idx="767">
                  <c:v>2.5445077902673099E-2</c:v>
                </c:pt>
                <c:pt idx="768">
                  <c:v>2.4816161094740599E-3</c:v>
                </c:pt>
                <c:pt idx="769">
                  <c:v>-9.9012560291576995E-3</c:v>
                </c:pt>
                <c:pt idx="770">
                  <c:v>-7.4998824205664196E-3</c:v>
                </c:pt>
                <c:pt idx="771">
                  <c:v>-7.5566365653001403E-3</c:v>
                </c:pt>
                <c:pt idx="772">
                  <c:v>7.6141741118080902E-3</c:v>
                </c:pt>
                <c:pt idx="773">
                  <c:v>-2.0151111706280998E-2</c:v>
                </c:pt>
                <c:pt idx="774">
                  <c:v>5.1413618675148999E-3</c:v>
                </c:pt>
                <c:pt idx="775">
                  <c:v>-1.0230209056810199E-2</c:v>
                </c:pt>
                <c:pt idx="776">
                  <c:v>-2.5838003425047102E-3</c:v>
                </c:pt>
                <c:pt idx="777">
                  <c:v>5.1811536616765902E-3</c:v>
                </c:pt>
                <c:pt idx="778">
                  <c:v>-3.0927761693342298E-2</c:v>
                </c:pt>
                <c:pt idx="779">
                  <c:v>-5.3191216866272902E-3</c:v>
                </c:pt>
                <c:pt idx="780">
                  <c:v>-1.33689151028182E-2</c:v>
                </c:pt>
                <c:pt idx="781">
                  <c:v>8.12986485779898E-3</c:v>
                </c:pt>
                <c:pt idx="782">
                  <c:v>-2.6880722876385598E-3</c:v>
                </c:pt>
                <c:pt idx="783">
                  <c:v>-1.6172683768854799E-2</c:v>
                </c:pt>
                <c:pt idx="784">
                  <c:v>2.4657764616571699E-2</c:v>
                </c:pt>
                <c:pt idx="785">
                  <c:v>-1.6042955638841699E-2</c:v>
                </c:pt>
                <c:pt idx="786">
                  <c:v>-8.1522206138434604E-3</c:v>
                </c:pt>
                <c:pt idx="787">
                  <c:v>-1.36985626646024E-2</c:v>
                </c:pt>
                <c:pt idx="788">
                  <c:v>-1.6666405081785698E-2</c:v>
                </c:pt>
                <c:pt idx="789">
                  <c:v>8.4742596313491791E-3</c:v>
                </c:pt>
                <c:pt idx="790">
                  <c:v>5.6023930401551897E-3</c:v>
                </c:pt>
                <c:pt idx="791">
                  <c:v>0</c:v>
                </c:pt>
                <c:pt idx="792">
                  <c:v>-1.1142272762880099E-2</c:v>
                </c:pt>
                <c:pt idx="793">
                  <c:v>-1.1267279311922999E-2</c:v>
                </c:pt>
                <c:pt idx="794">
                  <c:v>8.54705545122658E-3</c:v>
                </c:pt>
                <c:pt idx="795">
                  <c:v>-1.6949154079459499E-2</c:v>
                </c:pt>
                <c:pt idx="796">
                  <c:v>2.8732713531083301E-3</c:v>
                </c:pt>
                <c:pt idx="797">
                  <c:v>-1.1461261119550901E-2</c:v>
                </c:pt>
                <c:pt idx="798">
                  <c:v>-1.73912169580696E-2</c:v>
                </c:pt>
                <c:pt idx="799">
                  <c:v>1.4749187111400899E-2</c:v>
                </c:pt>
                <c:pt idx="800">
                  <c:v>2.3255790079801601E-2</c:v>
                </c:pt>
                <c:pt idx="801">
                  <c:v>1.13638529717214E-2</c:v>
                </c:pt>
                <c:pt idx="802">
                  <c:v>-1.9663179218659899E-2</c:v>
                </c:pt>
                <c:pt idx="803">
                  <c:v>8.5960378270553105E-3</c:v>
                </c:pt>
                <c:pt idx="804">
                  <c:v>8.5225933177273099E-3</c:v>
                </c:pt>
                <c:pt idx="805">
                  <c:v>-2.5351717574389199E-2</c:v>
                </c:pt>
                <c:pt idx="806">
                  <c:v>0</c:v>
                </c:pt>
                <c:pt idx="807">
                  <c:v>-1.73413198899088E-2</c:v>
                </c:pt>
                <c:pt idx="808">
                  <c:v>2.9412561741593E-3</c:v>
                </c:pt>
                <c:pt idx="809">
                  <c:v>8.79760923295669E-3</c:v>
                </c:pt>
                <c:pt idx="810">
                  <c:v>2.90696209442375E-3</c:v>
                </c:pt>
                <c:pt idx="811">
                  <c:v>-8.6956084790348297E-3</c:v>
                </c:pt>
                <c:pt idx="812">
                  <c:v>-2.92396178658205E-3</c:v>
                </c:pt>
                <c:pt idx="813">
                  <c:v>-8.7976092329565807E-3</c:v>
                </c:pt>
                <c:pt idx="814">
                  <c:v>5.9170344332899402E-3</c:v>
                </c:pt>
                <c:pt idx="815">
                  <c:v>-2.0588321107370099E-2</c:v>
                </c:pt>
                <c:pt idx="816">
                  <c:v>-9.0091575282270596E-3</c:v>
                </c:pt>
                <c:pt idx="817">
                  <c:v>0</c:v>
                </c:pt>
                <c:pt idx="818">
                  <c:v>-3.02989945053222E-3</c:v>
                </c:pt>
                <c:pt idx="819">
                  <c:v>6.0790934960070998E-3</c:v>
                </c:pt>
                <c:pt idx="820">
                  <c:v>1.5105661065802399E-2</c:v>
                </c:pt>
                <c:pt idx="821">
                  <c:v>8.9285253615522999E-3</c:v>
                </c:pt>
                <c:pt idx="822">
                  <c:v>-1.7699308636293199E-2</c:v>
                </c:pt>
                <c:pt idx="823">
                  <c:v>-2.4024002310687999E-2</c:v>
                </c:pt>
                <c:pt idx="824">
                  <c:v>-6.1538157599045898E-3</c:v>
                </c:pt>
                <c:pt idx="825">
                  <c:v>3.0962580222970702E-3</c:v>
                </c:pt>
                <c:pt idx="826">
                  <c:v>3.0861062892419901E-3</c:v>
                </c:pt>
                <c:pt idx="827">
                  <c:v>-9.2309212004770807E-3</c:v>
                </c:pt>
                <c:pt idx="828">
                  <c:v>-2.1738727297416702E-2</c:v>
                </c:pt>
                <c:pt idx="829">
                  <c:v>2.22218009687336E-2</c:v>
                </c:pt>
                <c:pt idx="830">
                  <c:v>-6.2110506991707101E-3</c:v>
                </c:pt>
                <c:pt idx="831">
                  <c:v>1.25003398467193E-2</c:v>
                </c:pt>
                <c:pt idx="832">
                  <c:v>-1.8518718523742001E-2</c:v>
                </c:pt>
                <c:pt idx="833">
                  <c:v>0</c:v>
                </c:pt>
                <c:pt idx="834">
                  <c:v>-1.25786538133824E-2</c:v>
                </c:pt>
                <c:pt idx="835">
                  <c:v>1.27388919248714E-2</c:v>
                </c:pt>
                <c:pt idx="836">
                  <c:v>-9.4338136892969607E-3</c:v>
                </c:pt>
                <c:pt idx="837">
                  <c:v>9.5236581055049199E-3</c:v>
                </c:pt>
                <c:pt idx="838">
                  <c:v>2.8302046796141601E-2</c:v>
                </c:pt>
                <c:pt idx="839">
                  <c:v>6.1161761263943603E-3</c:v>
                </c:pt>
                <c:pt idx="840">
                  <c:v>-6.0789959166961298E-3</c:v>
                </c:pt>
                <c:pt idx="841">
                  <c:v>-2.75230870971441E-2</c:v>
                </c:pt>
                <c:pt idx="842">
                  <c:v>-4.71695732200271E-2</c:v>
                </c:pt>
                <c:pt idx="843">
                  <c:v>-9.9011495521866798E-3</c:v>
                </c:pt>
                <c:pt idx="844">
                  <c:v>-6.6666324228326001E-3</c:v>
                </c:pt>
                <c:pt idx="845">
                  <c:v>-1.3422749381898099E-2</c:v>
                </c:pt>
                <c:pt idx="846">
                  <c:v>6.80246704085907E-3</c:v>
                </c:pt>
                <c:pt idx="847">
                  <c:v>-1.0135193028313E-2</c:v>
                </c:pt>
                <c:pt idx="848">
                  <c:v>1.02389669346056E-2</c:v>
                </c:pt>
                <c:pt idx="849">
                  <c:v>0</c:v>
                </c:pt>
                <c:pt idx="850">
                  <c:v>6.7569399630158502E-3</c:v>
                </c:pt>
                <c:pt idx="851">
                  <c:v>2.34898114183217E-2</c:v>
                </c:pt>
                <c:pt idx="852">
                  <c:v>1.31145825800829E-2</c:v>
                </c:pt>
                <c:pt idx="853">
                  <c:v>9.7087943507634302E-3</c:v>
                </c:pt>
                <c:pt idx="854">
                  <c:v>-2.2435786624651999E-2</c:v>
                </c:pt>
                <c:pt idx="855">
                  <c:v>6.5572386611936198E-3</c:v>
                </c:pt>
                <c:pt idx="856">
                  <c:v>-3.2572084088430199E-3</c:v>
                </c:pt>
                <c:pt idx="857">
                  <c:v>-9.8036623700302698E-3</c:v>
                </c:pt>
                <c:pt idx="858">
                  <c:v>-1.65017746503913E-2</c:v>
                </c:pt>
                <c:pt idx="859">
                  <c:v>0</c:v>
                </c:pt>
                <c:pt idx="860">
                  <c:v>-1.00669543062446E-2</c:v>
                </c:pt>
                <c:pt idx="861">
                  <c:v>-6.7800601675654902E-3</c:v>
                </c:pt>
                <c:pt idx="862">
                  <c:v>1.02389669346056E-2</c:v>
                </c:pt>
                <c:pt idx="863">
                  <c:v>2.3648964496239201E-2</c:v>
                </c:pt>
                <c:pt idx="864">
                  <c:v>-9.9011495521866798E-3</c:v>
                </c:pt>
                <c:pt idx="865">
                  <c:v>1.33331578336837E-2</c:v>
                </c:pt>
                <c:pt idx="866">
                  <c:v>1.64472867864222E-2</c:v>
                </c:pt>
                <c:pt idx="867">
                  <c:v>-9.7085865604553592E-3</c:v>
                </c:pt>
                <c:pt idx="868">
                  <c:v>1.6340206650648299E-2</c:v>
                </c:pt>
                <c:pt idx="869">
                  <c:v>-1.60774970268052E-2</c:v>
                </c:pt>
                <c:pt idx="870">
                  <c:v>-3.2679573991553001E-3</c:v>
                </c:pt>
                <c:pt idx="871">
                  <c:v>6.5572386611936198E-3</c:v>
                </c:pt>
                <c:pt idx="872">
                  <c:v>-1.30289382073641E-2</c:v>
                </c:pt>
                <c:pt idx="873">
                  <c:v>6.6004131933250498E-3</c:v>
                </c:pt>
                <c:pt idx="874">
                  <c:v>-6.5571334034980602E-3</c:v>
                </c:pt>
                <c:pt idx="875">
                  <c:v>3.2999946917826499E-3</c:v>
                </c:pt>
                <c:pt idx="876">
                  <c:v>9.86837207185331E-3</c:v>
                </c:pt>
                <c:pt idx="877">
                  <c:v>-6.5145213896781098E-3</c:v>
                </c:pt>
                <c:pt idx="878">
                  <c:v>0</c:v>
                </c:pt>
                <c:pt idx="879">
                  <c:v>-9.8360158783339299E-3</c:v>
                </c:pt>
                <c:pt idx="880">
                  <c:v>2.6490143664652899E-2</c:v>
                </c:pt>
                <c:pt idx="881">
                  <c:v>0</c:v>
                </c:pt>
                <c:pt idx="882">
                  <c:v>9.6773692451719295E-3</c:v>
                </c:pt>
                <c:pt idx="883">
                  <c:v>5.1118256411718702E-2</c:v>
                </c:pt>
                <c:pt idx="884">
                  <c:v>1.82370853293993E-2</c:v>
                </c:pt>
                <c:pt idx="885">
                  <c:v>2.9850591793803001E-3</c:v>
                </c:pt>
                <c:pt idx="886">
                  <c:v>1.1904604935659899E-2</c:v>
                </c:pt>
                <c:pt idx="887">
                  <c:v>1.7647348200258098E-2</c:v>
                </c:pt>
                <c:pt idx="888">
                  <c:v>-5.7805946048711202E-3</c:v>
                </c:pt>
                <c:pt idx="889">
                  <c:v>1.45348104721187E-2</c:v>
                </c:pt>
                <c:pt idx="890">
                  <c:v>-2.0057206959214199E-2</c:v>
                </c:pt>
                <c:pt idx="891">
                  <c:v>3.21638612628991E-2</c:v>
                </c:pt>
                <c:pt idx="892">
                  <c:v>5.6654201741887997E-3</c:v>
                </c:pt>
                <c:pt idx="893">
                  <c:v>3.1976996819211102E-2</c:v>
                </c:pt>
                <c:pt idx="894">
                  <c:v>-3.9436714507381898E-2</c:v>
                </c:pt>
                <c:pt idx="895">
                  <c:v>1.1730221598018099E-2</c:v>
                </c:pt>
                <c:pt idx="896">
                  <c:v>1.44930215211842E-2</c:v>
                </c:pt>
                <c:pt idx="897">
                  <c:v>-2.0000044441185399E-2</c:v>
                </c:pt>
                <c:pt idx="898">
                  <c:v>8.7464791695992493E-3</c:v>
                </c:pt>
                <c:pt idx="899">
                  <c:v>-8.6706415836012001E-3</c:v>
                </c:pt>
                <c:pt idx="900">
                  <c:v>2.9150698071289602E-3</c:v>
                </c:pt>
                <c:pt idx="901">
                  <c:v>2.6162989176383399E-2</c:v>
                </c:pt>
                <c:pt idx="902">
                  <c:v>3.1161536998630002E-2</c:v>
                </c:pt>
                <c:pt idx="903">
                  <c:v>5.4944698063115098E-3</c:v>
                </c:pt>
                <c:pt idx="904">
                  <c:v>-5.4644455750910703E-3</c:v>
                </c:pt>
                <c:pt idx="905">
                  <c:v>0</c:v>
                </c:pt>
                <c:pt idx="906">
                  <c:v>2.19780501529118E-2</c:v>
                </c:pt>
                <c:pt idx="907">
                  <c:v>1.07527016600912E-2</c:v>
                </c:pt>
                <c:pt idx="908">
                  <c:v>1.3297702687083499E-2</c:v>
                </c:pt>
                <c:pt idx="909">
                  <c:v>-1.0498702451139701E-2</c:v>
                </c:pt>
                <c:pt idx="910">
                  <c:v>7.9576741546276697E-3</c:v>
                </c:pt>
                <c:pt idx="911">
                  <c:v>1.31579733706725E-2</c:v>
                </c:pt>
                <c:pt idx="912">
                  <c:v>3.1168950378259199E-2</c:v>
                </c:pt>
                <c:pt idx="913">
                  <c:v>-3.5264640544130199E-2</c:v>
                </c:pt>
                <c:pt idx="914">
                  <c:v>2.0887673956666099E-2</c:v>
                </c:pt>
                <c:pt idx="915">
                  <c:v>-2.5574487125874499E-3</c:v>
                </c:pt>
                <c:pt idx="916">
                  <c:v>1.5384434990195E-2</c:v>
                </c:pt>
                <c:pt idx="917">
                  <c:v>-7.57563081223688E-3</c:v>
                </c:pt>
                <c:pt idx="918">
                  <c:v>1.2722642886323601E-2</c:v>
                </c:pt>
                <c:pt idx="919">
                  <c:v>0</c:v>
                </c:pt>
                <c:pt idx="920">
                  <c:v>-1.7587981922171099E-2</c:v>
                </c:pt>
                <c:pt idx="921">
                  <c:v>3.3248185821753901E-2</c:v>
                </c:pt>
                <c:pt idx="922">
                  <c:v>2.9702852887942999E-2</c:v>
                </c:pt>
                <c:pt idx="923">
                  <c:v>-1.9230795116450899E-2</c:v>
                </c:pt>
                <c:pt idx="924">
                  <c:v>1.47059406595866E-2</c:v>
                </c:pt>
                <c:pt idx="925">
                  <c:v>-1.6908253579995799E-2</c:v>
                </c:pt>
                <c:pt idx="926">
                  <c:v>-2.21129565709163E-2</c:v>
                </c:pt>
                <c:pt idx="927">
                  <c:v>-1.5075435408404701E-2</c:v>
                </c:pt>
                <c:pt idx="928">
                  <c:v>5.3571639723794799E-2</c:v>
                </c:pt>
                <c:pt idx="929">
                  <c:v>9.6851658255105999E-3</c:v>
                </c:pt>
                <c:pt idx="930">
                  <c:v>1.1990478160666699E-2</c:v>
                </c:pt>
                <c:pt idx="931">
                  <c:v>0</c:v>
                </c:pt>
                <c:pt idx="932">
                  <c:v>1.18481151881864E-2</c:v>
                </c:pt>
                <c:pt idx="933">
                  <c:v>-1.17093810922233E-2</c:v>
                </c:pt>
                <c:pt idx="934">
                  <c:v>1.6587715107981599E-2</c:v>
                </c:pt>
                <c:pt idx="935">
                  <c:v>-1.6317052489877401E-2</c:v>
                </c:pt>
                <c:pt idx="936">
                  <c:v>4.7390838965357604E-3</c:v>
                </c:pt>
                <c:pt idx="937">
                  <c:v>2.3586222511691101E-3</c:v>
                </c:pt>
                <c:pt idx="938">
                  <c:v>4.7057784989497E-3</c:v>
                </c:pt>
                <c:pt idx="939">
                  <c:v>-9.3675485864311795E-3</c:v>
                </c:pt>
                <c:pt idx="940">
                  <c:v>-7.09207861724392E-3</c:v>
                </c:pt>
                <c:pt idx="941">
                  <c:v>2.6190375668747101E-2</c:v>
                </c:pt>
                <c:pt idx="942">
                  <c:v>-2.0881605556456101E-2</c:v>
                </c:pt>
                <c:pt idx="943">
                  <c:v>2.60661040538787E-2</c:v>
                </c:pt>
                <c:pt idx="944">
                  <c:v>4.6189799548439396E-3</c:v>
                </c:pt>
                <c:pt idx="945">
                  <c:v>-6.8965073357856099E-3</c:v>
                </c:pt>
                <c:pt idx="946">
                  <c:v>6.9443994374485101E-3</c:v>
                </c:pt>
                <c:pt idx="947">
                  <c:v>6.8965788503532102E-3</c:v>
                </c:pt>
                <c:pt idx="948">
                  <c:v>-9.1323610661978496E-3</c:v>
                </c:pt>
                <c:pt idx="949">
                  <c:v>1.3824651256707199E-2</c:v>
                </c:pt>
                <c:pt idx="950">
                  <c:v>-4.0908762787943302E-2</c:v>
                </c:pt>
                <c:pt idx="951">
                  <c:v>3.08054828208486E-2</c:v>
                </c:pt>
                <c:pt idx="952">
                  <c:v>0.14942532681263501</c:v>
                </c:pt>
                <c:pt idx="953">
                  <c:v>-1.39999716287416E-2</c:v>
                </c:pt>
                <c:pt idx="954">
                  <c:v>2.0285105847022101E-3</c:v>
                </c:pt>
                <c:pt idx="955">
                  <c:v>1.012145353811E-2</c:v>
                </c:pt>
                <c:pt idx="956">
                  <c:v>-1.80358906143657E-2</c:v>
                </c:pt>
                <c:pt idx="957">
                  <c:v>8.1630828770229407E-3</c:v>
                </c:pt>
                <c:pt idx="958">
                  <c:v>2.0242151396103699E-3</c:v>
                </c:pt>
                <c:pt idx="959">
                  <c:v>2.2222202670093099E-2</c:v>
                </c:pt>
                <c:pt idx="960">
                  <c:v>2.1739357643145399E-2</c:v>
                </c:pt>
                <c:pt idx="961">
                  <c:v>-5.8029095117616497E-3</c:v>
                </c:pt>
                <c:pt idx="962">
                  <c:v>-9.7275628746450408E-3</c:v>
                </c:pt>
                <c:pt idx="963">
                  <c:v>2.1610981552095902E-2</c:v>
                </c:pt>
                <c:pt idx="964">
                  <c:v>-2.8846263141238199E-2</c:v>
                </c:pt>
                <c:pt idx="965">
                  <c:v>4.1584320653864602E-2</c:v>
                </c:pt>
                <c:pt idx="966">
                  <c:v>-5.7034434164072697E-3</c:v>
                </c:pt>
                <c:pt idx="967">
                  <c:v>-2.67686441533895E-2</c:v>
                </c:pt>
                <c:pt idx="968">
                  <c:v>3.7328214616469201E-2</c:v>
                </c:pt>
                <c:pt idx="969">
                  <c:v>1.8936320817803901E-3</c:v>
                </c:pt>
                <c:pt idx="970">
                  <c:v>0</c:v>
                </c:pt>
                <c:pt idx="971">
                  <c:v>-1.13419646930569E-2</c:v>
                </c:pt>
                <c:pt idx="972">
                  <c:v>1.9118548203760301E-3</c:v>
                </c:pt>
                <c:pt idx="973">
                  <c:v>-7.63342010561807E-3</c:v>
                </c:pt>
                <c:pt idx="974">
                  <c:v>3.8462481850687299E-3</c:v>
                </c:pt>
                <c:pt idx="975">
                  <c:v>-1.9157556209542499E-3</c:v>
                </c:pt>
                <c:pt idx="976">
                  <c:v>1.9194327851013099E-3</c:v>
                </c:pt>
                <c:pt idx="977">
                  <c:v>0</c:v>
                </c:pt>
                <c:pt idx="978">
                  <c:v>0</c:v>
                </c:pt>
                <c:pt idx="979">
                  <c:v>1.91563643003656E-3</c:v>
                </c:pt>
                <c:pt idx="980">
                  <c:v>1.9118548203760301E-3</c:v>
                </c:pt>
                <c:pt idx="981">
                  <c:v>3.8170068928635699E-3</c:v>
                </c:pt>
                <c:pt idx="982">
                  <c:v>3.8023744672908101E-3</c:v>
                </c:pt>
                <c:pt idx="983">
                  <c:v>3.7877355094431101E-3</c:v>
                </c:pt>
                <c:pt idx="984">
                  <c:v>-1.8869561368981499E-3</c:v>
                </c:pt>
                <c:pt idx="985">
                  <c:v>5.6710999602818104E-3</c:v>
                </c:pt>
                <c:pt idx="986">
                  <c:v>3.7594912652583099E-3</c:v>
                </c:pt>
                <c:pt idx="987">
                  <c:v>3.74541042747145E-3</c:v>
                </c:pt>
                <c:pt idx="988">
                  <c:v>0</c:v>
                </c:pt>
                <c:pt idx="989">
                  <c:v>0</c:v>
                </c:pt>
                <c:pt idx="990">
                  <c:v>1.8654851811108399E-3</c:v>
                </c:pt>
                <c:pt idx="991">
                  <c:v>-1.8620116260155101E-3</c:v>
                </c:pt>
                <c:pt idx="992">
                  <c:v>-1.8657173365687E-3</c:v>
                </c:pt>
                <c:pt idx="993">
                  <c:v>-3.7384094885312101E-3</c:v>
                </c:pt>
                <c:pt idx="994">
                  <c:v>3.7524376369986101E-3</c:v>
                </c:pt>
                <c:pt idx="995">
                  <c:v>3.73817689912736E-3</c:v>
                </c:pt>
                <c:pt idx="996">
                  <c:v>0</c:v>
                </c:pt>
                <c:pt idx="997">
                  <c:v>5.5864983244096004E-3</c:v>
                </c:pt>
                <c:pt idx="998">
                  <c:v>-1.85155207187759E-3</c:v>
                </c:pt>
                <c:pt idx="999">
                  <c:v>-3.7107813741792299E-3</c:v>
                </c:pt>
                <c:pt idx="1000">
                  <c:v>3.7246025599850701E-3</c:v>
                </c:pt>
                <c:pt idx="1001">
                  <c:v>-3.7107813741792299E-3</c:v>
                </c:pt>
                <c:pt idx="1002">
                  <c:v>-1.8620116260155101E-3</c:v>
                </c:pt>
                <c:pt idx="1003">
                  <c:v>0</c:v>
                </c:pt>
                <c:pt idx="1004">
                  <c:v>-1.8657173365687E-3</c:v>
                </c:pt>
                <c:pt idx="1005">
                  <c:v>3.73817689912736E-3</c:v>
                </c:pt>
                <c:pt idx="1006">
                  <c:v>-1.8620116260155101E-3</c:v>
                </c:pt>
                <c:pt idx="1007">
                  <c:v>1.91911309186143E-3</c:v>
                </c:pt>
                <c:pt idx="1008">
                  <c:v>4.4061426527408402E-2</c:v>
                </c:pt>
                <c:pt idx="1009">
                  <c:v>-4.40366614127932E-2</c:v>
                </c:pt>
                <c:pt idx="1010">
                  <c:v>-1.91946154785493E-3</c:v>
                </c:pt>
                <c:pt idx="1011">
                  <c:v>1.92315296602374E-3</c:v>
                </c:pt>
                <c:pt idx="1012">
                  <c:v>-3.8388070179674601E-3</c:v>
                </c:pt>
                <c:pt idx="1013">
                  <c:v>-5.7802255808628803E-3</c:v>
                </c:pt>
                <c:pt idx="1014">
                  <c:v>1.93782640900863E-3</c:v>
                </c:pt>
                <c:pt idx="1015">
                  <c:v>-1.9340785006131101E-3</c:v>
                </c:pt>
                <c:pt idx="1016">
                  <c:v>9.68983526014266E-3</c:v>
                </c:pt>
                <c:pt idx="1017">
                  <c:v>-3.8388070179674601E-3</c:v>
                </c:pt>
                <c:pt idx="1018">
                  <c:v>-7.7073170163292001E-3</c:v>
                </c:pt>
                <c:pt idx="1019">
                  <c:v>-3.8835318567981198E-3</c:v>
                </c:pt>
                <c:pt idx="1020">
                  <c:v>1.9493598153686099E-2</c:v>
                </c:pt>
                <c:pt idx="1021">
                  <c:v>-5.7363631864428798E-3</c:v>
                </c:pt>
                <c:pt idx="1022">
                  <c:v>1.92315296602374E-3</c:v>
                </c:pt>
                <c:pt idx="1023">
                  <c:v>2.1113264482207399E-2</c:v>
                </c:pt>
                <c:pt idx="1024">
                  <c:v>-1.8797733949996701E-3</c:v>
                </c:pt>
                <c:pt idx="1025">
                  <c:v>-1.31827396176585E-2</c:v>
                </c:pt>
                <c:pt idx="1026">
                  <c:v>-1.5266972057658999E-2</c:v>
                </c:pt>
                <c:pt idx="1027">
                  <c:v>-1.35658396857096E-2</c:v>
                </c:pt>
                <c:pt idx="1028">
                  <c:v>-9.8233314041845602E-3</c:v>
                </c:pt>
                <c:pt idx="1029">
                  <c:v>1.5872922545076801E-2</c:v>
                </c:pt>
                <c:pt idx="1030">
                  <c:v>3.9062864505332497E-3</c:v>
                </c:pt>
                <c:pt idx="1031">
                  <c:v>0</c:v>
                </c:pt>
                <c:pt idx="1032">
                  <c:v>0</c:v>
                </c:pt>
                <c:pt idx="1033">
                  <c:v>1.9453668876765399E-3</c:v>
                </c:pt>
                <c:pt idx="1034">
                  <c:v>1.35923027837281E-2</c:v>
                </c:pt>
                <c:pt idx="1035">
                  <c:v>-3.06511652155778E-2</c:v>
                </c:pt>
                <c:pt idx="1036">
                  <c:v>5.92896807725118E-3</c:v>
                </c:pt>
                <c:pt idx="1037">
                  <c:v>1.17874511390907E-2</c:v>
                </c:pt>
                <c:pt idx="1038">
                  <c:v>7.7671811437272E-3</c:v>
                </c:pt>
                <c:pt idx="1039">
                  <c:v>0</c:v>
                </c:pt>
                <c:pt idx="1040">
                  <c:v>1.1560800736904501E-2</c:v>
                </c:pt>
                <c:pt idx="1041">
                  <c:v>-1.7142841344914301E-2</c:v>
                </c:pt>
                <c:pt idx="1042">
                  <c:v>5.8138308345756498E-3</c:v>
                </c:pt>
                <c:pt idx="1043">
                  <c:v>-1.92674186028762E-3</c:v>
                </c:pt>
                <c:pt idx="1044">
                  <c:v>1.1582884916015701E-2</c:v>
                </c:pt>
                <c:pt idx="1045">
                  <c:v>1.14506041361086E-2</c:v>
                </c:pt>
                <c:pt idx="1046">
                  <c:v>1.88663851656856E-3</c:v>
                </c:pt>
                <c:pt idx="1047">
                  <c:v>1.50660532154538E-2</c:v>
                </c:pt>
                <c:pt idx="1048">
                  <c:v>-1.85558503831617E-3</c:v>
                </c:pt>
                <c:pt idx="1049">
                  <c:v>0</c:v>
                </c:pt>
                <c:pt idx="1050">
                  <c:v>0</c:v>
                </c:pt>
                <c:pt idx="1051">
                  <c:v>-1.8585849956412801E-3</c:v>
                </c:pt>
                <c:pt idx="1052">
                  <c:v>-1.8621583851579E-3</c:v>
                </c:pt>
                <c:pt idx="1053">
                  <c:v>1.8656324883396999E-3</c:v>
                </c:pt>
                <c:pt idx="1054">
                  <c:v>0</c:v>
                </c:pt>
                <c:pt idx="1055">
                  <c:v>-1.8621583851579E-3</c:v>
                </c:pt>
                <c:pt idx="1056">
                  <c:v>-1.8656324883396999E-3</c:v>
                </c:pt>
                <c:pt idx="1057">
                  <c:v>-5.6074717758421901E-3</c:v>
                </c:pt>
                <c:pt idx="1058">
                  <c:v>0</c:v>
                </c:pt>
                <c:pt idx="1059">
                  <c:v>-3.7593194347266198E-3</c:v>
                </c:pt>
                <c:pt idx="1060">
                  <c:v>7.5468963860727501E-3</c:v>
                </c:pt>
                <c:pt idx="1061">
                  <c:v>5.6180869625093097E-3</c:v>
                </c:pt>
                <c:pt idx="1062">
                  <c:v>1.8620457659630401E-3</c:v>
                </c:pt>
                <c:pt idx="1063">
                  <c:v>0</c:v>
                </c:pt>
                <c:pt idx="1064">
                  <c:v>-2.9739720537791298E-2</c:v>
                </c:pt>
                <c:pt idx="1065">
                  <c:v>1.9160164282943E-3</c:v>
                </c:pt>
                <c:pt idx="1066">
                  <c:v>-1.9123523298135701E-3</c:v>
                </c:pt>
                <c:pt idx="1067">
                  <c:v>-5.7470065863788299E-3</c:v>
                </c:pt>
                <c:pt idx="1068">
                  <c:v>7.7073170163293103E-3</c:v>
                </c:pt>
                <c:pt idx="1069">
                  <c:v>7.6479060794256704E-3</c:v>
                </c:pt>
                <c:pt idx="1070">
                  <c:v>1.89783784422692E-3</c:v>
                </c:pt>
                <c:pt idx="1071">
                  <c:v>-5.6819268635321897E-3</c:v>
                </c:pt>
                <c:pt idx="1072">
                  <c:v>-5.7145108349696497E-3</c:v>
                </c:pt>
                <c:pt idx="1073">
                  <c:v>9.5785760214099902E-3</c:v>
                </c:pt>
                <c:pt idx="1074">
                  <c:v>9.4878121468737701E-3</c:v>
                </c:pt>
                <c:pt idx="1075">
                  <c:v>1.8796938206542001E-2</c:v>
                </c:pt>
                <c:pt idx="1076">
                  <c:v>7.38003056853053E-3</c:v>
                </c:pt>
                <c:pt idx="1077">
                  <c:v>3.6630045150254802E-2</c:v>
                </c:pt>
                <c:pt idx="1078">
                  <c:v>1.41345138575612E-2</c:v>
                </c:pt>
                <c:pt idx="1079">
                  <c:v>-1.7423341039696199E-3</c:v>
                </c:pt>
                <c:pt idx="1080">
                  <c:v>-1.22164649340763E-2</c:v>
                </c:pt>
                <c:pt idx="1081">
                  <c:v>7.0670966553498804E-3</c:v>
                </c:pt>
                <c:pt idx="1082">
                  <c:v>0</c:v>
                </c:pt>
                <c:pt idx="1083">
                  <c:v>-1.75434929556006E-3</c:v>
                </c:pt>
                <c:pt idx="1084">
                  <c:v>-1.75753873153661E-3</c:v>
                </c:pt>
                <c:pt idx="1085">
                  <c:v>-3.5210532793814499E-3</c:v>
                </c:pt>
                <c:pt idx="1086">
                  <c:v>3.5334949031979798E-3</c:v>
                </c:pt>
                <c:pt idx="1087">
                  <c:v>3.5211597521145302E-3</c:v>
                </c:pt>
                <c:pt idx="1088">
                  <c:v>8.7720647752231803E-3</c:v>
                </c:pt>
                <c:pt idx="1089">
                  <c:v>-6.9564805830986103E-3</c:v>
                </c:pt>
                <c:pt idx="1090">
                  <c:v>2.1015530704056699E-2</c:v>
                </c:pt>
                <c:pt idx="1091">
                  <c:v>-6.86092040896646E-3</c:v>
                </c:pt>
                <c:pt idx="1092">
                  <c:v>3.4542633637930599E-3</c:v>
                </c:pt>
                <c:pt idx="1093">
                  <c:v>-1.03270134173523E-2</c:v>
                </c:pt>
                <c:pt idx="1094">
                  <c:v>-3.4782928798121602E-3</c:v>
                </c:pt>
                <c:pt idx="1095">
                  <c:v>-6.9808672605115004E-3</c:v>
                </c:pt>
                <c:pt idx="1096">
                  <c:v>1.7574324459335099E-3</c:v>
                </c:pt>
                <c:pt idx="1097">
                  <c:v>-8.7718525769412397E-3</c:v>
                </c:pt>
                <c:pt idx="1098">
                  <c:v>-7.0798186047352704E-3</c:v>
                </c:pt>
                <c:pt idx="1099">
                  <c:v>-1.6042770372069599E-2</c:v>
                </c:pt>
                <c:pt idx="1100">
                  <c:v>1.8116660513107701E-3</c:v>
                </c:pt>
                <c:pt idx="1101">
                  <c:v>1.2658182165750299E-2</c:v>
                </c:pt>
                <c:pt idx="1102">
                  <c:v>-1.2499955452567799E-2</c:v>
                </c:pt>
                <c:pt idx="1103">
                  <c:v>-1.26581821657502E-2</c:v>
                </c:pt>
                <c:pt idx="1104">
                  <c:v>-5.4946119972322204E-3</c:v>
                </c:pt>
                <c:pt idx="1105">
                  <c:v>2.3941126391238299E-2</c:v>
                </c:pt>
                <c:pt idx="1106">
                  <c:v>5.3957883113260304E-3</c:v>
                </c:pt>
                <c:pt idx="1107">
                  <c:v>-1.78876303260566E-3</c:v>
                </c:pt>
                <c:pt idx="1108">
                  <c:v>0</c:v>
                </c:pt>
                <c:pt idx="1109">
                  <c:v>7.1683072812942497E-3</c:v>
                </c:pt>
                <c:pt idx="1110">
                  <c:v>1.9572973458669499E-2</c:v>
                </c:pt>
                <c:pt idx="1111">
                  <c:v>6.9808672605113902E-3</c:v>
                </c:pt>
                <c:pt idx="1112">
                  <c:v>-8.6654335190321508E-3</c:v>
                </c:pt>
                <c:pt idx="1113">
                  <c:v>-3.4967467451592002E-3</c:v>
                </c:pt>
                <c:pt idx="1114">
                  <c:v>-1.22805511680613E-2</c:v>
                </c:pt>
                <c:pt idx="1115">
                  <c:v>2.1314368131741101E-2</c:v>
                </c:pt>
                <c:pt idx="1116">
                  <c:v>6.9564805830986103E-3</c:v>
                </c:pt>
                <c:pt idx="1117">
                  <c:v>-1.72718390685744E-3</c:v>
                </c:pt>
                <c:pt idx="1118">
                  <c:v>1.03806148724081E-2</c:v>
                </c:pt>
                <c:pt idx="1119">
                  <c:v>-1.19861541931449E-2</c:v>
                </c:pt>
                <c:pt idx="1120">
                  <c:v>5.1990924122848796E-3</c:v>
                </c:pt>
                <c:pt idx="1121">
                  <c:v>-4.1379281580730898E-2</c:v>
                </c:pt>
                <c:pt idx="1122">
                  <c:v>-3.5971559506494601E-3</c:v>
                </c:pt>
                <c:pt idx="1123">
                  <c:v>3.6101421951293101E-2</c:v>
                </c:pt>
                <c:pt idx="1124">
                  <c:v>-2.6132588285408199E-2</c:v>
                </c:pt>
                <c:pt idx="1125">
                  <c:v>0</c:v>
                </c:pt>
                <c:pt idx="1126">
                  <c:v>-3.5778506260616401E-3</c:v>
                </c:pt>
                <c:pt idx="1127">
                  <c:v>-8.9767983020542196E-3</c:v>
                </c:pt>
                <c:pt idx="1128">
                  <c:v>2.5362448247112201E-2</c:v>
                </c:pt>
                <c:pt idx="1129">
                  <c:v>-1.7667474515989899E-3</c:v>
                </c:pt>
                <c:pt idx="1130">
                  <c:v>-5.30973015597269E-3</c:v>
                </c:pt>
                <c:pt idx="1131">
                  <c:v>-4.0925161400709002E-2</c:v>
                </c:pt>
                <c:pt idx="1132">
                  <c:v>-7.42121814030161E-3</c:v>
                </c:pt>
                <c:pt idx="1133">
                  <c:v>9.3457109329422305E-3</c:v>
                </c:pt>
                <c:pt idx="1134">
                  <c:v>-2.22219808139398E-2</c:v>
                </c:pt>
                <c:pt idx="1135">
                  <c:v>3.7877985239382901E-3</c:v>
                </c:pt>
                <c:pt idx="1136">
                  <c:v>0</c:v>
                </c:pt>
                <c:pt idx="1137">
                  <c:v>2.83017457739194E-2</c:v>
                </c:pt>
                <c:pt idx="1138">
                  <c:v>1.8348239035110799E-3</c:v>
                </c:pt>
                <c:pt idx="1139">
                  <c:v>7.3258539620808501E-3</c:v>
                </c:pt>
                <c:pt idx="1140">
                  <c:v>2.18183881380698E-2</c:v>
                </c:pt>
                <c:pt idx="1141">
                  <c:v>-1.0676255385179899E-2</c:v>
                </c:pt>
                <c:pt idx="1142">
                  <c:v>4.8059247837529601E-2</c:v>
                </c:pt>
                <c:pt idx="1143">
                  <c:v>-3.5273341516966497E-2</c:v>
                </c:pt>
                <c:pt idx="1144">
                  <c:v>-1.8282812026658699E-3</c:v>
                </c:pt>
                <c:pt idx="1145">
                  <c:v>5.49456648784341E-3</c:v>
                </c:pt>
                <c:pt idx="1146">
                  <c:v>1.63935164229389E-2</c:v>
                </c:pt>
                <c:pt idx="1147">
                  <c:v>8.9606717519383709E-3</c:v>
                </c:pt>
                <c:pt idx="1148">
                  <c:v>3.55222744289585E-3</c:v>
                </c:pt>
                <c:pt idx="1149">
                  <c:v>3.5398620882727198E-3</c:v>
                </c:pt>
                <c:pt idx="1150">
                  <c:v>-1.05822307776292E-2</c:v>
                </c:pt>
                <c:pt idx="1151">
                  <c:v>7.1303096954569104E-3</c:v>
                </c:pt>
                <c:pt idx="1152">
                  <c:v>-7.0798283268954602E-3</c:v>
                </c:pt>
                <c:pt idx="1153">
                  <c:v>1.7826560935947299E-3</c:v>
                </c:pt>
                <c:pt idx="1154">
                  <c:v>7.1174120116157501E-3</c:v>
                </c:pt>
                <c:pt idx="1155">
                  <c:v>1.7669080730595599E-3</c:v>
                </c:pt>
                <c:pt idx="1156">
                  <c:v>-5.2910634973284401E-3</c:v>
                </c:pt>
                <c:pt idx="1157">
                  <c:v>3.5460341738910899E-3</c:v>
                </c:pt>
                <c:pt idx="1158">
                  <c:v>-8.8340205335615193E-3</c:v>
                </c:pt>
                <c:pt idx="1159">
                  <c:v>8.9127560031034801E-3</c:v>
                </c:pt>
                <c:pt idx="1160">
                  <c:v>-1.23674208142914E-2</c:v>
                </c:pt>
                <c:pt idx="1161">
                  <c:v>-7.1553983502992101E-3</c:v>
                </c:pt>
                <c:pt idx="1162">
                  <c:v>1.08103975924258E-2</c:v>
                </c:pt>
                <c:pt idx="1163">
                  <c:v>-3.5648926152933502E-3</c:v>
                </c:pt>
                <c:pt idx="1164">
                  <c:v>-5.36678561627346E-3</c:v>
                </c:pt>
                <c:pt idx="1165">
                  <c:v>-1.7982636294063799E-3</c:v>
                </c:pt>
                <c:pt idx="1166">
                  <c:v>5.4052518096672202E-3</c:v>
                </c:pt>
                <c:pt idx="1167">
                  <c:v>-5.3761921373874904E-3</c:v>
                </c:pt>
                <c:pt idx="1168">
                  <c:v>3.6033244949302801E-3</c:v>
                </c:pt>
                <c:pt idx="1169">
                  <c:v>1.0772217957049E-2</c:v>
                </c:pt>
                <c:pt idx="1170">
                  <c:v>-1.7764272823944599E-3</c:v>
                </c:pt>
                <c:pt idx="1171">
                  <c:v>5.33813753845069E-3</c:v>
                </c:pt>
                <c:pt idx="1172">
                  <c:v>7.0796200261959898E-3</c:v>
                </c:pt>
                <c:pt idx="1173">
                  <c:v>2.6362020125386201E-2</c:v>
                </c:pt>
                <c:pt idx="1174">
                  <c:v>1.8835724446832201E-2</c:v>
                </c:pt>
                <c:pt idx="1175">
                  <c:v>3.3612825389051E-3</c:v>
                </c:pt>
                <c:pt idx="1176">
                  <c:v>-1.6750603678193901E-3</c:v>
                </c:pt>
                <c:pt idx="1177">
                  <c:v>-1.67777216973563E-3</c:v>
                </c:pt>
                <c:pt idx="1178">
                  <c:v>-1.00841443139119E-2</c:v>
                </c:pt>
                <c:pt idx="1179">
                  <c:v>0</c:v>
                </c:pt>
                <c:pt idx="1180">
                  <c:v>-1.0186670369868899E-2</c:v>
                </c:pt>
                <c:pt idx="1181">
                  <c:v>0</c:v>
                </c:pt>
                <c:pt idx="1182">
                  <c:v>-2.7444252993698699E-2</c:v>
                </c:pt>
                <c:pt idx="1183">
                  <c:v>3.8800613398879802E-2</c:v>
                </c:pt>
                <c:pt idx="1184">
                  <c:v>1.35823936707211E-2</c:v>
                </c:pt>
                <c:pt idx="1185">
                  <c:v>-1.6750603678193901E-3</c:v>
                </c:pt>
                <c:pt idx="1186">
                  <c:v>8.3891570480845098E-3</c:v>
                </c:pt>
                <c:pt idx="1187">
                  <c:v>-4.9915404257985197E-3</c:v>
                </c:pt>
                <c:pt idx="1188">
                  <c:v>0</c:v>
                </c:pt>
                <c:pt idx="1189">
                  <c:v>-1.17059130314988E-2</c:v>
                </c:pt>
                <c:pt idx="1190">
                  <c:v>2.3688830240853099E-2</c:v>
                </c:pt>
                <c:pt idx="1191">
                  <c:v>-1.65288171017237E-2</c:v>
                </c:pt>
                <c:pt idx="1192">
                  <c:v>-1.3445525751882599E-2</c:v>
                </c:pt>
                <c:pt idx="1193">
                  <c:v>5.1109899014241096E-3</c:v>
                </c:pt>
                <c:pt idx="1194">
                  <c:v>8.4744689269307099E-3</c:v>
                </c:pt>
                <c:pt idx="1195">
                  <c:v>-2.5210261885714399E-2</c:v>
                </c:pt>
                <c:pt idx="1196">
                  <c:v>0</c:v>
                </c:pt>
                <c:pt idx="1197">
                  <c:v>-1.8965424530838201E-2</c:v>
                </c:pt>
                <c:pt idx="1198">
                  <c:v>2.6362020125386201E-2</c:v>
                </c:pt>
                <c:pt idx="1199">
                  <c:v>-1.19862326999372E-2</c:v>
                </c:pt>
                <c:pt idx="1200">
                  <c:v>2.07971501504777E-2</c:v>
                </c:pt>
                <c:pt idx="1201">
                  <c:v>-5.0934350914719701E-3</c:v>
                </c:pt>
                <c:pt idx="1202">
                  <c:v>-2.3890750025129599E-2</c:v>
                </c:pt>
                <c:pt idx="1203">
                  <c:v>2.0979048316643399E-2</c:v>
                </c:pt>
                <c:pt idx="1204">
                  <c:v>5.1369424768443698E-3</c:v>
                </c:pt>
                <c:pt idx="1205">
                  <c:v>-1.19250750373395E-2</c:v>
                </c:pt>
                <c:pt idx="1206">
                  <c:v>1.7240557160265099E-3</c:v>
                </c:pt>
                <c:pt idx="1207">
                  <c:v>1.8932985921875201E-2</c:v>
                </c:pt>
                <c:pt idx="1208">
                  <c:v>-3.3781177885112701E-3</c:v>
                </c:pt>
                <c:pt idx="1209">
                  <c:v>-1.5254602596697401E-2</c:v>
                </c:pt>
                <c:pt idx="1210">
                  <c:v>-1.3769315402197099E-2</c:v>
                </c:pt>
                <c:pt idx="1211">
                  <c:v>2.0942437411507898E-2</c:v>
                </c:pt>
                <c:pt idx="1212">
                  <c:v>-1.3675064596169101E-2</c:v>
                </c:pt>
                <c:pt idx="1213">
                  <c:v>-1.38648687512938E-2</c:v>
                </c:pt>
                <c:pt idx="1214">
                  <c:v>-2.10896574675844E-2</c:v>
                </c:pt>
                <c:pt idx="1215">
                  <c:v>1.2567358716389899E-2</c:v>
                </c:pt>
                <c:pt idx="1216">
                  <c:v>2.4822760892314801E-2</c:v>
                </c:pt>
                <c:pt idx="1217">
                  <c:v>0</c:v>
                </c:pt>
                <c:pt idx="1218">
                  <c:v>1.03805333591788E-2</c:v>
                </c:pt>
                <c:pt idx="1219">
                  <c:v>-1.54110289543353E-2</c:v>
                </c:pt>
                <c:pt idx="1220">
                  <c:v>2.6087247520606201E-2</c:v>
                </c:pt>
                <c:pt idx="1221">
                  <c:v>-1.35594694420732E-2</c:v>
                </c:pt>
                <c:pt idx="1222">
                  <c:v>-4.1237062326808002E-2</c:v>
                </c:pt>
                <c:pt idx="1223">
                  <c:v>-3.5843741576631E-3</c:v>
                </c:pt>
                <c:pt idx="1224">
                  <c:v>-7.1940070438254403E-3</c:v>
                </c:pt>
                <c:pt idx="1225">
                  <c:v>-1.0869790010986501E-2</c:v>
                </c:pt>
                <c:pt idx="1226">
                  <c:v>-9.1575030384364303E-3</c:v>
                </c:pt>
                <c:pt idx="1227">
                  <c:v>1.29390366309274E-2</c:v>
                </c:pt>
                <c:pt idx="1228">
                  <c:v>-1.82473031993501E-3</c:v>
                </c:pt>
                <c:pt idx="1229">
                  <c:v>-1.8282812026658699E-3</c:v>
                </c:pt>
                <c:pt idx="1230">
                  <c:v>-3.6628287759571301E-3</c:v>
                </c:pt>
                <c:pt idx="1231">
                  <c:v>0</c:v>
                </c:pt>
                <c:pt idx="1232">
                  <c:v>-1.83857988984958E-3</c:v>
                </c:pt>
                <c:pt idx="1233">
                  <c:v>1.84196649240031E-3</c:v>
                </c:pt>
                <c:pt idx="1234">
                  <c:v>-2.9411869695233999E-2</c:v>
                </c:pt>
                <c:pt idx="1235">
                  <c:v>5.6817694229840399E-3</c:v>
                </c:pt>
                <c:pt idx="1236">
                  <c:v>-2.2598677218714999E-2</c:v>
                </c:pt>
                <c:pt idx="1237">
                  <c:v>-9.6340162294114001E-3</c:v>
                </c:pt>
                <c:pt idx="1238">
                  <c:v>-5.8367545066755301E-3</c:v>
                </c:pt>
                <c:pt idx="1239">
                  <c:v>3.9139380437471696E-3</c:v>
                </c:pt>
                <c:pt idx="1240">
                  <c:v>-4.4834118601830099E-2</c:v>
                </c:pt>
                <c:pt idx="1241">
                  <c:v>-5.10206655026577E-2</c:v>
                </c:pt>
                <c:pt idx="1242">
                  <c:v>3.4408734413916502E-2</c:v>
                </c:pt>
                <c:pt idx="1243">
                  <c:v>-2.49478729783441E-2</c:v>
                </c:pt>
                <c:pt idx="1244">
                  <c:v>-3.1983040612168001E-2</c:v>
                </c:pt>
                <c:pt idx="1245">
                  <c:v>-7.26874422162717E-2</c:v>
                </c:pt>
                <c:pt idx="1246">
                  <c:v>6.4133318917948698E-2</c:v>
                </c:pt>
                <c:pt idx="1247">
                  <c:v>5.5803329691207902E-2</c:v>
                </c:pt>
                <c:pt idx="1248">
                  <c:v>2.11418857656413E-2</c:v>
                </c:pt>
                <c:pt idx="1249">
                  <c:v>-4.3478493939823698E-2</c:v>
                </c:pt>
                <c:pt idx="1250">
                  <c:v>-3.0302796791293898E-2</c:v>
                </c:pt>
                <c:pt idx="1251">
                  <c:v>4.24105226842987E-2</c:v>
                </c:pt>
                <c:pt idx="1252">
                  <c:v>2.5695966014581899E-2</c:v>
                </c:pt>
                <c:pt idx="1253">
                  <c:v>1.67014627884607E-2</c:v>
                </c:pt>
                <c:pt idx="1254">
                  <c:v>-2.0533565426524399E-2</c:v>
                </c:pt>
                <c:pt idx="1255">
                  <c:v>-2.72539012679479E-2</c:v>
                </c:pt>
                <c:pt idx="1256">
                  <c:v>2.37069044780371E-2</c:v>
                </c:pt>
                <c:pt idx="1257">
                  <c:v>1.4737004589038699E-2</c:v>
                </c:pt>
                <c:pt idx="1258">
                  <c:v>-4.1494104701746998E-2</c:v>
                </c:pt>
                <c:pt idx="1259">
                  <c:v>-8.6576599067141793E-3</c:v>
                </c:pt>
                <c:pt idx="1260">
                  <c:v>2.40174067948557E-2</c:v>
                </c:pt>
                <c:pt idx="1261">
                  <c:v>1.27930656821202E-2</c:v>
                </c:pt>
                <c:pt idx="1262">
                  <c:v>-2.5263064786056399E-2</c:v>
                </c:pt>
                <c:pt idx="1263">
                  <c:v>-1.5119019295040099E-2</c:v>
                </c:pt>
                <c:pt idx="1264">
                  <c:v>-2.19298757835911E-2</c:v>
                </c:pt>
                <c:pt idx="1265">
                  <c:v>-2.4663689850656399E-2</c:v>
                </c:pt>
                <c:pt idx="1266">
                  <c:v>2.29886285837426E-2</c:v>
                </c:pt>
                <c:pt idx="1267">
                  <c:v>8.9888638904367293E-3</c:v>
                </c:pt>
                <c:pt idx="1268">
                  <c:v>8.90884957213566E-3</c:v>
                </c:pt>
                <c:pt idx="1269">
                  <c:v>-4.4155135776247001E-3</c:v>
                </c:pt>
                <c:pt idx="1270">
                  <c:v>2.6607971313927101E-2</c:v>
                </c:pt>
                <c:pt idx="1271">
                  <c:v>-1.1236397032283E-2</c:v>
                </c:pt>
                <c:pt idx="1272">
                  <c:v>-4.0908764594744997E-2</c:v>
                </c:pt>
                <c:pt idx="1273">
                  <c:v>-7.1091243110018498E-3</c:v>
                </c:pt>
                <c:pt idx="1274">
                  <c:v>9.5466336087990308E-3</c:v>
                </c:pt>
                <c:pt idx="1275">
                  <c:v>-2.3640592241215699E-2</c:v>
                </c:pt>
                <c:pt idx="1276">
                  <c:v>4.3583376116440503E-2</c:v>
                </c:pt>
                <c:pt idx="1277">
                  <c:v>-6.4965247147615396E-2</c:v>
                </c:pt>
                <c:pt idx="1278">
                  <c:v>-7.4440846346236402E-3</c:v>
                </c:pt>
                <c:pt idx="1279">
                  <c:v>-2.25000973845032E-2</c:v>
                </c:pt>
                <c:pt idx="1280">
                  <c:v>-2.5575520634065999E-2</c:v>
                </c:pt>
                <c:pt idx="1281">
                  <c:v>-4.1994799553153203E-2</c:v>
                </c:pt>
                <c:pt idx="1282">
                  <c:v>1.6438405196945501E-2</c:v>
                </c:pt>
                <c:pt idx="1283">
                  <c:v>0</c:v>
                </c:pt>
                <c:pt idx="1284">
                  <c:v>-5.3906227311832904E-3</c:v>
                </c:pt>
                <c:pt idx="1285">
                  <c:v>3.5230256560659E-2</c:v>
                </c:pt>
                <c:pt idx="1286">
                  <c:v>1.57067764390506E-2</c:v>
                </c:pt>
                <c:pt idx="1287">
                  <c:v>4.3814521088018497E-2</c:v>
                </c:pt>
                <c:pt idx="1288">
                  <c:v>-2.2222388247600301E-2</c:v>
                </c:pt>
                <c:pt idx="1289">
                  <c:v>2.52543844546382E-3</c:v>
                </c:pt>
                <c:pt idx="1290">
                  <c:v>-2.5190766723883701E-3</c:v>
                </c:pt>
                <c:pt idx="1291">
                  <c:v>-7.5756012296632697E-3</c:v>
                </c:pt>
                <c:pt idx="1292">
                  <c:v>-1.52671459113573E-2</c:v>
                </c:pt>
                <c:pt idx="1293">
                  <c:v>4.9095632158711003E-2</c:v>
                </c:pt>
                <c:pt idx="1294">
                  <c:v>4.9259128004359703E-3</c:v>
                </c:pt>
                <c:pt idx="1295">
                  <c:v>1.22551802214854E-2</c:v>
                </c:pt>
                <c:pt idx="1296">
                  <c:v>-1.6949231458367301E-2</c:v>
                </c:pt>
                <c:pt idx="1297">
                  <c:v>-2.70937044825653E-2</c:v>
                </c:pt>
                <c:pt idx="1298">
                  <c:v>-3.0379689562281299E-2</c:v>
                </c:pt>
                <c:pt idx="1299">
                  <c:v>-3.6553478344334603E-2</c:v>
                </c:pt>
                <c:pt idx="1300">
                  <c:v>2.98101109786417E-2</c:v>
                </c:pt>
                <c:pt idx="1301">
                  <c:v>-4.7368260859308502E-2</c:v>
                </c:pt>
                <c:pt idx="1302">
                  <c:v>-3.03866281181671E-2</c:v>
                </c:pt>
                <c:pt idx="1303">
                  <c:v>1.1395718971770099E-2</c:v>
                </c:pt>
                <c:pt idx="1304">
                  <c:v>2.2535276789198599E-2</c:v>
                </c:pt>
                <c:pt idx="1305">
                  <c:v>-1.1019081371623799E-2</c:v>
                </c:pt>
                <c:pt idx="1306">
                  <c:v>1.6712742172100201E-2</c:v>
                </c:pt>
                <c:pt idx="1307">
                  <c:v>-3.0136572602394499E-2</c:v>
                </c:pt>
                <c:pt idx="1308">
                  <c:v>-1.41246094815004E-2</c:v>
                </c:pt>
                <c:pt idx="1309">
                  <c:v>-3.4383891004293801E-2</c:v>
                </c:pt>
                <c:pt idx="1310">
                  <c:v>1.18693017420554E-2</c:v>
                </c:pt>
                <c:pt idx="1311">
                  <c:v>-2.3460396695231901E-2</c:v>
                </c:pt>
                <c:pt idx="1312">
                  <c:v>2.1021040147327402E-2</c:v>
                </c:pt>
                <c:pt idx="1313">
                  <c:v>1.17647401298237E-2</c:v>
                </c:pt>
                <c:pt idx="1314">
                  <c:v>4.3604899929426698E-2</c:v>
                </c:pt>
                <c:pt idx="1315">
                  <c:v>-5.5713604236720098E-3</c:v>
                </c:pt>
                <c:pt idx="1316">
                  <c:v>-1.4005604237833501E-2</c:v>
                </c:pt>
                <c:pt idx="1317">
                  <c:v>-2.8409014680222899E-2</c:v>
                </c:pt>
                <c:pt idx="1318">
                  <c:v>5.8479701404174902E-3</c:v>
                </c:pt>
                <c:pt idx="1319">
                  <c:v>-8.7209964269464504E-3</c:v>
                </c:pt>
                <c:pt idx="1320">
                  <c:v>2.9326014172319499E-3</c:v>
                </c:pt>
                <c:pt idx="1321">
                  <c:v>1.16961883389532E-2</c:v>
                </c:pt>
                <c:pt idx="1322">
                  <c:v>-8.6706655029389294E-3</c:v>
                </c:pt>
                <c:pt idx="1323">
                  <c:v>6.4139706614658204E-2</c:v>
                </c:pt>
                <c:pt idx="1324">
                  <c:v>-8.21893143354668E-3</c:v>
                </c:pt>
                <c:pt idx="1325">
                  <c:v>-2.76247755091518E-3</c:v>
                </c:pt>
                <c:pt idx="1326">
                  <c:v>-1.6620623168400999E-2</c:v>
                </c:pt>
                <c:pt idx="1327">
                  <c:v>-1.40844285060975E-2</c:v>
                </c:pt>
                <c:pt idx="1328">
                  <c:v>-4.0000113114494397E-2</c:v>
                </c:pt>
                <c:pt idx="1329">
                  <c:v>-2.9759046740951401E-3</c:v>
                </c:pt>
                <c:pt idx="1330">
                  <c:v>-1.79105797994767E-2</c:v>
                </c:pt>
                <c:pt idx="1331">
                  <c:v>0</c:v>
                </c:pt>
                <c:pt idx="1332">
                  <c:v>4.8632268744901799E-2</c:v>
                </c:pt>
                <c:pt idx="1333">
                  <c:v>1.7391434069542001E-2</c:v>
                </c:pt>
                <c:pt idx="1334">
                  <c:v>-1.1396121801082E-2</c:v>
                </c:pt>
                <c:pt idx="1335">
                  <c:v>-1.44093834820582E-2</c:v>
                </c:pt>
                <c:pt idx="1336">
                  <c:v>-1.16956922227164E-2</c:v>
                </c:pt>
                <c:pt idx="1337">
                  <c:v>4.7337404840981798E-2</c:v>
                </c:pt>
                <c:pt idx="1338">
                  <c:v>3.1073006519339402E-2</c:v>
                </c:pt>
                <c:pt idx="1339">
                  <c:v>-4.3835514764775298E-2</c:v>
                </c:pt>
                <c:pt idx="1340">
                  <c:v>-4.8710539265275903E-2</c:v>
                </c:pt>
                <c:pt idx="1341">
                  <c:v>1.8072425131280399E-2</c:v>
                </c:pt>
                <c:pt idx="1342">
                  <c:v>-2.3668953414153801E-2</c:v>
                </c:pt>
                <c:pt idx="1343">
                  <c:v>-3.0300978869008898E-3</c:v>
                </c:pt>
                <c:pt idx="1344">
                  <c:v>9.1185235292752208E-3</c:v>
                </c:pt>
                <c:pt idx="1345">
                  <c:v>-3.0120736944326099E-2</c:v>
                </c:pt>
                <c:pt idx="1346">
                  <c:v>0</c:v>
                </c:pt>
                <c:pt idx="1347">
                  <c:v>-3.1055732614130999E-2</c:v>
                </c:pt>
                <c:pt idx="1348">
                  <c:v>-9.6153671852652299E-3</c:v>
                </c:pt>
                <c:pt idx="1349">
                  <c:v>-1.9417257154560701E-2</c:v>
                </c:pt>
                <c:pt idx="1350">
                  <c:v>-3.3005721333903E-3</c:v>
                </c:pt>
                <c:pt idx="1351">
                  <c:v>-3.3113147088931201E-3</c:v>
                </c:pt>
                <c:pt idx="1352">
                  <c:v>6.6448197829385098E-3</c:v>
                </c:pt>
                <c:pt idx="1353">
                  <c:v>-6.6009576092303998E-3</c:v>
                </c:pt>
                <c:pt idx="1354">
                  <c:v>9.96675992976747E-3</c:v>
                </c:pt>
                <c:pt idx="1355">
                  <c:v>6.5789669519583399E-2</c:v>
                </c:pt>
                <c:pt idx="1356">
                  <c:v>-2.7777811719883101E-2</c:v>
                </c:pt>
                <c:pt idx="1357">
                  <c:v>-3.1749263588731701E-3</c:v>
                </c:pt>
                <c:pt idx="1358">
                  <c:v>3.5032092645844198E-2</c:v>
                </c:pt>
                <c:pt idx="1359">
                  <c:v>-2.76920838728387E-2</c:v>
                </c:pt>
                <c:pt idx="1360">
                  <c:v>1.2657993363473299E-2</c:v>
                </c:pt>
                <c:pt idx="1361">
                  <c:v>2.1875107977957099E-2</c:v>
                </c:pt>
                <c:pt idx="1362">
                  <c:v>-1.2232450282159199E-2</c:v>
                </c:pt>
                <c:pt idx="1363">
                  <c:v>-3.0962029162002699E-3</c:v>
                </c:pt>
                <c:pt idx="1364">
                  <c:v>-1.5527954128899599E-2</c:v>
                </c:pt>
                <c:pt idx="1365">
                  <c:v>-1.8927235425755602E-2</c:v>
                </c:pt>
                <c:pt idx="1366">
                  <c:v>1.92923869759749E-2</c:v>
                </c:pt>
                <c:pt idx="1367">
                  <c:v>4.1009545331358498E-2</c:v>
                </c:pt>
                <c:pt idx="1368">
                  <c:v>0</c:v>
                </c:pt>
                <c:pt idx="1369">
                  <c:v>3.3333390461875702E-2</c:v>
                </c:pt>
                <c:pt idx="1370">
                  <c:v>-5.8649540488898699E-3</c:v>
                </c:pt>
                <c:pt idx="1371">
                  <c:v>6.1946783803005799E-2</c:v>
                </c:pt>
                <c:pt idx="1372">
                  <c:v>-5.5554931505633603E-3</c:v>
                </c:pt>
                <c:pt idx="1373">
                  <c:v>-2.5139696797856499E-2</c:v>
                </c:pt>
                <c:pt idx="1374">
                  <c:v>-1.7191864474568101E-2</c:v>
                </c:pt>
                <c:pt idx="1375">
                  <c:v>-4.3731857986245501E-2</c:v>
                </c:pt>
                <c:pt idx="1376">
                  <c:v>2.7439059349503699E-2</c:v>
                </c:pt>
                <c:pt idx="1377">
                  <c:v>-1.48367950032259E-2</c:v>
                </c:pt>
                <c:pt idx="1378">
                  <c:v>-3.0120140708296199E-3</c:v>
                </c:pt>
                <c:pt idx="1379">
                  <c:v>9.0632556895775505E-3</c:v>
                </c:pt>
                <c:pt idx="1380">
                  <c:v>8.9821895446970893E-3</c:v>
                </c:pt>
                <c:pt idx="1381">
                  <c:v>5.9347347838560804E-3</c:v>
                </c:pt>
                <c:pt idx="1382">
                  <c:v>-2.6548871883157601E-2</c:v>
                </c:pt>
                <c:pt idx="1383">
                  <c:v>3.0303121189347599E-2</c:v>
                </c:pt>
                <c:pt idx="1384">
                  <c:v>-5.8821205476239299E-3</c:v>
                </c:pt>
                <c:pt idx="1385">
                  <c:v>3.5502802637073297E-2</c:v>
                </c:pt>
                <c:pt idx="1386">
                  <c:v>8.5714124122151496E-3</c:v>
                </c:pt>
                <c:pt idx="1387">
                  <c:v>-2.54957831604718E-2</c:v>
                </c:pt>
                <c:pt idx="1388">
                  <c:v>1.7441910648587401E-2</c:v>
                </c:pt>
                <c:pt idx="1389">
                  <c:v>2.8573529269182401E-3</c:v>
                </c:pt>
                <c:pt idx="1390">
                  <c:v>-1.70941424186918E-2</c:v>
                </c:pt>
                <c:pt idx="1391">
                  <c:v>-1.44929163692971E-2</c:v>
                </c:pt>
                <c:pt idx="1392">
                  <c:v>2.3529480259647701E-2</c:v>
                </c:pt>
                <c:pt idx="1393">
                  <c:v>2.8735307609266598E-3</c:v>
                </c:pt>
                <c:pt idx="1394">
                  <c:v>4.8710620292854598E-2</c:v>
                </c:pt>
                <c:pt idx="1395">
                  <c:v>1.09290702560018E-2</c:v>
                </c:pt>
                <c:pt idx="1396">
                  <c:v>2.7025190672427201E-3</c:v>
                </c:pt>
                <c:pt idx="1397">
                  <c:v>-3.1073179978823699E-2</c:v>
                </c:pt>
                <c:pt idx="1398">
                  <c:v>-1.45771805787164E-2</c:v>
                </c:pt>
                <c:pt idx="1399">
                  <c:v>2.9584518688563401E-3</c:v>
                </c:pt>
                <c:pt idx="1400">
                  <c:v>4.1298063770705398E-2</c:v>
                </c:pt>
                <c:pt idx="1401">
                  <c:v>3.1161271489092299E-2</c:v>
                </c:pt>
                <c:pt idx="1402">
                  <c:v>-2.19779649559671E-2</c:v>
                </c:pt>
                <c:pt idx="1403">
                  <c:v>1.12359252493619E-2</c:v>
                </c:pt>
                <c:pt idx="1404">
                  <c:v>8.3333489484000902E-3</c:v>
                </c:pt>
                <c:pt idx="1405">
                  <c:v>-1.6528956335900399E-2</c:v>
                </c:pt>
                <c:pt idx="1406">
                  <c:v>-2.8011131440196398E-2</c:v>
                </c:pt>
                <c:pt idx="1407">
                  <c:v>-1.44092221261105E-2</c:v>
                </c:pt>
                <c:pt idx="1408">
                  <c:v>3.5087861866825498E-2</c:v>
                </c:pt>
                <c:pt idx="1409">
                  <c:v>-1.12996318291904E-2</c:v>
                </c:pt>
                <c:pt idx="1410">
                  <c:v>-5.7141936422425701E-3</c:v>
                </c:pt>
                <c:pt idx="1411">
                  <c:v>2.0114771635676799E-2</c:v>
                </c:pt>
                <c:pt idx="1412">
                  <c:v>-5.6337884717308301E-2</c:v>
                </c:pt>
                <c:pt idx="1413">
                  <c:v>-5.9702136903486596E-3</c:v>
                </c:pt>
                <c:pt idx="1414">
                  <c:v>-3.00287355041195E-3</c:v>
                </c:pt>
                <c:pt idx="1415">
                  <c:v>-2.4096400230166699E-2</c:v>
                </c:pt>
                <c:pt idx="1416">
                  <c:v>-3.0866194716944102E-3</c:v>
                </c:pt>
                <c:pt idx="1417">
                  <c:v>6.1919346878327401E-3</c:v>
                </c:pt>
                <c:pt idx="1418">
                  <c:v>-9.2308703924625004E-3</c:v>
                </c:pt>
                <c:pt idx="1419">
                  <c:v>3.1057082115824E-3</c:v>
                </c:pt>
                <c:pt idx="1420">
                  <c:v>-3.0959589900967099E-2</c:v>
                </c:pt>
                <c:pt idx="1421">
                  <c:v>3.8338467830255997E-2</c:v>
                </c:pt>
                <c:pt idx="1422">
                  <c:v>-3.3846192675894698E-2</c:v>
                </c:pt>
                <c:pt idx="1423">
                  <c:v>-9.5539014865137998E-3</c:v>
                </c:pt>
                <c:pt idx="1424">
                  <c:v>-3.5369721635208198E-2</c:v>
                </c:pt>
                <c:pt idx="1425">
                  <c:v>3.6666609403102901E-2</c:v>
                </c:pt>
                <c:pt idx="1426">
                  <c:v>-6.7524408401395605E-2</c:v>
                </c:pt>
                <c:pt idx="1427">
                  <c:v>-3.1034268115093099E-2</c:v>
                </c:pt>
                <c:pt idx="1428">
                  <c:v>-8.1850653752803398E-2</c:v>
                </c:pt>
                <c:pt idx="1429">
                  <c:v>1.9379848609541998E-2</c:v>
                </c:pt>
                <c:pt idx="1430">
                  <c:v>3.8024257058832901E-3</c:v>
                </c:pt>
                <c:pt idx="1431">
                  <c:v>1.8939190298280902E-2</c:v>
                </c:pt>
                <c:pt idx="1432">
                  <c:v>-5.2044582071417399E-2</c:v>
                </c:pt>
                <c:pt idx="1433">
                  <c:v>3.9215906203841501E-2</c:v>
                </c:pt>
                <c:pt idx="1434">
                  <c:v>5.6603773584905599E-2</c:v>
                </c:pt>
                <c:pt idx="1435">
                  <c:v>1.0714112253213001E-2</c:v>
                </c:pt>
                <c:pt idx="1436">
                  <c:v>7.0671199529221901E-3</c:v>
                </c:pt>
                <c:pt idx="1437">
                  <c:v>-8.4210409714049098E-2</c:v>
                </c:pt>
                <c:pt idx="1438">
                  <c:v>-2.2988651908606501E-2</c:v>
                </c:pt>
                <c:pt idx="1439">
                  <c:v>-1.9607847286864901E-2</c:v>
                </c:pt>
                <c:pt idx="1440">
                  <c:v>-3.2000136425235602E-2</c:v>
                </c:pt>
                <c:pt idx="1441">
                  <c:v>2.4793664874426E-2</c:v>
                </c:pt>
                <c:pt idx="1442">
                  <c:v>-8.0644950706275607E-3</c:v>
                </c:pt>
                <c:pt idx="1443">
                  <c:v>-1.62604488561746E-2</c:v>
                </c:pt>
                <c:pt idx="1444">
                  <c:v>7.8512714605589895E-2</c:v>
                </c:pt>
                <c:pt idx="1445">
                  <c:v>3.4482822789144198E-2</c:v>
                </c:pt>
                <c:pt idx="1446">
                  <c:v>6.6666486781109702E-2</c:v>
                </c:pt>
                <c:pt idx="1447">
                  <c:v>-1.3888666374165101E-2</c:v>
                </c:pt>
                <c:pt idx="1448">
                  <c:v>-1.7605727809162201E-2</c:v>
                </c:pt>
                <c:pt idx="1449">
                  <c:v>1.7921244359354299E-2</c:v>
                </c:pt>
                <c:pt idx="1450">
                  <c:v>-5.2817183427486598E-2</c:v>
                </c:pt>
                <c:pt idx="1451">
                  <c:v>-2.97396035568799E-2</c:v>
                </c:pt>
                <c:pt idx="1452">
                  <c:v>-0.103448675132453</c:v>
                </c:pt>
                <c:pt idx="1453">
                  <c:v>4.7008962917726799E-2</c:v>
                </c:pt>
                <c:pt idx="1454">
                  <c:v>-3.2652866579455202E-2</c:v>
                </c:pt>
                <c:pt idx="1455">
                  <c:v>-5.9072077517461102E-2</c:v>
                </c:pt>
                <c:pt idx="1456">
                  <c:v>-1.7937055323838599E-2</c:v>
                </c:pt>
                <c:pt idx="1457">
                  <c:v>0</c:v>
                </c:pt>
                <c:pt idx="1458">
                  <c:v>4.5660134171230304E-3</c:v>
                </c:pt>
                <c:pt idx="1459">
                  <c:v>5.0000003066231903E-2</c:v>
                </c:pt>
                <c:pt idx="1460">
                  <c:v>-3.0302957739963901E-2</c:v>
                </c:pt>
                <c:pt idx="1461">
                  <c:v>-3.1249621683120801E-2</c:v>
                </c:pt>
                <c:pt idx="1462">
                  <c:v>8.2949009354026798E-2</c:v>
                </c:pt>
                <c:pt idx="1463">
                  <c:v>-1.27662115178821E-2</c:v>
                </c:pt>
                <c:pt idx="1464">
                  <c:v>1.2931295167186699E-2</c:v>
                </c:pt>
                <c:pt idx="1465">
                  <c:v>-4.2553024144471797E-2</c:v>
                </c:pt>
                <c:pt idx="1466">
                  <c:v>4.4444261893927299E-2</c:v>
                </c:pt>
                <c:pt idx="1467">
                  <c:v>-2.5531848932857499E-2</c:v>
                </c:pt>
                <c:pt idx="1468">
                  <c:v>-3.0567663464428602E-2</c:v>
                </c:pt>
                <c:pt idx="1469">
                  <c:v>7.2072000897483099E-2</c:v>
                </c:pt>
                <c:pt idx="1470">
                  <c:v>8.4033394320588393E-3</c:v>
                </c:pt>
                <c:pt idx="1471">
                  <c:v>-4.1667121065129802E-3</c:v>
                </c:pt>
                <c:pt idx="1472">
                  <c:v>-1.6736359159408899E-2</c:v>
                </c:pt>
                <c:pt idx="1473">
                  <c:v>-4.6808619351401397E-2</c:v>
                </c:pt>
                <c:pt idx="1474">
                  <c:v>8.9284289211470896E-3</c:v>
                </c:pt>
                <c:pt idx="1475">
                  <c:v>-8.8494175257747207E-3</c:v>
                </c:pt>
                <c:pt idx="1476">
                  <c:v>8.9284289211470896E-3</c:v>
                </c:pt>
                <c:pt idx="1477">
                  <c:v>7.5221660776108895E-2</c:v>
                </c:pt>
                <c:pt idx="1478">
                  <c:v>8.6419684542922995E-2</c:v>
                </c:pt>
                <c:pt idx="1479">
                  <c:v>-3.7878687219682503E-2</c:v>
                </c:pt>
                <c:pt idx="1480">
                  <c:v>-3.9371563473446997E-3</c:v>
                </c:pt>
                <c:pt idx="1481">
                  <c:v>0</c:v>
                </c:pt>
                <c:pt idx="1482">
                  <c:v>1.18577298519004E-2</c:v>
                </c:pt>
                <c:pt idx="1483">
                  <c:v>2.7343625247206502E-2</c:v>
                </c:pt>
                <c:pt idx="1484">
                  <c:v>0</c:v>
                </c:pt>
                <c:pt idx="1485">
                  <c:v>7.6047488154225001E-3</c:v>
                </c:pt>
                <c:pt idx="1486">
                  <c:v>-2.2641550162767501E-2</c:v>
                </c:pt>
                <c:pt idx="1487">
                  <c:v>-7.7219872076360599E-3</c:v>
                </c:pt>
                <c:pt idx="1488">
                  <c:v>1.94552533268155E-2</c:v>
                </c:pt>
                <c:pt idx="1489">
                  <c:v>-3.4351207538468299E-2</c:v>
                </c:pt>
                <c:pt idx="1490">
                  <c:v>1.5810342019708799E-2</c:v>
                </c:pt>
                <c:pt idx="1491">
                  <c:v>-7.7822903155563197E-3</c:v>
                </c:pt>
                <c:pt idx="1492">
                  <c:v>-1.1764306274906801E-2</c:v>
                </c:pt>
                <c:pt idx="1493">
                  <c:v>7.9363779172105797E-3</c:v>
                </c:pt>
                <c:pt idx="1494">
                  <c:v>-7.0866158461672601E-2</c:v>
                </c:pt>
                <c:pt idx="1495">
                  <c:v>4.6609755757347403E-2</c:v>
                </c:pt>
                <c:pt idx="1496">
                  <c:v>4.4534581462786799E-2</c:v>
                </c:pt>
                <c:pt idx="1497">
                  <c:v>-3.1007778692196099E-2</c:v>
                </c:pt>
                <c:pt idx="1498">
                  <c:v>-1.9999896385896901E-2</c:v>
                </c:pt>
                <c:pt idx="1499">
                  <c:v>0</c:v>
                </c:pt>
                <c:pt idx="1500">
                  <c:v>-2.8571409691309699E-2</c:v>
                </c:pt>
                <c:pt idx="1501">
                  <c:v>0</c:v>
                </c:pt>
                <c:pt idx="1502">
                  <c:v>2.1008518640037901E-2</c:v>
                </c:pt>
                <c:pt idx="1503">
                  <c:v>-4.1156037836371697E-3</c:v>
                </c:pt>
                <c:pt idx="1504">
                  <c:v>1.2396943936564901E-2</c:v>
                </c:pt>
                <c:pt idx="1505">
                  <c:v>-6.5306063560989794E-2</c:v>
                </c:pt>
                <c:pt idx="1506">
                  <c:v>0</c:v>
                </c:pt>
                <c:pt idx="1507">
                  <c:v>0</c:v>
                </c:pt>
                <c:pt idx="1508">
                  <c:v>-0.18340621644451699</c:v>
                </c:pt>
                <c:pt idx="1509">
                  <c:v>2.4064074284475101E-2</c:v>
                </c:pt>
                <c:pt idx="1510">
                  <c:v>1.3054833782178501E-2</c:v>
                </c:pt>
                <c:pt idx="1511">
                  <c:v>-5.1543484551523902E-3</c:v>
                </c:pt>
                <c:pt idx="1512">
                  <c:v>-3.1088277762678501E-2</c:v>
                </c:pt>
                <c:pt idx="1513">
                  <c:v>1.06950880123908E-2</c:v>
                </c:pt>
                <c:pt idx="1514">
                  <c:v>-5.2910638327639996E-3</c:v>
                </c:pt>
                <c:pt idx="1515">
                  <c:v>-1.06382726789893E-2</c:v>
                </c:pt>
                <c:pt idx="1516">
                  <c:v>-5.1074892690616602E-2</c:v>
                </c:pt>
                <c:pt idx="1517">
                  <c:v>-2.2663132043197198E-2</c:v>
                </c:pt>
                <c:pt idx="1518">
                  <c:v>1.44925994679296E-2</c:v>
                </c:pt>
                <c:pt idx="1519">
                  <c:v>-4.2857001885560901E-2</c:v>
                </c:pt>
                <c:pt idx="1520">
                  <c:v>-2.0895751282349301E-2</c:v>
                </c:pt>
                <c:pt idx="1521">
                  <c:v>-1.8292887585522499E-2</c:v>
                </c:pt>
                <c:pt idx="1522">
                  <c:v>-1.5527708286231999E-2</c:v>
                </c:pt>
                <c:pt idx="1523">
                  <c:v>9.4639981627833106E-3</c:v>
                </c:pt>
                <c:pt idx="1524">
                  <c:v>-2.1875153622981001E-2</c:v>
                </c:pt>
                <c:pt idx="1525">
                  <c:v>-3.6544937851105498E-2</c:v>
                </c:pt>
                <c:pt idx="1526">
                  <c:v>3.4483576256178999E-3</c:v>
                </c:pt>
                <c:pt idx="1527">
                  <c:v>-1.71820015793719E-2</c:v>
                </c:pt>
                <c:pt idx="1528">
                  <c:v>4.8951473408156997E-2</c:v>
                </c:pt>
                <c:pt idx="1529">
                  <c:v>-1.6666619094709099E-2</c:v>
                </c:pt>
                <c:pt idx="1530">
                  <c:v>-3.7288291238530002E-2</c:v>
                </c:pt>
                <c:pt idx="1531">
                  <c:v>7.0419601159341597E-3</c:v>
                </c:pt>
                <c:pt idx="1532">
                  <c:v>8.0419746332186903E-2</c:v>
                </c:pt>
                <c:pt idx="1533">
                  <c:v>-1.6181271625196999E-2</c:v>
                </c:pt>
                <c:pt idx="1534">
                  <c:v>5.2631614886908797E-2</c:v>
                </c:pt>
                <c:pt idx="1535">
                  <c:v>3.1249918911415001E-2</c:v>
                </c:pt>
                <c:pt idx="1536">
                  <c:v>7.2727718781540898E-2</c:v>
                </c:pt>
                <c:pt idx="1537">
                  <c:v>-5.6501407514111196E-3</c:v>
                </c:pt>
                <c:pt idx="1538">
                  <c:v>-5.6818039410529899E-3</c:v>
                </c:pt>
                <c:pt idx="1539">
                  <c:v>-3.1428640482953601E-2</c:v>
                </c:pt>
                <c:pt idx="1540">
                  <c:v>1.4749226410001899E-2</c:v>
                </c:pt>
                <c:pt idx="1541">
                  <c:v>2.0348938953786502E-2</c:v>
                </c:pt>
                <c:pt idx="1542">
                  <c:v>-5.6982131567445598E-3</c:v>
                </c:pt>
                <c:pt idx="1543">
                  <c:v>2.2923029373017101E-2</c:v>
                </c:pt>
                <c:pt idx="1544">
                  <c:v>3.6414685949073003E-2</c:v>
                </c:pt>
                <c:pt idx="1545">
                  <c:v>-4.3243121936167001E-2</c:v>
                </c:pt>
                <c:pt idx="1546">
                  <c:v>-1.4124912076180799E-2</c:v>
                </c:pt>
                <c:pt idx="1547">
                  <c:v>-2.57876831264243E-2</c:v>
                </c:pt>
                <c:pt idx="1548">
                  <c:v>6.4705867089207503E-2</c:v>
                </c:pt>
                <c:pt idx="1549">
                  <c:v>2.20996772082904E-2</c:v>
                </c:pt>
                <c:pt idx="1550">
                  <c:v>4.5945676795870798E-2</c:v>
                </c:pt>
                <c:pt idx="1551">
                  <c:v>-2.58377159445699E-3</c:v>
                </c:pt>
                <c:pt idx="1552">
                  <c:v>-2.5907000466330699E-2</c:v>
                </c:pt>
                <c:pt idx="1553">
                  <c:v>4.2553223792649503E-2</c:v>
                </c:pt>
                <c:pt idx="1554">
                  <c:v>2.04082443201247E-2</c:v>
                </c:pt>
                <c:pt idx="1555">
                  <c:v>-2.4999805387395799E-2</c:v>
                </c:pt>
                <c:pt idx="1556">
                  <c:v>2.56408209203784E-2</c:v>
                </c:pt>
                <c:pt idx="1557">
                  <c:v>-4.9999870258263801E-3</c:v>
                </c:pt>
                <c:pt idx="1558">
                  <c:v>5.0251125232458798E-3</c:v>
                </c:pt>
                <c:pt idx="1559">
                  <c:v>-3.4999844309916602E-2</c:v>
                </c:pt>
                <c:pt idx="1560">
                  <c:v>2.5904647637298101E-3</c:v>
                </c:pt>
                <c:pt idx="1561">
                  <c:v>1.03360250777713E-2</c:v>
                </c:pt>
                <c:pt idx="1562">
                  <c:v>1.2787822567468601E-2</c:v>
                </c:pt>
                <c:pt idx="1563">
                  <c:v>-4.0404125786559102E-2</c:v>
                </c:pt>
                <c:pt idx="1564">
                  <c:v>-1.05264926119938E-2</c:v>
                </c:pt>
                <c:pt idx="1565">
                  <c:v>3.1914952350271697E-2</c:v>
                </c:pt>
                <c:pt idx="1566">
                  <c:v>2.0618771811158499E-2</c:v>
                </c:pt>
                <c:pt idx="1567">
                  <c:v>3.5353503583295899E-2</c:v>
                </c:pt>
                <c:pt idx="1568">
                  <c:v>3.9024347331114699E-2</c:v>
                </c:pt>
                <c:pt idx="1569">
                  <c:v>9.3895243729271698E-3</c:v>
                </c:pt>
                <c:pt idx="1570">
                  <c:v>-3.2558057016608501E-2</c:v>
                </c:pt>
                <c:pt idx="1571">
                  <c:v>9.6153594251442397E-3</c:v>
                </c:pt>
                <c:pt idx="1572">
                  <c:v>0</c:v>
                </c:pt>
                <c:pt idx="1573">
                  <c:v>-3.3333246838842603E-2</c:v>
                </c:pt>
                <c:pt idx="1574">
                  <c:v>-2.7093651155819801E-2</c:v>
                </c:pt>
                <c:pt idx="1575">
                  <c:v>2.5317703012963599E-3</c:v>
                </c:pt>
                <c:pt idx="1576">
                  <c:v>-2.5252521281245301E-2</c:v>
                </c:pt>
                <c:pt idx="1577">
                  <c:v>-1.0363001857591999E-2</c:v>
                </c:pt>
                <c:pt idx="1578">
                  <c:v>-5.4973687556855298E-2</c:v>
                </c:pt>
                <c:pt idx="1579">
                  <c:v>4.7091362765515801E-2</c:v>
                </c:pt>
                <c:pt idx="1580">
                  <c:v>-7.9363504855808308E-3</c:v>
                </c:pt>
                <c:pt idx="1581">
                  <c:v>2.1333068175850099E-2</c:v>
                </c:pt>
                <c:pt idx="1582">
                  <c:v>-1.8276717824891198E-2</c:v>
                </c:pt>
                <c:pt idx="1583">
                  <c:v>1.06384784770858E-2</c:v>
                </c:pt>
                <c:pt idx="1584">
                  <c:v>1.0526287756635199E-2</c:v>
                </c:pt>
                <c:pt idx="1585">
                  <c:v>2.3437235511852301E-2</c:v>
                </c:pt>
                <c:pt idx="1586">
                  <c:v>-3.0534278566462399E-2</c:v>
                </c:pt>
                <c:pt idx="1587">
                  <c:v>5.2493309616132803E-3</c:v>
                </c:pt>
                <c:pt idx="1588">
                  <c:v>5.48303567254671E-2</c:v>
                </c:pt>
                <c:pt idx="1589">
                  <c:v>3.9604053877251702E-2</c:v>
                </c:pt>
                <c:pt idx="1590">
                  <c:v>3.8095386371507799E-2</c:v>
                </c:pt>
                <c:pt idx="1591">
                  <c:v>-1.3761668273757899E-2</c:v>
                </c:pt>
                <c:pt idx="1592">
                  <c:v>1.8604604009490398E-2</c:v>
                </c:pt>
                <c:pt idx="1593">
                  <c:v>0</c:v>
                </c:pt>
                <c:pt idx="1594">
                  <c:v>1.82647947361105E-2</c:v>
                </c:pt>
                <c:pt idx="1595">
                  <c:v>2.2421818956143098E-2</c:v>
                </c:pt>
                <c:pt idx="1596">
                  <c:v>-2.1930106087754499E-2</c:v>
                </c:pt>
                <c:pt idx="1597">
                  <c:v>-1.7937175900148799E-2</c:v>
                </c:pt>
                <c:pt idx="1598">
                  <c:v>-2.7397073618549501E-2</c:v>
                </c:pt>
                <c:pt idx="1599">
                  <c:v>-2.8169182234861499E-2</c:v>
                </c:pt>
                <c:pt idx="1600">
                  <c:v>0</c:v>
                </c:pt>
                <c:pt idx="1601">
                  <c:v>-1.9323497697115201E-2</c:v>
                </c:pt>
                <c:pt idx="1602">
                  <c:v>-9.8521263901697395E-3</c:v>
                </c:pt>
                <c:pt idx="1603">
                  <c:v>-4.97515575298959E-2</c:v>
                </c:pt>
                <c:pt idx="1604">
                  <c:v>5.2357930739910198E-3</c:v>
                </c:pt>
                <c:pt idx="1605">
                  <c:v>2.86458254145265E-2</c:v>
                </c:pt>
                <c:pt idx="1606">
                  <c:v>1.7721669496897699E-2</c:v>
                </c:pt>
                <c:pt idx="1607">
                  <c:v>-4.97530421365577E-3</c:v>
                </c:pt>
                <c:pt idx="1608">
                  <c:v>5.0001816384306298E-3</c:v>
                </c:pt>
                <c:pt idx="1609">
                  <c:v>-9.9504147829644306E-3</c:v>
                </c:pt>
                <c:pt idx="1610">
                  <c:v>-1.0050355440194799E-2</c:v>
                </c:pt>
                <c:pt idx="1611">
                  <c:v>-2.28423848509056E-2</c:v>
                </c:pt>
                <c:pt idx="1612">
                  <c:v>-2.3376895770763802E-2</c:v>
                </c:pt>
                <c:pt idx="1613">
                  <c:v>7.97897962806071E-3</c:v>
                </c:pt>
                <c:pt idx="1614">
                  <c:v>-2.37466368139761E-2</c:v>
                </c:pt>
                <c:pt idx="1615">
                  <c:v>3.7837661563492699E-2</c:v>
                </c:pt>
                <c:pt idx="1616">
                  <c:v>2.6042949513369598E-3</c:v>
                </c:pt>
                <c:pt idx="1617">
                  <c:v>-3.6364007666960199E-2</c:v>
                </c:pt>
                <c:pt idx="1618">
                  <c:v>4.58222732267832E-2</c:v>
                </c:pt>
                <c:pt idx="1619">
                  <c:v>1.54638782268075E-2</c:v>
                </c:pt>
                <c:pt idx="1620">
                  <c:v>3.5532905997822599E-2</c:v>
                </c:pt>
                <c:pt idx="1621">
                  <c:v>9.8043430672301E-3</c:v>
                </c:pt>
                <c:pt idx="1622">
                  <c:v>2.4271712888408601E-2</c:v>
                </c:pt>
                <c:pt idx="1623">
                  <c:v>4.7390777146765197E-3</c:v>
                </c:pt>
                <c:pt idx="1624">
                  <c:v>-9.4338167723286796E-3</c:v>
                </c:pt>
                <c:pt idx="1625">
                  <c:v>-9.5237848110978299E-3</c:v>
                </c:pt>
                <c:pt idx="1626">
                  <c:v>-4.8078044642383402E-3</c:v>
                </c:pt>
                <c:pt idx="1627">
                  <c:v>3.8647371457266801E-2</c:v>
                </c:pt>
                <c:pt idx="1628">
                  <c:v>2.32556343218688E-2</c:v>
                </c:pt>
                <c:pt idx="1629">
                  <c:v>9.0912414871708799E-3</c:v>
                </c:pt>
                <c:pt idx="1630">
                  <c:v>9.0089847897114606E-3</c:v>
                </c:pt>
                <c:pt idx="1631">
                  <c:v>3.5714074718492299E-2</c:v>
                </c:pt>
                <c:pt idx="1632">
                  <c:v>8.6207802892748191E-3</c:v>
                </c:pt>
                <c:pt idx="1633">
                  <c:v>1.28207019028234E-2</c:v>
                </c:pt>
                <c:pt idx="1634">
                  <c:v>4.2193977334723503E-3</c:v>
                </c:pt>
                <c:pt idx="1635">
                  <c:v>8.4032294131237695E-3</c:v>
                </c:pt>
                <c:pt idx="1636">
                  <c:v>8.33331170971063E-3</c:v>
                </c:pt>
                <c:pt idx="1637">
                  <c:v>-8.2644415422324907E-3</c:v>
                </c:pt>
                <c:pt idx="1638">
                  <c:v>4.1666666666666699E-2</c:v>
                </c:pt>
                <c:pt idx="1639">
                  <c:v>2.8000238724794398E-2</c:v>
                </c:pt>
                <c:pt idx="1640">
                  <c:v>1.9455197917186098E-2</c:v>
                </c:pt>
                <c:pt idx="1641">
                  <c:v>-3.8167833087583399E-3</c:v>
                </c:pt>
                <c:pt idx="1642">
                  <c:v>-3.0651553927912901E-2</c:v>
                </c:pt>
                <c:pt idx="1643">
                  <c:v>2.76682209351066E-2</c:v>
                </c:pt>
                <c:pt idx="1644">
                  <c:v>3.4615088282247797E-2</c:v>
                </c:pt>
                <c:pt idx="1645">
                  <c:v>-1.85872175150779E-2</c:v>
                </c:pt>
                <c:pt idx="1646">
                  <c:v>-4.5454326537717103E-2</c:v>
                </c:pt>
                <c:pt idx="1647">
                  <c:v>4.7618807356642499E-2</c:v>
                </c:pt>
                <c:pt idx="1648">
                  <c:v>-3.78796702476369E-3</c:v>
                </c:pt>
                <c:pt idx="1649">
                  <c:v>1.90115554012029E-2</c:v>
                </c:pt>
                <c:pt idx="1650">
                  <c:v>-2.2387999006991701E-2</c:v>
                </c:pt>
                <c:pt idx="1651">
                  <c:v>-2.2900996970976601E-2</c:v>
                </c:pt>
                <c:pt idx="1652">
                  <c:v>-1.17187203044714E-2</c:v>
                </c:pt>
                <c:pt idx="1653">
                  <c:v>-1.18576771059366E-2</c:v>
                </c:pt>
                <c:pt idx="1654">
                  <c:v>-3.9997820338833999E-3</c:v>
                </c:pt>
                <c:pt idx="1655">
                  <c:v>4.01584453671222E-3</c:v>
                </c:pt>
                <c:pt idx="1656">
                  <c:v>-2.3999730137188899E-2</c:v>
                </c:pt>
                <c:pt idx="1657">
                  <c:v>-4.0985615792925503E-3</c:v>
                </c:pt>
                <c:pt idx="1658">
                  <c:v>8.2304307030218703E-3</c:v>
                </c:pt>
                <c:pt idx="1659">
                  <c:v>3.6734808435012901E-2</c:v>
                </c:pt>
                <c:pt idx="1660">
                  <c:v>4.3307069319568001E-2</c:v>
                </c:pt>
                <c:pt idx="1661">
                  <c:v>1.5094102401758999E-2</c:v>
                </c:pt>
                <c:pt idx="1662">
                  <c:v>-2.60220466437498E-2</c:v>
                </c:pt>
                <c:pt idx="1663">
                  <c:v>0</c:v>
                </c:pt>
                <c:pt idx="1664">
                  <c:v>4.1984715435817201E-2</c:v>
                </c:pt>
                <c:pt idx="1665">
                  <c:v>-1.8315062880058901E-2</c:v>
                </c:pt>
                <c:pt idx="1666">
                  <c:v>3.73133316783196E-2</c:v>
                </c:pt>
                <c:pt idx="1667">
                  <c:v>0</c:v>
                </c:pt>
                <c:pt idx="1668">
                  <c:v>1.7985751184103199E-2</c:v>
                </c:pt>
                <c:pt idx="1669">
                  <c:v>3.5335591847782599E-3</c:v>
                </c:pt>
                <c:pt idx="1670">
                  <c:v>3.5209343742639201E-3</c:v>
                </c:pt>
                <c:pt idx="1671">
                  <c:v>-3.5085808911991998E-3</c:v>
                </c:pt>
                <c:pt idx="1672">
                  <c:v>-1.76054941779775E-2</c:v>
                </c:pt>
                <c:pt idx="1673">
                  <c:v>1.43367832224545E-2</c:v>
                </c:pt>
                <c:pt idx="1674">
                  <c:v>1.06007692445933E-2</c:v>
                </c:pt>
                <c:pt idx="1675">
                  <c:v>3.1468624417625199E-2</c:v>
                </c:pt>
                <c:pt idx="1676">
                  <c:v>-3.7288291238530002E-2</c:v>
                </c:pt>
                <c:pt idx="1677">
                  <c:v>-1.05634426946368E-2</c:v>
                </c:pt>
                <c:pt idx="1678">
                  <c:v>7.1175110051917498E-3</c:v>
                </c:pt>
                <c:pt idx="1679">
                  <c:v>3.5335591847782599E-3</c:v>
                </c:pt>
                <c:pt idx="1680">
                  <c:v>2.1126519919647702E-2</c:v>
                </c:pt>
                <c:pt idx="1681">
                  <c:v>2.41383179456637E-2</c:v>
                </c:pt>
                <c:pt idx="1682">
                  <c:v>0</c:v>
                </c:pt>
                <c:pt idx="1683">
                  <c:v>0</c:v>
                </c:pt>
                <c:pt idx="1684">
                  <c:v>-3.3673431320204701E-3</c:v>
                </c:pt>
                <c:pt idx="1685">
                  <c:v>1.68920242753813E-2</c:v>
                </c:pt>
                <c:pt idx="1686">
                  <c:v>3.3222502577376898E-3</c:v>
                </c:pt>
                <c:pt idx="1687">
                  <c:v>-6.6223270733952698E-3</c:v>
                </c:pt>
                <c:pt idx="1688">
                  <c:v>-3.33349680787842E-3</c:v>
                </c:pt>
                <c:pt idx="1689">
                  <c:v>0</c:v>
                </c:pt>
                <c:pt idx="1690">
                  <c:v>-3.0100513820617701E-2</c:v>
                </c:pt>
                <c:pt idx="1691">
                  <c:v>1.0344891145778801E-2</c:v>
                </c:pt>
                <c:pt idx="1692">
                  <c:v>0</c:v>
                </c:pt>
                <c:pt idx="1693">
                  <c:v>-4.4368575293116601E-2</c:v>
                </c:pt>
                <c:pt idx="1694">
                  <c:v>-3.57114128615576E-3</c:v>
                </c:pt>
                <c:pt idx="1695">
                  <c:v>-2.5089905416906502E-2</c:v>
                </c:pt>
                <c:pt idx="1696">
                  <c:v>2.9411784346716499E-2</c:v>
                </c:pt>
                <c:pt idx="1697">
                  <c:v>-3.9285797691116002E-2</c:v>
                </c:pt>
                <c:pt idx="1698">
                  <c:v>-3.7172698709373401E-3</c:v>
                </c:pt>
                <c:pt idx="1699">
                  <c:v>-7.46266633566394E-3</c:v>
                </c:pt>
                <c:pt idx="1700">
                  <c:v>-1.5037552911209E-2</c:v>
                </c:pt>
                <c:pt idx="1701">
                  <c:v>7.6334675780411702E-3</c:v>
                </c:pt>
                <c:pt idx="1702">
                  <c:v>3.03029498846034E-2</c:v>
                </c:pt>
                <c:pt idx="1703">
                  <c:v>2.9411784346716499E-2</c:v>
                </c:pt>
                <c:pt idx="1704">
                  <c:v>-1.0714257912485099E-2</c:v>
                </c:pt>
                <c:pt idx="1705">
                  <c:v>3.6100988341605201E-3</c:v>
                </c:pt>
                <c:pt idx="1706">
                  <c:v>-1.43885449436566E-2</c:v>
                </c:pt>
                <c:pt idx="1707">
                  <c:v>0</c:v>
                </c:pt>
                <c:pt idx="1708">
                  <c:v>0</c:v>
                </c:pt>
                <c:pt idx="1709">
                  <c:v>-3.64943630054592E-3</c:v>
                </c:pt>
                <c:pt idx="1710">
                  <c:v>-7.3262722790999801E-3</c:v>
                </c:pt>
                <c:pt idx="1711">
                  <c:v>-7.3800554279734804E-3</c:v>
                </c:pt>
                <c:pt idx="1712">
                  <c:v>1.1152484848671901E-2</c:v>
                </c:pt>
                <c:pt idx="1713">
                  <c:v>-1.8382305592737E-2</c:v>
                </c:pt>
                <c:pt idx="1714">
                  <c:v>0</c:v>
                </c:pt>
                <c:pt idx="1715">
                  <c:v>-1.1235925573144999E-2</c:v>
                </c:pt>
                <c:pt idx="1716">
                  <c:v>-4.1666752669706299E-2</c:v>
                </c:pt>
                <c:pt idx="1717">
                  <c:v>2.76682209351066E-2</c:v>
                </c:pt>
                <c:pt idx="1718">
                  <c:v>3.8461530784514197E-2</c:v>
                </c:pt>
                <c:pt idx="1719">
                  <c:v>1.8518466906589402E-2</c:v>
                </c:pt>
                <c:pt idx="1720">
                  <c:v>1.4545603458923501E-2</c:v>
                </c:pt>
                <c:pt idx="1721">
                  <c:v>-2.15055003504885E-2</c:v>
                </c:pt>
                <c:pt idx="1722">
                  <c:v>-2.19781514951711E-2</c:v>
                </c:pt>
                <c:pt idx="1723">
                  <c:v>3.7454057091999E-3</c:v>
                </c:pt>
                <c:pt idx="1724">
                  <c:v>-3.7313525322679203E-2</c:v>
                </c:pt>
                <c:pt idx="1725">
                  <c:v>-1.1627876570352601E-2</c:v>
                </c:pt>
                <c:pt idx="1726">
                  <c:v>1.1764674756309299E-2</c:v>
                </c:pt>
                <c:pt idx="1727">
                  <c:v>3.4883730286045397E-2</c:v>
                </c:pt>
                <c:pt idx="1728">
                  <c:v>7.4905198639452202E-3</c:v>
                </c:pt>
                <c:pt idx="1729">
                  <c:v>-3.7172698709373401E-3</c:v>
                </c:pt>
                <c:pt idx="1730">
                  <c:v>1.8656762661339601E-2</c:v>
                </c:pt>
                <c:pt idx="1731">
                  <c:v>3.6628034684855698E-3</c:v>
                </c:pt>
                <c:pt idx="1732">
                  <c:v>5.1094949267664599E-2</c:v>
                </c:pt>
                <c:pt idx="1733">
                  <c:v>1.38891228945237E-2</c:v>
                </c:pt>
                <c:pt idx="1734">
                  <c:v>0</c:v>
                </c:pt>
                <c:pt idx="1735">
                  <c:v>3.42438120316423E-3</c:v>
                </c:pt>
                <c:pt idx="1736">
                  <c:v>1.36521963151043E-2</c:v>
                </c:pt>
                <c:pt idx="1737">
                  <c:v>-1.3468324110314799E-2</c:v>
                </c:pt>
                <c:pt idx="1738">
                  <c:v>2.04779402289989E-2</c:v>
                </c:pt>
                <c:pt idx="1739">
                  <c:v>-1.6722363038518099E-2</c:v>
                </c:pt>
                <c:pt idx="1740">
                  <c:v>6.8025259565076502E-3</c:v>
                </c:pt>
                <c:pt idx="1741">
                  <c:v>-3.3780191363811298E-3</c:v>
                </c:pt>
                <c:pt idx="1742">
                  <c:v>-1.6949543146502599E-2</c:v>
                </c:pt>
                <c:pt idx="1743">
                  <c:v>2.0689692814490401E-2</c:v>
                </c:pt>
                <c:pt idx="1744">
                  <c:v>-6.7565642528011303E-3</c:v>
                </c:pt>
                <c:pt idx="1745">
                  <c:v>0</c:v>
                </c:pt>
                <c:pt idx="1746">
                  <c:v>3.4015277572696499E-3</c:v>
                </c:pt>
                <c:pt idx="1747">
                  <c:v>-6.7799931795450297E-3</c:v>
                </c:pt>
                <c:pt idx="1748">
                  <c:v>3.4131376396904201E-3</c:v>
                </c:pt>
                <c:pt idx="1749">
                  <c:v>-6.8026142161795502E-3</c:v>
                </c:pt>
                <c:pt idx="1750">
                  <c:v>-3.4248255240676398E-3</c:v>
                </c:pt>
                <c:pt idx="1751">
                  <c:v>0</c:v>
                </c:pt>
                <c:pt idx="1752">
                  <c:v>2.06187690533081E-2</c:v>
                </c:pt>
                <c:pt idx="1753">
                  <c:v>-2.0202224061030401E-2</c:v>
                </c:pt>
                <c:pt idx="1754">
                  <c:v>-2.0618679883737102E-2</c:v>
                </c:pt>
                <c:pt idx="1755">
                  <c:v>-3.5085808911991998E-3</c:v>
                </c:pt>
                <c:pt idx="1756">
                  <c:v>1.05634426946368E-2</c:v>
                </c:pt>
                <c:pt idx="1757">
                  <c:v>-1.0453022787435901E-2</c:v>
                </c:pt>
                <c:pt idx="1758">
                  <c:v>0</c:v>
                </c:pt>
                <c:pt idx="1759">
                  <c:v>7.04232558556006E-3</c:v>
                </c:pt>
                <c:pt idx="1760">
                  <c:v>2.79719492983923E-2</c:v>
                </c:pt>
                <c:pt idx="1761">
                  <c:v>-1.02041419734492E-2</c:v>
                </c:pt>
                <c:pt idx="1762">
                  <c:v>-3.7800764504233197E-2</c:v>
                </c:pt>
                <c:pt idx="1763">
                  <c:v>1.42858625619841E-2</c:v>
                </c:pt>
                <c:pt idx="1764">
                  <c:v>-1.408465117112E-2</c:v>
                </c:pt>
                <c:pt idx="1765">
                  <c:v>2.1428793842976201E-2</c:v>
                </c:pt>
                <c:pt idx="1766">
                  <c:v>1.3985702463795E-2</c:v>
                </c:pt>
                <c:pt idx="1767">
                  <c:v>6.89689235407731E-3</c:v>
                </c:pt>
                <c:pt idx="1768">
                  <c:v>-1.02739433871186E-2</c:v>
                </c:pt>
                <c:pt idx="1769">
                  <c:v>0</c:v>
                </c:pt>
                <c:pt idx="1770">
                  <c:v>2.7681671152108098E-2</c:v>
                </c:pt>
                <c:pt idx="1771">
                  <c:v>-8.0808197298943799E-2</c:v>
                </c:pt>
                <c:pt idx="1772">
                  <c:v>3.6628034684855698E-3</c:v>
                </c:pt>
                <c:pt idx="1773">
                  <c:v>-7.2992514090946996E-3</c:v>
                </c:pt>
                <c:pt idx="1774">
                  <c:v>-2.5735132431494698E-2</c:v>
                </c:pt>
                <c:pt idx="1775">
                  <c:v>-3.7736724778553101E-3</c:v>
                </c:pt>
                <c:pt idx="1776">
                  <c:v>-3.78796702476369E-3</c:v>
                </c:pt>
                <c:pt idx="1777">
                  <c:v>3.8023702779925702E-3</c:v>
                </c:pt>
                <c:pt idx="1778">
                  <c:v>-7.57563918196269E-3</c:v>
                </c:pt>
                <c:pt idx="1779">
                  <c:v>3.0534365509542201E-2</c:v>
                </c:pt>
                <c:pt idx="1780">
                  <c:v>-3.7039816962316499E-3</c:v>
                </c:pt>
                <c:pt idx="1781">
                  <c:v>1.48701405686719E-2</c:v>
                </c:pt>
                <c:pt idx="1782">
                  <c:v>1.4651879216070999E-2</c:v>
                </c:pt>
                <c:pt idx="1783">
                  <c:v>7.2204786973442099E-3</c:v>
                </c:pt>
                <c:pt idx="1784">
                  <c:v>-7.1687171280340103E-3</c:v>
                </c:pt>
                <c:pt idx="1785">
                  <c:v>2.5270879191805401E-2</c:v>
                </c:pt>
                <c:pt idx="1786">
                  <c:v>-1.05634426946368E-2</c:v>
                </c:pt>
                <c:pt idx="1787">
                  <c:v>7.1175110051917498E-3</c:v>
                </c:pt>
                <c:pt idx="1788">
                  <c:v>-1.0600860934851899E-2</c:v>
                </c:pt>
                <c:pt idx="1789">
                  <c:v>0</c:v>
                </c:pt>
                <c:pt idx="1790">
                  <c:v>1.0714443257822301E-2</c:v>
                </c:pt>
                <c:pt idx="1791">
                  <c:v>7.0669349890393196E-3</c:v>
                </c:pt>
                <c:pt idx="1792">
                  <c:v>0</c:v>
                </c:pt>
                <c:pt idx="1793">
                  <c:v>-3.5085808911991998E-3</c:v>
                </c:pt>
                <c:pt idx="1794">
                  <c:v>-1.05634426946368E-2</c:v>
                </c:pt>
                <c:pt idx="1795">
                  <c:v>-7.1172339765967997E-3</c:v>
                </c:pt>
                <c:pt idx="1796">
                  <c:v>2.1505035326478902E-2</c:v>
                </c:pt>
                <c:pt idx="1797">
                  <c:v>7.0177991102537904E-3</c:v>
                </c:pt>
                <c:pt idx="1798">
                  <c:v>3.48412996701674E-3</c:v>
                </c:pt>
                <c:pt idx="1799">
                  <c:v>-3.4720329529588298E-3</c:v>
                </c:pt>
                <c:pt idx="1800">
                  <c:v>-1.0453022787435901E-2</c:v>
                </c:pt>
                <c:pt idx="1801">
                  <c:v>0</c:v>
                </c:pt>
                <c:pt idx="1802">
                  <c:v>0</c:v>
                </c:pt>
                <c:pt idx="1803">
                  <c:v>3.5209343742639201E-3</c:v>
                </c:pt>
                <c:pt idx="1804">
                  <c:v>0</c:v>
                </c:pt>
                <c:pt idx="1805">
                  <c:v>7.0177991102537904E-3</c:v>
                </c:pt>
                <c:pt idx="1806">
                  <c:v>3.1358616300603603E-2</c:v>
                </c:pt>
                <c:pt idx="1807">
                  <c:v>-1.0135109369221001E-2</c:v>
                </c:pt>
                <c:pt idx="1808">
                  <c:v>3.4131376396904201E-3</c:v>
                </c:pt>
                <c:pt idx="1809">
                  <c:v>6.8025259565076502E-3</c:v>
                </c:pt>
                <c:pt idx="1810">
                  <c:v>6.7567395794807502E-3</c:v>
                </c:pt>
                <c:pt idx="1811">
                  <c:v>-2.0133916120481501E-2</c:v>
                </c:pt>
                <c:pt idx="1812">
                  <c:v>-6.8496510481352796E-3</c:v>
                </c:pt>
                <c:pt idx="1813">
                  <c:v>1.0344891145778801E-2</c:v>
                </c:pt>
                <c:pt idx="1814">
                  <c:v>3.4131376396904201E-3</c:v>
                </c:pt>
                <c:pt idx="1815">
                  <c:v>-1.7006667929956702E-2</c:v>
                </c:pt>
                <c:pt idx="1816">
                  <c:v>6.9202157680789897E-3</c:v>
                </c:pt>
                <c:pt idx="1817">
                  <c:v>-2.4054918468694501E-2</c:v>
                </c:pt>
                <c:pt idx="1818">
                  <c:v>0</c:v>
                </c:pt>
                <c:pt idx="1819">
                  <c:v>0</c:v>
                </c:pt>
                <c:pt idx="1820">
                  <c:v>-7.0424169529664698E-3</c:v>
                </c:pt>
                <c:pt idx="1821">
                  <c:v>-3.5460993560392999E-2</c:v>
                </c:pt>
                <c:pt idx="1822">
                  <c:v>-2.2058671312947201E-2</c:v>
                </c:pt>
                <c:pt idx="1823">
                  <c:v>-7.5188740057686703E-3</c:v>
                </c:pt>
                <c:pt idx="1824">
                  <c:v>-4.1666752669706299E-2</c:v>
                </c:pt>
                <c:pt idx="1825">
                  <c:v>1.9762897739201399E-2</c:v>
                </c:pt>
                <c:pt idx="1826">
                  <c:v>2.3255853715692599E-2</c:v>
                </c:pt>
                <c:pt idx="1827">
                  <c:v>-1.8939343677877099E-2</c:v>
                </c:pt>
                <c:pt idx="1828">
                  <c:v>3.4749040938171799E-2</c:v>
                </c:pt>
                <c:pt idx="1829">
                  <c:v>-1.49254294935077E-2</c:v>
                </c:pt>
                <c:pt idx="1830">
                  <c:v>-2.6514982859839799E-2</c:v>
                </c:pt>
                <c:pt idx="1831">
                  <c:v>-7.7822810994907501E-3</c:v>
                </c:pt>
                <c:pt idx="1832">
                  <c:v>-2.3529247754399501E-2</c:v>
                </c:pt>
                <c:pt idx="1833">
                  <c:v>-3.6144789244756198E-2</c:v>
                </c:pt>
                <c:pt idx="1834">
                  <c:v>-8.3332035915972807E-3</c:v>
                </c:pt>
                <c:pt idx="1835">
                  <c:v>2.9411684539224402E-2</c:v>
                </c:pt>
                <c:pt idx="1836">
                  <c:v>-4.4898052126519802E-2</c:v>
                </c:pt>
                <c:pt idx="1837">
                  <c:v>1.28207019028234E-2</c:v>
                </c:pt>
                <c:pt idx="1838">
                  <c:v>2.10968791806804E-2</c:v>
                </c:pt>
                <c:pt idx="1839">
                  <c:v>1.2396769537926299E-2</c:v>
                </c:pt>
                <c:pt idx="1840">
                  <c:v>2.0408109228767499E-2</c:v>
                </c:pt>
                <c:pt idx="1841">
                  <c:v>1.1999968861983399E-2</c:v>
                </c:pt>
                <c:pt idx="1842">
                  <c:v>-1.18576771059366E-2</c:v>
                </c:pt>
                <c:pt idx="1843">
                  <c:v>2.39999377239665E-2</c:v>
                </c:pt>
                <c:pt idx="1844">
                  <c:v>-1.5624656323749399E-2</c:v>
                </c:pt>
                <c:pt idx="1845">
                  <c:v>-2.38095581327245E-2</c:v>
                </c:pt>
                <c:pt idx="1846">
                  <c:v>2.0325039885025601E-2</c:v>
                </c:pt>
                <c:pt idx="1847">
                  <c:v>-1.19522624889073E-2</c:v>
                </c:pt>
                <c:pt idx="1848">
                  <c:v>-2.01612375854687E-2</c:v>
                </c:pt>
                <c:pt idx="1849">
                  <c:v>-8.2303239197078996E-3</c:v>
                </c:pt>
                <c:pt idx="1850">
                  <c:v>-8.2990549635409902E-3</c:v>
                </c:pt>
                <c:pt idx="1851">
                  <c:v>3.3472719761622603E-2</c:v>
                </c:pt>
                <c:pt idx="1852">
                  <c:v>4.0487833217019899E-3</c:v>
                </c:pt>
                <c:pt idx="1853">
                  <c:v>-1.20967425512812E-2</c:v>
                </c:pt>
                <c:pt idx="1854">
                  <c:v>0</c:v>
                </c:pt>
                <c:pt idx="1855">
                  <c:v>-2.0408215140383101E-2</c:v>
                </c:pt>
                <c:pt idx="1856">
                  <c:v>-2.0833279274276501E-2</c:v>
                </c:pt>
                <c:pt idx="1857">
                  <c:v>4.2554182906466799E-3</c:v>
                </c:pt>
                <c:pt idx="1858">
                  <c:v>-1.27117195142426E-2</c:v>
                </c:pt>
                <c:pt idx="1859">
                  <c:v>-1.28757219318037E-2</c:v>
                </c:pt>
                <c:pt idx="1860">
                  <c:v>-3.0435038658520201E-2</c:v>
                </c:pt>
                <c:pt idx="1861">
                  <c:v>-1.34529982854306E-2</c:v>
                </c:pt>
                <c:pt idx="1862">
                  <c:v>-4.5453258759338101E-3</c:v>
                </c:pt>
                <c:pt idx="1863">
                  <c:v>1.36988330233156E-2</c:v>
                </c:pt>
                <c:pt idx="1864">
                  <c:v>-2.25222282054066E-2</c:v>
                </c:pt>
                <c:pt idx="1865">
                  <c:v>4.6080419994760603E-3</c:v>
                </c:pt>
                <c:pt idx="1866">
                  <c:v>1.3761311186461799E-2</c:v>
                </c:pt>
                <c:pt idx="1867">
                  <c:v>3.1674361154032202E-2</c:v>
                </c:pt>
                <c:pt idx="1868">
                  <c:v>8.7719058648718599E-3</c:v>
                </c:pt>
                <c:pt idx="1869">
                  <c:v>4.3474758578860798E-3</c:v>
                </c:pt>
                <c:pt idx="1870">
                  <c:v>-4.3286571255357603E-3</c:v>
                </c:pt>
                <c:pt idx="1871">
                  <c:v>8.6954029913250894E-3</c:v>
                </c:pt>
                <c:pt idx="1872">
                  <c:v>-8.6204447502571304E-3</c:v>
                </c:pt>
                <c:pt idx="1873">
                  <c:v>8.6954029913250894E-3</c:v>
                </c:pt>
                <c:pt idx="1874">
                  <c:v>-2.15515592609999E-2</c:v>
                </c:pt>
                <c:pt idx="1875">
                  <c:v>4.8458250996867999E-2</c:v>
                </c:pt>
                <c:pt idx="1876">
                  <c:v>8.4032294131237695E-3</c:v>
                </c:pt>
                <c:pt idx="1877">
                  <c:v>-1.6666515301307899E-2</c:v>
                </c:pt>
                <c:pt idx="1878">
                  <c:v>1.6948996002525699E-2</c:v>
                </c:pt>
                <c:pt idx="1879">
                  <c:v>2.0833387392390001E-2</c:v>
                </c:pt>
                <c:pt idx="1880">
                  <c:v>8.1630318682754908E-3</c:v>
                </c:pt>
                <c:pt idx="1881">
                  <c:v>4.0487833217019899E-3</c:v>
                </c:pt>
                <c:pt idx="1882">
                  <c:v>4.0324567779539402E-3</c:v>
                </c:pt>
                <c:pt idx="1883">
                  <c:v>-8.0325227550802607E-3</c:v>
                </c:pt>
                <c:pt idx="1884">
                  <c:v>8.0975666434042193E-3</c:v>
                </c:pt>
                <c:pt idx="1885">
                  <c:v>8.0320017040453797E-3</c:v>
                </c:pt>
                <c:pt idx="1886">
                  <c:v>1.1952262488907199E-2</c:v>
                </c:pt>
                <c:pt idx="1887">
                  <c:v>1.9684985073062398E-2</c:v>
                </c:pt>
                <c:pt idx="1888">
                  <c:v>1.15830804371623E-2</c:v>
                </c:pt>
                <c:pt idx="1889">
                  <c:v>-7.6335666175166798E-3</c:v>
                </c:pt>
                <c:pt idx="1890">
                  <c:v>-3.8462428996354201E-3</c:v>
                </c:pt>
                <c:pt idx="1891">
                  <c:v>-3.0888047521337E-2</c:v>
                </c:pt>
                <c:pt idx="1892">
                  <c:v>-1.19522624889073E-2</c:v>
                </c:pt>
                <c:pt idx="1893">
                  <c:v>1.61293039596654E-2</c:v>
                </c:pt>
                <c:pt idx="1894">
                  <c:v>-2.38095581327245E-2</c:v>
                </c:pt>
                <c:pt idx="1895">
                  <c:v>1.6259905330748999E-2</c:v>
                </c:pt>
                <c:pt idx="1896">
                  <c:v>2.8000238724794398E-2</c:v>
                </c:pt>
                <c:pt idx="1897">
                  <c:v>1.9455197917186098E-2</c:v>
                </c:pt>
                <c:pt idx="1898">
                  <c:v>-7.6335666175166798E-3</c:v>
                </c:pt>
                <c:pt idx="1899">
                  <c:v>-3.8462428996354201E-3</c:v>
                </c:pt>
                <c:pt idx="1900">
                  <c:v>-1.5444073853997301E-2</c:v>
                </c:pt>
                <c:pt idx="1901">
                  <c:v>-1.1764471239871E-2</c:v>
                </c:pt>
                <c:pt idx="1902">
                  <c:v>-7.9367939631805797E-3</c:v>
                </c:pt>
                <c:pt idx="1903">
                  <c:v>-7.9999792413222304E-3</c:v>
                </c:pt>
                <c:pt idx="1904">
                  <c:v>2.4193694363422599E-2</c:v>
                </c:pt>
                <c:pt idx="1905">
                  <c:v>-1.1811093202668099E-2</c:v>
                </c:pt>
                <c:pt idx="1906">
                  <c:v>1.9920161801886001E-2</c:v>
                </c:pt>
                <c:pt idx="1907">
                  <c:v>-1.17187203044714E-2</c:v>
                </c:pt>
                <c:pt idx="1908">
                  <c:v>0</c:v>
                </c:pt>
                <c:pt idx="1909">
                  <c:v>-3.9522513473910703E-3</c:v>
                </c:pt>
                <c:pt idx="1910">
                  <c:v>3.9679336183806504E-3</c:v>
                </c:pt>
                <c:pt idx="1911">
                  <c:v>0</c:v>
                </c:pt>
                <c:pt idx="1912">
                  <c:v>7.9052206332648201E-3</c:v>
                </c:pt>
                <c:pt idx="1913">
                  <c:v>2.35295530290573E-2</c:v>
                </c:pt>
                <c:pt idx="1914">
                  <c:v>-7.6629133367122002E-3</c:v>
                </c:pt>
                <c:pt idx="1915">
                  <c:v>0</c:v>
                </c:pt>
                <c:pt idx="1916">
                  <c:v>1.93049670841745E-2</c:v>
                </c:pt>
                <c:pt idx="1917">
                  <c:v>1.1363606206726299E-2</c:v>
                </c:pt>
                <c:pt idx="1918">
                  <c:v>3.7454057091999E-3</c:v>
                </c:pt>
                <c:pt idx="1919">
                  <c:v>0</c:v>
                </c:pt>
                <c:pt idx="1920">
                  <c:v>-3.7314299900118499E-3</c:v>
                </c:pt>
                <c:pt idx="1921">
                  <c:v>0</c:v>
                </c:pt>
                <c:pt idx="1922">
                  <c:v>-3.7452113395635101E-3</c:v>
                </c:pt>
                <c:pt idx="1923">
                  <c:v>3.7592906776380201E-3</c:v>
                </c:pt>
                <c:pt idx="1924">
                  <c:v>1.8726542621908301E-2</c:v>
                </c:pt>
                <c:pt idx="1925">
                  <c:v>1.10295741523165E-2</c:v>
                </c:pt>
                <c:pt idx="1926">
                  <c:v>3.63635368592452E-3</c:v>
                </c:pt>
                <c:pt idx="1927">
                  <c:v>1.08697236134722E-2</c:v>
                </c:pt>
                <c:pt idx="1928">
                  <c:v>1.07523781560365E-2</c:v>
                </c:pt>
                <c:pt idx="1929">
                  <c:v>-3.54599813908018E-3</c:v>
                </c:pt>
                <c:pt idx="1930">
                  <c:v>-3.5588016740284402E-3</c:v>
                </c:pt>
                <c:pt idx="1931">
                  <c:v>2.8571447105962301E-2</c:v>
                </c:pt>
                <c:pt idx="1932">
                  <c:v>0</c:v>
                </c:pt>
                <c:pt idx="1933">
                  <c:v>6.9443362011962703E-3</c:v>
                </c:pt>
                <c:pt idx="1934">
                  <c:v>0</c:v>
                </c:pt>
                <c:pt idx="1935">
                  <c:v>-2.4137691606191999E-2</c:v>
                </c:pt>
                <c:pt idx="1936">
                  <c:v>1.06007692445933E-2</c:v>
                </c:pt>
                <c:pt idx="1937">
                  <c:v>1.0489571715364099E-2</c:v>
                </c:pt>
                <c:pt idx="1938">
                  <c:v>-6.9204851280096902E-3</c:v>
                </c:pt>
                <c:pt idx="1939">
                  <c:v>-1.39373335791344E-2</c:v>
                </c:pt>
                <c:pt idx="1940">
                  <c:v>-1.7667979304408301E-2</c:v>
                </c:pt>
                <c:pt idx="1941">
                  <c:v>0</c:v>
                </c:pt>
                <c:pt idx="1942">
                  <c:v>1.43884516042798E-2</c:v>
                </c:pt>
                <c:pt idx="1943">
                  <c:v>0</c:v>
                </c:pt>
                <c:pt idx="1944">
                  <c:v>3.1914995421312903E-2</c:v>
                </c:pt>
                <c:pt idx="1945">
                  <c:v>-1.7181995450925101E-2</c:v>
                </c:pt>
                <c:pt idx="1946">
                  <c:v>-1.0489571715364099E-2</c:v>
                </c:pt>
                <c:pt idx="1947">
                  <c:v>1.7667704233632599E-2</c:v>
                </c:pt>
                <c:pt idx="1948">
                  <c:v>-1.38887625008187E-2</c:v>
                </c:pt>
                <c:pt idx="1949">
                  <c:v>3.5209343742639201E-3</c:v>
                </c:pt>
                <c:pt idx="1950">
                  <c:v>-7.0173438760714399E-3</c:v>
                </c:pt>
                <c:pt idx="1951">
                  <c:v>1.41343284293715E-2</c:v>
                </c:pt>
                <c:pt idx="1952">
                  <c:v>6.9687119957375599E-3</c:v>
                </c:pt>
                <c:pt idx="1953">
                  <c:v>-1.0380682798692699E-2</c:v>
                </c:pt>
                <c:pt idx="1954">
                  <c:v>-2.0979234159195202E-2</c:v>
                </c:pt>
                <c:pt idx="1955">
                  <c:v>-1.7857003848139898E-2</c:v>
                </c:pt>
                <c:pt idx="1956">
                  <c:v>1.81816740720093E-2</c:v>
                </c:pt>
                <c:pt idx="1957">
                  <c:v>2.5000213147137799E-2</c:v>
                </c:pt>
                <c:pt idx="1958">
                  <c:v>-2.4390446778911199E-2</c:v>
                </c:pt>
                <c:pt idx="1959">
                  <c:v>-3.57114128615576E-3</c:v>
                </c:pt>
                <c:pt idx="1960">
                  <c:v>-2.15055003504885E-2</c:v>
                </c:pt>
                <c:pt idx="1961">
                  <c:v>-2.19781514951711E-2</c:v>
                </c:pt>
                <c:pt idx="1962">
                  <c:v>2.2472045515926398E-2</c:v>
                </c:pt>
                <c:pt idx="1963">
                  <c:v>-2.5641050012532099E-2</c:v>
                </c:pt>
                <c:pt idx="1964">
                  <c:v>-1.1278359783735099E-2</c:v>
                </c:pt>
                <c:pt idx="1965">
                  <c:v>3.8023702779925702E-3</c:v>
                </c:pt>
                <c:pt idx="1966">
                  <c:v>-3.78796702476369E-3</c:v>
                </c:pt>
                <c:pt idx="1967">
                  <c:v>1.52091851232103E-2</c:v>
                </c:pt>
                <c:pt idx="1968">
                  <c:v>0</c:v>
                </c:pt>
                <c:pt idx="1969">
                  <c:v>-3.7452113395635101E-3</c:v>
                </c:pt>
                <c:pt idx="1970">
                  <c:v>-1.1278359783735099E-2</c:v>
                </c:pt>
                <c:pt idx="1971">
                  <c:v>-7.6043459043048101E-3</c:v>
                </c:pt>
                <c:pt idx="1972">
                  <c:v>1.14941214577282E-2</c:v>
                </c:pt>
                <c:pt idx="1973">
                  <c:v>1.8939245388688901E-2</c:v>
                </c:pt>
                <c:pt idx="1974">
                  <c:v>-1.48696582573435E-2</c:v>
                </c:pt>
                <c:pt idx="1975">
                  <c:v>1.5094102401758999E-2</c:v>
                </c:pt>
                <c:pt idx="1976">
                  <c:v>-1.85872175150779E-2</c:v>
                </c:pt>
                <c:pt idx="1977">
                  <c:v>2.2727408991828998E-2</c:v>
                </c:pt>
                <c:pt idx="1978">
                  <c:v>-7.4074828676070599E-3</c:v>
                </c:pt>
                <c:pt idx="1979">
                  <c:v>0</c:v>
                </c:pt>
                <c:pt idx="1980">
                  <c:v>7.4627631578438802E-3</c:v>
                </c:pt>
                <c:pt idx="1981">
                  <c:v>7.4071945526934498E-3</c:v>
                </c:pt>
                <c:pt idx="1982">
                  <c:v>-2.5735132431494698E-2</c:v>
                </c:pt>
                <c:pt idx="1983">
                  <c:v>-1.1320723678734801E-2</c:v>
                </c:pt>
                <c:pt idx="1984">
                  <c:v>-1.9083916543791699E-2</c:v>
                </c:pt>
                <c:pt idx="1985">
                  <c:v>7.7819782005663597E-3</c:v>
                </c:pt>
                <c:pt idx="1986">
                  <c:v>-3.8610936034926199E-3</c:v>
                </c:pt>
                <c:pt idx="1987">
                  <c:v>-7.7520182885556501E-3</c:v>
                </c:pt>
                <c:pt idx="1988">
                  <c:v>-1.17187203044714E-2</c:v>
                </c:pt>
                <c:pt idx="1989">
                  <c:v>-3.9522513473910703E-3</c:v>
                </c:pt>
                <c:pt idx="1990">
                  <c:v>1.1904521642357E-2</c:v>
                </c:pt>
                <c:pt idx="1991">
                  <c:v>-3.9214564938839704E-3</c:v>
                </c:pt>
                <c:pt idx="1992">
                  <c:v>-1.5748192376111199E-2</c:v>
                </c:pt>
                <c:pt idx="1993">
                  <c:v>-1.99999481033055E-2</c:v>
                </c:pt>
                <c:pt idx="1994">
                  <c:v>-8.1632436915069998E-3</c:v>
                </c:pt>
                <c:pt idx="1995">
                  <c:v>1.23458596211605E-2</c:v>
                </c:pt>
                <c:pt idx="1996">
                  <c:v>4.0650079770051299E-2</c:v>
                </c:pt>
                <c:pt idx="1997">
                  <c:v>-1.5624656323749399E-2</c:v>
                </c:pt>
                <c:pt idx="1998">
                  <c:v>-3.9684484663913199E-3</c:v>
                </c:pt>
                <c:pt idx="1999">
                  <c:v>3.9842597960686402E-3</c:v>
                </c:pt>
                <c:pt idx="2000">
                  <c:v>-3.9684484663913199E-3</c:v>
                </c:pt>
                <c:pt idx="2001">
                  <c:v>-2.3904421597954899E-2</c:v>
                </c:pt>
                <c:pt idx="2002">
                  <c:v>8.1630318682754908E-3</c:v>
                </c:pt>
                <c:pt idx="2003">
                  <c:v>0</c:v>
                </c:pt>
                <c:pt idx="2004">
                  <c:v>0</c:v>
                </c:pt>
                <c:pt idx="2005">
                  <c:v>0</c:v>
                </c:pt>
                <c:pt idx="2006">
                  <c:v>0</c:v>
                </c:pt>
                <c:pt idx="2007">
                  <c:v>-4.0481529973656E-3</c:v>
                </c:pt>
                <c:pt idx="2008">
                  <c:v>-1.21952981817702E-2</c:v>
                </c:pt>
                <c:pt idx="2009">
                  <c:v>-4.1153221348247896E-3</c:v>
                </c:pt>
                <c:pt idx="2010">
                  <c:v>-8.2644415422324907E-3</c:v>
                </c:pt>
                <c:pt idx="2011">
                  <c:v>-1.2499859446452599E-2</c:v>
                </c:pt>
                <c:pt idx="2012">
                  <c:v>-1.2658412173780199E-2</c:v>
                </c:pt>
                <c:pt idx="2013">
                  <c:v>3.8461662146959702E-2</c:v>
                </c:pt>
                <c:pt idx="2014">
                  <c:v>-8.2303239197078996E-3</c:v>
                </c:pt>
                <c:pt idx="2015">
                  <c:v>8.2986242856668505E-3</c:v>
                </c:pt>
                <c:pt idx="2016">
                  <c:v>0</c:v>
                </c:pt>
                <c:pt idx="2017">
                  <c:v>-8.2303239197078996E-3</c:v>
                </c:pt>
                <c:pt idx="2018">
                  <c:v>4.14915063863063E-3</c:v>
                </c:pt>
                <c:pt idx="2019">
                  <c:v>-1.23967695379264E-2</c:v>
                </c:pt>
                <c:pt idx="2020">
                  <c:v>0</c:v>
                </c:pt>
                <c:pt idx="2021">
                  <c:v>0</c:v>
                </c:pt>
                <c:pt idx="2022">
                  <c:v>0</c:v>
                </c:pt>
                <c:pt idx="2023">
                  <c:v>5.4393712465142102E-2</c:v>
                </c:pt>
                <c:pt idx="2024">
                  <c:v>7.9363820847719799E-3</c:v>
                </c:pt>
                <c:pt idx="2025">
                  <c:v>-1.1811093202668099E-2</c:v>
                </c:pt>
                <c:pt idx="2026">
                  <c:v>-1.9920161801886101E-2</c:v>
                </c:pt>
                <c:pt idx="2027">
                  <c:v>-2.0325250847144701E-2</c:v>
                </c:pt>
                <c:pt idx="2028">
                  <c:v>-3.3194927820541599E-2</c:v>
                </c:pt>
                <c:pt idx="2029">
                  <c:v>2.1459053965864099E-2</c:v>
                </c:pt>
                <c:pt idx="2030">
                  <c:v>-1.68068949328662E-2</c:v>
                </c:pt>
                <c:pt idx="2031">
                  <c:v>-4.2731607028897401E-3</c:v>
                </c:pt>
                <c:pt idx="2032">
                  <c:v>-2.1459388064654701E-2</c:v>
                </c:pt>
                <c:pt idx="2033">
                  <c:v>1.3157517371733299E-2</c:v>
                </c:pt>
                <c:pt idx="2034">
                  <c:v>4.32910644767159E-3</c:v>
                </c:pt>
                <c:pt idx="2035">
                  <c:v>-1.7241113193192801E-2</c:v>
                </c:pt>
                <c:pt idx="2036">
                  <c:v>2.1929992279229701E-2</c:v>
                </c:pt>
                <c:pt idx="2037">
                  <c:v>4.2914989676348103E-3</c:v>
                </c:pt>
                <c:pt idx="2038">
                  <c:v>-2.5640849353758599E-2</c:v>
                </c:pt>
                <c:pt idx="2039">
                  <c:v>-4.38606674096087E-3</c:v>
                </c:pt>
                <c:pt idx="2040">
                  <c:v>-6.6079464352973405E-2</c:v>
                </c:pt>
                <c:pt idx="2041">
                  <c:v>9.4343063638575499E-3</c:v>
                </c:pt>
                <c:pt idx="2042">
                  <c:v>-3.2710552911882899E-2</c:v>
                </c:pt>
                <c:pt idx="2043">
                  <c:v>9.6621875887665798E-3</c:v>
                </c:pt>
                <c:pt idx="2044">
                  <c:v>4.7844270227754802E-3</c:v>
                </c:pt>
                <c:pt idx="2045">
                  <c:v>-4.7616452784325896E-3</c:v>
                </c:pt>
                <c:pt idx="2046">
                  <c:v>0</c:v>
                </c:pt>
                <c:pt idx="2047">
                  <c:v>1.9138577174275299E-2</c:v>
                </c:pt>
                <c:pt idx="2048">
                  <c:v>1.4084286559390801E-2</c:v>
                </c:pt>
                <c:pt idx="2049">
                  <c:v>-9.2589361284352006E-3</c:v>
                </c:pt>
                <c:pt idx="2050">
                  <c:v>4.67264165642578E-3</c:v>
                </c:pt>
                <c:pt idx="2051">
                  <c:v>1.8604604009490398E-2</c:v>
                </c:pt>
                <c:pt idx="2052">
                  <c:v>-4.5659617127948799E-3</c:v>
                </c:pt>
                <c:pt idx="2053">
                  <c:v>0</c:v>
                </c:pt>
                <c:pt idx="2054">
                  <c:v>9.1739297230775101E-3</c:v>
                </c:pt>
                <c:pt idx="2055">
                  <c:v>1.36364494160441E-2</c:v>
                </c:pt>
                <c:pt idx="2056">
                  <c:v>4.4845266956752197E-3</c:v>
                </c:pt>
                <c:pt idx="2057">
                  <c:v>-1.78574428021432E-2</c:v>
                </c:pt>
                <c:pt idx="2058">
                  <c:v>-4.5453258759338101E-3</c:v>
                </c:pt>
                <c:pt idx="2059">
                  <c:v>-3.1963509273809899E-2</c:v>
                </c:pt>
                <c:pt idx="2060">
                  <c:v>0</c:v>
                </c:pt>
                <c:pt idx="2061">
                  <c:v>3.7735756680843599E-2</c:v>
                </c:pt>
                <c:pt idx="2062">
                  <c:v>-1.8181716318447599E-2</c:v>
                </c:pt>
                <c:pt idx="2063">
                  <c:v>-1.3888674487972E-2</c:v>
                </c:pt>
                <c:pt idx="2064">
                  <c:v>-4.6950667445035902E-3</c:v>
                </c:pt>
                <c:pt idx="2065">
                  <c:v>-4.7167247893410398E-3</c:v>
                </c:pt>
                <c:pt idx="2066">
                  <c:v>2.3696433885832299E-2</c:v>
                </c:pt>
                <c:pt idx="2067">
                  <c:v>0</c:v>
                </c:pt>
                <c:pt idx="2068">
                  <c:v>-9.2589361284352006E-3</c:v>
                </c:pt>
                <c:pt idx="2069">
                  <c:v>-4.67300541823212E-3</c:v>
                </c:pt>
                <c:pt idx="2070">
                  <c:v>-9.3896461961431293E-3</c:v>
                </c:pt>
                <c:pt idx="2071">
                  <c:v>-4.7394466484823499E-3</c:v>
                </c:pt>
                <c:pt idx="2072">
                  <c:v>1.42858007802049E-2</c:v>
                </c:pt>
                <c:pt idx="2073">
                  <c:v>-4.6950667445035902E-3</c:v>
                </c:pt>
                <c:pt idx="2074">
                  <c:v>-1.4150541561669699E-2</c:v>
                </c:pt>
                <c:pt idx="2075">
                  <c:v>3.3492416938927599E-2</c:v>
                </c:pt>
                <c:pt idx="2076">
                  <c:v>4.6301588189223697E-3</c:v>
                </c:pt>
                <c:pt idx="2077">
                  <c:v>-9.2170406196702102E-3</c:v>
                </c:pt>
                <c:pt idx="2078">
                  <c:v>-4.6509096223838996E-3</c:v>
                </c:pt>
                <c:pt idx="2079">
                  <c:v>-9.3461320903996895E-3</c:v>
                </c:pt>
                <c:pt idx="2080">
                  <c:v>0</c:v>
                </c:pt>
                <c:pt idx="2081">
                  <c:v>-9.4338167723286796E-3</c:v>
                </c:pt>
                <c:pt idx="2082">
                  <c:v>4.7620159691070798E-3</c:v>
                </c:pt>
                <c:pt idx="2083">
                  <c:v>-4.7394466484823499E-3</c:v>
                </c:pt>
                <c:pt idx="2084">
                  <c:v>9.5236612475397796E-3</c:v>
                </c:pt>
                <c:pt idx="2085">
                  <c:v>-4.7167247893410398E-3</c:v>
                </c:pt>
                <c:pt idx="2086">
                  <c:v>0</c:v>
                </c:pt>
                <c:pt idx="2087">
                  <c:v>0</c:v>
                </c:pt>
                <c:pt idx="2088">
                  <c:v>-9.4785243631587603E-3</c:v>
                </c:pt>
                <c:pt idx="2089">
                  <c:v>-1.43540880741303E-2</c:v>
                </c:pt>
                <c:pt idx="2090">
                  <c:v>9.7085214036969295E-3</c:v>
                </c:pt>
                <c:pt idx="2091">
                  <c:v>4.8079292159046699E-3</c:v>
                </c:pt>
                <c:pt idx="2092">
                  <c:v>4.7844270227754802E-3</c:v>
                </c:pt>
                <c:pt idx="2093">
                  <c:v>4.7620159691070798E-3</c:v>
                </c:pt>
                <c:pt idx="2094">
                  <c:v>-9.4785243631587603E-3</c:v>
                </c:pt>
                <c:pt idx="2095">
                  <c:v>-2.87083003029996E-2</c:v>
                </c:pt>
                <c:pt idx="2096">
                  <c:v>-3.69458414581691E-2</c:v>
                </c:pt>
                <c:pt idx="2097">
                  <c:v>-1.2787623475302301E-2</c:v>
                </c:pt>
                <c:pt idx="2098">
                  <c:v>7.7718648569959897E-3</c:v>
                </c:pt>
                <c:pt idx="2099">
                  <c:v>-2.3136186597565299E-2</c:v>
                </c:pt>
                <c:pt idx="2100">
                  <c:v>-5.2632804485567199E-3</c:v>
                </c:pt>
                <c:pt idx="2101">
                  <c:v>-2.6455645725685902E-3</c:v>
                </c:pt>
                <c:pt idx="2102">
                  <c:v>-1.5915217585520499E-2</c:v>
                </c:pt>
                <c:pt idx="2103">
                  <c:v>-2.4258562536789201E-2</c:v>
                </c:pt>
                <c:pt idx="2104">
                  <c:v>5.5248476215543603E-3</c:v>
                </c:pt>
                <c:pt idx="2105">
                  <c:v>0</c:v>
                </c:pt>
                <c:pt idx="2106">
                  <c:v>2.7471031235823899E-3</c:v>
                </c:pt>
                <c:pt idx="2107">
                  <c:v>2.73986158793682E-3</c:v>
                </c:pt>
                <c:pt idx="2108">
                  <c:v>-1.6393613473403401E-2</c:v>
                </c:pt>
                <c:pt idx="2109">
                  <c:v>1.9444542351423701E-2</c:v>
                </c:pt>
                <c:pt idx="2110">
                  <c:v>1.90737343939586E-2</c:v>
                </c:pt>
                <c:pt idx="2111">
                  <c:v>-2.9411756543458199E-2</c:v>
                </c:pt>
                <c:pt idx="2112">
                  <c:v>0</c:v>
                </c:pt>
                <c:pt idx="2113">
                  <c:v>1.3774068252441801E-2</c:v>
                </c:pt>
                <c:pt idx="2114">
                  <c:v>5.43497996512631E-3</c:v>
                </c:pt>
                <c:pt idx="2115">
                  <c:v>6.4864542642943696E-2</c:v>
                </c:pt>
                <c:pt idx="2116">
                  <c:v>2.5380713000057301E-2</c:v>
                </c:pt>
                <c:pt idx="2117">
                  <c:v>-1.4851383718219899E-2</c:v>
                </c:pt>
                <c:pt idx="2118">
                  <c:v>5.0251125232458798E-3</c:v>
                </c:pt>
                <c:pt idx="2119">
                  <c:v>0</c:v>
                </c:pt>
                <c:pt idx="2120">
                  <c:v>-3.2500045409607603E-2</c:v>
                </c:pt>
                <c:pt idx="2121">
                  <c:v>-4.9095549194447898E-2</c:v>
                </c:pt>
                <c:pt idx="2122">
                  <c:v>1.0869466347567899E-2</c:v>
                </c:pt>
                <c:pt idx="2123">
                  <c:v>-1.88172965558728E-2</c:v>
                </c:pt>
                <c:pt idx="2124">
                  <c:v>8.2193714896856493E-3</c:v>
                </c:pt>
                <c:pt idx="2125">
                  <c:v>-8.1523641799712207E-3</c:v>
                </c:pt>
                <c:pt idx="2126">
                  <c:v>0</c:v>
                </c:pt>
                <c:pt idx="2127">
                  <c:v>2.7397549508744401E-2</c:v>
                </c:pt>
                <c:pt idx="2128">
                  <c:v>2.6664518835694999E-3</c:v>
                </c:pt>
                <c:pt idx="2129">
                  <c:v>1.5957407163566601E-2</c:v>
                </c:pt>
                <c:pt idx="2130">
                  <c:v>-2.0942221309274998E-2</c:v>
                </c:pt>
                <c:pt idx="2131">
                  <c:v>2.94118953046675E-2</c:v>
                </c:pt>
                <c:pt idx="2132">
                  <c:v>-2.3376895770763802E-2</c:v>
                </c:pt>
                <c:pt idx="2133">
                  <c:v>-1.5957131117289001E-2</c:v>
                </c:pt>
                <c:pt idx="2134">
                  <c:v>-2.7027652516637898E-3</c:v>
                </c:pt>
                <c:pt idx="2135">
                  <c:v>5.4196877324319496E-3</c:v>
                </c:pt>
                <c:pt idx="2136">
                  <c:v>-3.5040138115178802E-2</c:v>
                </c:pt>
                <c:pt idx="2137">
                  <c:v>-2.2346526230551299E-2</c:v>
                </c:pt>
                <c:pt idx="2138">
                  <c:v>-3.4285331309263201E-2</c:v>
                </c:pt>
                <c:pt idx="2139">
                  <c:v>-5.6213467924859102E-2</c:v>
                </c:pt>
                <c:pt idx="2140">
                  <c:v>6.2699025480792399E-3</c:v>
                </c:pt>
                <c:pt idx="2141">
                  <c:v>-2.18070361559848E-2</c:v>
                </c:pt>
                <c:pt idx="2142">
                  <c:v>-2.8662181679259699E-2</c:v>
                </c:pt>
                <c:pt idx="2143">
                  <c:v>-6.5576138687676302E-3</c:v>
                </c:pt>
                <c:pt idx="2144">
                  <c:v>9.9007077476114206E-3</c:v>
                </c:pt>
                <c:pt idx="2145">
                  <c:v>-3.2674575827071799E-3</c:v>
                </c:pt>
                <c:pt idx="2146">
                  <c:v>3.2786623042825001E-2</c:v>
                </c:pt>
                <c:pt idx="2147">
                  <c:v>-9.5239499547798891E-3</c:v>
                </c:pt>
                <c:pt idx="2148">
                  <c:v>-7.0512983116521794E-2</c:v>
                </c:pt>
                <c:pt idx="2149">
                  <c:v>-2.0689161505702498E-2</c:v>
                </c:pt>
                <c:pt idx="2150">
                  <c:v>8.4506810617842806E-2</c:v>
                </c:pt>
                <c:pt idx="2151">
                  <c:v>-1.29869801631612E-2</c:v>
                </c:pt>
                <c:pt idx="2152">
                  <c:v>4.2763048391449801E-2</c:v>
                </c:pt>
                <c:pt idx="2153">
                  <c:v>-6.3090509157394097E-3</c:v>
                </c:pt>
                <c:pt idx="2154">
                  <c:v>-3.17459506778738E-3</c:v>
                </c:pt>
                <c:pt idx="2155">
                  <c:v>3.1847052172624402E-3</c:v>
                </c:pt>
                <c:pt idx="2156">
                  <c:v>-3.17459506778738E-3</c:v>
                </c:pt>
                <c:pt idx="2157">
                  <c:v>1.5923443448261101E-2</c:v>
                </c:pt>
                <c:pt idx="2158">
                  <c:v>2.1943764147545501E-2</c:v>
                </c:pt>
                <c:pt idx="2159">
                  <c:v>-9.2027482005100306E-3</c:v>
                </c:pt>
                <c:pt idx="2160">
                  <c:v>-3.4055648213584297E-2</c:v>
                </c:pt>
                <c:pt idx="2161">
                  <c:v>1.92307228487298E-2</c:v>
                </c:pt>
                <c:pt idx="2162">
                  <c:v>-3.1445650480742501E-3</c:v>
                </c:pt>
                <c:pt idx="2163">
                  <c:v>0</c:v>
                </c:pt>
                <c:pt idx="2164">
                  <c:v>-4.1009363016282101E-2</c:v>
                </c:pt>
                <c:pt idx="2165">
                  <c:v>-1.64472409479955E-2</c:v>
                </c:pt>
                <c:pt idx="2166">
                  <c:v>-3.3446461752270002E-3</c:v>
                </c:pt>
                <c:pt idx="2167">
                  <c:v>3.69128326166916E-2</c:v>
                </c:pt>
                <c:pt idx="2168">
                  <c:v>2.9125969819469199E-2</c:v>
                </c:pt>
                <c:pt idx="2169">
                  <c:v>-2.83016566228316E-2</c:v>
                </c:pt>
                <c:pt idx="2170">
                  <c:v>-1.6181271625196999E-2</c:v>
                </c:pt>
                <c:pt idx="2171">
                  <c:v>6.5786744525368999E-3</c:v>
                </c:pt>
                <c:pt idx="2172">
                  <c:v>-3.9215257293628902E-2</c:v>
                </c:pt>
                <c:pt idx="2173">
                  <c:v>-1.7006667929956702E-2</c:v>
                </c:pt>
                <c:pt idx="2174">
                  <c:v>-1.7301167926702402E-2</c:v>
                </c:pt>
                <c:pt idx="2175">
                  <c:v>1.40843770689007E-2</c:v>
                </c:pt>
                <c:pt idx="2176">
                  <c:v>6.94406590591767E-3</c:v>
                </c:pt>
                <c:pt idx="2177">
                  <c:v>-2.0689161505702498E-2</c:v>
                </c:pt>
                <c:pt idx="2178">
                  <c:v>-7.0424169529664698E-3</c:v>
                </c:pt>
                <c:pt idx="2179">
                  <c:v>-2.4822907127735001E-2</c:v>
                </c:pt>
                <c:pt idx="2180">
                  <c:v>0</c:v>
                </c:pt>
                <c:pt idx="2181">
                  <c:v>5.0909631321077897E-2</c:v>
                </c:pt>
                <c:pt idx="2182">
                  <c:v>3.4601886920186897E-2</c:v>
                </c:pt>
                <c:pt idx="2183">
                  <c:v>1.6722276254756498E-2</c:v>
                </c:pt>
                <c:pt idx="2184">
                  <c:v>1.97370476345093E-2</c:v>
                </c:pt>
                <c:pt idx="2185">
                  <c:v>3.22588124548373E-3</c:v>
                </c:pt>
                <c:pt idx="2186">
                  <c:v>6.4305161834212702E-3</c:v>
                </c:pt>
                <c:pt idx="2187">
                  <c:v>-3.19496313510447E-3</c:v>
                </c:pt>
                <c:pt idx="2188">
                  <c:v>-1.2820398731358399E-2</c:v>
                </c:pt>
                <c:pt idx="2189">
                  <c:v>-5.1948089148417302E-2</c:v>
                </c:pt>
                <c:pt idx="2190">
                  <c:v>1.71233339293159E-2</c:v>
                </c:pt>
                <c:pt idx="2191">
                  <c:v>-3.3672569406372199E-3</c:v>
                </c:pt>
                <c:pt idx="2192">
                  <c:v>3.3786336683068099E-3</c:v>
                </c:pt>
                <c:pt idx="2193">
                  <c:v>3.0302778788579E-2</c:v>
                </c:pt>
                <c:pt idx="2194">
                  <c:v>-1.6339916668468599E-2</c:v>
                </c:pt>
                <c:pt idx="2195">
                  <c:v>6.6448482081495897E-3</c:v>
                </c:pt>
                <c:pt idx="2196">
                  <c:v>3.6303622731917298E-2</c:v>
                </c:pt>
                <c:pt idx="2197">
                  <c:v>-1.5923526086312301E-2</c:v>
                </c:pt>
                <c:pt idx="2198">
                  <c:v>4.3365398156390803E-2</c:v>
                </c:pt>
                <c:pt idx="2199">
                  <c:v>-2.2952623327119798E-2</c:v>
                </c:pt>
                <c:pt idx="2200">
                  <c:v>0</c:v>
                </c:pt>
                <c:pt idx="2201">
                  <c:v>2.5396595790881198E-2</c:v>
                </c:pt>
                <c:pt idx="2202">
                  <c:v>-3.0961286903399199E-3</c:v>
                </c:pt>
                <c:pt idx="2203">
                  <c:v>6.2114889498272596E-3</c:v>
                </c:pt>
                <c:pt idx="2204">
                  <c:v>6.17298435578783E-3</c:v>
                </c:pt>
                <c:pt idx="2205">
                  <c:v>-3.0674686456817798E-2</c:v>
                </c:pt>
                <c:pt idx="2206">
                  <c:v>2.2151426313031301E-2</c:v>
                </c:pt>
                <c:pt idx="2207">
                  <c:v>1.8575968787423802E-2</c:v>
                </c:pt>
                <c:pt idx="2208">
                  <c:v>3.0395851166251601E-3</c:v>
                </c:pt>
                <c:pt idx="2209">
                  <c:v>3.3333406722603799E-2</c:v>
                </c:pt>
                <c:pt idx="2210">
                  <c:v>-8.7973268179899408E-3</c:v>
                </c:pt>
                <c:pt idx="2211">
                  <c:v>-1.77515810445695E-2</c:v>
                </c:pt>
                <c:pt idx="2212">
                  <c:v>-1.20485496596546E-2</c:v>
                </c:pt>
                <c:pt idx="2213">
                  <c:v>-4.2682822152138797E-2</c:v>
                </c:pt>
                <c:pt idx="2214">
                  <c:v>-3.5031840027938202E-2</c:v>
                </c:pt>
                <c:pt idx="2215">
                  <c:v>-1.32012005778174E-2</c:v>
                </c:pt>
                <c:pt idx="2216">
                  <c:v>-2.67562147804375E-2</c:v>
                </c:pt>
                <c:pt idx="2217">
                  <c:v>3.4364181497949398E-2</c:v>
                </c:pt>
                <c:pt idx="2218">
                  <c:v>6.6448482081495897E-3</c:v>
                </c:pt>
                <c:pt idx="2219">
                  <c:v>0</c:v>
                </c:pt>
                <c:pt idx="2220">
                  <c:v>4.2904522754217501E-2</c:v>
                </c:pt>
                <c:pt idx="2221">
                  <c:v>1.5822740634331801E-2</c:v>
                </c:pt>
                <c:pt idx="2222">
                  <c:v>2.4921807375666901E-2</c:v>
                </c:pt>
                <c:pt idx="2223">
                  <c:v>-1.51975312312855E-2</c:v>
                </c:pt>
                <c:pt idx="2224">
                  <c:v>0</c:v>
                </c:pt>
                <c:pt idx="2225">
                  <c:v>0</c:v>
                </c:pt>
                <c:pt idx="2226">
                  <c:v>-1.8518632717361601E-2</c:v>
                </c:pt>
                <c:pt idx="2227">
                  <c:v>-3.1445650480742501E-3</c:v>
                </c:pt>
                <c:pt idx="2228">
                  <c:v>-3.1545827570671099E-2</c:v>
                </c:pt>
                <c:pt idx="2229">
                  <c:v>-3.25740580367461E-3</c:v>
                </c:pt>
                <c:pt idx="2230">
                  <c:v>-3.2674575827071799E-3</c:v>
                </c:pt>
                <c:pt idx="2231">
                  <c:v>-3.2789345491790402E-3</c:v>
                </c:pt>
                <c:pt idx="2232">
                  <c:v>-2.9604931278702101E-2</c:v>
                </c:pt>
                <c:pt idx="2233">
                  <c:v>0</c:v>
                </c:pt>
                <c:pt idx="2234">
                  <c:v>1.6949103344142898E-2</c:v>
                </c:pt>
                <c:pt idx="2235">
                  <c:v>-2.00001159025875E-2</c:v>
                </c:pt>
                <c:pt idx="2236">
                  <c:v>1.36052284323591E-2</c:v>
                </c:pt>
                <c:pt idx="2237">
                  <c:v>-3.35569622424525E-3</c:v>
                </c:pt>
                <c:pt idx="2238">
                  <c:v>-1.6835061548696999E-2</c:v>
                </c:pt>
                <c:pt idx="2239">
                  <c:v>0</c:v>
                </c:pt>
                <c:pt idx="2240">
                  <c:v>1.36984183236583E-2</c:v>
                </c:pt>
                <c:pt idx="2241">
                  <c:v>4.39192571336499E-2</c:v>
                </c:pt>
                <c:pt idx="2242">
                  <c:v>-1.29447821695052E-2</c:v>
                </c:pt>
                <c:pt idx="2243">
                  <c:v>-3.9344492141183102E-2</c:v>
                </c:pt>
                <c:pt idx="2244">
                  <c:v>3.4131376396904201E-3</c:v>
                </c:pt>
                <c:pt idx="2245">
                  <c:v>5.4421796326155902E-2</c:v>
                </c:pt>
                <c:pt idx="2246">
                  <c:v>-1.9355036359906201E-2</c:v>
                </c:pt>
                <c:pt idx="2247">
                  <c:v>-9.8687372082753005E-3</c:v>
                </c:pt>
                <c:pt idx="2248">
                  <c:v>-9.9664964477475994E-3</c:v>
                </c:pt>
                <c:pt idx="2249">
                  <c:v>-1.0066740372748901E-2</c:v>
                </c:pt>
                <c:pt idx="2250">
                  <c:v>1.6949103344142898E-2</c:v>
                </c:pt>
                <c:pt idx="2251">
                  <c:v>1.9999423946841201E-2</c:v>
                </c:pt>
                <c:pt idx="2252">
                  <c:v>-6.5356783523303702E-3</c:v>
                </c:pt>
                <c:pt idx="2253">
                  <c:v>6.5786744525368999E-3</c:v>
                </c:pt>
                <c:pt idx="2254">
                  <c:v>2.94120365600452E-2</c:v>
                </c:pt>
                <c:pt idx="2255">
                  <c:v>1.2698297895440599E-2</c:v>
                </c:pt>
                <c:pt idx="2256">
                  <c:v>0</c:v>
                </c:pt>
                <c:pt idx="2257">
                  <c:v>0</c:v>
                </c:pt>
                <c:pt idx="2258">
                  <c:v>0</c:v>
                </c:pt>
                <c:pt idx="2259">
                  <c:v>-1.2539073011014E-2</c:v>
                </c:pt>
                <c:pt idx="2260">
                  <c:v>-9.5239499547798891E-3</c:v>
                </c:pt>
                <c:pt idx="2261">
                  <c:v>2.56412133016907E-2</c:v>
                </c:pt>
                <c:pt idx="2262">
                  <c:v>6.2495783393576804E-3</c:v>
                </c:pt>
                <c:pt idx="2263">
                  <c:v>6.2114889498272596E-3</c:v>
                </c:pt>
                <c:pt idx="2264">
                  <c:v>0</c:v>
                </c:pt>
                <c:pt idx="2265">
                  <c:v>6.17298435578783E-3</c:v>
                </c:pt>
                <c:pt idx="2266">
                  <c:v>-3.06755620145182E-3</c:v>
                </c:pt>
                <c:pt idx="2267">
                  <c:v>-2.76920772586919E-2</c:v>
                </c:pt>
                <c:pt idx="2268">
                  <c:v>-3.1647944718863302E-3</c:v>
                </c:pt>
                <c:pt idx="2269">
                  <c:v>-2.2222247850220499E-2</c:v>
                </c:pt>
                <c:pt idx="2270">
                  <c:v>1.2986895915275E-2</c:v>
                </c:pt>
                <c:pt idx="2271">
                  <c:v>6.0897621692156803E-2</c:v>
                </c:pt>
                <c:pt idx="2272">
                  <c:v>-1.2084404094633501E-2</c:v>
                </c:pt>
                <c:pt idx="2273">
                  <c:v>2.44646051515315E-2</c:v>
                </c:pt>
                <c:pt idx="2274">
                  <c:v>2.9851444544546301E-3</c:v>
                </c:pt>
                <c:pt idx="2275">
                  <c:v>-8.9288568934794404E-3</c:v>
                </c:pt>
                <c:pt idx="2276">
                  <c:v>-3.0025284450063599E-3</c:v>
                </c:pt>
                <c:pt idx="2277">
                  <c:v>1.20480025560678E-2</c:v>
                </c:pt>
                <c:pt idx="2278">
                  <c:v>2.97633711597411E-3</c:v>
                </c:pt>
                <c:pt idx="2279">
                  <c:v>1.7804181948854501E-2</c:v>
                </c:pt>
                <c:pt idx="2280">
                  <c:v>8.7461042498466705E-3</c:v>
                </c:pt>
                <c:pt idx="2281">
                  <c:v>-5.7804820723160698E-3</c:v>
                </c:pt>
                <c:pt idx="2282">
                  <c:v>1.45347732053697E-2</c:v>
                </c:pt>
                <c:pt idx="2283">
                  <c:v>0</c:v>
                </c:pt>
                <c:pt idx="2284">
                  <c:v>5.7308688691341996E-3</c:v>
                </c:pt>
                <c:pt idx="2285">
                  <c:v>-2.2791743723160798E-2</c:v>
                </c:pt>
                <c:pt idx="2286">
                  <c:v>5.8306605154219097E-3</c:v>
                </c:pt>
                <c:pt idx="2287">
                  <c:v>-2.6086889811429901E-2</c:v>
                </c:pt>
                <c:pt idx="2288">
                  <c:v>-1.48809905348772E-2</c:v>
                </c:pt>
                <c:pt idx="2289">
                  <c:v>4.5317181702165997E-2</c:v>
                </c:pt>
                <c:pt idx="2290">
                  <c:v>5.7805570675426498E-3</c:v>
                </c:pt>
                <c:pt idx="2291">
                  <c:v>1.43678510171414E-2</c:v>
                </c:pt>
                <c:pt idx="2292">
                  <c:v>0</c:v>
                </c:pt>
                <c:pt idx="2293">
                  <c:v>5.6653390132514999E-3</c:v>
                </c:pt>
                <c:pt idx="2294">
                  <c:v>-1.1267505361258401E-2</c:v>
                </c:pt>
                <c:pt idx="2295">
                  <c:v>1.4245052366873699E-2</c:v>
                </c:pt>
                <c:pt idx="2296">
                  <c:v>-8.4267261282301407E-3</c:v>
                </c:pt>
                <c:pt idx="2297">
                  <c:v>-1.9830266969480599E-2</c:v>
                </c:pt>
                <c:pt idx="2298">
                  <c:v>2.02314622674266E-2</c:v>
                </c:pt>
                <c:pt idx="2299">
                  <c:v>8.4983393061075496E-3</c:v>
                </c:pt>
                <c:pt idx="2300">
                  <c:v>1.1235780614878101E-2</c:v>
                </c:pt>
                <c:pt idx="2301">
                  <c:v>8.3336018267063904E-3</c:v>
                </c:pt>
                <c:pt idx="2302">
                  <c:v>-1.6528881902930101E-2</c:v>
                </c:pt>
                <c:pt idx="2303">
                  <c:v>-3.3613573034014903E-2</c:v>
                </c:pt>
                <c:pt idx="2304">
                  <c:v>-5.7968609869518597E-3</c:v>
                </c:pt>
                <c:pt idx="2305">
                  <c:v>-2.9155193855674401E-3</c:v>
                </c:pt>
                <c:pt idx="2306">
                  <c:v>-2.3392128334741399E-2</c:v>
                </c:pt>
                <c:pt idx="2307">
                  <c:v>-1.19759413716408E-2</c:v>
                </c:pt>
                <c:pt idx="2308">
                  <c:v>-2.12123037321904E-2</c:v>
                </c:pt>
                <c:pt idx="2309">
                  <c:v>2.47680654971804E-2</c:v>
                </c:pt>
                <c:pt idx="2310">
                  <c:v>9.0632638740757408E-3</c:v>
                </c:pt>
                <c:pt idx="2311">
                  <c:v>-8.9818589166344998E-3</c:v>
                </c:pt>
                <c:pt idx="2312">
                  <c:v>-1.2084404094633501E-2</c:v>
                </c:pt>
                <c:pt idx="2313">
                  <c:v>1.52905567633481E-2</c:v>
                </c:pt>
                <c:pt idx="2314">
                  <c:v>-6.0243920663102203E-3</c:v>
                </c:pt>
                <c:pt idx="2315">
                  <c:v>0</c:v>
                </c:pt>
                <c:pt idx="2316">
                  <c:v>-2.12123037321904E-2</c:v>
                </c:pt>
                <c:pt idx="2317">
                  <c:v>1.8575968787423802E-2</c:v>
                </c:pt>
                <c:pt idx="2318">
                  <c:v>-9.1183609980350893E-3</c:v>
                </c:pt>
                <c:pt idx="2319">
                  <c:v>-1.22703839981164E-2</c:v>
                </c:pt>
                <c:pt idx="2320">
                  <c:v>1.5528561204641999E-2</c:v>
                </c:pt>
                <c:pt idx="2321">
                  <c:v>1.2232223223036499E-2</c:v>
                </c:pt>
                <c:pt idx="2322">
                  <c:v>-1.2084404094633501E-2</c:v>
                </c:pt>
                <c:pt idx="2323">
                  <c:v>-6.1164290224354698E-3</c:v>
                </c:pt>
                <c:pt idx="2324">
                  <c:v>-1.23075011804502E-2</c:v>
                </c:pt>
                <c:pt idx="2325">
                  <c:v>-4.6729409383373499E-2</c:v>
                </c:pt>
                <c:pt idx="2326">
                  <c:v>0</c:v>
                </c:pt>
                <c:pt idx="2327">
                  <c:v>-2.2875425423706498E-2</c:v>
                </c:pt>
                <c:pt idx="2328">
                  <c:v>6.6885112965988603E-3</c:v>
                </c:pt>
                <c:pt idx="2329">
                  <c:v>3.3224241040747901E-3</c:v>
                </c:pt>
                <c:pt idx="2330">
                  <c:v>6.6226724671831702E-3</c:v>
                </c:pt>
                <c:pt idx="2331">
                  <c:v>3.28972133010552E-3</c:v>
                </c:pt>
                <c:pt idx="2332">
                  <c:v>-3.27867931958854E-2</c:v>
                </c:pt>
                <c:pt idx="2333">
                  <c:v>6.7792894957692199E-3</c:v>
                </c:pt>
                <c:pt idx="2334">
                  <c:v>-3.7037117933497898E-2</c:v>
                </c:pt>
                <c:pt idx="2335">
                  <c:v>0</c:v>
                </c:pt>
                <c:pt idx="2336">
                  <c:v>2.7972322363803901E-2</c:v>
                </c:pt>
                <c:pt idx="2337">
                  <c:v>-3.4015277572696499E-3</c:v>
                </c:pt>
                <c:pt idx="2338">
                  <c:v>3.4131376396904201E-3</c:v>
                </c:pt>
                <c:pt idx="2339">
                  <c:v>-1.0204495012137001E-2</c:v>
                </c:pt>
                <c:pt idx="2340">
                  <c:v>3.0928387535373601E-2</c:v>
                </c:pt>
                <c:pt idx="2341">
                  <c:v>1.33330357923624E-2</c:v>
                </c:pt>
                <c:pt idx="2342">
                  <c:v>-1.9736876921692698E-2</c:v>
                </c:pt>
                <c:pt idx="2343">
                  <c:v>0</c:v>
                </c:pt>
                <c:pt idx="2344">
                  <c:v>-1.6778481121226301E-2</c:v>
                </c:pt>
                <c:pt idx="2345">
                  <c:v>-3.07165560998411E-2</c:v>
                </c:pt>
                <c:pt idx="2346">
                  <c:v>-0.18662030318994599</c:v>
                </c:pt>
                <c:pt idx="2347">
                  <c:v>-2.59732994724057E-2</c:v>
                </c:pt>
                <c:pt idx="2348">
                  <c:v>-5.7778079162973298E-2</c:v>
                </c:pt>
                <c:pt idx="2349">
                  <c:v>-8.4906003322368001E-2</c:v>
                </c:pt>
                <c:pt idx="2350">
                  <c:v>0.108247398894185</c:v>
                </c:pt>
                <c:pt idx="2351">
                  <c:v>2.3255766238816401E-2</c:v>
                </c:pt>
                <c:pt idx="2352">
                  <c:v>3.6363917292189199E-2</c:v>
                </c:pt>
                <c:pt idx="2353">
                  <c:v>1.3157637170063199E-2</c:v>
                </c:pt>
                <c:pt idx="2354">
                  <c:v>2.1645764193866299E-2</c:v>
                </c:pt>
                <c:pt idx="2355">
                  <c:v>-3.3898761659299802E-2</c:v>
                </c:pt>
                <c:pt idx="2356">
                  <c:v>1.7543592099135301E-2</c:v>
                </c:pt>
                <c:pt idx="2357">
                  <c:v>-1.72411209066178E-2</c:v>
                </c:pt>
                <c:pt idx="2358">
                  <c:v>-1.75434782905588E-2</c:v>
                </c:pt>
                <c:pt idx="2359">
                  <c:v>-8.92889516231332E-3</c:v>
                </c:pt>
                <c:pt idx="2360">
                  <c:v>-3.6035601141540502E-2</c:v>
                </c:pt>
                <c:pt idx="2361">
                  <c:v>4.6721566406839801E-3</c:v>
                </c:pt>
                <c:pt idx="2362">
                  <c:v>-1.3953097673131999E-2</c:v>
                </c:pt>
                <c:pt idx="2363">
                  <c:v>1.4150541561669601E-2</c:v>
                </c:pt>
                <c:pt idx="2364">
                  <c:v>2.3255766238816401E-2</c:v>
                </c:pt>
                <c:pt idx="2365">
                  <c:v>-4.5449736429508097E-3</c:v>
                </c:pt>
                <c:pt idx="2366">
                  <c:v>4.5657247415620203E-3</c:v>
                </c:pt>
                <c:pt idx="2367">
                  <c:v>9.0912447040276591E-3</c:v>
                </c:pt>
                <c:pt idx="2368">
                  <c:v>-1.3513365038637299E-2</c:v>
                </c:pt>
                <c:pt idx="2369">
                  <c:v>-1.3698892266123801E-2</c:v>
                </c:pt>
                <c:pt idx="2370">
                  <c:v>-2.77780163718515E-2</c:v>
                </c:pt>
                <c:pt idx="2371">
                  <c:v>-4.76103040209086E-3</c:v>
                </c:pt>
                <c:pt idx="2372">
                  <c:v>0</c:v>
                </c:pt>
                <c:pt idx="2373">
                  <c:v>9.5687919681817207E-3</c:v>
                </c:pt>
                <c:pt idx="2374">
                  <c:v>-2.36966285523037E-2</c:v>
                </c:pt>
                <c:pt idx="2375">
                  <c:v>1.9417115572142499E-2</c:v>
                </c:pt>
                <c:pt idx="2376">
                  <c:v>0</c:v>
                </c:pt>
                <c:pt idx="2377">
                  <c:v>9.5242849496033292E-3</c:v>
                </c:pt>
                <c:pt idx="2378">
                  <c:v>4.7172143808698001E-3</c:v>
                </c:pt>
                <c:pt idx="2379">
                  <c:v>-2.8169182234861499E-2</c:v>
                </c:pt>
                <c:pt idx="2380">
                  <c:v>-2.89856226087091E-2</c:v>
                </c:pt>
                <c:pt idx="2381">
                  <c:v>-1.4925014747636399E-2</c:v>
                </c:pt>
                <c:pt idx="2382">
                  <c:v>9.5959331869479803E-2</c:v>
                </c:pt>
                <c:pt idx="2383">
                  <c:v>4.6085225141392298E-3</c:v>
                </c:pt>
                <c:pt idx="2384">
                  <c:v>9.1735726357815503E-3</c:v>
                </c:pt>
                <c:pt idx="2385">
                  <c:v>3.6363917292189199E-2</c:v>
                </c:pt>
                <c:pt idx="2386">
                  <c:v>-1.3157409552909701E-2</c:v>
                </c:pt>
                <c:pt idx="2387">
                  <c:v>0</c:v>
                </c:pt>
                <c:pt idx="2388">
                  <c:v>-2.66669388359503E-2</c:v>
                </c:pt>
                <c:pt idx="2389">
                  <c:v>1.3698477566466499E-2</c:v>
                </c:pt>
                <c:pt idx="2390">
                  <c:v>2.25223529873801E-2</c:v>
                </c:pt>
                <c:pt idx="2391">
                  <c:v>1.32164018771978E-2</c:v>
                </c:pt>
                <c:pt idx="2392">
                  <c:v>-3.0435038658520201E-2</c:v>
                </c:pt>
                <c:pt idx="2393">
                  <c:v>2.2421353514866901E-2</c:v>
                </c:pt>
                <c:pt idx="2394">
                  <c:v>1.7543592099135301E-2</c:v>
                </c:pt>
                <c:pt idx="2395">
                  <c:v>4.3108953817954099E-3</c:v>
                </c:pt>
                <c:pt idx="2396">
                  <c:v>0</c:v>
                </c:pt>
                <c:pt idx="2397">
                  <c:v>-8.5842258321484604E-3</c:v>
                </c:pt>
                <c:pt idx="2398">
                  <c:v>8.6585528048044296E-3</c:v>
                </c:pt>
                <c:pt idx="2399">
                  <c:v>8.5837803669452893E-3</c:v>
                </c:pt>
                <c:pt idx="2400">
                  <c:v>8.5102844888298394E-3</c:v>
                </c:pt>
                <c:pt idx="2401">
                  <c:v>-1.2657979770574901E-2</c:v>
                </c:pt>
                <c:pt idx="2402">
                  <c:v>2.5641071134513801E-2</c:v>
                </c:pt>
                <c:pt idx="2403">
                  <c:v>-3.3333895547523001E-2</c:v>
                </c:pt>
                <c:pt idx="2404">
                  <c:v>1.7242127524121201E-2</c:v>
                </c:pt>
                <c:pt idx="2405">
                  <c:v>8.4741131741388198E-3</c:v>
                </c:pt>
                <c:pt idx="2406">
                  <c:v>-2.1008137207924198E-2</c:v>
                </c:pt>
                <c:pt idx="2407">
                  <c:v>-4.2923913318262397E-3</c:v>
                </c:pt>
                <c:pt idx="2408">
                  <c:v>-8.6200012213625207E-3</c:v>
                </c:pt>
                <c:pt idx="2409">
                  <c:v>1.7391144439314801E-2</c:v>
                </c:pt>
                <c:pt idx="2410">
                  <c:v>-2.56412929152691E-2</c:v>
                </c:pt>
                <c:pt idx="2411">
                  <c:v>-1.3157409552909701E-2</c:v>
                </c:pt>
                <c:pt idx="2412">
                  <c:v>6.6666482145118305E-2</c:v>
                </c:pt>
                <c:pt idx="2413">
                  <c:v>5.0000302730717601E-2</c:v>
                </c:pt>
                <c:pt idx="2414">
                  <c:v>1.5872661199941698E-2</c:v>
                </c:pt>
                <c:pt idx="2415">
                  <c:v>-2.34374406089429E-2</c:v>
                </c:pt>
                <c:pt idx="2416">
                  <c:v>-4.0001972074388201E-3</c:v>
                </c:pt>
                <c:pt idx="2417">
                  <c:v>-8.0325261033651306E-3</c:v>
                </c:pt>
                <c:pt idx="2418">
                  <c:v>4.04867996896696E-3</c:v>
                </c:pt>
                <c:pt idx="2419">
                  <c:v>0</c:v>
                </c:pt>
                <c:pt idx="2420">
                  <c:v>4.0325635180284902E-3</c:v>
                </c:pt>
                <c:pt idx="2421">
                  <c:v>0</c:v>
                </c:pt>
                <c:pt idx="2422">
                  <c:v>2.4096640417841299E-2</c:v>
                </c:pt>
                <c:pt idx="2423">
                  <c:v>-7.8436252953023502E-3</c:v>
                </c:pt>
                <c:pt idx="2424">
                  <c:v>-1.9762905846944699E-2</c:v>
                </c:pt>
                <c:pt idx="2425">
                  <c:v>1.61298355501742E-2</c:v>
                </c:pt>
                <c:pt idx="2426">
                  <c:v>-3.5714903531898497E-2</c:v>
                </c:pt>
                <c:pt idx="2427">
                  <c:v>-8.2299003017163308E-3</c:v>
                </c:pt>
                <c:pt idx="2428">
                  <c:v>1.2447774924297401E-2</c:v>
                </c:pt>
                <c:pt idx="2429">
                  <c:v>-2.45903164794893E-2</c:v>
                </c:pt>
                <c:pt idx="2430">
                  <c:v>2.5210244366999E-2</c:v>
                </c:pt>
                <c:pt idx="2431">
                  <c:v>8.1971266455003102E-3</c:v>
                </c:pt>
                <c:pt idx="2432">
                  <c:v>-8.1304800706722899E-3</c:v>
                </c:pt>
                <c:pt idx="2433">
                  <c:v>2.45903164794893E-2</c:v>
                </c:pt>
                <c:pt idx="2434">
                  <c:v>4.00009341405005E-3</c:v>
                </c:pt>
                <c:pt idx="2435">
                  <c:v>1.9920161801886001E-2</c:v>
                </c:pt>
                <c:pt idx="2436">
                  <c:v>3.5156160913414301E-2</c:v>
                </c:pt>
                <c:pt idx="2437">
                  <c:v>-1.1320433249335699E-2</c:v>
                </c:pt>
                <c:pt idx="2438">
                  <c:v>3.8160900324295502E-3</c:v>
                </c:pt>
                <c:pt idx="2439">
                  <c:v>0</c:v>
                </c:pt>
                <c:pt idx="2440">
                  <c:v>3.8025694796959201E-3</c:v>
                </c:pt>
                <c:pt idx="2441">
                  <c:v>7.5761328618595396E-3</c:v>
                </c:pt>
                <c:pt idx="2442">
                  <c:v>1.87967460386828E-2</c:v>
                </c:pt>
                <c:pt idx="2443">
                  <c:v>-1.1069891641222599E-2</c:v>
                </c:pt>
                <c:pt idx="2444">
                  <c:v>-7.46266633566394E-3</c:v>
                </c:pt>
                <c:pt idx="2445">
                  <c:v>7.51877645560461E-3</c:v>
                </c:pt>
                <c:pt idx="2446">
                  <c:v>-1.1194289970035401E-2</c:v>
                </c:pt>
                <c:pt idx="2447">
                  <c:v>1.5094106835725899E-2</c:v>
                </c:pt>
                <c:pt idx="2448">
                  <c:v>0</c:v>
                </c:pt>
                <c:pt idx="2449">
                  <c:v>-3.7169815597856101E-3</c:v>
                </c:pt>
                <c:pt idx="2450">
                  <c:v>0</c:v>
                </c:pt>
                <c:pt idx="2451">
                  <c:v>-7.46266633566394E-3</c:v>
                </c:pt>
                <c:pt idx="2452">
                  <c:v>-3.0075691123403199E-2</c:v>
                </c:pt>
                <c:pt idx="2453">
                  <c:v>3.8759604160829501E-3</c:v>
                </c:pt>
                <c:pt idx="2454">
                  <c:v>-3.8609953509359798E-3</c:v>
                </c:pt>
                <c:pt idx="2455">
                  <c:v>-3.8753569659168898E-3</c:v>
                </c:pt>
                <c:pt idx="2456">
                  <c:v>1.1672714885079E-2</c:v>
                </c:pt>
                <c:pt idx="2457">
                  <c:v>-1.53844787335287E-2</c:v>
                </c:pt>
                <c:pt idx="2458">
                  <c:v>-1.1719125747421399E-2</c:v>
                </c:pt>
                <c:pt idx="2459">
                  <c:v>-1.18572717198274E-2</c:v>
                </c:pt>
                <c:pt idx="2460">
                  <c:v>-1.99999481033055E-2</c:v>
                </c:pt>
                <c:pt idx="2461">
                  <c:v>4.0818336689849499E-3</c:v>
                </c:pt>
                <c:pt idx="2462">
                  <c:v>4.0650079770051299E-2</c:v>
                </c:pt>
                <c:pt idx="2463">
                  <c:v>-1.95310991467149E-2</c:v>
                </c:pt>
                <c:pt idx="2464">
                  <c:v>1.59362121453967E-2</c:v>
                </c:pt>
                <c:pt idx="2465">
                  <c:v>-7.8436252953023502E-3</c:v>
                </c:pt>
                <c:pt idx="2466">
                  <c:v>-1.18572717198274E-2</c:v>
                </c:pt>
                <c:pt idx="2467">
                  <c:v>2.8000238724794398E-2</c:v>
                </c:pt>
                <c:pt idx="2468">
                  <c:v>-7.7822810994907501E-3</c:v>
                </c:pt>
                <c:pt idx="2469">
                  <c:v>2.7451111281160401E-2</c:v>
                </c:pt>
                <c:pt idx="2470">
                  <c:v>2.2900699852549999E-2</c:v>
                </c:pt>
                <c:pt idx="2471">
                  <c:v>-2.2387999006991701E-2</c:v>
                </c:pt>
                <c:pt idx="2472">
                  <c:v>7.6331704596144202E-3</c:v>
                </c:pt>
                <c:pt idx="2473">
                  <c:v>3.7879681417125602E-3</c:v>
                </c:pt>
                <c:pt idx="2474">
                  <c:v>0</c:v>
                </c:pt>
                <c:pt idx="2475">
                  <c:v>-3.77367358639013E-3</c:v>
                </c:pt>
                <c:pt idx="2476">
                  <c:v>1.13639044251379E-2</c:v>
                </c:pt>
                <c:pt idx="2477">
                  <c:v>-1.12362171275997E-2</c:v>
                </c:pt>
                <c:pt idx="2478">
                  <c:v>1.89392509732597E-2</c:v>
                </c:pt>
                <c:pt idx="2479">
                  <c:v>1.11527774629356E-2</c:v>
                </c:pt>
                <c:pt idx="2480">
                  <c:v>2.2058862109621599E-2</c:v>
                </c:pt>
                <c:pt idx="2481">
                  <c:v>0</c:v>
                </c:pt>
                <c:pt idx="2482">
                  <c:v>1.07910586850796E-2</c:v>
                </c:pt>
                <c:pt idx="2483">
                  <c:v>-7.1168672339044703E-3</c:v>
                </c:pt>
                <c:pt idx="2484">
                  <c:v>0</c:v>
                </c:pt>
                <c:pt idx="2485">
                  <c:v>2.86733804353052E-2</c:v>
                </c:pt>
                <c:pt idx="2486">
                  <c:v>1.0452755330645699E-2</c:v>
                </c:pt>
                <c:pt idx="2487">
                  <c:v>6.8968047283273198E-3</c:v>
                </c:pt>
                <c:pt idx="2488">
                  <c:v>0</c:v>
                </c:pt>
                <c:pt idx="2489">
                  <c:v>3.4247378772329601E-3</c:v>
                </c:pt>
                <c:pt idx="2490">
                  <c:v>3.4131376396904201E-3</c:v>
                </c:pt>
                <c:pt idx="2491">
                  <c:v>6.8022611774916E-3</c:v>
                </c:pt>
                <c:pt idx="2492">
                  <c:v>6.7570043465248197E-3</c:v>
                </c:pt>
                <c:pt idx="2493">
                  <c:v>1.34226978219844E-2</c:v>
                </c:pt>
                <c:pt idx="2494">
                  <c:v>2.6490432103644899E-2</c:v>
                </c:pt>
                <c:pt idx="2495">
                  <c:v>0</c:v>
                </c:pt>
                <c:pt idx="2496">
                  <c:v>1.6128820297095E-2</c:v>
                </c:pt>
                <c:pt idx="2497">
                  <c:v>-6.3492725112835801E-3</c:v>
                </c:pt>
                <c:pt idx="2498">
                  <c:v>-3.19496313510447E-3</c:v>
                </c:pt>
                <c:pt idx="2499">
                  <c:v>-1.2820398731358399E-2</c:v>
                </c:pt>
                <c:pt idx="2500">
                  <c:v>-6.4937428252393996E-3</c:v>
                </c:pt>
                <c:pt idx="2501">
                  <c:v>-3.2674575827071799E-3</c:v>
                </c:pt>
                <c:pt idx="2502">
                  <c:v>3.2781688604075401E-3</c:v>
                </c:pt>
                <c:pt idx="2503">
                  <c:v>6.53618714360759E-3</c:v>
                </c:pt>
                <c:pt idx="2504">
                  <c:v>-1.29869801631612E-2</c:v>
                </c:pt>
                <c:pt idx="2505">
                  <c:v>0</c:v>
                </c:pt>
                <c:pt idx="2506">
                  <c:v>6.5786744525368999E-3</c:v>
                </c:pt>
                <c:pt idx="2507">
                  <c:v>0</c:v>
                </c:pt>
                <c:pt idx="2508">
                  <c:v>-6.5356783523303702E-3</c:v>
                </c:pt>
                <c:pt idx="2509">
                  <c:v>3.28972133010552E-3</c:v>
                </c:pt>
                <c:pt idx="2510">
                  <c:v>0</c:v>
                </c:pt>
                <c:pt idx="2511">
                  <c:v>-6.5576138687676302E-3</c:v>
                </c:pt>
                <c:pt idx="2512">
                  <c:v>-9.9007077476114206E-3</c:v>
                </c:pt>
                <c:pt idx="2513">
                  <c:v>1.9999423946841201E-2</c:v>
                </c:pt>
                <c:pt idx="2514">
                  <c:v>6.53618714360759E-3</c:v>
                </c:pt>
                <c:pt idx="2515">
                  <c:v>0</c:v>
                </c:pt>
                <c:pt idx="2516">
                  <c:v>-3.24691353656281E-3</c:v>
                </c:pt>
                <c:pt idx="2517">
                  <c:v>6.5148961296721498E-3</c:v>
                </c:pt>
                <c:pt idx="2518">
                  <c:v>1.29448661447382E-2</c:v>
                </c:pt>
                <c:pt idx="2519">
                  <c:v>1.2779520932111099E-2</c:v>
                </c:pt>
                <c:pt idx="2520">
                  <c:v>-9.4636173016072692E-3</c:v>
                </c:pt>
                <c:pt idx="2521">
                  <c:v>6.3696583486785299E-3</c:v>
                </c:pt>
                <c:pt idx="2522">
                  <c:v>0</c:v>
                </c:pt>
                <c:pt idx="2523">
                  <c:v>2.8480768911783999E-2</c:v>
                </c:pt>
                <c:pt idx="2524">
                  <c:v>0</c:v>
                </c:pt>
                <c:pt idx="2525">
                  <c:v>0</c:v>
                </c:pt>
                <c:pt idx="2526">
                  <c:v>3.0769950567199802E-3</c:v>
                </c:pt>
                <c:pt idx="2527">
                  <c:v>-9.2027482005100306E-3</c:v>
                </c:pt>
                <c:pt idx="2528">
                  <c:v>2.7864274522981999E-2</c:v>
                </c:pt>
                <c:pt idx="2529">
                  <c:v>-1.5060276746878201E-2</c:v>
                </c:pt>
                <c:pt idx="2530">
                  <c:v>6.1158735533302002E-3</c:v>
                </c:pt>
                <c:pt idx="2531">
                  <c:v>-2.1276859205272201E-2</c:v>
                </c:pt>
                <c:pt idx="2532">
                  <c:v>-2.4844344100048502E-2</c:v>
                </c:pt>
                <c:pt idx="2533">
                  <c:v>4.7770578258936797E-2</c:v>
                </c:pt>
                <c:pt idx="2534">
                  <c:v>-1.51975312312855E-2</c:v>
                </c:pt>
                <c:pt idx="2535">
                  <c:v>-1.5432140539467801E-2</c:v>
                </c:pt>
                <c:pt idx="2536">
                  <c:v>-3.1348699312457799E-3</c:v>
                </c:pt>
                <c:pt idx="2537">
                  <c:v>1.25784233894865E-2</c:v>
                </c:pt>
                <c:pt idx="2538">
                  <c:v>1.8633822169777398E-2</c:v>
                </c:pt>
                <c:pt idx="2539">
                  <c:v>2.13415692977212E-2</c:v>
                </c:pt>
                <c:pt idx="2540">
                  <c:v>2.6865525512532001E-2</c:v>
                </c:pt>
                <c:pt idx="2541">
                  <c:v>-5.8136377296278399E-3</c:v>
                </c:pt>
                <c:pt idx="2542">
                  <c:v>2.0467400989618099E-2</c:v>
                </c:pt>
                <c:pt idx="2543">
                  <c:v>-1.7191491348602799E-2</c:v>
                </c:pt>
                <c:pt idx="2544">
                  <c:v>1.1661623635414099E-2</c:v>
                </c:pt>
                <c:pt idx="2545">
                  <c:v>-1.4409109410119299E-2</c:v>
                </c:pt>
                <c:pt idx="2546">
                  <c:v>-5.8480889879478602E-3</c:v>
                </c:pt>
                <c:pt idx="2547">
                  <c:v>1.4705844193606901E-2</c:v>
                </c:pt>
                <c:pt idx="2548">
                  <c:v>-2.0289502336253901E-2</c:v>
                </c:pt>
                <c:pt idx="2549">
                  <c:v>5.91683542043441E-3</c:v>
                </c:pt>
                <c:pt idx="2550">
                  <c:v>1.1764522717549099E-2</c:v>
                </c:pt>
                <c:pt idx="2551">
                  <c:v>0</c:v>
                </c:pt>
                <c:pt idx="2552">
                  <c:v>2.3255908681111701E-2</c:v>
                </c:pt>
                <c:pt idx="2553">
                  <c:v>1.42047310033386E-2</c:v>
                </c:pt>
                <c:pt idx="2554">
                  <c:v>2.5209943551083899E-2</c:v>
                </c:pt>
                <c:pt idx="2555">
                  <c:v>1.6393400782023601E-2</c:v>
                </c:pt>
                <c:pt idx="2556">
                  <c:v>-3.2258192772798698E-2</c:v>
                </c:pt>
                <c:pt idx="2557">
                  <c:v>-2.2222097285708502E-2</c:v>
                </c:pt>
                <c:pt idx="2558">
                  <c:v>-1.4204436135730501E-2</c:v>
                </c:pt>
                <c:pt idx="2559">
                  <c:v>1.4409109410119299E-2</c:v>
                </c:pt>
                <c:pt idx="2560">
                  <c:v>1.7045632973865001E-2</c:v>
                </c:pt>
                <c:pt idx="2561">
                  <c:v>0</c:v>
                </c:pt>
                <c:pt idx="2562">
                  <c:v>-2.7932885982899702E-3</c:v>
                </c:pt>
                <c:pt idx="2563">
                  <c:v>-2.52100162355232E-2</c:v>
                </c:pt>
                <c:pt idx="2564">
                  <c:v>0</c:v>
                </c:pt>
                <c:pt idx="2565">
                  <c:v>2.58619976152876E-2</c:v>
                </c:pt>
                <c:pt idx="2566">
                  <c:v>-3.6414831317951299E-2</c:v>
                </c:pt>
                <c:pt idx="2567">
                  <c:v>1.74419692264615E-2</c:v>
                </c:pt>
                <c:pt idx="2568">
                  <c:v>1.4285604137620001E-2</c:v>
                </c:pt>
                <c:pt idx="2569">
                  <c:v>1.9718481578461001E-2</c:v>
                </c:pt>
                <c:pt idx="2570">
                  <c:v>3.86739333508807E-2</c:v>
                </c:pt>
                <c:pt idx="2571">
                  <c:v>-3.98935179089163E-2</c:v>
                </c:pt>
                <c:pt idx="2572">
                  <c:v>2.4930970926781499E-2</c:v>
                </c:pt>
                <c:pt idx="2573">
                  <c:v>2.70268810794509E-2</c:v>
                </c:pt>
                <c:pt idx="2574">
                  <c:v>-1.8421071859231E-2</c:v>
                </c:pt>
                <c:pt idx="2575">
                  <c:v>-8.0427350474917506E-3</c:v>
                </c:pt>
                <c:pt idx="2576">
                  <c:v>-4.0540917729730397E-2</c:v>
                </c:pt>
                <c:pt idx="2577">
                  <c:v>3.3802881553521097E-2</c:v>
                </c:pt>
                <c:pt idx="2578">
                  <c:v>-1.6348662680707698E-2</c:v>
                </c:pt>
                <c:pt idx="2579">
                  <c:v>0</c:v>
                </c:pt>
                <c:pt idx="2580">
                  <c:v>5.5402237480712798E-3</c:v>
                </c:pt>
                <c:pt idx="2581">
                  <c:v>2.7547421674416401E-3</c:v>
                </c:pt>
                <c:pt idx="2582">
                  <c:v>-3.5714336633335897E-2</c:v>
                </c:pt>
                <c:pt idx="2583">
                  <c:v>-1.9943117669775998E-2</c:v>
                </c:pt>
                <c:pt idx="2584">
                  <c:v>-2.9065925710471899E-3</c:v>
                </c:pt>
                <c:pt idx="2585">
                  <c:v>-2.9154966902246799E-2</c:v>
                </c:pt>
                <c:pt idx="2586">
                  <c:v>-1.2011906008672499E-2</c:v>
                </c:pt>
                <c:pt idx="2587">
                  <c:v>0</c:v>
                </c:pt>
                <c:pt idx="2588">
                  <c:v>-6.0786970110418004E-3</c:v>
                </c:pt>
                <c:pt idx="2589">
                  <c:v>-2.1406906433054301E-2</c:v>
                </c:pt>
                <c:pt idx="2590">
                  <c:v>-9.3751378505946194E-3</c:v>
                </c:pt>
                <c:pt idx="2591">
                  <c:v>-1.5772913785335602E-2</c:v>
                </c:pt>
                <c:pt idx="2592">
                  <c:v>0</c:v>
                </c:pt>
                <c:pt idx="2593">
                  <c:v>-2.56408806305117E-2</c:v>
                </c:pt>
                <c:pt idx="2594">
                  <c:v>5.2631614886908797E-2</c:v>
                </c:pt>
                <c:pt idx="2595">
                  <c:v>-9.3751378505946194E-3</c:v>
                </c:pt>
                <c:pt idx="2596">
                  <c:v>6.3091327717357199E-3</c:v>
                </c:pt>
                <c:pt idx="2597">
                  <c:v>-2.1943601461957701E-2</c:v>
                </c:pt>
                <c:pt idx="2598">
                  <c:v>3.2052036425831401E-3</c:v>
                </c:pt>
                <c:pt idx="2599">
                  <c:v>-5.7507595488270002E-2</c:v>
                </c:pt>
                <c:pt idx="2600">
                  <c:v>6.7792894957692199E-3</c:v>
                </c:pt>
                <c:pt idx="2601">
                  <c:v>-2.69356965842973E-2</c:v>
                </c:pt>
                <c:pt idx="2602">
                  <c:v>-2.4221742841355798E-2</c:v>
                </c:pt>
                <c:pt idx="2603">
                  <c:v>-3.1914719375060699E-2</c:v>
                </c:pt>
                <c:pt idx="2604">
                  <c:v>-3.6631836639877602E-3</c:v>
                </c:pt>
                <c:pt idx="2605">
                  <c:v>3.6766519152218102E-3</c:v>
                </c:pt>
                <c:pt idx="2606">
                  <c:v>2.56404797192788E-2</c:v>
                </c:pt>
                <c:pt idx="2607">
                  <c:v>-2.1428616441027101E-2</c:v>
                </c:pt>
                <c:pt idx="2608">
                  <c:v>2.1897857224368399E-2</c:v>
                </c:pt>
                <c:pt idx="2609">
                  <c:v>-5.3571216748107303E-2</c:v>
                </c:pt>
                <c:pt idx="2610">
                  <c:v>-7.54754300939186E-3</c:v>
                </c:pt>
                <c:pt idx="2611">
                  <c:v>-2.2812950303955901E-2</c:v>
                </c:pt>
                <c:pt idx="2612">
                  <c:v>-1.16736235818525E-2</c:v>
                </c:pt>
                <c:pt idx="2613">
                  <c:v>1.57478923347644E-2</c:v>
                </c:pt>
                <c:pt idx="2614">
                  <c:v>4.26356651519397E-2</c:v>
                </c:pt>
                <c:pt idx="2615">
                  <c:v>3.71765679584101E-3</c:v>
                </c:pt>
                <c:pt idx="2616">
                  <c:v>-1.11108922052591E-2</c:v>
                </c:pt>
                <c:pt idx="2617">
                  <c:v>1.1235731203508501E-2</c:v>
                </c:pt>
                <c:pt idx="2618">
                  <c:v>-2.5926248055675501E-2</c:v>
                </c:pt>
                <c:pt idx="2619">
                  <c:v>-7.6038563407976297E-3</c:v>
                </c:pt>
                <c:pt idx="2620">
                  <c:v>7.6621179852236401E-3</c:v>
                </c:pt>
                <c:pt idx="2621">
                  <c:v>-3.4220264091168497E-2</c:v>
                </c:pt>
                <c:pt idx="2622">
                  <c:v>3.9370088392964402E-2</c:v>
                </c:pt>
                <c:pt idx="2623">
                  <c:v>2.6515285545902299E-2</c:v>
                </c:pt>
                <c:pt idx="2624">
                  <c:v>2.95207004637381E-2</c:v>
                </c:pt>
                <c:pt idx="2625">
                  <c:v>3.58356802320058E-3</c:v>
                </c:pt>
                <c:pt idx="2626">
                  <c:v>-2.1428616441027101E-2</c:v>
                </c:pt>
                <c:pt idx="2627">
                  <c:v>1.4598981858404201E-2</c:v>
                </c:pt>
                <c:pt idx="2628">
                  <c:v>-3.5971129010699598E-2</c:v>
                </c:pt>
                <c:pt idx="2629">
                  <c:v>0</c:v>
                </c:pt>
                <c:pt idx="2630">
                  <c:v>-1.1194289970035401E-2</c:v>
                </c:pt>
                <c:pt idx="2631">
                  <c:v>0</c:v>
                </c:pt>
                <c:pt idx="2632">
                  <c:v>-7.54754300939186E-3</c:v>
                </c:pt>
                <c:pt idx="2633">
                  <c:v>-1.1406524483462299E-2</c:v>
                </c:pt>
                <c:pt idx="2634">
                  <c:v>-1.15380346957415E-2</c:v>
                </c:pt>
                <c:pt idx="2635">
                  <c:v>7.7814733690255702E-3</c:v>
                </c:pt>
                <c:pt idx="2636">
                  <c:v>-1.1582685492684101E-2</c:v>
                </c:pt>
                <c:pt idx="2637">
                  <c:v>-7.8126829244559107E-3</c:v>
                </c:pt>
                <c:pt idx="2638">
                  <c:v>-7.8734864524565504E-3</c:v>
                </c:pt>
                <c:pt idx="2639">
                  <c:v>-2.38095581327245E-2</c:v>
                </c:pt>
                <c:pt idx="2640">
                  <c:v>1.21946652954127E-2</c:v>
                </c:pt>
                <c:pt idx="2641">
                  <c:v>0</c:v>
                </c:pt>
                <c:pt idx="2642">
                  <c:v>-4.0163672619329899E-3</c:v>
                </c:pt>
                <c:pt idx="2643">
                  <c:v>-2.4193497759442701E-2</c:v>
                </c:pt>
                <c:pt idx="2644">
                  <c:v>1.6529640746043101E-2</c:v>
                </c:pt>
                <c:pt idx="2645">
                  <c:v>-2.84556254367575E-2</c:v>
                </c:pt>
                <c:pt idx="2646">
                  <c:v>2.5104756962219098E-2</c:v>
                </c:pt>
                <c:pt idx="2647">
                  <c:v>3.26525511195652E-2</c:v>
                </c:pt>
                <c:pt idx="2648">
                  <c:v>-3.1620075004089698E-2</c:v>
                </c:pt>
                <c:pt idx="2649">
                  <c:v>2.0408109228767499E-2</c:v>
                </c:pt>
                <c:pt idx="2650">
                  <c:v>-4.0001972074388201E-3</c:v>
                </c:pt>
                <c:pt idx="2651">
                  <c:v>-8.0325261033651306E-3</c:v>
                </c:pt>
                <c:pt idx="2652">
                  <c:v>-4.0477344820648497E-3</c:v>
                </c:pt>
                <c:pt idx="2653">
                  <c:v>2.0325039885025601E-2</c:v>
                </c:pt>
                <c:pt idx="2654">
                  <c:v>-1.19527793882062E-2</c:v>
                </c:pt>
                <c:pt idx="2655">
                  <c:v>5.2420082189338503E-2</c:v>
                </c:pt>
                <c:pt idx="2656">
                  <c:v>-1.5325627835552301E-2</c:v>
                </c:pt>
                <c:pt idx="2657">
                  <c:v>-7.7822810994907501E-3</c:v>
                </c:pt>
                <c:pt idx="2658">
                  <c:v>-3.5293922510709001E-2</c:v>
                </c:pt>
                <c:pt idx="2659">
                  <c:v>0.13821067204619999</c:v>
                </c:pt>
                <c:pt idx="2660">
                  <c:v>-2.1428616441027101E-2</c:v>
                </c:pt>
                <c:pt idx="2661">
                  <c:v>1.0949354771349E-2</c:v>
                </c:pt>
                <c:pt idx="2662">
                  <c:v>-7.2204786973443201E-3</c:v>
                </c:pt>
                <c:pt idx="2663">
                  <c:v>-1.09088764598896E-2</c:v>
                </c:pt>
                <c:pt idx="2664">
                  <c:v>-2.2058671312947201E-2</c:v>
                </c:pt>
                <c:pt idx="2665">
                  <c:v>-7.5191666562612804E-3</c:v>
                </c:pt>
                <c:pt idx="2666">
                  <c:v>3.7878600235736699E-2</c:v>
                </c:pt>
                <c:pt idx="2667">
                  <c:v>3.64981649112849E-3</c:v>
                </c:pt>
                <c:pt idx="2668">
                  <c:v>2.1818130350373499E-2</c:v>
                </c:pt>
                <c:pt idx="2669">
                  <c:v>2.8470331565490101E-2</c:v>
                </c:pt>
                <c:pt idx="2670">
                  <c:v>3.4595691641778801E-3</c:v>
                </c:pt>
                <c:pt idx="2671">
                  <c:v>1.3793609456654801E-2</c:v>
                </c:pt>
                <c:pt idx="2672">
                  <c:v>3.4015277572696499E-3</c:v>
                </c:pt>
                <c:pt idx="2673">
                  <c:v>6.7792894957692199E-3</c:v>
                </c:pt>
                <c:pt idx="2674">
                  <c:v>1.0101333981022699E-2</c:v>
                </c:pt>
                <c:pt idx="2675">
                  <c:v>0</c:v>
                </c:pt>
                <c:pt idx="2676">
                  <c:v>3.3327183576636801E-3</c:v>
                </c:pt>
                <c:pt idx="2677">
                  <c:v>3.3224241040747901E-3</c:v>
                </c:pt>
                <c:pt idx="2678">
                  <c:v>1.6556251559478801E-2</c:v>
                </c:pt>
                <c:pt idx="2679">
                  <c:v>-1.3029116080760701E-2</c:v>
                </c:pt>
                <c:pt idx="2680">
                  <c:v>-3.3004928302059399E-3</c:v>
                </c:pt>
                <c:pt idx="2681">
                  <c:v>-2.3178322574791299E-2</c:v>
                </c:pt>
                <c:pt idx="2682">
                  <c:v>2.3728304879440099E-2</c:v>
                </c:pt>
                <c:pt idx="2683">
                  <c:v>-1.32449153258872E-2</c:v>
                </c:pt>
                <c:pt idx="2684">
                  <c:v>0</c:v>
                </c:pt>
                <c:pt idx="2685">
                  <c:v>-2.0134264420468301E-2</c:v>
                </c:pt>
                <c:pt idx="2686">
                  <c:v>-3.4246490130207398E-2</c:v>
                </c:pt>
                <c:pt idx="2687">
                  <c:v>1.0637902401823199E-2</c:v>
                </c:pt>
                <c:pt idx="2688">
                  <c:v>-1.05259286006805E-2</c:v>
                </c:pt>
                <c:pt idx="2689">
                  <c:v>-3.54636620074966E-3</c:v>
                </c:pt>
                <c:pt idx="2690">
                  <c:v>4.6263792450838601E-2</c:v>
                </c:pt>
                <c:pt idx="2691">
                  <c:v>-1.7006667929956702E-2</c:v>
                </c:pt>
                <c:pt idx="2692">
                  <c:v>6.9198566215045096E-3</c:v>
                </c:pt>
                <c:pt idx="2693">
                  <c:v>-1.37455834295771E-2</c:v>
                </c:pt>
                <c:pt idx="2694">
                  <c:v>3.1358718053804802E-2</c:v>
                </c:pt>
                <c:pt idx="2695">
                  <c:v>-3.37836191188184E-2</c:v>
                </c:pt>
                <c:pt idx="2696">
                  <c:v>-5.5944100356608302E-2</c:v>
                </c:pt>
                <c:pt idx="2697">
                  <c:v>-3.33329649308019E-2</c:v>
                </c:pt>
                <c:pt idx="2698">
                  <c:v>-4.5977380601337298E-2</c:v>
                </c:pt>
                <c:pt idx="2699">
                  <c:v>3.6144387470384801E-2</c:v>
                </c:pt>
                <c:pt idx="2700">
                  <c:v>3.8759604160829501E-3</c:v>
                </c:pt>
                <c:pt idx="2701">
                  <c:v>7.7225918221197603E-3</c:v>
                </c:pt>
                <c:pt idx="2702">
                  <c:v>-1.1494817390280699E-2</c:v>
                </c:pt>
                <c:pt idx="2703">
                  <c:v>-1.9379902655442201E-2</c:v>
                </c:pt>
                <c:pt idx="2704">
                  <c:v>-1.58100375020447E-2</c:v>
                </c:pt>
                <c:pt idx="2705">
                  <c:v>-4.0163672619329899E-3</c:v>
                </c:pt>
                <c:pt idx="2706">
                  <c:v>-8.0637668397534005E-3</c:v>
                </c:pt>
                <c:pt idx="2707">
                  <c:v>2.0325039885025601E-2</c:v>
                </c:pt>
                <c:pt idx="2708">
                  <c:v>-1.19527793882062E-2</c:v>
                </c:pt>
                <c:pt idx="2709">
                  <c:v>-1.20962257272969E-2</c:v>
                </c:pt>
                <c:pt idx="2710">
                  <c:v>2.0408109228767499E-2</c:v>
                </c:pt>
                <c:pt idx="2711">
                  <c:v>0</c:v>
                </c:pt>
                <c:pt idx="2712">
                  <c:v>-1.99999481033055E-2</c:v>
                </c:pt>
                <c:pt idx="2713">
                  <c:v>-1.2245395095338899E-2</c:v>
                </c:pt>
                <c:pt idx="2714">
                  <c:v>0</c:v>
                </c:pt>
                <c:pt idx="2715">
                  <c:v>-1.23963459563878E-2</c:v>
                </c:pt>
                <c:pt idx="2716">
                  <c:v>-1.6736251310310198E-2</c:v>
                </c:pt>
                <c:pt idx="2717">
                  <c:v>-4.2553078721539302E-2</c:v>
                </c:pt>
                <c:pt idx="2718">
                  <c:v>2.22221607150394E-2</c:v>
                </c:pt>
                <c:pt idx="2719">
                  <c:v>-2.1739071572753999E-2</c:v>
                </c:pt>
                <c:pt idx="2720">
                  <c:v>3.5555341818095297E-2</c:v>
                </c:pt>
                <c:pt idx="2721">
                  <c:v>1.7167115268687399E-2</c:v>
                </c:pt>
                <c:pt idx="2722">
                  <c:v>1.26585272042223E-2</c:v>
                </c:pt>
                <c:pt idx="2723">
                  <c:v>-1.6666515301307899E-2</c:v>
                </c:pt>
                <c:pt idx="2724">
                  <c:v>3.8135488394548597E-2</c:v>
                </c:pt>
                <c:pt idx="2725">
                  <c:v>-4.0818336689848397E-3</c:v>
                </c:pt>
                <c:pt idx="2726">
                  <c:v>8.1971266455003102E-3</c:v>
                </c:pt>
                <c:pt idx="2727">
                  <c:v>-4.0652400353361397E-3</c:v>
                </c:pt>
                <c:pt idx="2728">
                  <c:v>-1.63263814713983E-2</c:v>
                </c:pt>
                <c:pt idx="2729">
                  <c:v>-0.112033204402733</c:v>
                </c:pt>
                <c:pt idx="2730">
                  <c:v>-3.7383618957082698E-2</c:v>
                </c:pt>
                <c:pt idx="2731">
                  <c:v>-3.3980944208960299E-2</c:v>
                </c:pt>
                <c:pt idx="2732">
                  <c:v>-3.01499776309457E-2</c:v>
                </c:pt>
                <c:pt idx="2733">
                  <c:v>2.5906731571584098E-2</c:v>
                </c:pt>
                <c:pt idx="2734">
                  <c:v>-2.0202685391410399E-2</c:v>
                </c:pt>
                <c:pt idx="2735">
                  <c:v>3.0927971563806601E-2</c:v>
                </c:pt>
                <c:pt idx="2736">
                  <c:v>3.50003120289967E-2</c:v>
                </c:pt>
                <c:pt idx="2737">
                  <c:v>-4.8310937943832899E-3</c:v>
                </c:pt>
                <c:pt idx="2738">
                  <c:v>0</c:v>
                </c:pt>
                <c:pt idx="2739">
                  <c:v>1.9417115572142499E-2</c:v>
                </c:pt>
                <c:pt idx="2740">
                  <c:v>3.3333885250900801E-2</c:v>
                </c:pt>
                <c:pt idx="2741">
                  <c:v>9.2165667176904408E-3</c:v>
                </c:pt>
                <c:pt idx="2742">
                  <c:v>4.5657247415620203E-3</c:v>
                </c:pt>
                <c:pt idx="2743">
                  <c:v>0</c:v>
                </c:pt>
                <c:pt idx="2744">
                  <c:v>-4.5449736429508097E-3</c:v>
                </c:pt>
                <c:pt idx="2745">
                  <c:v>0</c:v>
                </c:pt>
                <c:pt idx="2746">
                  <c:v>4.5657247415620203E-3</c:v>
                </c:pt>
                <c:pt idx="2747">
                  <c:v>0</c:v>
                </c:pt>
                <c:pt idx="2748">
                  <c:v>-9.0901831801062302E-3</c:v>
                </c:pt>
                <c:pt idx="2749">
                  <c:v>0</c:v>
                </c:pt>
                <c:pt idx="2750">
                  <c:v>9.1735726357815503E-3</c:v>
                </c:pt>
                <c:pt idx="2751">
                  <c:v>1.8182489408055301E-2</c:v>
                </c:pt>
                <c:pt idx="2752">
                  <c:v>-1.3393284823056E-2</c:v>
                </c:pt>
                <c:pt idx="2753">
                  <c:v>1.35751000039099E-2</c:v>
                </c:pt>
                <c:pt idx="2754">
                  <c:v>-2.2321600781230501E-2</c:v>
                </c:pt>
                <c:pt idx="2755">
                  <c:v>0</c:v>
                </c:pt>
                <c:pt idx="2756">
                  <c:v>1.3698477566466499E-2</c:v>
                </c:pt>
                <c:pt idx="2757">
                  <c:v>-9.0093386021738997E-3</c:v>
                </c:pt>
                <c:pt idx="2758">
                  <c:v>1.3636808082490201E-2</c:v>
                </c:pt>
                <c:pt idx="2759">
                  <c:v>4.4845266956752197E-3</c:v>
                </c:pt>
                <c:pt idx="2760">
                  <c:v>-1.3393284823056E-2</c:v>
                </c:pt>
                <c:pt idx="2761">
                  <c:v>0</c:v>
                </c:pt>
                <c:pt idx="2762">
                  <c:v>-4.5251116102222799E-3</c:v>
                </c:pt>
                <c:pt idx="2763">
                  <c:v>-9.0901831801062302E-3</c:v>
                </c:pt>
                <c:pt idx="2764">
                  <c:v>4.5869053469893501E-3</c:v>
                </c:pt>
                <c:pt idx="2765">
                  <c:v>-4.5659617127948799E-3</c:v>
                </c:pt>
                <c:pt idx="2766">
                  <c:v>9.1735726357815503E-3</c:v>
                </c:pt>
                <c:pt idx="2767">
                  <c:v>-1.3635864505671299E-2</c:v>
                </c:pt>
                <c:pt idx="2768">
                  <c:v>-1.8433013857733799E-2</c:v>
                </c:pt>
                <c:pt idx="2769">
                  <c:v>-3.2864188067757101E-2</c:v>
                </c:pt>
                <c:pt idx="2770">
                  <c:v>9.7090301468858407E-3</c:v>
                </c:pt>
                <c:pt idx="2771">
                  <c:v>2.4038523314527001E-2</c:v>
                </c:pt>
                <c:pt idx="2772">
                  <c:v>2.3474237313573801E-2</c:v>
                </c:pt>
                <c:pt idx="2773">
                  <c:v>9.1735726357815503E-3</c:v>
                </c:pt>
                <c:pt idx="2774">
                  <c:v>1.3636808082490201E-2</c:v>
                </c:pt>
                <c:pt idx="2775">
                  <c:v>6.2780115650520996E-2</c:v>
                </c:pt>
                <c:pt idx="2776">
                  <c:v>2.5316397488067899E-2</c:v>
                </c:pt>
                <c:pt idx="2777">
                  <c:v>2.0575978762925301E-2</c:v>
                </c:pt>
                <c:pt idx="2778">
                  <c:v>-1.20962257272969E-2</c:v>
                </c:pt>
                <c:pt idx="2779">
                  <c:v>-1.2245395095338899E-2</c:v>
                </c:pt>
                <c:pt idx="2780">
                  <c:v>-1.65287829490545E-2</c:v>
                </c:pt>
                <c:pt idx="2781">
                  <c:v>5.0420488733998202E-2</c:v>
                </c:pt>
                <c:pt idx="2782">
                  <c:v>-8.00049820826664E-3</c:v>
                </c:pt>
                <c:pt idx="2783">
                  <c:v>-4.0323542570587199E-3</c:v>
                </c:pt>
                <c:pt idx="2784">
                  <c:v>2.8340444620468402E-2</c:v>
                </c:pt>
                <c:pt idx="2785">
                  <c:v>-9.0551479132773199E-2</c:v>
                </c:pt>
                <c:pt idx="2786">
                  <c:v>8.6585528048044296E-3</c:v>
                </c:pt>
                <c:pt idx="2787">
                  <c:v>-1.2875392134665899E-2</c:v>
                </c:pt>
                <c:pt idx="2788">
                  <c:v>-1.30440070380934E-2</c:v>
                </c:pt>
                <c:pt idx="2789">
                  <c:v>4.4053910857673097E-3</c:v>
                </c:pt>
                <c:pt idx="2790">
                  <c:v>8.7723650924511603E-3</c:v>
                </c:pt>
                <c:pt idx="2791">
                  <c:v>-8.6960799046544805E-3</c:v>
                </c:pt>
                <c:pt idx="2792">
                  <c:v>-1.75434782905588E-2</c:v>
                </c:pt>
                <c:pt idx="2793">
                  <c:v>-1.7857790324626501E-2</c:v>
                </c:pt>
                <c:pt idx="2794">
                  <c:v>-9.0901831801062302E-3</c:v>
                </c:pt>
                <c:pt idx="2795">
                  <c:v>4.5869053469893501E-3</c:v>
                </c:pt>
                <c:pt idx="2796">
                  <c:v>-9.1323973680552603E-3</c:v>
                </c:pt>
                <c:pt idx="2797">
                  <c:v>-4.6085823029626801E-3</c:v>
                </c:pt>
                <c:pt idx="2798">
                  <c:v>4.6299196688124296E-3</c:v>
                </c:pt>
                <c:pt idx="2799">
                  <c:v>4.6085225141392298E-3</c:v>
                </c:pt>
                <c:pt idx="2800">
                  <c:v>-1.37621443901526E-2</c:v>
                </c:pt>
                <c:pt idx="2801">
                  <c:v>-4.65042910744761E-3</c:v>
                </c:pt>
                <c:pt idx="2802">
                  <c:v>-4.67300541823212E-3</c:v>
                </c:pt>
                <c:pt idx="2803">
                  <c:v>-2.8169182234861499E-2</c:v>
                </c:pt>
                <c:pt idx="2804">
                  <c:v>1.93234350199427E-2</c:v>
                </c:pt>
                <c:pt idx="2805">
                  <c:v>1.8957118374860599E-2</c:v>
                </c:pt>
                <c:pt idx="2806">
                  <c:v>9.3027892557371299E-3</c:v>
                </c:pt>
                <c:pt idx="2807">
                  <c:v>1.8432894280086799E-2</c:v>
                </c:pt>
                <c:pt idx="2808">
                  <c:v>0</c:v>
                </c:pt>
                <c:pt idx="2809">
                  <c:v>1.8100094200753598E-2</c:v>
                </c:pt>
                <c:pt idx="2810">
                  <c:v>1.33328351251529E-2</c:v>
                </c:pt>
                <c:pt idx="2811">
                  <c:v>4.3864101633790398E-3</c:v>
                </c:pt>
                <c:pt idx="2812">
                  <c:v>8.7329208339821298E-3</c:v>
                </c:pt>
                <c:pt idx="2813">
                  <c:v>0</c:v>
                </c:pt>
                <c:pt idx="2814">
                  <c:v>2.5974310447551999E-2</c:v>
                </c:pt>
                <c:pt idx="2815">
                  <c:v>4.2193995813446499E-3</c:v>
                </c:pt>
                <c:pt idx="2816">
                  <c:v>-4.20167105226576E-3</c:v>
                </c:pt>
                <c:pt idx="2817">
                  <c:v>-4.2189616344266902E-3</c:v>
                </c:pt>
                <c:pt idx="2818">
                  <c:v>0</c:v>
                </c:pt>
                <c:pt idx="2819">
                  <c:v>1.2711609563635699E-2</c:v>
                </c:pt>
                <c:pt idx="2820">
                  <c:v>8.3685056519089401E-3</c:v>
                </c:pt>
                <c:pt idx="2821">
                  <c:v>4.1487199607565996E-3</c:v>
                </c:pt>
                <c:pt idx="2822">
                  <c:v>-4.1315791956780803E-3</c:v>
                </c:pt>
                <c:pt idx="2823">
                  <c:v>1.6597356240802299E-2</c:v>
                </c:pt>
                <c:pt idx="2824">
                  <c:v>0</c:v>
                </c:pt>
                <c:pt idx="2825">
                  <c:v>-4.0818336689848397E-3</c:v>
                </c:pt>
                <c:pt idx="2826">
                  <c:v>0</c:v>
                </c:pt>
                <c:pt idx="2827">
                  <c:v>-4.0985633227501499E-3</c:v>
                </c:pt>
                <c:pt idx="2828">
                  <c:v>8.2308613519521592E-3</c:v>
                </c:pt>
                <c:pt idx="2829">
                  <c:v>-4.0818336689848397E-3</c:v>
                </c:pt>
                <c:pt idx="2830">
                  <c:v>8.1971266455003102E-3</c:v>
                </c:pt>
                <c:pt idx="2831">
                  <c:v>-8.1304800706722899E-3</c:v>
                </c:pt>
                <c:pt idx="2832">
                  <c:v>2.0491753156739199E-2</c:v>
                </c:pt>
                <c:pt idx="2833">
                  <c:v>-8.0325261033651306E-3</c:v>
                </c:pt>
                <c:pt idx="2834">
                  <c:v>-1.2145304528199299E-2</c:v>
                </c:pt>
                <c:pt idx="2835">
                  <c:v>8.1971266455003102E-3</c:v>
                </c:pt>
                <c:pt idx="2836">
                  <c:v>2.8454570626161801E-2</c:v>
                </c:pt>
                <c:pt idx="2837">
                  <c:v>-1.58100375020447E-2</c:v>
                </c:pt>
                <c:pt idx="2838">
                  <c:v>8.0324218931146999E-3</c:v>
                </c:pt>
                <c:pt idx="2839">
                  <c:v>-1.59369358044152E-2</c:v>
                </c:pt>
                <c:pt idx="2840">
                  <c:v>4.04867996896696E-3</c:v>
                </c:pt>
                <c:pt idx="2841">
                  <c:v>-1.20962257272969E-2</c:v>
                </c:pt>
                <c:pt idx="2842">
                  <c:v>3.6734384788550102E-2</c:v>
                </c:pt>
                <c:pt idx="2843">
                  <c:v>4.7244494275272102E-2</c:v>
                </c:pt>
                <c:pt idx="2844">
                  <c:v>2.25562318166494E-2</c:v>
                </c:pt>
                <c:pt idx="2845">
                  <c:v>1.1029192558967799E-2</c:v>
                </c:pt>
                <c:pt idx="2846">
                  <c:v>1.09093482481323E-2</c:v>
                </c:pt>
                <c:pt idx="2847">
                  <c:v>3.5973929192001301E-3</c:v>
                </c:pt>
                <c:pt idx="2848">
                  <c:v>7.1678800848167202E-3</c:v>
                </c:pt>
                <c:pt idx="2849">
                  <c:v>0</c:v>
                </c:pt>
                <c:pt idx="2850">
                  <c:v>-1.42345655539009E-2</c:v>
                </c:pt>
                <c:pt idx="2851">
                  <c:v>-2.1660780357645001E-2</c:v>
                </c:pt>
                <c:pt idx="2852">
                  <c:v>0</c:v>
                </c:pt>
                <c:pt idx="2853">
                  <c:v>1.47600151055782E-2</c:v>
                </c:pt>
                <c:pt idx="2854">
                  <c:v>2.5454768481714501E-2</c:v>
                </c:pt>
                <c:pt idx="2855">
                  <c:v>-1.4184360617990201E-2</c:v>
                </c:pt>
                <c:pt idx="2856">
                  <c:v>-2.8777183226689901E-2</c:v>
                </c:pt>
                <c:pt idx="2857">
                  <c:v>-3.7038870151081499E-3</c:v>
                </c:pt>
                <c:pt idx="2858">
                  <c:v>-1.48696625604275E-2</c:v>
                </c:pt>
                <c:pt idx="2859">
                  <c:v>-1.1320433249335699E-2</c:v>
                </c:pt>
                <c:pt idx="2860">
                  <c:v>-1.9083916543791699E-2</c:v>
                </c:pt>
                <c:pt idx="2861">
                  <c:v>3.5019356250935101E-2</c:v>
                </c:pt>
                <c:pt idx="2862">
                  <c:v>7.51877645560461E-3</c:v>
                </c:pt>
                <c:pt idx="2863">
                  <c:v>-3.7314299900118499E-3</c:v>
                </c:pt>
                <c:pt idx="2864">
                  <c:v>-1.8726445437090102E-2</c:v>
                </c:pt>
                <c:pt idx="2865">
                  <c:v>1.14500528078482E-2</c:v>
                </c:pt>
                <c:pt idx="2866">
                  <c:v>3.7738694230016099E-3</c:v>
                </c:pt>
                <c:pt idx="2867">
                  <c:v>3.7592906776380201E-3</c:v>
                </c:pt>
                <c:pt idx="2868">
                  <c:v>-5.6179530680906899E-2</c:v>
                </c:pt>
                <c:pt idx="2869">
                  <c:v>0</c:v>
                </c:pt>
                <c:pt idx="2870">
                  <c:v>-7.9367939631805797E-3</c:v>
                </c:pt>
                <c:pt idx="2871">
                  <c:v>0</c:v>
                </c:pt>
                <c:pt idx="2872">
                  <c:v>1.59997508958666E-2</c:v>
                </c:pt>
                <c:pt idx="2873">
                  <c:v>-7.8734864524565504E-3</c:v>
                </c:pt>
                <c:pt idx="2874">
                  <c:v>0</c:v>
                </c:pt>
                <c:pt idx="2875">
                  <c:v>-3.5714903531898497E-2</c:v>
                </c:pt>
                <c:pt idx="2876">
                  <c:v>-8.2299003017163308E-3</c:v>
                </c:pt>
                <c:pt idx="2877">
                  <c:v>6.6390070980020394E-2</c:v>
                </c:pt>
                <c:pt idx="2878">
                  <c:v>-1.16736235818525E-2</c:v>
                </c:pt>
                <c:pt idx="2879">
                  <c:v>-3.9372029411539602E-3</c:v>
                </c:pt>
                <c:pt idx="2880">
                  <c:v>-1.58100375020447E-2</c:v>
                </c:pt>
                <c:pt idx="2881">
                  <c:v>-4.0163672619329899E-3</c:v>
                </c:pt>
                <c:pt idx="2882">
                  <c:v>8.0650224055720497E-3</c:v>
                </c:pt>
                <c:pt idx="2883">
                  <c:v>-8.00049820826664E-3</c:v>
                </c:pt>
                <c:pt idx="2884">
                  <c:v>8.0650224055720497E-3</c:v>
                </c:pt>
                <c:pt idx="2885">
                  <c:v>1.59997508958666E-2</c:v>
                </c:pt>
                <c:pt idx="2886">
                  <c:v>1.18115066645894E-2</c:v>
                </c:pt>
                <c:pt idx="2887">
                  <c:v>1.9455197917186098E-2</c:v>
                </c:pt>
                <c:pt idx="2888">
                  <c:v>3.8160900324295502E-3</c:v>
                </c:pt>
                <c:pt idx="2889">
                  <c:v>0</c:v>
                </c:pt>
                <c:pt idx="2890">
                  <c:v>1.5209685940970901E-2</c:v>
                </c:pt>
                <c:pt idx="2891">
                  <c:v>0</c:v>
                </c:pt>
                <c:pt idx="2892">
                  <c:v>-2.99629541191445E-2</c:v>
                </c:pt>
                <c:pt idx="2893">
                  <c:v>1.15835871730556E-2</c:v>
                </c:pt>
                <c:pt idx="2894">
                  <c:v>-2.6717681240259399E-2</c:v>
                </c:pt>
                <c:pt idx="2895">
                  <c:v>1.5685825975535601E-2</c:v>
                </c:pt>
                <c:pt idx="2896">
                  <c:v>7.7225918221197603E-3</c:v>
                </c:pt>
                <c:pt idx="2897">
                  <c:v>3.83140695888806E-3</c:v>
                </c:pt>
                <c:pt idx="2898">
                  <c:v>0</c:v>
                </c:pt>
                <c:pt idx="2899">
                  <c:v>7.6331704596144202E-3</c:v>
                </c:pt>
                <c:pt idx="2900">
                  <c:v>-2.2727415693406802E-2</c:v>
                </c:pt>
                <c:pt idx="2901">
                  <c:v>0</c:v>
                </c:pt>
                <c:pt idx="2902">
                  <c:v>-7.7516191070828803E-3</c:v>
                </c:pt>
                <c:pt idx="2903">
                  <c:v>3.9065441837029501E-3</c:v>
                </c:pt>
                <c:pt idx="2904">
                  <c:v>3.5019356250935101E-2</c:v>
                </c:pt>
                <c:pt idx="2905">
                  <c:v>-7.5191666562612804E-3</c:v>
                </c:pt>
                <c:pt idx="2906">
                  <c:v>0</c:v>
                </c:pt>
                <c:pt idx="2907">
                  <c:v>-1.51514794099816E-2</c:v>
                </c:pt>
                <c:pt idx="2908">
                  <c:v>0</c:v>
                </c:pt>
                <c:pt idx="2909">
                  <c:v>3.84654383914262E-3</c:v>
                </c:pt>
                <c:pt idx="2910">
                  <c:v>-7.6634104313927304E-3</c:v>
                </c:pt>
                <c:pt idx="2911">
                  <c:v>6.9498517437095605E-2</c:v>
                </c:pt>
                <c:pt idx="2912">
                  <c:v>6.1371961209751101E-2</c:v>
                </c:pt>
                <c:pt idx="2913">
                  <c:v>-1.36059345097346E-2</c:v>
                </c:pt>
                <c:pt idx="2914">
                  <c:v>5.1724738044630097E-2</c:v>
                </c:pt>
                <c:pt idx="2915">
                  <c:v>2.29504149309991E-2</c:v>
                </c:pt>
                <c:pt idx="2916">
                  <c:v>3.2052036425831401E-3</c:v>
                </c:pt>
                <c:pt idx="2917">
                  <c:v>-1.5974401165138898E-2</c:v>
                </c:pt>
                <c:pt idx="2918">
                  <c:v>0</c:v>
                </c:pt>
                <c:pt idx="2919">
                  <c:v>1.6233725203951499E-2</c:v>
                </c:pt>
                <c:pt idx="2920">
                  <c:v>6.3898433681324196E-3</c:v>
                </c:pt>
                <c:pt idx="2921">
                  <c:v>6.3491077598658496E-3</c:v>
                </c:pt>
                <c:pt idx="2922">
                  <c:v>-9.4636173016072692E-3</c:v>
                </c:pt>
                <c:pt idx="2923">
                  <c:v>-5.7325107100980197E-2</c:v>
                </c:pt>
                <c:pt idx="2924">
                  <c:v>2.36489454009782E-2</c:v>
                </c:pt>
                <c:pt idx="2925">
                  <c:v>-1.9802014962005801E-2</c:v>
                </c:pt>
                <c:pt idx="2926">
                  <c:v>-6.7336401994965104E-3</c:v>
                </c:pt>
                <c:pt idx="2927">
                  <c:v>-1.6949807027918502E-2</c:v>
                </c:pt>
                <c:pt idx="2928">
                  <c:v>-1.0344625491396999E-2</c:v>
                </c:pt>
                <c:pt idx="2929">
                  <c:v>1.0452755330645699E-2</c:v>
                </c:pt>
                <c:pt idx="2930">
                  <c:v>-2.0689161505702498E-2</c:v>
                </c:pt>
                <c:pt idx="2931">
                  <c:v>1.40843770689007E-2</c:v>
                </c:pt>
                <c:pt idx="2932">
                  <c:v>-6.9446064964749903E-3</c:v>
                </c:pt>
                <c:pt idx="2933">
                  <c:v>-6.9927176769511903E-3</c:v>
                </c:pt>
                <c:pt idx="2934">
                  <c:v>-2.11268853892735E-2</c:v>
                </c:pt>
                <c:pt idx="2935">
                  <c:v>3.2373922770252798E-2</c:v>
                </c:pt>
                <c:pt idx="2936">
                  <c:v>-6.9688953407158697E-3</c:v>
                </c:pt>
                <c:pt idx="2937">
                  <c:v>-1.05259286006805E-2</c:v>
                </c:pt>
                <c:pt idx="2938">
                  <c:v>3.5462741853322598E-3</c:v>
                </c:pt>
                <c:pt idx="2939">
                  <c:v>-7.0675768208493502E-3</c:v>
                </c:pt>
                <c:pt idx="2940">
                  <c:v>-2.1352263873897302E-2</c:v>
                </c:pt>
                <c:pt idx="2941">
                  <c:v>1.4545986379473399E-2</c:v>
                </c:pt>
                <c:pt idx="2942">
                  <c:v>-3.2258529540138602E-2</c:v>
                </c:pt>
                <c:pt idx="2943">
                  <c:v>-3.7037044155926499E-2</c:v>
                </c:pt>
                <c:pt idx="2944">
                  <c:v>-1.15380346957415E-2</c:v>
                </c:pt>
                <c:pt idx="2945">
                  <c:v>3.8910294868064098E-2</c:v>
                </c:pt>
                <c:pt idx="2946">
                  <c:v>-1.12362171275997E-2</c:v>
                </c:pt>
                <c:pt idx="2947">
                  <c:v>7.5761328618595396E-3</c:v>
                </c:pt>
                <c:pt idx="2948">
                  <c:v>7.51877645560461E-3</c:v>
                </c:pt>
                <c:pt idx="2949">
                  <c:v>1.4925235849147799E-2</c:v>
                </c:pt>
                <c:pt idx="2950">
                  <c:v>1.8382400991074199E-2</c:v>
                </c:pt>
                <c:pt idx="2951">
                  <c:v>-7.2204786973443201E-3</c:v>
                </c:pt>
                <c:pt idx="2952">
                  <c:v>3.6363456226307302E-2</c:v>
                </c:pt>
                <c:pt idx="2953">
                  <c:v>5.26322833626231E-2</c:v>
                </c:pt>
                <c:pt idx="2954">
                  <c:v>7.3332605049910293E-2</c:v>
                </c:pt>
                <c:pt idx="2955">
                  <c:v>1.8633822169777398E-2</c:v>
                </c:pt>
                <c:pt idx="2956">
                  <c:v>3.0487730108670302E-3</c:v>
                </c:pt>
                <c:pt idx="2957">
                  <c:v>2.12767803349041E-2</c:v>
                </c:pt>
                <c:pt idx="2958">
                  <c:v>-2.38096929739137E-2</c:v>
                </c:pt>
                <c:pt idx="2959">
                  <c:v>2.4390421419414301E-2</c:v>
                </c:pt>
                <c:pt idx="2960">
                  <c:v>2.0833510312382598E-2</c:v>
                </c:pt>
                <c:pt idx="2961">
                  <c:v>-3.4985627417668599E-2</c:v>
                </c:pt>
                <c:pt idx="2962">
                  <c:v>1.8127076504743399E-2</c:v>
                </c:pt>
                <c:pt idx="2963">
                  <c:v>2.0771147783741999E-2</c:v>
                </c:pt>
                <c:pt idx="2964">
                  <c:v>2.3255908681111701E-2</c:v>
                </c:pt>
                <c:pt idx="2965">
                  <c:v>-1.13633867313999E-2</c:v>
                </c:pt>
                <c:pt idx="2966">
                  <c:v>2.58619976152876E-2</c:v>
                </c:pt>
                <c:pt idx="2967">
                  <c:v>2.8011129150580199E-3</c:v>
                </c:pt>
                <c:pt idx="2968">
                  <c:v>5.5862872709377901E-3</c:v>
                </c:pt>
                <c:pt idx="2969">
                  <c:v>5.5557585773902103E-3</c:v>
                </c:pt>
                <c:pt idx="2970">
                  <c:v>1.10496952431087E-2</c:v>
                </c:pt>
                <c:pt idx="2971">
                  <c:v>-2.18577968122383E-2</c:v>
                </c:pt>
                <c:pt idx="2972">
                  <c:v>-1.1172936948928401E-2</c:v>
                </c:pt>
                <c:pt idx="2973">
                  <c:v>-1.4124912076180799E-2</c:v>
                </c:pt>
                <c:pt idx="2974">
                  <c:v>0</c:v>
                </c:pt>
                <c:pt idx="2975">
                  <c:v>4.8710861200614797E-2</c:v>
                </c:pt>
                <c:pt idx="2976">
                  <c:v>-1.9125421554314601E-2</c:v>
                </c:pt>
                <c:pt idx="2977">
                  <c:v>6.9637686706086305E-2</c:v>
                </c:pt>
                <c:pt idx="2978">
                  <c:v>4.6875146761886199E-2</c:v>
                </c:pt>
                <c:pt idx="2979">
                  <c:v>-2.9850727963967101E-2</c:v>
                </c:pt>
                <c:pt idx="2980">
                  <c:v>6.1538156504697003E-2</c:v>
                </c:pt>
                <c:pt idx="2981">
                  <c:v>-4.8305923770016702E-3</c:v>
                </c:pt>
                <c:pt idx="2982">
                  <c:v>1.9417231751624499E-2</c:v>
                </c:pt>
                <c:pt idx="2983">
                  <c:v>0.13809512688803499</c:v>
                </c:pt>
                <c:pt idx="2984">
                  <c:v>-4.1838728292007401E-3</c:v>
                </c:pt>
                <c:pt idx="2985">
                  <c:v>4.2014511665797701E-3</c:v>
                </c:pt>
                <c:pt idx="2986">
                  <c:v>2.0920884133018399E-2</c:v>
                </c:pt>
                <c:pt idx="2987">
                  <c:v>-1.63937145888906E-2</c:v>
                </c:pt>
                <c:pt idx="2988">
                  <c:v>-5.4166634231232601E-2</c:v>
                </c:pt>
                <c:pt idx="2989">
                  <c:v>3.5242312402315103E-2</c:v>
                </c:pt>
                <c:pt idx="2990">
                  <c:v>-1.7021562744093801E-2</c:v>
                </c:pt>
                <c:pt idx="2991">
                  <c:v>-2.5973627711223801E-2</c:v>
                </c:pt>
                <c:pt idx="2992">
                  <c:v>3.1110794349119699E-2</c:v>
                </c:pt>
                <c:pt idx="2993">
                  <c:v>1.2931226357081899E-2</c:v>
                </c:pt>
                <c:pt idx="2994">
                  <c:v>1.7021121070122901E-2</c:v>
                </c:pt>
                <c:pt idx="2995">
                  <c:v>-2.09204498510141E-2</c:v>
                </c:pt>
                <c:pt idx="2996">
                  <c:v>2.9914786289291801E-2</c:v>
                </c:pt>
                <c:pt idx="2997">
                  <c:v>0</c:v>
                </c:pt>
                <c:pt idx="2998">
                  <c:v>-4.1495813165047801E-3</c:v>
                </c:pt>
                <c:pt idx="2999">
                  <c:v>8.33331170971063E-3</c:v>
                </c:pt>
                <c:pt idx="3000">
                  <c:v>3.3057873393507797E-2</c:v>
                </c:pt>
                <c:pt idx="3001">
                  <c:v>4.40001972074388E-2</c:v>
                </c:pt>
                <c:pt idx="3002">
                  <c:v>-1.9157333051248601E-2</c:v>
                </c:pt>
                <c:pt idx="3003">
                  <c:v>-7.8122774815059196E-3</c:v>
                </c:pt>
                <c:pt idx="3004">
                  <c:v>-1.5748192376111199E-2</c:v>
                </c:pt>
                <c:pt idx="3005">
                  <c:v>-2.7999927344627699E-2</c:v>
                </c:pt>
                <c:pt idx="3006">
                  <c:v>8.2304307030218703E-3</c:v>
                </c:pt>
                <c:pt idx="3007">
                  <c:v>-4.0814100225221497E-3</c:v>
                </c:pt>
                <c:pt idx="3008">
                  <c:v>-3.27870037951574E-2</c:v>
                </c:pt>
                <c:pt idx="3009">
                  <c:v>-2.1186822243843301E-2</c:v>
                </c:pt>
                <c:pt idx="3010">
                  <c:v>-2.5973627711223801E-2</c:v>
                </c:pt>
                <c:pt idx="3011">
                  <c:v>8.8887489600479805E-3</c:v>
                </c:pt>
                <c:pt idx="3012">
                  <c:v>3.0836923330866899E-2</c:v>
                </c:pt>
                <c:pt idx="3013">
                  <c:v>-4.2731607028897401E-3</c:v>
                </c:pt>
                <c:pt idx="3014">
                  <c:v>4.2914989676348103E-3</c:v>
                </c:pt>
                <c:pt idx="3015">
                  <c:v>1.7094195276846101E-2</c:v>
                </c:pt>
                <c:pt idx="3016">
                  <c:v>4.2016692198892001E-2</c:v>
                </c:pt>
                <c:pt idx="3017">
                  <c:v>3.6290541545134003E-2</c:v>
                </c:pt>
                <c:pt idx="3018">
                  <c:v>1.55641583337489E-2</c:v>
                </c:pt>
                <c:pt idx="3019">
                  <c:v>-3.8314268426753E-2</c:v>
                </c:pt>
                <c:pt idx="3020">
                  <c:v>-3.9840530363491798E-2</c:v>
                </c:pt>
                <c:pt idx="3021">
                  <c:v>-1.2448205602171599E-2</c:v>
                </c:pt>
                <c:pt idx="3022">
                  <c:v>5.04200306386706E-2</c:v>
                </c:pt>
                <c:pt idx="3023">
                  <c:v>-3.9997820338833999E-3</c:v>
                </c:pt>
                <c:pt idx="3024">
                  <c:v>0</c:v>
                </c:pt>
                <c:pt idx="3025">
                  <c:v>4.01605295712614E-2</c:v>
                </c:pt>
                <c:pt idx="3026">
                  <c:v>7.7220870203276101E-3</c:v>
                </c:pt>
                <c:pt idx="3027">
                  <c:v>-1.9157333051248601E-2</c:v>
                </c:pt>
                <c:pt idx="3028">
                  <c:v>4.2968843837870301E-2</c:v>
                </c:pt>
                <c:pt idx="3029">
                  <c:v>-1.1235925573144999E-2</c:v>
                </c:pt>
                <c:pt idx="3030">
                  <c:v>-3.78796702476369E-3</c:v>
                </c:pt>
                <c:pt idx="3031">
                  <c:v>2.2813629690435301E-2</c:v>
                </c:pt>
                <c:pt idx="3032">
                  <c:v>3.7177521822657701E-3</c:v>
                </c:pt>
                <c:pt idx="3033">
                  <c:v>3.7034050664042002E-3</c:v>
                </c:pt>
                <c:pt idx="3034">
                  <c:v>1.8450425821040201E-2</c:v>
                </c:pt>
                <c:pt idx="3035">
                  <c:v>-1.4492902140804099E-2</c:v>
                </c:pt>
                <c:pt idx="3036">
                  <c:v>3.3088340863601101E-2</c:v>
                </c:pt>
                <c:pt idx="3037">
                  <c:v>1.42347449817885E-2</c:v>
                </c:pt>
                <c:pt idx="3038">
                  <c:v>1.4035416126834699E-2</c:v>
                </c:pt>
                <c:pt idx="3039">
                  <c:v>0</c:v>
                </c:pt>
                <c:pt idx="3040">
                  <c:v>-1.0380682798692699E-2</c:v>
                </c:pt>
                <c:pt idx="3041">
                  <c:v>3.4964936622989798E-3</c:v>
                </c:pt>
                <c:pt idx="3042">
                  <c:v>6.9687119957375599E-3</c:v>
                </c:pt>
                <c:pt idx="3043">
                  <c:v>-6.9204851280096902E-3</c:v>
                </c:pt>
                <c:pt idx="3044">
                  <c:v>-2.4390446778911199E-2</c:v>
                </c:pt>
                <c:pt idx="3045">
                  <c:v>3.5714193041617097E-2</c:v>
                </c:pt>
                <c:pt idx="3046">
                  <c:v>1.3793337322817401E-2</c:v>
                </c:pt>
                <c:pt idx="3047">
                  <c:v>2.7210809903405998E-2</c:v>
                </c:pt>
                <c:pt idx="3048">
                  <c:v>1.3244997833484901E-2</c:v>
                </c:pt>
                <c:pt idx="3049">
                  <c:v>3.2679652655096501E-3</c:v>
                </c:pt>
                <c:pt idx="3050">
                  <c:v>-1.6286602277013899E-2</c:v>
                </c:pt>
                <c:pt idx="3051">
                  <c:v>9.9339202184609496E-3</c:v>
                </c:pt>
                <c:pt idx="3052">
                  <c:v>-9.8362081118259503E-3</c:v>
                </c:pt>
                <c:pt idx="3053">
                  <c:v>1.9867840436921899E-2</c:v>
                </c:pt>
                <c:pt idx="3054">
                  <c:v>-1.29873959317892E-2</c:v>
                </c:pt>
                <c:pt idx="3055">
                  <c:v>-1.64472409479955E-2</c:v>
                </c:pt>
                <c:pt idx="3056">
                  <c:v>1.00334178231109E-2</c:v>
                </c:pt>
                <c:pt idx="3057">
                  <c:v>-3.6423829963757301E-2</c:v>
                </c:pt>
                <c:pt idx="3058">
                  <c:v>1.37459352051096E-2</c:v>
                </c:pt>
                <c:pt idx="3059">
                  <c:v>2.03387480920274E-2</c:v>
                </c:pt>
                <c:pt idx="3060">
                  <c:v>3.6544839042242198E-2</c:v>
                </c:pt>
                <c:pt idx="3061">
                  <c:v>2.24360040612487E-2</c:v>
                </c:pt>
                <c:pt idx="3062">
                  <c:v>2.194343163661E-2</c:v>
                </c:pt>
                <c:pt idx="3063">
                  <c:v>-6.1348736144398704E-3</c:v>
                </c:pt>
                <c:pt idx="3064">
                  <c:v>-1.23458055703405E-2</c:v>
                </c:pt>
                <c:pt idx="3065">
                  <c:v>3.4374991891141501E-2</c:v>
                </c:pt>
                <c:pt idx="3066">
                  <c:v>9.0635774492711096E-3</c:v>
                </c:pt>
                <c:pt idx="3067">
                  <c:v>-2.99408152456925E-3</c:v>
                </c:pt>
                <c:pt idx="3068">
                  <c:v>3.3032945515954301E-2</c:v>
                </c:pt>
                <c:pt idx="3069">
                  <c:v>-1.1627726292601099E-2</c:v>
                </c:pt>
                <c:pt idx="3070">
                  <c:v>-2.3529347118314298E-2</c:v>
                </c:pt>
                <c:pt idx="3071">
                  <c:v>-3.01227419081029E-3</c:v>
                </c:pt>
                <c:pt idx="3072">
                  <c:v>-1.5105701102789E-2</c:v>
                </c:pt>
                <c:pt idx="3073">
                  <c:v>1.53373830264862E-2</c:v>
                </c:pt>
                <c:pt idx="3074">
                  <c:v>1.51057794965878E-2</c:v>
                </c:pt>
                <c:pt idx="3075">
                  <c:v>-5.9522880958407997E-3</c:v>
                </c:pt>
                <c:pt idx="3076">
                  <c:v>1.49700968642358E-2</c:v>
                </c:pt>
                <c:pt idx="3077">
                  <c:v>-2.94969129126154E-3</c:v>
                </c:pt>
                <c:pt idx="3078">
                  <c:v>-2.36690306268704E-2</c:v>
                </c:pt>
                <c:pt idx="3079">
                  <c:v>-1.8181615169939599E-2</c:v>
                </c:pt>
                <c:pt idx="3080">
                  <c:v>4.6296330407630898E-2</c:v>
                </c:pt>
                <c:pt idx="3081">
                  <c:v>2.9498443788311601E-3</c:v>
                </c:pt>
                <c:pt idx="3082">
                  <c:v>-2.9411683897892999E-3</c:v>
                </c:pt>
                <c:pt idx="3083">
                  <c:v>-1.1799377515324399E-2</c:v>
                </c:pt>
                <c:pt idx="3084">
                  <c:v>-1.49256413461968E-2</c:v>
                </c:pt>
                <c:pt idx="3085">
                  <c:v>-2.42424418749113E-2</c:v>
                </c:pt>
                <c:pt idx="3086">
                  <c:v>5.5900884395508603E-2</c:v>
                </c:pt>
                <c:pt idx="3087">
                  <c:v>-2.3529347118314298E-2</c:v>
                </c:pt>
                <c:pt idx="3088">
                  <c:v>7.2289031385925906E-2</c:v>
                </c:pt>
                <c:pt idx="3089">
                  <c:v>5.6179623770871096E-3</c:v>
                </c:pt>
                <c:pt idx="3090">
                  <c:v>2.79328859828997E-2</c:v>
                </c:pt>
                <c:pt idx="3091">
                  <c:v>-2.17391442305718E-2</c:v>
                </c:pt>
                <c:pt idx="3092">
                  <c:v>-1.11110102008719E-2</c:v>
                </c:pt>
                <c:pt idx="3093">
                  <c:v>-8.4268706770221895E-3</c:v>
                </c:pt>
                <c:pt idx="3094">
                  <c:v>1.9829825921173501E-2</c:v>
                </c:pt>
                <c:pt idx="3095">
                  <c:v>-1.3888852849517699E-2</c:v>
                </c:pt>
                <c:pt idx="3096">
                  <c:v>-2.81687937732155E-2</c:v>
                </c:pt>
                <c:pt idx="3097">
                  <c:v>1.15939441236712E-2</c:v>
                </c:pt>
                <c:pt idx="3098">
                  <c:v>1.14615112778282E-2</c:v>
                </c:pt>
                <c:pt idx="3099">
                  <c:v>-8.4985598302610398E-3</c:v>
                </c:pt>
                <c:pt idx="3100">
                  <c:v>-1.4285674039307099E-2</c:v>
                </c:pt>
                <c:pt idx="3101">
                  <c:v>2.02894962321504E-2</c:v>
                </c:pt>
                <c:pt idx="3102">
                  <c:v>0</c:v>
                </c:pt>
                <c:pt idx="3103">
                  <c:v>-3.4090676212514E-2</c:v>
                </c:pt>
                <c:pt idx="3104">
                  <c:v>-2.9411989172519502E-2</c:v>
                </c:pt>
                <c:pt idx="3105">
                  <c:v>-3.0302954054437298E-2</c:v>
                </c:pt>
                <c:pt idx="3106">
                  <c:v>1.8750032435433901E-2</c:v>
                </c:pt>
                <c:pt idx="3107">
                  <c:v>-6.1348736144398704E-3</c:v>
                </c:pt>
                <c:pt idx="3108">
                  <c:v>-3.0864113488445698E-3</c:v>
                </c:pt>
                <c:pt idx="3109">
                  <c:v>-3.0962077821251599E-3</c:v>
                </c:pt>
                <c:pt idx="3110">
                  <c:v>0</c:v>
                </c:pt>
                <c:pt idx="3111">
                  <c:v>3.1058240587458199E-3</c:v>
                </c:pt>
                <c:pt idx="3112">
                  <c:v>-3.0962077821251599E-3</c:v>
                </c:pt>
                <c:pt idx="3113">
                  <c:v>3.1058240587458199E-3</c:v>
                </c:pt>
                <c:pt idx="3114">
                  <c:v>-2.7863941988822399E-2</c:v>
                </c:pt>
                <c:pt idx="3115">
                  <c:v>1.2738903507100999E-2</c:v>
                </c:pt>
                <c:pt idx="3116">
                  <c:v>3.1448090740227E-3</c:v>
                </c:pt>
                <c:pt idx="3117">
                  <c:v>6.2695751369650204E-3</c:v>
                </c:pt>
                <c:pt idx="3118">
                  <c:v>1.24608632698532E-2</c:v>
                </c:pt>
                <c:pt idx="3119">
                  <c:v>-3.0767555335051702E-3</c:v>
                </c:pt>
                <c:pt idx="3120">
                  <c:v>-3.7037096361097199E-2</c:v>
                </c:pt>
                <c:pt idx="3121">
                  <c:v>-3.2051279918774898E-2</c:v>
                </c:pt>
                <c:pt idx="3122">
                  <c:v>4.6357750182218299E-2</c:v>
                </c:pt>
                <c:pt idx="3123">
                  <c:v>3.1645399153656897E-2</c:v>
                </c:pt>
                <c:pt idx="3124">
                  <c:v>3.0676357976064899E-3</c:v>
                </c:pt>
                <c:pt idx="3125">
                  <c:v>-2.1406906433054301E-2</c:v>
                </c:pt>
                <c:pt idx="3126">
                  <c:v>-6.2499837822830298E-3</c:v>
                </c:pt>
                <c:pt idx="3127">
                  <c:v>7.8616554914698406E-2</c:v>
                </c:pt>
                <c:pt idx="3128">
                  <c:v>-2.3323625526541401E-2</c:v>
                </c:pt>
                <c:pt idx="3129">
                  <c:v>1.49253315152453E-2</c:v>
                </c:pt>
                <c:pt idx="3130">
                  <c:v>-2.0588331365838299E-2</c:v>
                </c:pt>
                <c:pt idx="3131">
                  <c:v>3.60362522547008E-2</c:v>
                </c:pt>
                <c:pt idx="3132">
                  <c:v>2.6087032388342399E-2</c:v>
                </c:pt>
                <c:pt idx="3133">
                  <c:v>-2.8249970753143599E-3</c:v>
                </c:pt>
                <c:pt idx="3134">
                  <c:v>1.4164192875717199E-2</c:v>
                </c:pt>
                <c:pt idx="3135">
                  <c:v>1.39664429914498E-2</c:v>
                </c:pt>
                <c:pt idx="3136">
                  <c:v>2.7547421674416401E-3</c:v>
                </c:pt>
                <c:pt idx="3137">
                  <c:v>2.7473882702631E-3</c:v>
                </c:pt>
                <c:pt idx="3138">
                  <c:v>0</c:v>
                </c:pt>
                <c:pt idx="3139">
                  <c:v>2.7397257352410099E-2</c:v>
                </c:pt>
                <c:pt idx="3140">
                  <c:v>-1.5999956821954601E-2</c:v>
                </c:pt>
                <c:pt idx="3141">
                  <c:v>2.1680157344003501E-2</c:v>
                </c:pt>
                <c:pt idx="3142">
                  <c:v>-5.3050255474188504E-3</c:v>
                </c:pt>
                <c:pt idx="3143">
                  <c:v>1.3333297351628901E-2</c:v>
                </c:pt>
                <c:pt idx="3144">
                  <c:v>-1.5789499920072201E-2</c:v>
                </c:pt>
                <c:pt idx="3145">
                  <c:v>2.67385912268225E-3</c:v>
                </c:pt>
                <c:pt idx="3146">
                  <c:v>-1.06667070768885E-2</c:v>
                </c:pt>
                <c:pt idx="3147">
                  <c:v>3.7735958587839097E-2</c:v>
                </c:pt>
                <c:pt idx="3148">
                  <c:v>-5.1948582381371403E-3</c:v>
                </c:pt>
                <c:pt idx="3149">
                  <c:v>2.61089123145152E-3</c:v>
                </c:pt>
                <c:pt idx="3150">
                  <c:v>-1.8229118625905299E-2</c:v>
                </c:pt>
                <c:pt idx="3151">
                  <c:v>2.6525334222597501E-2</c:v>
                </c:pt>
                <c:pt idx="3152">
                  <c:v>-2.8423826665615201E-2</c:v>
                </c:pt>
                <c:pt idx="3153">
                  <c:v>-2.6596361379811399E-3</c:v>
                </c:pt>
                <c:pt idx="3154">
                  <c:v>-2.4000004428517401E-2</c:v>
                </c:pt>
                <c:pt idx="3155">
                  <c:v>1.6393469354650501E-2</c:v>
                </c:pt>
                <c:pt idx="3156">
                  <c:v>1.0752728674140601E-2</c:v>
                </c:pt>
                <c:pt idx="3157">
                  <c:v>7.9787013792924598E-3</c:v>
                </c:pt>
                <c:pt idx="3158">
                  <c:v>-7.9155456046586803E-3</c:v>
                </c:pt>
                <c:pt idx="3159">
                  <c:v>-6.1170181931009399E-2</c:v>
                </c:pt>
                <c:pt idx="3160">
                  <c:v>-2.2662826214029499E-2</c:v>
                </c:pt>
                <c:pt idx="3161">
                  <c:v>-4.34785878807862E-2</c:v>
                </c:pt>
                <c:pt idx="3162">
                  <c:v>5.75758485975153E-2</c:v>
                </c:pt>
                <c:pt idx="3163">
                  <c:v>2.8653517967594602E-2</c:v>
                </c:pt>
                <c:pt idx="3164">
                  <c:v>-1.6713117088963201E-2</c:v>
                </c:pt>
                <c:pt idx="3165">
                  <c:v>-3.9660092890654003E-2</c:v>
                </c:pt>
                <c:pt idx="3166">
                  <c:v>-8.8496862240628991E-3</c:v>
                </c:pt>
                <c:pt idx="3167">
                  <c:v>3.27380865040642E-2</c:v>
                </c:pt>
                <c:pt idx="3168">
                  <c:v>8.6457348508206504E-3</c:v>
                </c:pt>
                <c:pt idx="3169">
                  <c:v>-2.00000177931484E-2</c:v>
                </c:pt>
                <c:pt idx="3170">
                  <c:v>1.1661623635414099E-2</c:v>
                </c:pt>
                <c:pt idx="3171">
                  <c:v>1.72912453643503E-2</c:v>
                </c:pt>
                <c:pt idx="3172">
                  <c:v>0</c:v>
                </c:pt>
                <c:pt idx="3173">
                  <c:v>2.8330002928560402E-3</c:v>
                </c:pt>
                <c:pt idx="3174">
                  <c:v>0</c:v>
                </c:pt>
                <c:pt idx="3175">
                  <c:v>0</c:v>
                </c:pt>
                <c:pt idx="3176">
                  <c:v>1.69488096456278E-2</c:v>
                </c:pt>
                <c:pt idx="3177">
                  <c:v>-8.3332396309683202E-3</c:v>
                </c:pt>
                <c:pt idx="3178">
                  <c:v>2.2408976004904199E-2</c:v>
                </c:pt>
                <c:pt idx="3179">
                  <c:v>5.4794372522111098E-3</c:v>
                </c:pt>
                <c:pt idx="3180">
                  <c:v>-1.08992239818703E-2</c:v>
                </c:pt>
                <c:pt idx="3181">
                  <c:v>8.2645124345117598E-3</c:v>
                </c:pt>
                <c:pt idx="3182">
                  <c:v>5.4643952553947699E-3</c:v>
                </c:pt>
                <c:pt idx="3183">
                  <c:v>2.7175252384692402E-3</c:v>
                </c:pt>
                <c:pt idx="3184">
                  <c:v>2.4390317653431401E-2</c:v>
                </c:pt>
                <c:pt idx="3185">
                  <c:v>-2.3809594090368199E-2</c:v>
                </c:pt>
                <c:pt idx="3186">
                  <c:v>2.71002670007181E-2</c:v>
                </c:pt>
                <c:pt idx="3187">
                  <c:v>-2.1108258542995601E-2</c:v>
                </c:pt>
                <c:pt idx="3188">
                  <c:v>2.69548056755675E-3</c:v>
                </c:pt>
                <c:pt idx="3189">
                  <c:v>2.6881856562158201E-2</c:v>
                </c:pt>
                <c:pt idx="3190">
                  <c:v>0</c:v>
                </c:pt>
                <c:pt idx="3191">
                  <c:v>1.8324487122898199E-2</c:v>
                </c:pt>
                <c:pt idx="3192">
                  <c:v>-7.7120611703183004E-3</c:v>
                </c:pt>
                <c:pt idx="3193">
                  <c:v>-3.6269464534429897E-2</c:v>
                </c:pt>
                <c:pt idx="3194">
                  <c:v>-3.2258186022422197E-2</c:v>
                </c:pt>
                <c:pt idx="3195">
                  <c:v>8.3333837884529399E-3</c:v>
                </c:pt>
                <c:pt idx="3196">
                  <c:v>-1.37740682524417E-2</c:v>
                </c:pt>
                <c:pt idx="3197">
                  <c:v>4.1899401455760099E-2</c:v>
                </c:pt>
                <c:pt idx="3198">
                  <c:v>1.8766775988277199E-2</c:v>
                </c:pt>
                <c:pt idx="3199">
                  <c:v>1.84212084294701E-2</c:v>
                </c:pt>
                <c:pt idx="3200">
                  <c:v>1.03357541057382E-2</c:v>
                </c:pt>
                <c:pt idx="3201">
                  <c:v>-7.6725475395592602E-3</c:v>
                </c:pt>
                <c:pt idx="3202">
                  <c:v>1.54639420014399E-2</c:v>
                </c:pt>
                <c:pt idx="3203">
                  <c:v>-1.0152256182060899E-2</c:v>
                </c:pt>
                <c:pt idx="3204">
                  <c:v>-1.0256448129730001E-2</c:v>
                </c:pt>
                <c:pt idx="3205">
                  <c:v>0</c:v>
                </c:pt>
                <c:pt idx="3206">
                  <c:v>1.03627329628457E-2</c:v>
                </c:pt>
                <c:pt idx="3207">
                  <c:v>-5.8592287806767597E-2</c:v>
                </c:pt>
                <c:pt idx="3208">
                  <c:v>3.06905790195761E-2</c:v>
                </c:pt>
                <c:pt idx="3209">
                  <c:v>-7.4441786032356499E-3</c:v>
                </c:pt>
                <c:pt idx="3210">
                  <c:v>-1.24999706388583E-2</c:v>
                </c:pt>
                <c:pt idx="3211">
                  <c:v>-2.7848160952815199E-2</c:v>
                </c:pt>
                <c:pt idx="3212">
                  <c:v>-5.2082924790065599E-3</c:v>
                </c:pt>
                <c:pt idx="3213">
                  <c:v>2.6177080651466002E-3</c:v>
                </c:pt>
                <c:pt idx="3214">
                  <c:v>-2.0887709997792801E-2</c:v>
                </c:pt>
                <c:pt idx="3215">
                  <c:v>-1.06665833470336E-2</c:v>
                </c:pt>
                <c:pt idx="3216">
                  <c:v>0</c:v>
                </c:pt>
                <c:pt idx="3217">
                  <c:v>-1.34769825413357E-2</c:v>
                </c:pt>
                <c:pt idx="3218">
                  <c:v>-2.73229407300268E-3</c:v>
                </c:pt>
                <c:pt idx="3219">
                  <c:v>5.4793327862050403E-3</c:v>
                </c:pt>
                <c:pt idx="3220">
                  <c:v>-1.6348645816462101E-2</c:v>
                </c:pt>
                <c:pt idx="3221">
                  <c:v>-1.66205959439545E-2</c:v>
                </c:pt>
                <c:pt idx="3222">
                  <c:v>5.9154931550931399E-2</c:v>
                </c:pt>
                <c:pt idx="3223">
                  <c:v>2.6595756017803101E-2</c:v>
                </c:pt>
                <c:pt idx="3224">
                  <c:v>-2.5906531736307101E-3</c:v>
                </c:pt>
                <c:pt idx="3225">
                  <c:v>-1.2987054002248701E-2</c:v>
                </c:pt>
                <c:pt idx="3226">
                  <c:v>-2.6315582792676398E-3</c:v>
                </c:pt>
                <c:pt idx="3227">
                  <c:v>-2.6385235240209099E-2</c:v>
                </c:pt>
                <c:pt idx="3228">
                  <c:v>-1.6260184520337801E-2</c:v>
                </c:pt>
                <c:pt idx="3229">
                  <c:v>0</c:v>
                </c:pt>
                <c:pt idx="3230">
                  <c:v>4.1322294546034699E-2</c:v>
                </c:pt>
                <c:pt idx="3231">
                  <c:v>-3.7036893532930798E-2</c:v>
                </c:pt>
                <c:pt idx="3232">
                  <c:v>1.37361542396992E-2</c:v>
                </c:pt>
                <c:pt idx="3233">
                  <c:v>8.1300922601690306E-3</c:v>
                </c:pt>
                <c:pt idx="3234">
                  <c:v>5.3763017515657801E-3</c:v>
                </c:pt>
                <c:pt idx="3235">
                  <c:v>-1.8716578725471798E-2</c:v>
                </c:pt>
                <c:pt idx="3236">
                  <c:v>2.7247743027436402E-3</c:v>
                </c:pt>
                <c:pt idx="3237">
                  <c:v>4.8913112040922302E-2</c:v>
                </c:pt>
                <c:pt idx="3238">
                  <c:v>0</c:v>
                </c:pt>
                <c:pt idx="3239">
                  <c:v>0</c:v>
                </c:pt>
                <c:pt idx="3240">
                  <c:v>-7.7721027023203099E-3</c:v>
                </c:pt>
                <c:pt idx="3241">
                  <c:v>-1.3054800710749799E-2</c:v>
                </c:pt>
                <c:pt idx="3242">
                  <c:v>-2.3809483775359401E-2</c:v>
                </c:pt>
                <c:pt idx="3243">
                  <c:v>2.9810288361331299E-2</c:v>
                </c:pt>
                <c:pt idx="3244">
                  <c:v>2.6315946398153201E-2</c:v>
                </c:pt>
                <c:pt idx="3245">
                  <c:v>2.5639403210206899E-3</c:v>
                </c:pt>
                <c:pt idx="3246">
                  <c:v>-1.0230169448114E-2</c:v>
                </c:pt>
                <c:pt idx="3247">
                  <c:v>7.7520913130719703E-3</c:v>
                </c:pt>
                <c:pt idx="3248">
                  <c:v>3.0769126119717799E-2</c:v>
                </c:pt>
                <c:pt idx="3249">
                  <c:v>-4.9751537898229297E-3</c:v>
                </c:pt>
                <c:pt idx="3250">
                  <c:v>0</c:v>
                </c:pt>
                <c:pt idx="3251">
                  <c:v>2.0000118826267201E-2</c:v>
                </c:pt>
                <c:pt idx="3252">
                  <c:v>1.4705697090314499E-2</c:v>
                </c:pt>
                <c:pt idx="3253">
                  <c:v>-1.2077066869316E-2</c:v>
                </c:pt>
                <c:pt idx="3254">
                  <c:v>0</c:v>
                </c:pt>
                <c:pt idx="3255">
                  <c:v>-4.8900037984941297E-3</c:v>
                </c:pt>
                <c:pt idx="3256">
                  <c:v>-9.8281347782050998E-3</c:v>
                </c:pt>
                <c:pt idx="3257">
                  <c:v>1.2407055766403099E-2</c:v>
                </c:pt>
                <c:pt idx="3258">
                  <c:v>-4.9020570677577001E-3</c:v>
                </c:pt>
                <c:pt idx="3259">
                  <c:v>-1.9704482114734499E-2</c:v>
                </c:pt>
                <c:pt idx="3260">
                  <c:v>2.26132350691776E-2</c:v>
                </c:pt>
                <c:pt idx="3261">
                  <c:v>9.8279310876998593E-3</c:v>
                </c:pt>
                <c:pt idx="3262">
                  <c:v>-4.8660742050597996E-3</c:v>
                </c:pt>
                <c:pt idx="3263">
                  <c:v>-1.2225110843464299E-2</c:v>
                </c:pt>
                <c:pt idx="3264">
                  <c:v>-7.4256157614577198E-3</c:v>
                </c:pt>
                <c:pt idx="3265">
                  <c:v>7.4811680407753604E-3</c:v>
                </c:pt>
                <c:pt idx="3266">
                  <c:v>-9.9009806176790695E-3</c:v>
                </c:pt>
                <c:pt idx="3267">
                  <c:v>-1.75000694304643E-2</c:v>
                </c:pt>
                <c:pt idx="3268">
                  <c:v>1.01781782389915E-2</c:v>
                </c:pt>
                <c:pt idx="3269">
                  <c:v>-2.7707799446929901E-2</c:v>
                </c:pt>
                <c:pt idx="3270">
                  <c:v>-5.1813779379755696E-3</c:v>
                </c:pt>
                <c:pt idx="3271">
                  <c:v>-5.2082924790065599E-3</c:v>
                </c:pt>
                <c:pt idx="3272">
                  <c:v>1.5706754773360199E-2</c:v>
                </c:pt>
                <c:pt idx="3273">
                  <c:v>2.3195908228284799E-2</c:v>
                </c:pt>
                <c:pt idx="3274">
                  <c:v>2.5188718750590502E-3</c:v>
                </c:pt>
                <c:pt idx="3275">
                  <c:v>-2.01003448072593E-2</c:v>
                </c:pt>
                <c:pt idx="3276">
                  <c:v>-1.0256540704935001E-2</c:v>
                </c:pt>
                <c:pt idx="3277">
                  <c:v>-7.7721027023203099E-3</c:v>
                </c:pt>
                <c:pt idx="3278">
                  <c:v>-1.0443782847413499E-2</c:v>
                </c:pt>
                <c:pt idx="3279">
                  <c:v>-7.9155778633598298E-3</c:v>
                </c:pt>
                <c:pt idx="3280">
                  <c:v>-2.65962704808664E-3</c:v>
                </c:pt>
                <c:pt idx="3281">
                  <c:v>2.13333140754936E-2</c:v>
                </c:pt>
                <c:pt idx="3282">
                  <c:v>-2.6108735603704802E-3</c:v>
                </c:pt>
                <c:pt idx="3283">
                  <c:v>1.04711939623582E-2</c:v>
                </c:pt>
                <c:pt idx="3284">
                  <c:v>1.55440622232123E-2</c:v>
                </c:pt>
                <c:pt idx="3285">
                  <c:v>0</c:v>
                </c:pt>
                <c:pt idx="3286">
                  <c:v>7.65307129519499E-3</c:v>
                </c:pt>
                <c:pt idx="3287">
                  <c:v>2.5315555963496498E-3</c:v>
                </c:pt>
                <c:pt idx="3288">
                  <c:v>7.5758379317920604E-3</c:v>
                </c:pt>
                <c:pt idx="3289">
                  <c:v>-5.0125333071260297E-2</c:v>
                </c:pt>
                <c:pt idx="3290">
                  <c:v>4.7493394267188398E-2</c:v>
                </c:pt>
                <c:pt idx="3291">
                  <c:v>-1.7632103125414099E-2</c:v>
                </c:pt>
                <c:pt idx="3292">
                  <c:v>-7.6924586710321796E-3</c:v>
                </c:pt>
                <c:pt idx="3293">
                  <c:v>-2.58395903196395E-3</c:v>
                </c:pt>
                <c:pt idx="3294">
                  <c:v>7.7720311116062897E-3</c:v>
                </c:pt>
                <c:pt idx="3295">
                  <c:v>-2.5707448553490202E-3</c:v>
                </c:pt>
                <c:pt idx="3296">
                  <c:v>-1.28866394229447E-2</c:v>
                </c:pt>
                <c:pt idx="3297">
                  <c:v>-2.8720547133353001E-2</c:v>
                </c:pt>
                <c:pt idx="3298">
                  <c:v>1.8817204700456801E-2</c:v>
                </c:pt>
                <c:pt idx="3299">
                  <c:v>2.63850165012979E-3</c:v>
                </c:pt>
                <c:pt idx="3300">
                  <c:v>1.5789495117796499E-2</c:v>
                </c:pt>
                <c:pt idx="3301">
                  <c:v>0</c:v>
                </c:pt>
                <c:pt idx="3302">
                  <c:v>2.5906674917735E-2</c:v>
                </c:pt>
                <c:pt idx="3303">
                  <c:v>2.77779793727412E-2</c:v>
                </c:pt>
                <c:pt idx="3304">
                  <c:v>-2.45711856559516E-3</c:v>
                </c:pt>
                <c:pt idx="3305">
                  <c:v>1.9704345986581301E-2</c:v>
                </c:pt>
                <c:pt idx="3306">
                  <c:v>-4.8308133979595401E-3</c:v>
                </c:pt>
                <c:pt idx="3307">
                  <c:v>-2.6698951959875299E-2</c:v>
                </c:pt>
                <c:pt idx="3308">
                  <c:v>9.9751204301974303E-3</c:v>
                </c:pt>
                <c:pt idx="3309">
                  <c:v>4.9382318449837596E-3</c:v>
                </c:pt>
                <c:pt idx="3310">
                  <c:v>0</c:v>
                </c:pt>
                <c:pt idx="3311">
                  <c:v>0</c:v>
                </c:pt>
                <c:pt idx="3312">
                  <c:v>-9.8281347782050998E-3</c:v>
                </c:pt>
                <c:pt idx="3313">
                  <c:v>-1.48883572064711E-2</c:v>
                </c:pt>
                <c:pt idx="3314">
                  <c:v>2.5189066786056799E-2</c:v>
                </c:pt>
                <c:pt idx="3315">
                  <c:v>1.7198811506639398E-2</c:v>
                </c:pt>
                <c:pt idx="3316">
                  <c:v>4.8308801467939998E-3</c:v>
                </c:pt>
                <c:pt idx="3317">
                  <c:v>-2.6442035752972801E-2</c:v>
                </c:pt>
                <c:pt idx="3318">
                  <c:v>1.4814695534950999E-2</c:v>
                </c:pt>
                <c:pt idx="3319">
                  <c:v>-1.94647674725466E-2</c:v>
                </c:pt>
                <c:pt idx="3320">
                  <c:v>-9.9255486140615804E-3</c:v>
                </c:pt>
                <c:pt idx="3321">
                  <c:v>0</c:v>
                </c:pt>
                <c:pt idx="3322">
                  <c:v>5.0126302685824502E-3</c:v>
                </c:pt>
                <c:pt idx="3323">
                  <c:v>-9.9751893429466092E-3</c:v>
                </c:pt>
                <c:pt idx="3324">
                  <c:v>1.0075696321515599E-2</c:v>
                </c:pt>
                <c:pt idx="3325">
                  <c:v>1.24687282558741E-2</c:v>
                </c:pt>
                <c:pt idx="3326">
                  <c:v>-0.10837434534269499</c:v>
                </c:pt>
                <c:pt idx="3327">
                  <c:v>-4.1436593144413301E-2</c:v>
                </c:pt>
                <c:pt idx="3328">
                  <c:v>1.4409268720275E-2</c:v>
                </c:pt>
                <c:pt idx="3329">
                  <c:v>-2.8409024892910299E-2</c:v>
                </c:pt>
                <c:pt idx="3330">
                  <c:v>-1.46200096767531E-2</c:v>
                </c:pt>
                <c:pt idx="3331">
                  <c:v>-4.7477620955408799E-2</c:v>
                </c:pt>
                <c:pt idx="3332">
                  <c:v>4.0498465967850401E-2</c:v>
                </c:pt>
                <c:pt idx="3333">
                  <c:v>-2.09581655780465E-2</c:v>
                </c:pt>
                <c:pt idx="3334">
                  <c:v>-1.5290568721572599E-2</c:v>
                </c:pt>
                <c:pt idx="3335">
                  <c:v>3.1056516285834501E-3</c:v>
                </c:pt>
                <c:pt idx="3336">
                  <c:v>2.7863728882756698E-2</c:v>
                </c:pt>
                <c:pt idx="3337">
                  <c:v>1.8072480697389301E-2</c:v>
                </c:pt>
                <c:pt idx="3338">
                  <c:v>5.9170305962470398E-3</c:v>
                </c:pt>
                <c:pt idx="3339">
                  <c:v>-2.3529470092558399E-2</c:v>
                </c:pt>
                <c:pt idx="3340">
                  <c:v>3.0121078612286301E-3</c:v>
                </c:pt>
                <c:pt idx="3341">
                  <c:v>2.40240005988199E-2</c:v>
                </c:pt>
                <c:pt idx="3342">
                  <c:v>0</c:v>
                </c:pt>
                <c:pt idx="3343">
                  <c:v>-1.17302751472787E-2</c:v>
                </c:pt>
                <c:pt idx="3344">
                  <c:v>-2.67061054123807E-2</c:v>
                </c:pt>
                <c:pt idx="3345">
                  <c:v>3.6585328865834398E-2</c:v>
                </c:pt>
                <c:pt idx="3346">
                  <c:v>-2.9411532828763601E-3</c:v>
                </c:pt>
                <c:pt idx="3347">
                  <c:v>-2.3598878010089998E-2</c:v>
                </c:pt>
                <c:pt idx="3348">
                  <c:v>-2.1148037262676202E-2</c:v>
                </c:pt>
                <c:pt idx="3349">
                  <c:v>3.08639553488876E-3</c:v>
                </c:pt>
                <c:pt idx="3350">
                  <c:v>-1.5384580065398199E-2</c:v>
                </c:pt>
                <c:pt idx="3351">
                  <c:v>-3.1250013493171899E-2</c:v>
                </c:pt>
                <c:pt idx="3352">
                  <c:v>1.9354865164719199E-2</c:v>
                </c:pt>
                <c:pt idx="3353">
                  <c:v>-1.2658215671600101E-2</c:v>
                </c:pt>
                <c:pt idx="3354">
                  <c:v>-3.84615895599398E-2</c:v>
                </c:pt>
                <c:pt idx="3355">
                  <c:v>3.3333348685564902E-2</c:v>
                </c:pt>
                <c:pt idx="3356">
                  <c:v>-6.4515622935805697E-3</c:v>
                </c:pt>
                <c:pt idx="3357">
                  <c:v>6.4934552244617604E-3</c:v>
                </c:pt>
                <c:pt idx="3358">
                  <c:v>-3.2258078893869099E-2</c:v>
                </c:pt>
                <c:pt idx="3359">
                  <c:v>-2.6666642103096098E-2</c:v>
                </c:pt>
                <c:pt idx="3360">
                  <c:v>0</c:v>
                </c:pt>
                <c:pt idx="3361">
                  <c:v>3.4247252710333199E-3</c:v>
                </c:pt>
                <c:pt idx="3362">
                  <c:v>3.7542647630949E-2</c:v>
                </c:pt>
                <c:pt idx="3363">
                  <c:v>-9.8684339103903805E-3</c:v>
                </c:pt>
                <c:pt idx="3364">
                  <c:v>-3.3223247128977198E-3</c:v>
                </c:pt>
                <c:pt idx="3365">
                  <c:v>-4.6666669737112899E-2</c:v>
                </c:pt>
                <c:pt idx="3366">
                  <c:v>3.49657275384474E-3</c:v>
                </c:pt>
                <c:pt idx="3367">
                  <c:v>-6.9687786660781398E-3</c:v>
                </c:pt>
                <c:pt idx="3368">
                  <c:v>2.45615038723987E-2</c:v>
                </c:pt>
                <c:pt idx="3369">
                  <c:v>-3.4246306339915599E-3</c:v>
                </c:pt>
                <c:pt idx="3370">
                  <c:v>6.8728930250225801E-3</c:v>
                </c:pt>
                <c:pt idx="3371">
                  <c:v>1.02387324192729E-2</c:v>
                </c:pt>
                <c:pt idx="3372">
                  <c:v>-1.6891761001210301E-2</c:v>
                </c:pt>
                <c:pt idx="3373">
                  <c:v>-5.4982669388917903E-2</c:v>
                </c:pt>
                <c:pt idx="3374">
                  <c:v>-7.2728697820078E-3</c:v>
                </c:pt>
                <c:pt idx="3375">
                  <c:v>-4.3956000574544601E-2</c:v>
                </c:pt>
                <c:pt idx="3376">
                  <c:v>6.1302724586712598E-2</c:v>
                </c:pt>
                <c:pt idx="3377">
                  <c:v>1.8050497217693799E-2</c:v>
                </c:pt>
                <c:pt idx="3378">
                  <c:v>-2.12766228491158E-2</c:v>
                </c:pt>
                <c:pt idx="3379">
                  <c:v>1.8115898859906599E-2</c:v>
                </c:pt>
                <c:pt idx="3380">
                  <c:v>-7.1172833854560302E-3</c:v>
                </c:pt>
                <c:pt idx="3381">
                  <c:v>-1.433690158746E-2</c:v>
                </c:pt>
                <c:pt idx="3382">
                  <c:v>1.09091036983852E-2</c:v>
                </c:pt>
                <c:pt idx="3383">
                  <c:v>7.1940872759594897E-3</c:v>
                </c:pt>
                <c:pt idx="3384">
                  <c:v>1.42856014938159E-2</c:v>
                </c:pt>
                <c:pt idx="3385">
                  <c:v>3.1690283373233902E-2</c:v>
                </c:pt>
                <c:pt idx="3386">
                  <c:v>2.0477747780672701E-2</c:v>
                </c:pt>
                <c:pt idx="3387">
                  <c:v>1.0033550837994501E-2</c:v>
                </c:pt>
                <c:pt idx="3388">
                  <c:v>1.6556159589537801E-2</c:v>
                </c:pt>
                <c:pt idx="3389">
                  <c:v>6.51469697635254E-3</c:v>
                </c:pt>
                <c:pt idx="3390">
                  <c:v>-3.23622048582028E-3</c:v>
                </c:pt>
                <c:pt idx="3391">
                  <c:v>1.6233817502810902E-2</c:v>
                </c:pt>
                <c:pt idx="3392">
                  <c:v>-9.5847649532900796E-3</c:v>
                </c:pt>
                <c:pt idx="3393">
                  <c:v>-2.90322086050901E-2</c:v>
                </c:pt>
                <c:pt idx="3394">
                  <c:v>0</c:v>
                </c:pt>
                <c:pt idx="3395">
                  <c:v>6.6444658110771304E-3</c:v>
                </c:pt>
                <c:pt idx="3396">
                  <c:v>-3.30021294608984E-3</c:v>
                </c:pt>
                <c:pt idx="3397">
                  <c:v>1.6556159589537801E-2</c:v>
                </c:pt>
                <c:pt idx="3398">
                  <c:v>2.9316001373959701E-2</c:v>
                </c:pt>
                <c:pt idx="3399">
                  <c:v>3.1645320555457801E-3</c:v>
                </c:pt>
                <c:pt idx="3400">
                  <c:v>1.26183718787182E-2</c:v>
                </c:pt>
                <c:pt idx="3401">
                  <c:v>-2.1806853046185199E-2</c:v>
                </c:pt>
                <c:pt idx="3402">
                  <c:v>0</c:v>
                </c:pt>
                <c:pt idx="3403">
                  <c:v>0</c:v>
                </c:pt>
                <c:pt idx="3404">
                  <c:v>1.5923528761552602E-2</c:v>
                </c:pt>
                <c:pt idx="3405">
                  <c:v>-6.2696296799374896E-3</c:v>
                </c:pt>
                <c:pt idx="3406">
                  <c:v>-3.1545493829028201E-3</c:v>
                </c:pt>
                <c:pt idx="3407">
                  <c:v>1.5822835176563001E-2</c:v>
                </c:pt>
                <c:pt idx="3408">
                  <c:v>0</c:v>
                </c:pt>
                <c:pt idx="3409">
                  <c:v>4.0498465967850401E-2</c:v>
                </c:pt>
                <c:pt idx="3410">
                  <c:v>0</c:v>
                </c:pt>
                <c:pt idx="3411">
                  <c:v>2.9939881954774701E-3</c:v>
                </c:pt>
                <c:pt idx="3412">
                  <c:v>5.9700194865170897E-3</c:v>
                </c:pt>
                <c:pt idx="3413">
                  <c:v>-2.9673359347029901E-3</c:v>
                </c:pt>
                <c:pt idx="3414">
                  <c:v>2.0833417290851301E-2</c:v>
                </c:pt>
                <c:pt idx="3415">
                  <c:v>-8.7463671945085999E-3</c:v>
                </c:pt>
                <c:pt idx="3416">
                  <c:v>1.4705928967413601E-2</c:v>
                </c:pt>
                <c:pt idx="3417">
                  <c:v>-2.6087070052786501E-2</c:v>
                </c:pt>
                <c:pt idx="3418">
                  <c:v>-2.9760849785511702E-3</c:v>
                </c:pt>
                <c:pt idx="3419">
                  <c:v>-1.79104709075282E-2</c:v>
                </c:pt>
                <c:pt idx="3420">
                  <c:v>-1.5197616385610201E-2</c:v>
                </c:pt>
                <c:pt idx="3421">
                  <c:v>0</c:v>
                </c:pt>
                <c:pt idx="3422">
                  <c:v>9.2592718948405397E-3</c:v>
                </c:pt>
                <c:pt idx="3423">
                  <c:v>-3.05807994123674E-3</c:v>
                </c:pt>
                <c:pt idx="3424">
                  <c:v>6.1350057281244199E-3</c:v>
                </c:pt>
                <c:pt idx="3425">
                  <c:v>3.3536572522859097E-2</c:v>
                </c:pt>
                <c:pt idx="3426">
                  <c:v>2.10843456974492E-2</c:v>
                </c:pt>
                <c:pt idx="3427">
                  <c:v>-1.7699224549745499E-2</c:v>
                </c:pt>
                <c:pt idx="3428">
                  <c:v>-6.0060438350745199E-3</c:v>
                </c:pt>
                <c:pt idx="3429">
                  <c:v>-1.5105631493888501E-2</c:v>
                </c:pt>
                <c:pt idx="3430">
                  <c:v>9.2024697761574608E-3</c:v>
                </c:pt>
                <c:pt idx="3431">
                  <c:v>3.0394914252203E-3</c:v>
                </c:pt>
                <c:pt idx="3432">
                  <c:v>-1.51514865721651E-2</c:v>
                </c:pt>
                <c:pt idx="3433">
                  <c:v>-1.23076853897104E-2</c:v>
                </c:pt>
                <c:pt idx="3434">
                  <c:v>-3.11532625688626E-3</c:v>
                </c:pt>
                <c:pt idx="3435">
                  <c:v>-1.5624886354852201E-2</c:v>
                </c:pt>
                <c:pt idx="3436">
                  <c:v>6.3490735210325298E-3</c:v>
                </c:pt>
                <c:pt idx="3437">
                  <c:v>3.1545512405410899E-3</c:v>
                </c:pt>
                <c:pt idx="3438">
                  <c:v>1.57233269093211E-2</c:v>
                </c:pt>
                <c:pt idx="3439">
                  <c:v>3.09595266401485E-3</c:v>
                </c:pt>
                <c:pt idx="3440">
                  <c:v>-2.1604948326024099E-2</c:v>
                </c:pt>
                <c:pt idx="3441">
                  <c:v>-9.4636537216234995E-3</c:v>
                </c:pt>
                <c:pt idx="3442">
                  <c:v>-3.1847762335072099E-3</c:v>
                </c:pt>
                <c:pt idx="3443">
                  <c:v>-3.19486497437104E-3</c:v>
                </c:pt>
                <c:pt idx="3444">
                  <c:v>6.4102964448751101E-3</c:v>
                </c:pt>
                <c:pt idx="3445">
                  <c:v>1.27387601773256E-2</c:v>
                </c:pt>
                <c:pt idx="3446">
                  <c:v>-6.2890924696079598E-3</c:v>
                </c:pt>
                <c:pt idx="3447">
                  <c:v>0</c:v>
                </c:pt>
                <c:pt idx="3448">
                  <c:v>-3.1646190265792701E-3</c:v>
                </c:pt>
                <c:pt idx="3449">
                  <c:v>9.5236532393256895E-3</c:v>
                </c:pt>
                <c:pt idx="3450">
                  <c:v>-1.25785253593879E-2</c:v>
                </c:pt>
                <c:pt idx="3451">
                  <c:v>-3.1847762335072099E-3</c:v>
                </c:pt>
                <c:pt idx="3452">
                  <c:v>9.5848543167511499E-3</c:v>
                </c:pt>
                <c:pt idx="3453">
                  <c:v>2.5316267063322399E-2</c:v>
                </c:pt>
                <c:pt idx="3454">
                  <c:v>-1.5432070149008201E-2</c:v>
                </c:pt>
                <c:pt idx="3455">
                  <c:v>-1.56739516707027E-2</c:v>
                </c:pt>
                <c:pt idx="3456">
                  <c:v>2.22930026886714E-2</c:v>
                </c:pt>
                <c:pt idx="3457">
                  <c:v>1.55762940457904E-2</c:v>
                </c:pt>
                <c:pt idx="3458">
                  <c:v>-3.0674622531958701E-3</c:v>
                </c:pt>
                <c:pt idx="3459">
                  <c:v>-6.1538843308569496E-3</c:v>
                </c:pt>
                <c:pt idx="3460">
                  <c:v>-1.8575883559335E-2</c:v>
                </c:pt>
                <c:pt idx="3461">
                  <c:v>-3.4700319766486298E-2</c:v>
                </c:pt>
                <c:pt idx="3462">
                  <c:v>-3.2678617134388401E-3</c:v>
                </c:pt>
                <c:pt idx="3463">
                  <c:v>-3.6065663084803502E-2</c:v>
                </c:pt>
                <c:pt idx="3464">
                  <c:v>4.0816305865789902E-2</c:v>
                </c:pt>
                <c:pt idx="3465">
                  <c:v>-2.28756510915307E-2</c:v>
                </c:pt>
                <c:pt idx="3466">
                  <c:v>-1.3378008155586801E-2</c:v>
                </c:pt>
                <c:pt idx="3467">
                  <c:v>1.3559405999634899E-2</c:v>
                </c:pt>
                <c:pt idx="3468">
                  <c:v>-2.3411469015757601E-2</c:v>
                </c:pt>
                <c:pt idx="3469">
                  <c:v>2.73971523555494E-2</c:v>
                </c:pt>
                <c:pt idx="3470">
                  <c:v>-6.6665283426010601E-3</c:v>
                </c:pt>
                <c:pt idx="3471">
                  <c:v>-1.67784908812234E-2</c:v>
                </c:pt>
                <c:pt idx="3472">
                  <c:v>3.0716681306764901E-2</c:v>
                </c:pt>
                <c:pt idx="3473">
                  <c:v>2.6490050794955901E-2</c:v>
                </c:pt>
                <c:pt idx="3474">
                  <c:v>0</c:v>
                </c:pt>
                <c:pt idx="3475">
                  <c:v>2.2580566871743101E-2</c:v>
                </c:pt>
                <c:pt idx="3476">
                  <c:v>-6.3090171075710303E-3</c:v>
                </c:pt>
                <c:pt idx="3477">
                  <c:v>-1.26985766198346E-2</c:v>
                </c:pt>
                <c:pt idx="3478">
                  <c:v>3.2154978800478201E-3</c:v>
                </c:pt>
                <c:pt idx="3479">
                  <c:v>-6.4102097032011597E-3</c:v>
                </c:pt>
                <c:pt idx="3480">
                  <c:v>2.2580566871743101E-2</c:v>
                </c:pt>
                <c:pt idx="3481">
                  <c:v>2.5236666044862799E-2</c:v>
                </c:pt>
                <c:pt idx="3482">
                  <c:v>-1.23076853897104E-2</c:v>
                </c:pt>
                <c:pt idx="3483">
                  <c:v>3.1152419472260098E-3</c:v>
                </c:pt>
                <c:pt idx="3484">
                  <c:v>-9.3167861084400005E-3</c:v>
                </c:pt>
                <c:pt idx="3485">
                  <c:v>-3.1348582047411302E-3</c:v>
                </c:pt>
                <c:pt idx="3486">
                  <c:v>3.7735916498335902E-2</c:v>
                </c:pt>
                <c:pt idx="3487">
                  <c:v>-2.4242411319587698E-2</c:v>
                </c:pt>
                <c:pt idx="3488">
                  <c:v>1.2422353461976199E-2</c:v>
                </c:pt>
                <c:pt idx="3489">
                  <c:v>-2.76074093284722E-2</c:v>
                </c:pt>
                <c:pt idx="3490">
                  <c:v>1.2618375709187101E-2</c:v>
                </c:pt>
                <c:pt idx="3491">
                  <c:v>1.86915359930164E-2</c:v>
                </c:pt>
                <c:pt idx="3492">
                  <c:v>3.3639229783845197E-2</c:v>
                </c:pt>
                <c:pt idx="3493">
                  <c:v>1.47928705075557E-2</c:v>
                </c:pt>
                <c:pt idx="3494">
                  <c:v>-3.2069972225691697E-2</c:v>
                </c:pt>
                <c:pt idx="3495">
                  <c:v>-1.50602935074738E-2</c:v>
                </c:pt>
                <c:pt idx="3496">
                  <c:v>1.52905740404203E-2</c:v>
                </c:pt>
                <c:pt idx="3497">
                  <c:v>1.20481043799505E-2</c:v>
                </c:pt>
                <c:pt idx="3498">
                  <c:v>-1.19046756056443E-2</c:v>
                </c:pt>
                <c:pt idx="3499">
                  <c:v>1.20481043799505E-2</c:v>
                </c:pt>
                <c:pt idx="3500">
                  <c:v>2.9761689014111601E-3</c:v>
                </c:pt>
                <c:pt idx="3501">
                  <c:v>0</c:v>
                </c:pt>
                <c:pt idx="3502">
                  <c:v>0</c:v>
                </c:pt>
                <c:pt idx="3503">
                  <c:v>2.9674982171883301E-3</c:v>
                </c:pt>
                <c:pt idx="3504">
                  <c:v>2.9585580876649799E-3</c:v>
                </c:pt>
                <c:pt idx="3505">
                  <c:v>-2.9498308417707998E-3</c:v>
                </c:pt>
                <c:pt idx="3506">
                  <c:v>-1.47930306460177E-2</c:v>
                </c:pt>
                <c:pt idx="3507">
                  <c:v>1.50151502234274E-2</c:v>
                </c:pt>
                <c:pt idx="3508">
                  <c:v>-1.18343124198907E-2</c:v>
                </c:pt>
                <c:pt idx="3509">
                  <c:v>0</c:v>
                </c:pt>
                <c:pt idx="3510">
                  <c:v>-2.9941519558046499E-3</c:v>
                </c:pt>
                <c:pt idx="3511">
                  <c:v>6.0059625635919796E-3</c:v>
                </c:pt>
                <c:pt idx="3512">
                  <c:v>0</c:v>
                </c:pt>
                <c:pt idx="3513">
                  <c:v>1.4925588966338599E-2</c:v>
                </c:pt>
                <c:pt idx="3514">
                  <c:v>3.2352860875900502E-2</c:v>
                </c:pt>
                <c:pt idx="3515">
                  <c:v>5.6980410646634196E-3</c:v>
                </c:pt>
                <c:pt idx="3516">
                  <c:v>2.8327636730354198E-3</c:v>
                </c:pt>
                <c:pt idx="3517">
                  <c:v>-2.8247617904505399E-3</c:v>
                </c:pt>
                <c:pt idx="3518">
                  <c:v>-2.8328633399486599E-2</c:v>
                </c:pt>
                <c:pt idx="3519">
                  <c:v>1.1661722007113301E-2</c:v>
                </c:pt>
                <c:pt idx="3520">
                  <c:v>0</c:v>
                </c:pt>
                <c:pt idx="3521">
                  <c:v>-1.15272939100401E-2</c:v>
                </c:pt>
                <c:pt idx="3522">
                  <c:v>0</c:v>
                </c:pt>
                <c:pt idx="3523">
                  <c:v>2.0408092414491499E-2</c:v>
                </c:pt>
                <c:pt idx="3524">
                  <c:v>8.5715209183865292E-3</c:v>
                </c:pt>
                <c:pt idx="3525">
                  <c:v>-1.1331591360135901E-2</c:v>
                </c:pt>
                <c:pt idx="3526">
                  <c:v>-2.2922625882245602E-2</c:v>
                </c:pt>
                <c:pt idx="3527">
                  <c:v>-2.0527710981257899E-2</c:v>
                </c:pt>
                <c:pt idx="3528">
                  <c:v>-1.19761216543581E-2</c:v>
                </c:pt>
                <c:pt idx="3529">
                  <c:v>-1.51514865721651E-2</c:v>
                </c:pt>
                <c:pt idx="3530">
                  <c:v>9.2307015882802101E-3</c:v>
                </c:pt>
                <c:pt idx="3531">
                  <c:v>1.5243874264750001E-2</c:v>
                </c:pt>
                <c:pt idx="3532">
                  <c:v>1.50151502234274E-2</c:v>
                </c:pt>
                <c:pt idx="3533">
                  <c:v>-8.8759144706879092E-3</c:v>
                </c:pt>
                <c:pt idx="3534">
                  <c:v>8.9554018515731696E-3</c:v>
                </c:pt>
                <c:pt idx="3535">
                  <c:v>5.9171962445609899E-3</c:v>
                </c:pt>
                <c:pt idx="3536">
                  <c:v>0</c:v>
                </c:pt>
                <c:pt idx="3537">
                  <c:v>2.3529317183276399E-2</c:v>
                </c:pt>
                <c:pt idx="3538">
                  <c:v>-2.8736199803806001E-3</c:v>
                </c:pt>
                <c:pt idx="3539">
                  <c:v>2.8819014700263101E-3</c:v>
                </c:pt>
                <c:pt idx="3540">
                  <c:v>0</c:v>
                </c:pt>
                <c:pt idx="3541">
                  <c:v>0</c:v>
                </c:pt>
                <c:pt idx="3542">
                  <c:v>2.0114873252291301E-2</c:v>
                </c:pt>
                <c:pt idx="3543">
                  <c:v>5.3521272788052701E-2</c:v>
                </c:pt>
                <c:pt idx="3544">
                  <c:v>-1.06952529494401E-2</c:v>
                </c:pt>
                <c:pt idx="3545">
                  <c:v>0</c:v>
                </c:pt>
                <c:pt idx="3546">
                  <c:v>1.3513560958483301E-2</c:v>
                </c:pt>
                <c:pt idx="3547">
                  <c:v>0</c:v>
                </c:pt>
                <c:pt idx="3548">
                  <c:v>7.9999411100410908E-3</c:v>
                </c:pt>
                <c:pt idx="3549">
                  <c:v>-1.3227559821931301E-2</c:v>
                </c:pt>
                <c:pt idx="3550">
                  <c:v>5.3620365029438599E-3</c:v>
                </c:pt>
                <c:pt idx="3551">
                  <c:v>5.4347637819824801E-3</c:v>
                </c:pt>
                <c:pt idx="3552">
                  <c:v>2.70269339083695E-3</c:v>
                </c:pt>
                <c:pt idx="3553">
                  <c:v>1.0781634112090301E-2</c:v>
                </c:pt>
                <c:pt idx="3554">
                  <c:v>1.6000087252600399E-2</c:v>
                </c:pt>
                <c:pt idx="3555">
                  <c:v>1.8372709083739499E-2</c:v>
                </c:pt>
                <c:pt idx="3556">
                  <c:v>-1.03093792598814E-2</c:v>
                </c:pt>
                <c:pt idx="3557">
                  <c:v>-1.04166313652148E-2</c:v>
                </c:pt>
                <c:pt idx="3558">
                  <c:v>-1.05263496309701E-2</c:v>
                </c:pt>
                <c:pt idx="3559">
                  <c:v>7.9786963531045495E-3</c:v>
                </c:pt>
                <c:pt idx="3560">
                  <c:v>5.2771672540659004E-3</c:v>
                </c:pt>
                <c:pt idx="3561">
                  <c:v>7.87391859788222E-3</c:v>
                </c:pt>
                <c:pt idx="3562">
                  <c:v>-5.2083156826073698E-3</c:v>
                </c:pt>
                <c:pt idx="3563">
                  <c:v>1.04712380405458E-2</c:v>
                </c:pt>
                <c:pt idx="3564">
                  <c:v>7.7720627918824699E-3</c:v>
                </c:pt>
                <c:pt idx="3565">
                  <c:v>7.7120554093146297E-3</c:v>
                </c:pt>
                <c:pt idx="3566">
                  <c:v>1.5306137312621501E-2</c:v>
                </c:pt>
                <c:pt idx="3567">
                  <c:v>5.0251081913681396E-3</c:v>
                </c:pt>
                <c:pt idx="3568">
                  <c:v>-4.9999827371588401E-3</c:v>
                </c:pt>
                <c:pt idx="3569">
                  <c:v>-2.26130535903439E-2</c:v>
                </c:pt>
                <c:pt idx="3570">
                  <c:v>2.5706168633885499E-3</c:v>
                </c:pt>
                <c:pt idx="3571">
                  <c:v>5.1282557651763901E-3</c:v>
                </c:pt>
                <c:pt idx="3572">
                  <c:v>5.10209093790958E-3</c:v>
                </c:pt>
                <c:pt idx="3573">
                  <c:v>7.6141191024077202E-3</c:v>
                </c:pt>
                <c:pt idx="3574">
                  <c:v>-1.2594415469004701E-2</c:v>
                </c:pt>
                <c:pt idx="3575">
                  <c:v>5.10209093790958E-3</c:v>
                </c:pt>
                <c:pt idx="3576">
                  <c:v>-5.0761917460031497E-3</c:v>
                </c:pt>
                <c:pt idx="3577">
                  <c:v>7.6530347810339601E-3</c:v>
                </c:pt>
                <c:pt idx="3578">
                  <c:v>-1.26582516785802E-2</c:v>
                </c:pt>
                <c:pt idx="3579">
                  <c:v>2.5640938335902402E-3</c:v>
                </c:pt>
                <c:pt idx="3580">
                  <c:v>7.6727440610286904E-3</c:v>
                </c:pt>
                <c:pt idx="3581">
                  <c:v>2.5379947630434999E-3</c:v>
                </c:pt>
                <c:pt idx="3582">
                  <c:v>-2.5315696525229901E-3</c:v>
                </c:pt>
                <c:pt idx="3583">
                  <c:v>7.6141191024077202E-3</c:v>
                </c:pt>
                <c:pt idx="3584">
                  <c:v>1.0075599272478799E-2</c:v>
                </c:pt>
                <c:pt idx="3585">
                  <c:v>4.9875272412138502E-2</c:v>
                </c:pt>
                <c:pt idx="3586">
                  <c:v>7.1257402945641398E-3</c:v>
                </c:pt>
                <c:pt idx="3587">
                  <c:v>2.5943687549029301E-2</c:v>
                </c:pt>
                <c:pt idx="3588">
                  <c:v>2.2988424342635901E-3</c:v>
                </c:pt>
                <c:pt idx="3589">
                  <c:v>0</c:v>
                </c:pt>
                <c:pt idx="3590">
                  <c:v>1.37612365309951E-2</c:v>
                </c:pt>
                <c:pt idx="3591">
                  <c:v>2.2624660053269099E-2</c:v>
                </c:pt>
                <c:pt idx="3592">
                  <c:v>3.0973224618572302E-2</c:v>
                </c:pt>
                <c:pt idx="3593">
                  <c:v>1.50215805492603E-2</c:v>
                </c:pt>
                <c:pt idx="3594">
                  <c:v>8.4565183580171902E-3</c:v>
                </c:pt>
                <c:pt idx="3595">
                  <c:v>8.3859393982585999E-3</c:v>
                </c:pt>
                <c:pt idx="3596">
                  <c:v>-1.45531295738383E-2</c:v>
                </c:pt>
                <c:pt idx="3597">
                  <c:v>8.4390143157768698E-3</c:v>
                </c:pt>
                <c:pt idx="3598">
                  <c:v>2.9288598780833501E-2</c:v>
                </c:pt>
                <c:pt idx="3599">
                  <c:v>-1.0162620497113599E-2</c:v>
                </c:pt>
                <c:pt idx="3600">
                  <c:v>-1.2320286213602E-2</c:v>
                </c:pt>
                <c:pt idx="3601">
                  <c:v>1.03950294503565E-2</c:v>
                </c:pt>
                <c:pt idx="3602">
                  <c:v>1.0287975215829101E-2</c:v>
                </c:pt>
                <c:pt idx="3603">
                  <c:v>-1.0183210597583699E-2</c:v>
                </c:pt>
                <c:pt idx="3604">
                  <c:v>-4.1152119449455703E-3</c:v>
                </c:pt>
                <c:pt idx="3605">
                  <c:v>3.5123898465088697E-2</c:v>
                </c:pt>
                <c:pt idx="3606">
                  <c:v>-9.9801645634077698E-3</c:v>
                </c:pt>
                <c:pt idx="3607">
                  <c:v>8.0645964462315797E-3</c:v>
                </c:pt>
                <c:pt idx="3608">
                  <c:v>-3.9999864021921204E-3</c:v>
                </c:pt>
                <c:pt idx="3609">
                  <c:v>6.0241291544278399E-3</c:v>
                </c:pt>
                <c:pt idx="3610">
                  <c:v>1.19759006177726E-2</c:v>
                </c:pt>
                <c:pt idx="3611">
                  <c:v>1.77515778569181E-2</c:v>
                </c:pt>
                <c:pt idx="3612">
                  <c:v>-1.55039262414449E-2</c:v>
                </c:pt>
                <c:pt idx="3613">
                  <c:v>1.9686541904375601E-3</c:v>
                </c:pt>
                <c:pt idx="3614">
                  <c:v>3.9292593482311801E-3</c:v>
                </c:pt>
                <c:pt idx="3615">
                  <c:v>7.8277613918375996E-3</c:v>
                </c:pt>
                <c:pt idx="3616">
                  <c:v>3.3009646253832001E-2</c:v>
                </c:pt>
                <c:pt idx="3617">
                  <c:v>9.3985142573702607E-3</c:v>
                </c:pt>
                <c:pt idx="3618">
                  <c:v>1.4897627218563201E-2</c:v>
                </c:pt>
                <c:pt idx="3619">
                  <c:v>-5.5046168414375398E-3</c:v>
                </c:pt>
                <c:pt idx="3620">
                  <c:v>1.47602929753611E-2</c:v>
                </c:pt>
                <c:pt idx="3621">
                  <c:v>1.8180304583117399E-3</c:v>
                </c:pt>
                <c:pt idx="3622">
                  <c:v>-1.8147312216770699E-3</c:v>
                </c:pt>
                <c:pt idx="3623">
                  <c:v>0</c:v>
                </c:pt>
                <c:pt idx="3624">
                  <c:v>1.4545305995048399E-2</c:v>
                </c:pt>
                <c:pt idx="3625">
                  <c:v>0</c:v>
                </c:pt>
                <c:pt idx="3626">
                  <c:v>8.9604951746382593E-3</c:v>
                </c:pt>
                <c:pt idx="3627">
                  <c:v>0</c:v>
                </c:pt>
                <c:pt idx="3628">
                  <c:v>-5.3286261286653496E-3</c:v>
                </c:pt>
                <c:pt idx="3629">
                  <c:v>4.6428796699192497E-2</c:v>
                </c:pt>
                <c:pt idx="3630">
                  <c:v>-2.38908818124993E-2</c:v>
                </c:pt>
                <c:pt idx="3631">
                  <c:v>-1.7482921719653699E-3</c:v>
                </c:pt>
                <c:pt idx="3632">
                  <c:v>1.2259199283197899E-2</c:v>
                </c:pt>
                <c:pt idx="3633">
                  <c:v>-3.4601039501536098E-3</c:v>
                </c:pt>
                <c:pt idx="3634">
                  <c:v>1.73615113542835E-3</c:v>
                </c:pt>
                <c:pt idx="3635">
                  <c:v>0</c:v>
                </c:pt>
                <c:pt idx="3636">
                  <c:v>1.03984846076043E-2</c:v>
                </c:pt>
                <c:pt idx="3637">
                  <c:v>6.8611311322719299E-3</c:v>
                </c:pt>
                <c:pt idx="3638">
                  <c:v>-2.8960943043801299E-2</c:v>
                </c:pt>
                <c:pt idx="3639">
                  <c:v>0</c:v>
                </c:pt>
                <c:pt idx="3640">
                  <c:v>-4.5613975252025797E-2</c:v>
                </c:pt>
                <c:pt idx="3641">
                  <c:v>9.1911938807522908E-3</c:v>
                </c:pt>
                <c:pt idx="3642">
                  <c:v>-5.46451048125617E-3</c:v>
                </c:pt>
                <c:pt idx="3643">
                  <c:v>7.3261769473886799E-3</c:v>
                </c:pt>
                <c:pt idx="3644">
                  <c:v>-2.1818297006203601E-2</c:v>
                </c:pt>
                <c:pt idx="3645">
                  <c:v>-2.78811913719955E-2</c:v>
                </c:pt>
                <c:pt idx="3646">
                  <c:v>1.91219191955704E-3</c:v>
                </c:pt>
                <c:pt idx="3647">
                  <c:v>1.5267122954409001E-2</c:v>
                </c:pt>
                <c:pt idx="3648">
                  <c:v>1.5037742623304999E-2</c:v>
                </c:pt>
                <c:pt idx="3649">
                  <c:v>-7.4075779045883403E-3</c:v>
                </c:pt>
                <c:pt idx="3650">
                  <c:v>-1.1193992134406699E-2</c:v>
                </c:pt>
                <c:pt idx="3651">
                  <c:v>3.7735720472849002E-3</c:v>
                </c:pt>
                <c:pt idx="3652">
                  <c:v>1.3157999834659999E-2</c:v>
                </c:pt>
                <c:pt idx="3653">
                  <c:v>3.52503897750771E-2</c:v>
                </c:pt>
                <c:pt idx="3654">
                  <c:v>1.7921561493745501E-3</c:v>
                </c:pt>
                <c:pt idx="3655">
                  <c:v>1.9677880663812899E-2</c:v>
                </c:pt>
                <c:pt idx="3656">
                  <c:v>7.0176135044725998E-3</c:v>
                </c:pt>
                <c:pt idx="3657">
                  <c:v>-8.7108178376466006E-3</c:v>
                </c:pt>
                <c:pt idx="3658">
                  <c:v>-3.5149265121497898E-3</c:v>
                </c:pt>
                <c:pt idx="3659">
                  <c:v>2.4691273597234199E-2</c:v>
                </c:pt>
                <c:pt idx="3660">
                  <c:v>-8.6056861286461991E-3</c:v>
                </c:pt>
                <c:pt idx="3661">
                  <c:v>-1.73615113542824E-3</c:v>
                </c:pt>
                <c:pt idx="3662">
                  <c:v>5.2173270424999904E-3</c:v>
                </c:pt>
                <c:pt idx="3663">
                  <c:v>8.6505355662331793E-3</c:v>
                </c:pt>
                <c:pt idx="3664">
                  <c:v>1.2006865595463901E-2</c:v>
                </c:pt>
                <c:pt idx="3665">
                  <c:v>-3.3898369172372898E-2</c:v>
                </c:pt>
                <c:pt idx="3666">
                  <c:v>3.5088533456042398E-3</c:v>
                </c:pt>
                <c:pt idx="3667">
                  <c:v>3.4964914830304299E-3</c:v>
                </c:pt>
                <c:pt idx="3668">
                  <c:v>8.7107253003022508E-3</c:v>
                </c:pt>
                <c:pt idx="3669">
                  <c:v>1.7271558027187599E-3</c:v>
                </c:pt>
                <c:pt idx="3670">
                  <c:v>3.7931180695068803E-2</c:v>
                </c:pt>
                <c:pt idx="3671">
                  <c:v>-5.64785589177235E-2</c:v>
                </c:pt>
                <c:pt idx="3672">
                  <c:v>-2.11265959245476E-2</c:v>
                </c:pt>
                <c:pt idx="3673">
                  <c:v>1.79854524034277E-2</c:v>
                </c:pt>
                <c:pt idx="3674">
                  <c:v>1.0600764745325E-2</c:v>
                </c:pt>
                <c:pt idx="3675">
                  <c:v>-3.4965843439307399E-3</c:v>
                </c:pt>
                <c:pt idx="3676">
                  <c:v>-1.4035040635473801E-2</c:v>
                </c:pt>
                <c:pt idx="3677">
                  <c:v>1.7793061197601801E-3</c:v>
                </c:pt>
                <c:pt idx="3678">
                  <c:v>1.42096382279865E-2</c:v>
                </c:pt>
                <c:pt idx="3679">
                  <c:v>-1.0507845232655501E-2</c:v>
                </c:pt>
                <c:pt idx="3680">
                  <c:v>1.2544785850985E-2</c:v>
                </c:pt>
                <c:pt idx="3681">
                  <c:v>1.41592995945944E-2</c:v>
                </c:pt>
                <c:pt idx="3682">
                  <c:v>-5.2356735131077097E-3</c:v>
                </c:pt>
                <c:pt idx="3683">
                  <c:v>1.7543916160128899E-2</c:v>
                </c:pt>
                <c:pt idx="3684">
                  <c:v>1.55171819660107E-2</c:v>
                </c:pt>
                <c:pt idx="3685">
                  <c:v>-1.1884445900334601E-2</c:v>
                </c:pt>
                <c:pt idx="3686">
                  <c:v>3.4364728877287398E-3</c:v>
                </c:pt>
                <c:pt idx="3687">
                  <c:v>6.8493181447242197E-3</c:v>
                </c:pt>
                <c:pt idx="3688">
                  <c:v>1.7005249046917401E-3</c:v>
                </c:pt>
                <c:pt idx="3689">
                  <c:v>-1.6977983431173901E-2</c:v>
                </c:pt>
                <c:pt idx="3690">
                  <c:v>1.7272301033084401E-3</c:v>
                </c:pt>
                <c:pt idx="3691">
                  <c:v>0</c:v>
                </c:pt>
                <c:pt idx="3692">
                  <c:v>-5.1723035432273898E-3</c:v>
                </c:pt>
                <c:pt idx="3693">
                  <c:v>0</c:v>
                </c:pt>
                <c:pt idx="3694">
                  <c:v>-8.6656286519695095E-3</c:v>
                </c:pt>
                <c:pt idx="3695">
                  <c:v>1.92307568851364E-2</c:v>
                </c:pt>
                <c:pt idx="3696">
                  <c:v>1.3722044666626999E-2</c:v>
                </c:pt>
                <c:pt idx="3697">
                  <c:v>0</c:v>
                </c:pt>
                <c:pt idx="3698">
                  <c:v>3.3841413134190201E-3</c:v>
                </c:pt>
                <c:pt idx="3699">
                  <c:v>3.2040557654479697E-2</c:v>
                </c:pt>
                <c:pt idx="3700">
                  <c:v>1.6340091975268699E-3</c:v>
                </c:pt>
                <c:pt idx="3701">
                  <c:v>1.14192338170684E-2</c:v>
                </c:pt>
                <c:pt idx="3702">
                  <c:v>-3.2258503943556299E-3</c:v>
                </c:pt>
                <c:pt idx="3703">
                  <c:v>9.7087007788028094E-3</c:v>
                </c:pt>
                <c:pt idx="3704">
                  <c:v>8.0127621772538796E-3</c:v>
                </c:pt>
                <c:pt idx="3705">
                  <c:v>3.1797773930646298E-3</c:v>
                </c:pt>
                <c:pt idx="3706">
                  <c:v>-9.5087628316172703E-3</c:v>
                </c:pt>
                <c:pt idx="3707">
                  <c:v>2.87998904165882E-2</c:v>
                </c:pt>
                <c:pt idx="3708">
                  <c:v>-6.2206808328724101E-3</c:v>
                </c:pt>
                <c:pt idx="3709">
                  <c:v>1.56488445903568E-3</c:v>
                </c:pt>
                <c:pt idx="3710">
                  <c:v>-1.5624394218662901E-3</c:v>
                </c:pt>
                <c:pt idx="3711">
                  <c:v>6.2596199305957603E-3</c:v>
                </c:pt>
                <c:pt idx="3712">
                  <c:v>3.11054437585966E-3</c:v>
                </c:pt>
                <c:pt idx="3713">
                  <c:v>-7.7519625728733601E-3</c:v>
                </c:pt>
                <c:pt idx="3714">
                  <c:v>-1.40624465939074E-2</c:v>
                </c:pt>
                <c:pt idx="3715">
                  <c:v>-5.5467519922743999E-2</c:v>
                </c:pt>
                <c:pt idx="3716">
                  <c:v>1.84563635814727E-2</c:v>
                </c:pt>
                <c:pt idx="3717">
                  <c:v>1.3179578782729301E-2</c:v>
                </c:pt>
                <c:pt idx="3718">
                  <c:v>1.3008137016109001E-2</c:v>
                </c:pt>
                <c:pt idx="3719">
                  <c:v>-1.60524253485172E-3</c:v>
                </c:pt>
                <c:pt idx="3720">
                  <c:v>-1.60765480508895E-3</c:v>
                </c:pt>
                <c:pt idx="3721">
                  <c:v>-2.4154666500421799E-2</c:v>
                </c:pt>
                <c:pt idx="3722">
                  <c:v>-1.1551140973712E-2</c:v>
                </c:pt>
                <c:pt idx="3723">
                  <c:v>6.6778881437097298E-3</c:v>
                </c:pt>
                <c:pt idx="3724">
                  <c:v>-1.65831044768638E-3</c:v>
                </c:pt>
                <c:pt idx="3725">
                  <c:v>-1.8272586501820801E-2</c:v>
                </c:pt>
                <c:pt idx="3726">
                  <c:v>3.3841413134190201E-3</c:v>
                </c:pt>
                <c:pt idx="3727">
                  <c:v>-3.0354016965723499E-2</c:v>
                </c:pt>
                <c:pt idx="3728">
                  <c:v>2.7825917820476699E-2</c:v>
                </c:pt>
                <c:pt idx="3729">
                  <c:v>-3.3840525513847402E-3</c:v>
                </c:pt>
                <c:pt idx="3730">
                  <c:v>-8.4888135887281006E-3</c:v>
                </c:pt>
                <c:pt idx="3731">
                  <c:v>-2.2260396252784899E-2</c:v>
                </c:pt>
                <c:pt idx="3732">
                  <c:v>1.05080247507907E-2</c:v>
                </c:pt>
                <c:pt idx="3733">
                  <c:v>-1.2131880112757201E-2</c:v>
                </c:pt>
                <c:pt idx="3734">
                  <c:v>-5.2631380351546497E-3</c:v>
                </c:pt>
                <c:pt idx="3735">
                  <c:v>-1.7636648242094499E-2</c:v>
                </c:pt>
                <c:pt idx="3736">
                  <c:v>5.3858816008294204E-3</c:v>
                </c:pt>
                <c:pt idx="3737">
                  <c:v>3.5714777511437401E-3</c:v>
                </c:pt>
                <c:pt idx="3738">
                  <c:v>5.33815153726791E-3</c:v>
                </c:pt>
                <c:pt idx="3739">
                  <c:v>3.5397784753243801E-3</c:v>
                </c:pt>
                <c:pt idx="3740">
                  <c:v>7.0546778006681504E-3</c:v>
                </c:pt>
                <c:pt idx="3741">
                  <c:v>-1.5761853384124499E-2</c:v>
                </c:pt>
                <c:pt idx="3742">
                  <c:v>-2.3131616625715799E-2</c:v>
                </c:pt>
                <c:pt idx="3743">
                  <c:v>-2.5500972533988898E-2</c:v>
                </c:pt>
                <c:pt idx="3744">
                  <c:v>-1.86908648422601E-3</c:v>
                </c:pt>
                <c:pt idx="3745">
                  <c:v>0</c:v>
                </c:pt>
                <c:pt idx="3746">
                  <c:v>-7.4906407513215499E-3</c:v>
                </c:pt>
                <c:pt idx="3747">
                  <c:v>-3.77363644893746E-3</c:v>
                </c:pt>
                <c:pt idx="3748">
                  <c:v>1.5151524183601699E-2</c:v>
                </c:pt>
                <c:pt idx="3749">
                  <c:v>-2.7984968722681899E-2</c:v>
                </c:pt>
                <c:pt idx="3750">
                  <c:v>-5.7582356594367799E-3</c:v>
                </c:pt>
                <c:pt idx="3751">
                  <c:v>0</c:v>
                </c:pt>
                <c:pt idx="3752">
                  <c:v>1.9305283235129199E-3</c:v>
                </c:pt>
                <c:pt idx="3753">
                  <c:v>1.54142663683716E-2</c:v>
                </c:pt>
                <c:pt idx="3754">
                  <c:v>-7.5902363353448302E-3</c:v>
                </c:pt>
                <c:pt idx="3755">
                  <c:v>-7.6480880481999396E-3</c:v>
                </c:pt>
                <c:pt idx="3756">
                  <c:v>-2.5048309193392598E-2</c:v>
                </c:pt>
                <c:pt idx="3757">
                  <c:v>-5.9287281594112501E-3</c:v>
                </c:pt>
                <c:pt idx="3758">
                  <c:v>1.9878901499057401E-3</c:v>
                </c:pt>
                <c:pt idx="3759">
                  <c:v>1.9842585348148699E-3</c:v>
                </c:pt>
                <c:pt idx="3760">
                  <c:v>-9.9009181043979693E-3</c:v>
                </c:pt>
                <c:pt idx="3761">
                  <c:v>-2.7999962229983601E-2</c:v>
                </c:pt>
                <c:pt idx="3762">
                  <c:v>6.1728155197284798E-3</c:v>
                </c:pt>
                <c:pt idx="3763">
                  <c:v>3.0674620883789101E-2</c:v>
                </c:pt>
                <c:pt idx="3764">
                  <c:v>-3.57140515251489E-2</c:v>
                </c:pt>
                <c:pt idx="3765">
                  <c:v>8.23045667263788E-3</c:v>
                </c:pt>
                <c:pt idx="3766">
                  <c:v>-2.0408440741812501E-3</c:v>
                </c:pt>
                <c:pt idx="3767">
                  <c:v>2.8629817801083E-2</c:v>
                </c:pt>
                <c:pt idx="3768">
                  <c:v>2.9821063813766299E-2</c:v>
                </c:pt>
                <c:pt idx="3769">
                  <c:v>1.9305283235129199E-3</c:v>
                </c:pt>
                <c:pt idx="3770">
                  <c:v>-5.7804256950125801E-3</c:v>
                </c:pt>
                <c:pt idx="3771">
                  <c:v>-1.55038854260609E-2</c:v>
                </c:pt>
                <c:pt idx="3772">
                  <c:v>2.9527551533885501E-2</c:v>
                </c:pt>
                <c:pt idx="3773">
                  <c:v>3.8242446296881099E-3</c:v>
                </c:pt>
                <c:pt idx="3774">
                  <c:v>-1.90478778897429E-3</c:v>
                </c:pt>
                <c:pt idx="3775">
                  <c:v>7.6334914959401701E-3</c:v>
                </c:pt>
                <c:pt idx="3776">
                  <c:v>-3.78773201646953E-3</c:v>
                </c:pt>
                <c:pt idx="3777">
                  <c:v>3.8021334791795698E-3</c:v>
                </c:pt>
                <c:pt idx="3778">
                  <c:v>-1.8938660082348201E-3</c:v>
                </c:pt>
                <c:pt idx="3779">
                  <c:v>0</c:v>
                </c:pt>
                <c:pt idx="3780">
                  <c:v>1.5180174046273099E-2</c:v>
                </c:pt>
                <c:pt idx="3781">
                  <c:v>-3.73836907447278E-3</c:v>
                </c:pt>
                <c:pt idx="3782">
                  <c:v>-3.75229849812597E-3</c:v>
                </c:pt>
                <c:pt idx="3783">
                  <c:v>-2.82485803147383E-2</c:v>
                </c:pt>
                <c:pt idx="3784">
                  <c:v>1.16279649012902E-2</c:v>
                </c:pt>
                <c:pt idx="3785">
                  <c:v>-1.14943094741601E-2</c:v>
                </c:pt>
                <c:pt idx="3786">
                  <c:v>-1.3565772668441899E-2</c:v>
                </c:pt>
                <c:pt idx="3787">
                  <c:v>7.8586530776512103E-3</c:v>
                </c:pt>
                <c:pt idx="3788">
                  <c:v>-3.8986881015773398E-3</c:v>
                </c:pt>
                <c:pt idx="3789">
                  <c:v>-1.5655686788122999E-2</c:v>
                </c:pt>
                <c:pt idx="3790">
                  <c:v>3.7773354450168599E-2</c:v>
                </c:pt>
                <c:pt idx="3791">
                  <c:v>0</c:v>
                </c:pt>
                <c:pt idx="3792">
                  <c:v>1.9157048463683601E-2</c:v>
                </c:pt>
                <c:pt idx="3793">
                  <c:v>-9.3984278466326902E-3</c:v>
                </c:pt>
                <c:pt idx="3794">
                  <c:v>0</c:v>
                </c:pt>
                <c:pt idx="3795">
                  <c:v>5.8823535267145302E-2</c:v>
                </c:pt>
                <c:pt idx="3796">
                  <c:v>2.6881710826793501E-2</c:v>
                </c:pt>
                <c:pt idx="3797">
                  <c:v>-1.3961612934234801E-2</c:v>
                </c:pt>
                <c:pt idx="3798">
                  <c:v>8.8494926116351406E-3</c:v>
                </c:pt>
                <c:pt idx="3799">
                  <c:v>3.3333330265592903E-2</c:v>
                </c:pt>
                <c:pt idx="3800">
                  <c:v>-5.0931812771214304E-3</c:v>
                </c:pt>
                <c:pt idx="3801">
                  <c:v>-3.2423377911292899E-2</c:v>
                </c:pt>
                <c:pt idx="3802">
                  <c:v>-1.0581970441426501E-2</c:v>
                </c:pt>
                <c:pt idx="3803">
                  <c:v>4.9910806767445803E-2</c:v>
                </c:pt>
                <c:pt idx="3804">
                  <c:v>6.8730248514576797E-3</c:v>
                </c:pt>
                <c:pt idx="3805">
                  <c:v>8.5322379951107107E-3</c:v>
                </c:pt>
                <c:pt idx="3806">
                  <c:v>1.01522762501096E-2</c:v>
                </c:pt>
                <c:pt idx="3807">
                  <c:v>1.67512739277397E-3</c:v>
                </c:pt>
                <c:pt idx="3808">
                  <c:v>0</c:v>
                </c:pt>
                <c:pt idx="3809">
                  <c:v>-1.0033436119017801E-2</c:v>
                </c:pt>
                <c:pt idx="3810">
                  <c:v>1.18243139710674E-2</c:v>
                </c:pt>
                <c:pt idx="3811">
                  <c:v>-1.00166858227965E-2</c:v>
                </c:pt>
                <c:pt idx="3812">
                  <c:v>8.43169583378422E-3</c:v>
                </c:pt>
                <c:pt idx="3813">
                  <c:v>0</c:v>
                </c:pt>
                <c:pt idx="3814">
                  <c:v>5.0168047399647897E-3</c:v>
                </c:pt>
                <c:pt idx="3815">
                  <c:v>1.1647157277892801E-2</c:v>
                </c:pt>
                <c:pt idx="3816">
                  <c:v>-1.3157883519106401E-2</c:v>
                </c:pt>
                <c:pt idx="3817">
                  <c:v>-6.66657451571073E-3</c:v>
                </c:pt>
                <c:pt idx="3818">
                  <c:v>1.6776768011739201E-3</c:v>
                </c:pt>
                <c:pt idx="3819">
                  <c:v>-2.1775440546869598E-2</c:v>
                </c:pt>
                <c:pt idx="3820">
                  <c:v>-1.7123272472875299E-3</c:v>
                </c:pt>
                <c:pt idx="3821">
                  <c:v>-1.7152643411552E-3</c:v>
                </c:pt>
                <c:pt idx="3822">
                  <c:v>3.4364230562398102E-3</c:v>
                </c:pt>
                <c:pt idx="3823">
                  <c:v>1.5410945225587501E-2</c:v>
                </c:pt>
                <c:pt idx="3824">
                  <c:v>2.0236157412401201E-2</c:v>
                </c:pt>
                <c:pt idx="3825">
                  <c:v>-3.3058676859551899E-3</c:v>
                </c:pt>
                <c:pt idx="3826">
                  <c:v>9.9503261645277306E-3</c:v>
                </c:pt>
                <c:pt idx="3827">
                  <c:v>1.64194947262452E-3</c:v>
                </c:pt>
                <c:pt idx="3828">
                  <c:v>-9.83605721554736E-3</c:v>
                </c:pt>
                <c:pt idx="3829">
                  <c:v>-1.49006494639978E-2</c:v>
                </c:pt>
                <c:pt idx="3830">
                  <c:v>-1.8487378852226899E-2</c:v>
                </c:pt>
                <c:pt idx="3831">
                  <c:v>1.8835599720162501E-2</c:v>
                </c:pt>
                <c:pt idx="3832">
                  <c:v>-5.0420124142437298E-3</c:v>
                </c:pt>
                <c:pt idx="3833">
                  <c:v>1.68918771015258E-3</c:v>
                </c:pt>
                <c:pt idx="3834">
                  <c:v>1.3490800745373699E-2</c:v>
                </c:pt>
                <c:pt idx="3835">
                  <c:v>-1.8302897502376701E-2</c:v>
                </c:pt>
                <c:pt idx="3836">
                  <c:v>1.6948259093731901E-3</c:v>
                </c:pt>
                <c:pt idx="3837">
                  <c:v>-1.01521885429748E-2</c:v>
                </c:pt>
                <c:pt idx="3838">
                  <c:v>-2.7350491722806299E-2</c:v>
                </c:pt>
                <c:pt idx="3839">
                  <c:v>1.40599246234702E-2</c:v>
                </c:pt>
                <c:pt idx="3840">
                  <c:v>5.1992117860180098E-3</c:v>
                </c:pt>
                <c:pt idx="3841">
                  <c:v>8.1034499708205004E-2</c:v>
                </c:pt>
                <c:pt idx="3842">
                  <c:v>-1.5949031484954398E-2</c:v>
                </c:pt>
                <c:pt idx="3843">
                  <c:v>2.2690502549992098E-2</c:v>
                </c:pt>
                <c:pt idx="3844">
                  <c:v>1.9017333314822901E-2</c:v>
                </c:pt>
                <c:pt idx="3845">
                  <c:v>-2.48832585798071E-2</c:v>
                </c:pt>
                <c:pt idx="3846">
                  <c:v>7.9744744068230792E-3</c:v>
                </c:pt>
                <c:pt idx="3847">
                  <c:v>-2.37342378197186E-2</c:v>
                </c:pt>
                <c:pt idx="3848">
                  <c:v>-9.7243810768455896E-3</c:v>
                </c:pt>
                <c:pt idx="3849">
                  <c:v>2.7823214624604398E-2</c:v>
                </c:pt>
                <c:pt idx="3850">
                  <c:v>1.5922727024733001E-3</c:v>
                </c:pt>
                <c:pt idx="3851">
                  <c:v>7.9492014538828908E-3</c:v>
                </c:pt>
                <c:pt idx="3852">
                  <c:v>0</c:v>
                </c:pt>
                <c:pt idx="3853">
                  <c:v>-1.57728564772263E-3</c:v>
                </c:pt>
                <c:pt idx="3854">
                  <c:v>-1.5797774079547801E-3</c:v>
                </c:pt>
                <c:pt idx="3855">
                  <c:v>4.74674914322714E-3</c:v>
                </c:pt>
                <c:pt idx="3856">
                  <c:v>-1.1023531418897101E-2</c:v>
                </c:pt>
                <c:pt idx="3857">
                  <c:v>1.4331197179256299E-2</c:v>
                </c:pt>
                <c:pt idx="3858">
                  <c:v>-1.5698573075221999E-2</c:v>
                </c:pt>
                <c:pt idx="3859">
                  <c:v>4.7846019727855096E-3</c:v>
                </c:pt>
                <c:pt idx="3860">
                  <c:v>2.0634903656994299E-2</c:v>
                </c:pt>
                <c:pt idx="3861">
                  <c:v>-3.1103367850711101E-3</c:v>
                </c:pt>
                <c:pt idx="3862">
                  <c:v>-9.3604469544078493E-3</c:v>
                </c:pt>
                <c:pt idx="3863">
                  <c:v>4.72448722208107E-3</c:v>
                </c:pt>
                <c:pt idx="3864">
                  <c:v>-6.2695868733205701E-3</c:v>
                </c:pt>
                <c:pt idx="3865">
                  <c:v>-3.1545712954451602E-3</c:v>
                </c:pt>
                <c:pt idx="3866">
                  <c:v>1.2658216427975801E-2</c:v>
                </c:pt>
                <c:pt idx="3867">
                  <c:v>1.5625067071540499E-2</c:v>
                </c:pt>
                <c:pt idx="3868">
                  <c:v>-3.0769998784670998E-3</c:v>
                </c:pt>
                <c:pt idx="3869">
                  <c:v>1.38889566600142E-2</c:v>
                </c:pt>
                <c:pt idx="3870">
                  <c:v>-3.0442160447424699E-3</c:v>
                </c:pt>
                <c:pt idx="3871">
                  <c:v>-1.52672414195611E-2</c:v>
                </c:pt>
                <c:pt idx="3872">
                  <c:v>1.55038635094251E-3</c:v>
                </c:pt>
                <c:pt idx="3873">
                  <c:v>6.1921059756029299E-3</c:v>
                </c:pt>
                <c:pt idx="3874">
                  <c:v>-3.0769998784670998E-3</c:v>
                </c:pt>
                <c:pt idx="3875">
                  <c:v>1.23456681492144E-2</c:v>
                </c:pt>
                <c:pt idx="3876">
                  <c:v>2.28658337839255E-2</c:v>
                </c:pt>
                <c:pt idx="3877">
                  <c:v>-2.3844987189205798E-2</c:v>
                </c:pt>
                <c:pt idx="3878">
                  <c:v>9.1602973693742894E-3</c:v>
                </c:pt>
                <c:pt idx="3879">
                  <c:v>-2.2692948405127499E-2</c:v>
                </c:pt>
                <c:pt idx="3880">
                  <c:v>-2.0123742622150199E-2</c:v>
                </c:pt>
                <c:pt idx="3881">
                  <c:v>-2.6856379710620298E-2</c:v>
                </c:pt>
                <c:pt idx="3882">
                  <c:v>0</c:v>
                </c:pt>
                <c:pt idx="3883">
                  <c:v>0</c:v>
                </c:pt>
                <c:pt idx="3884">
                  <c:v>2.4350799204401401E-2</c:v>
                </c:pt>
                <c:pt idx="3885">
                  <c:v>-1.1093492352872001E-2</c:v>
                </c:pt>
                <c:pt idx="3886">
                  <c:v>2.0833314296741099E-2</c:v>
                </c:pt>
                <c:pt idx="3887">
                  <c:v>2.5117716920355301E-2</c:v>
                </c:pt>
                <c:pt idx="3888">
                  <c:v>-1.5313922309706501E-3</c:v>
                </c:pt>
                <c:pt idx="3889">
                  <c:v>1.68712303914768E-2</c:v>
                </c:pt>
                <c:pt idx="3890">
                  <c:v>-1.35748042626276E-2</c:v>
                </c:pt>
                <c:pt idx="3891">
                  <c:v>9.1744631717673997E-3</c:v>
                </c:pt>
                <c:pt idx="3892">
                  <c:v>4.5454502615778197E-3</c:v>
                </c:pt>
                <c:pt idx="3893">
                  <c:v>-1.20664318693841E-2</c:v>
                </c:pt>
                <c:pt idx="3894">
                  <c:v>-4.5801486846871403E-3</c:v>
                </c:pt>
                <c:pt idx="3895">
                  <c:v>1.8404891880084699E-2</c:v>
                </c:pt>
                <c:pt idx="3896">
                  <c:v>1.6566250834608401E-2</c:v>
                </c:pt>
                <c:pt idx="3897">
                  <c:v>8.8888813802923093E-3</c:v>
                </c:pt>
                <c:pt idx="3898">
                  <c:v>-1.46842755172588E-2</c:v>
                </c:pt>
                <c:pt idx="3899">
                  <c:v>1.49031169932545E-3</c:v>
                </c:pt>
                <c:pt idx="3900">
                  <c:v>-1.4880939754640099E-3</c:v>
                </c:pt>
                <c:pt idx="3901">
                  <c:v>-5.9612467973014704E-3</c:v>
                </c:pt>
                <c:pt idx="3902">
                  <c:v>1.64917400249848E-2</c:v>
                </c:pt>
                <c:pt idx="3903">
                  <c:v>1.4750014659801101E-3</c:v>
                </c:pt>
                <c:pt idx="3904">
                  <c:v>-1.0309345246456301E-2</c:v>
                </c:pt>
                <c:pt idx="3905">
                  <c:v>-1.04166578282482E-2</c:v>
                </c:pt>
                <c:pt idx="3906">
                  <c:v>1.50375810914349E-3</c:v>
                </c:pt>
                <c:pt idx="3907">
                  <c:v>-3.0030004320353802E-3</c:v>
                </c:pt>
                <c:pt idx="3908">
                  <c:v>1.8072429767010699E-2</c:v>
                </c:pt>
                <c:pt idx="3909">
                  <c:v>-1.3313749553824901E-2</c:v>
                </c:pt>
                <c:pt idx="3910">
                  <c:v>7.4962454659022104E-3</c:v>
                </c:pt>
                <c:pt idx="3911">
                  <c:v>8.9285638527842794E-3</c:v>
                </c:pt>
                <c:pt idx="3912">
                  <c:v>-1.76991001596561E-2</c:v>
                </c:pt>
                <c:pt idx="3913">
                  <c:v>-7.5075010800885701E-3</c:v>
                </c:pt>
                <c:pt idx="3914">
                  <c:v>-1.5127795801497201E-3</c:v>
                </c:pt>
                <c:pt idx="3915">
                  <c:v>1.5150715494522901E-3</c:v>
                </c:pt>
                <c:pt idx="3916">
                  <c:v>1.96671539880377E-2</c:v>
                </c:pt>
                <c:pt idx="3917">
                  <c:v>-1.78042161472831E-2</c:v>
                </c:pt>
                <c:pt idx="3918">
                  <c:v>2.1148254596198901E-2</c:v>
                </c:pt>
                <c:pt idx="3919">
                  <c:v>1.03548659059358E-2</c:v>
                </c:pt>
                <c:pt idx="3920">
                  <c:v>-1.6105403831548699E-2</c:v>
                </c:pt>
                <c:pt idx="3921">
                  <c:v>-2.8273785533816601E-2</c:v>
                </c:pt>
                <c:pt idx="3922">
                  <c:v>-2.7565139537122901E-2</c:v>
                </c:pt>
                <c:pt idx="3923">
                  <c:v>6.2992890861790496E-3</c:v>
                </c:pt>
                <c:pt idx="3924">
                  <c:v>9.3895818642382098E-3</c:v>
                </c:pt>
                <c:pt idx="3925">
                  <c:v>1.8604796939730901E-2</c:v>
                </c:pt>
                <c:pt idx="3926">
                  <c:v>-1.9786970360846701E-2</c:v>
                </c:pt>
                <c:pt idx="3927">
                  <c:v>-1.5528741452370801E-3</c:v>
                </c:pt>
                <c:pt idx="3928">
                  <c:v>-1.5551280854471099E-3</c:v>
                </c:pt>
                <c:pt idx="3929">
                  <c:v>-7.78815507681374E-3</c:v>
                </c:pt>
                <c:pt idx="3930">
                  <c:v>-3.1897593094319899E-3</c:v>
                </c:pt>
                <c:pt idx="3931">
                  <c:v>-1.6000077062382E-2</c:v>
                </c:pt>
                <c:pt idx="3932">
                  <c:v>6.5040802839399997E-3</c:v>
                </c:pt>
                <c:pt idx="3933">
                  <c:v>1.6155332533205301E-3</c:v>
                </c:pt>
                <c:pt idx="3934">
                  <c:v>4.8387825458531203E-3</c:v>
                </c:pt>
                <c:pt idx="3935">
                  <c:v>0</c:v>
                </c:pt>
                <c:pt idx="3936">
                  <c:v>9.6307172684231192E-3</c:v>
                </c:pt>
                <c:pt idx="3937">
                  <c:v>-3.1796170961989599E-3</c:v>
                </c:pt>
                <c:pt idx="3938">
                  <c:v>-7.9745203338102907E-3</c:v>
                </c:pt>
                <c:pt idx="3939">
                  <c:v>-1.7684826268786698E-2</c:v>
                </c:pt>
                <c:pt idx="3940">
                  <c:v>-1.14566336713033E-2</c:v>
                </c:pt>
                <c:pt idx="3941">
                  <c:v>-1.3244978849019699E-2</c:v>
                </c:pt>
                <c:pt idx="3942">
                  <c:v>1.0067093697900801E-2</c:v>
                </c:pt>
                <c:pt idx="3943">
                  <c:v>-1.1627996657011299E-2</c:v>
                </c:pt>
                <c:pt idx="3944">
                  <c:v>-1.6806633336260299E-2</c:v>
                </c:pt>
                <c:pt idx="3945">
                  <c:v>-5.1281948412273898E-3</c:v>
                </c:pt>
                <c:pt idx="3946">
                  <c:v>1.37456475301325E-2</c:v>
                </c:pt>
                <c:pt idx="3947">
                  <c:v>0</c:v>
                </c:pt>
                <c:pt idx="3948">
                  <c:v>-1.1864412349338299E-2</c:v>
                </c:pt>
                <c:pt idx="3949">
                  <c:v>-3.2590016932379298E-2</c:v>
                </c:pt>
                <c:pt idx="3950">
                  <c:v>1.0638186237056301E-2</c:v>
                </c:pt>
                <c:pt idx="3951">
                  <c:v>-1.7543229932497301E-3</c:v>
                </c:pt>
                <c:pt idx="3952">
                  <c:v>-5.2723974895787498E-3</c:v>
                </c:pt>
                <c:pt idx="3953">
                  <c:v>-1.7667840063576301E-2</c:v>
                </c:pt>
                <c:pt idx="3954">
                  <c:v>-1.43884304528147E-2</c:v>
                </c:pt>
                <c:pt idx="3955">
                  <c:v>9.1240381508026405E-3</c:v>
                </c:pt>
                <c:pt idx="3956">
                  <c:v>-3.7974701062504397E-2</c:v>
                </c:pt>
                <c:pt idx="3957">
                  <c:v>3.3834712295710299E-2</c:v>
                </c:pt>
                <c:pt idx="3958">
                  <c:v>-2.9090972508958601E-2</c:v>
                </c:pt>
                <c:pt idx="3959">
                  <c:v>1.6853803222416999E-2</c:v>
                </c:pt>
                <c:pt idx="3960">
                  <c:v>3.68329697173797E-3</c:v>
                </c:pt>
                <c:pt idx="3961">
                  <c:v>2.3853289681673599E-2</c:v>
                </c:pt>
                <c:pt idx="3962">
                  <c:v>1.79214156894302E-3</c:v>
                </c:pt>
                <c:pt idx="3963">
                  <c:v>1.0733430714708799E-2</c:v>
                </c:pt>
                <c:pt idx="3964">
                  <c:v>-1.7699199753219999E-2</c:v>
                </c:pt>
                <c:pt idx="3965">
                  <c:v>1.26126189069222E-2</c:v>
                </c:pt>
                <c:pt idx="3966">
                  <c:v>-4.6263316118679197E-2</c:v>
                </c:pt>
                <c:pt idx="3967">
                  <c:v>-2.4253810548856398E-2</c:v>
                </c:pt>
                <c:pt idx="3968">
                  <c:v>2.4856679750396099E-2</c:v>
                </c:pt>
                <c:pt idx="3969">
                  <c:v>0</c:v>
                </c:pt>
                <c:pt idx="3970">
                  <c:v>2.0522315957767399E-2</c:v>
                </c:pt>
                <c:pt idx="3971">
                  <c:v>1.2797081775104101E-2</c:v>
                </c:pt>
                <c:pt idx="3972">
                  <c:v>2.3465782103096501E-2</c:v>
                </c:pt>
                <c:pt idx="3973">
                  <c:v>-1.5872984449879699E-2</c:v>
                </c:pt>
                <c:pt idx="3974">
                  <c:v>1.0752666542069999E-2</c:v>
                </c:pt>
                <c:pt idx="3975">
                  <c:v>5.3191383500656997E-3</c:v>
                </c:pt>
                <c:pt idx="3976">
                  <c:v>7.0545997658784101E-3</c:v>
                </c:pt>
                <c:pt idx="3977">
                  <c:v>2.10158111147715E-2</c:v>
                </c:pt>
                <c:pt idx="3978">
                  <c:v>1.2006866767693801E-2</c:v>
                </c:pt>
                <c:pt idx="3979">
                  <c:v>-2.5423678979604101E-2</c:v>
                </c:pt>
                <c:pt idx="3980">
                  <c:v>1.73915651441447E-3</c:v>
                </c:pt>
                <c:pt idx="3981">
                  <c:v>1.73613710026665E-3</c:v>
                </c:pt>
                <c:pt idx="3982">
                  <c:v>-1.3864936792550899E-2</c:v>
                </c:pt>
                <c:pt idx="3983">
                  <c:v>-1.7574598519829801E-2</c:v>
                </c:pt>
                <c:pt idx="3984">
                  <c:v>-2.1467043973861101E-2</c:v>
                </c:pt>
                <c:pt idx="3985">
                  <c:v>2.0109806531792802E-2</c:v>
                </c:pt>
                <c:pt idx="3986">
                  <c:v>1.7921049946254E-2</c:v>
                </c:pt>
                <c:pt idx="3987">
                  <c:v>8.8028599166845006E-3</c:v>
                </c:pt>
                <c:pt idx="3988">
                  <c:v>2.7923186150448701E-2</c:v>
                </c:pt>
                <c:pt idx="3989">
                  <c:v>3.3955502950133699E-3</c:v>
                </c:pt>
                <c:pt idx="3990">
                  <c:v>2.1996689234833298E-2</c:v>
                </c:pt>
                <c:pt idx="3991">
                  <c:v>3.3111391220741401E-3</c:v>
                </c:pt>
                <c:pt idx="3992">
                  <c:v>-1.65014792774862E-2</c:v>
                </c:pt>
                <c:pt idx="3993">
                  <c:v>5.0334612429563299E-3</c:v>
                </c:pt>
                <c:pt idx="3994">
                  <c:v>-8.3472009006984003E-3</c:v>
                </c:pt>
                <c:pt idx="3995">
                  <c:v>-3.03029704373519E-2</c:v>
                </c:pt>
                <c:pt idx="3996">
                  <c:v>-1.21528711234427E-2</c:v>
                </c:pt>
                <c:pt idx="3997">
                  <c:v>5.2723974895787498E-3</c:v>
                </c:pt>
                <c:pt idx="3998">
                  <c:v>-3.6713215760441599E-2</c:v>
                </c:pt>
                <c:pt idx="3999">
                  <c:v>-9.0744536891641508E-3</c:v>
                </c:pt>
                <c:pt idx="4000">
                  <c:v>3.6630587718156E-3</c:v>
                </c:pt>
                <c:pt idx="4001">
                  <c:v>9.1240381508026405E-3</c:v>
                </c:pt>
                <c:pt idx="4002">
                  <c:v>-7.2332895732184401E-3</c:v>
                </c:pt>
                <c:pt idx="4003">
                  <c:v>1.8216139828877099E-3</c:v>
                </c:pt>
                <c:pt idx="4004">
                  <c:v>3.6362324149739E-3</c:v>
                </c:pt>
                <c:pt idx="4005">
                  <c:v>5.0724662463026801E-2</c:v>
                </c:pt>
                <c:pt idx="4006">
                  <c:v>-6.89647953008443E-3</c:v>
                </c:pt>
                <c:pt idx="4007">
                  <c:v>-2.0833379467928799E-2</c:v>
                </c:pt>
                <c:pt idx="4008">
                  <c:v>1.7730762710468299E-3</c:v>
                </c:pt>
                <c:pt idx="4009">
                  <c:v>1.9469047486173102E-2</c:v>
                </c:pt>
                <c:pt idx="4010">
                  <c:v>1.04166454447527E-2</c:v>
                </c:pt>
                <c:pt idx="4011">
                  <c:v>-5.1548041124468398E-3</c:v>
                </c:pt>
                <c:pt idx="4012">
                  <c:v>-5.1811613231599303E-3</c:v>
                </c:pt>
                <c:pt idx="4013">
                  <c:v>-3.4722742005331899E-3</c:v>
                </c:pt>
                <c:pt idx="4014">
                  <c:v>-8.7108433595719497E-3</c:v>
                </c:pt>
                <c:pt idx="4015">
                  <c:v>1.7574598519829801E-2</c:v>
                </c:pt>
                <c:pt idx="4016">
                  <c:v>1.8998384593612298E-2</c:v>
                </c:pt>
                <c:pt idx="4017">
                  <c:v>3.5593237048014897E-2</c:v>
                </c:pt>
                <c:pt idx="4018">
                  <c:v>-6.5466597413702497E-3</c:v>
                </c:pt>
                <c:pt idx="4019">
                  <c:v>-2.6359203703179099E-2</c:v>
                </c:pt>
                <c:pt idx="4020">
                  <c:v>1.6920729404299401E-3</c:v>
                </c:pt>
                <c:pt idx="4021">
                  <c:v>6.7568586640120998E-3</c:v>
                </c:pt>
                <c:pt idx="4022">
                  <c:v>6.7113387279378297E-3</c:v>
                </c:pt>
                <c:pt idx="4023">
                  <c:v>8.3333737250976796E-3</c:v>
                </c:pt>
                <c:pt idx="4024">
                  <c:v>1.6528836408574901E-2</c:v>
                </c:pt>
                <c:pt idx="4025">
                  <c:v>-1.13821197565783E-2</c:v>
                </c:pt>
                <c:pt idx="4026">
                  <c:v>6.5790467431201503E-3</c:v>
                </c:pt>
                <c:pt idx="4027">
                  <c:v>0</c:v>
                </c:pt>
                <c:pt idx="4028">
                  <c:v>0</c:v>
                </c:pt>
                <c:pt idx="4029">
                  <c:v>-2.12418987213026E-2</c:v>
                </c:pt>
                <c:pt idx="4030">
                  <c:v>-1.6694486978654499E-2</c:v>
                </c:pt>
                <c:pt idx="4031">
                  <c:v>-5.0933687542153099E-2</c:v>
                </c:pt>
                <c:pt idx="4032">
                  <c:v>-2.6833759331215502E-2</c:v>
                </c:pt>
                <c:pt idx="4033">
                  <c:v>-2.20587814623176E-2</c:v>
                </c:pt>
                <c:pt idx="4034">
                  <c:v>1.50377245015675E-2</c:v>
                </c:pt>
                <c:pt idx="4035">
                  <c:v>1.8515960461238301E-3</c:v>
                </c:pt>
                <c:pt idx="4036">
                  <c:v>4.0665580289564497E-2</c:v>
                </c:pt>
                <c:pt idx="4037">
                  <c:v>1.24333077109761E-2</c:v>
                </c:pt>
                <c:pt idx="4038">
                  <c:v>-1.22806189961162E-2</c:v>
                </c:pt>
                <c:pt idx="4039">
                  <c:v>3.5524513092142201E-3</c:v>
                </c:pt>
                <c:pt idx="4040">
                  <c:v>-1.7699199753219999E-2</c:v>
                </c:pt>
                <c:pt idx="4041">
                  <c:v>3.4234290717381599E-2</c:v>
                </c:pt>
                <c:pt idx="4042">
                  <c:v>-6.9687457973085501E-3</c:v>
                </c:pt>
                <c:pt idx="4043">
                  <c:v>5.2632375122751898E-3</c:v>
                </c:pt>
                <c:pt idx="4044">
                  <c:v>0</c:v>
                </c:pt>
                <c:pt idx="4045">
                  <c:v>5.23568088026404E-3</c:v>
                </c:pt>
                <c:pt idx="4046">
                  <c:v>-1.7361193845819099E-2</c:v>
                </c:pt>
                <c:pt idx="4047">
                  <c:v>1.9434741256381099E-2</c:v>
                </c:pt>
                <c:pt idx="4048">
                  <c:v>-1.7331281521820699E-3</c:v>
                </c:pt>
                <c:pt idx="4049">
                  <c:v>-1.21528711234427E-2</c:v>
                </c:pt>
                <c:pt idx="4050">
                  <c:v>-1.40596967494937E-2</c:v>
                </c:pt>
                <c:pt idx="4051">
                  <c:v>2.3172889476405299E-2</c:v>
                </c:pt>
                <c:pt idx="4052">
                  <c:v>-1.74218644932711E-3</c:v>
                </c:pt>
                <c:pt idx="4053">
                  <c:v>-1.2216410636232199E-2</c:v>
                </c:pt>
                <c:pt idx="4054">
                  <c:v>0</c:v>
                </c:pt>
                <c:pt idx="4055">
                  <c:v>-1.26353131623005E-2</c:v>
                </c:pt>
                <c:pt idx="4056">
                  <c:v>3.6562982504575903E-2</c:v>
                </c:pt>
                <c:pt idx="4057">
                  <c:v>3.5273814426741699E-3</c:v>
                </c:pt>
                <c:pt idx="4058">
                  <c:v>-5.2724302530579E-3</c:v>
                </c:pt>
                <c:pt idx="4059">
                  <c:v>3.5335252561294801E-3</c:v>
                </c:pt>
                <c:pt idx="4060">
                  <c:v>0</c:v>
                </c:pt>
                <c:pt idx="4061">
                  <c:v>-1.05633381783984E-2</c:v>
                </c:pt>
                <c:pt idx="4062">
                  <c:v>1.7794263129566801E-3</c:v>
                </c:pt>
                <c:pt idx="4063">
                  <c:v>-1.7762655792461499E-3</c:v>
                </c:pt>
                <c:pt idx="4064">
                  <c:v>3.5586749054325999E-3</c:v>
                </c:pt>
                <c:pt idx="4065">
                  <c:v>-7.0921112923826302E-3</c:v>
                </c:pt>
                <c:pt idx="4066">
                  <c:v>-1.07143312585571E-2</c:v>
                </c:pt>
                <c:pt idx="4067">
                  <c:v>-1.8050498885241299E-2</c:v>
                </c:pt>
                <c:pt idx="4068">
                  <c:v>1.83812071228706E-3</c:v>
                </c:pt>
                <c:pt idx="4069">
                  <c:v>-9.1741992780495201E-3</c:v>
                </c:pt>
                <c:pt idx="4070">
                  <c:v>-1.11110658984375E-2</c:v>
                </c:pt>
                <c:pt idx="4071">
                  <c:v>1.8726545876165599E-2</c:v>
                </c:pt>
                <c:pt idx="4072">
                  <c:v>1.65441880161654E-2</c:v>
                </c:pt>
                <c:pt idx="4073">
                  <c:v>2.35080250798986E-2</c:v>
                </c:pt>
                <c:pt idx="4074">
                  <c:v>8.8339013725762198E-3</c:v>
                </c:pt>
                <c:pt idx="4075">
                  <c:v>2.2767144385812399E-2</c:v>
                </c:pt>
                <c:pt idx="4076">
                  <c:v>-3.4246150707177799E-3</c:v>
                </c:pt>
                <c:pt idx="4077">
                  <c:v>-6.8728525285450797E-3</c:v>
                </c:pt>
                <c:pt idx="4078">
                  <c:v>3.4601645617216002E-3</c:v>
                </c:pt>
                <c:pt idx="4079">
                  <c:v>3.4483192102265901E-3</c:v>
                </c:pt>
                <c:pt idx="4080">
                  <c:v>-1.8900451711769E-2</c:v>
                </c:pt>
                <c:pt idx="4081">
                  <c:v>5.2539631243908504E-3</c:v>
                </c:pt>
                <c:pt idx="4082">
                  <c:v>-1.5679422804304E-2</c:v>
                </c:pt>
                <c:pt idx="4083">
                  <c:v>7.0796467998974696E-3</c:v>
                </c:pt>
                <c:pt idx="4084">
                  <c:v>-3.5149827577233201E-3</c:v>
                </c:pt>
                <c:pt idx="4085">
                  <c:v>-1.7636466830159799E-3</c:v>
                </c:pt>
                <c:pt idx="4086">
                  <c:v>3.5335252561294801E-3</c:v>
                </c:pt>
                <c:pt idx="4087">
                  <c:v>3.5210834189396399E-3</c:v>
                </c:pt>
                <c:pt idx="4088">
                  <c:v>-1.5789367626263501E-2</c:v>
                </c:pt>
                <c:pt idx="4089">
                  <c:v>1.9607778555108299E-2</c:v>
                </c:pt>
                <c:pt idx="4090">
                  <c:v>-2.2727167562331899E-2</c:v>
                </c:pt>
                <c:pt idx="4091">
                  <c:v>-3.5778624395913501E-3</c:v>
                </c:pt>
                <c:pt idx="4092">
                  <c:v>7.1813293506095503E-3</c:v>
                </c:pt>
                <c:pt idx="4093">
                  <c:v>1.6042671260502999E-2</c:v>
                </c:pt>
                <c:pt idx="4094">
                  <c:v>1.05265371277976E-2</c:v>
                </c:pt>
                <c:pt idx="4095">
                  <c:v>1.7360027355719501E-3</c:v>
                </c:pt>
                <c:pt idx="4096">
                  <c:v>-2.07972292863998E-2</c:v>
                </c:pt>
                <c:pt idx="4097">
                  <c:v>-1.9469050796821499E-2</c:v>
                </c:pt>
                <c:pt idx="4098">
                  <c:v>-1.8050498885241299E-2</c:v>
                </c:pt>
                <c:pt idx="4099">
                  <c:v>2.2058825554421999E-2</c:v>
                </c:pt>
                <c:pt idx="4100">
                  <c:v>-2.6978531963315601E-2</c:v>
                </c:pt>
                <c:pt idx="4101">
                  <c:v>-1.8483138324823999E-3</c:v>
                </c:pt>
                <c:pt idx="4102">
                  <c:v>-1.2962987281901E-2</c:v>
                </c:pt>
                <c:pt idx="4103">
                  <c:v>-5.6284482115679301E-3</c:v>
                </c:pt>
                <c:pt idx="4104">
                  <c:v>9.4338449268866996E-3</c:v>
                </c:pt>
                <c:pt idx="4105">
                  <c:v>-2.2429816861277999E-2</c:v>
                </c:pt>
                <c:pt idx="4106">
                  <c:v>2.2944456825863602E-2</c:v>
                </c:pt>
                <c:pt idx="4107">
                  <c:v>-5.6074075429301999E-3</c:v>
                </c:pt>
                <c:pt idx="4108">
                  <c:v>2.2556393094838E-2</c:v>
                </c:pt>
                <c:pt idx="4109">
                  <c:v>3.67642502550435E-3</c:v>
                </c:pt>
                <c:pt idx="4110">
                  <c:v>9.1575790120383901E-3</c:v>
                </c:pt>
                <c:pt idx="4111">
                  <c:v>-1.8148957511677499E-2</c:v>
                </c:pt>
                <c:pt idx="4112">
                  <c:v>1.66360245163048E-2</c:v>
                </c:pt>
                <c:pt idx="4113">
                  <c:v>1.81815920097605E-3</c:v>
                </c:pt>
                <c:pt idx="4114">
                  <c:v>-3.6298096291782398E-3</c:v>
                </c:pt>
                <c:pt idx="4115">
                  <c:v>1.09290084735156E-2</c:v>
                </c:pt>
                <c:pt idx="4116">
                  <c:v>-2.8828920755357999E-2</c:v>
                </c:pt>
                <c:pt idx="4117">
                  <c:v>0</c:v>
                </c:pt>
                <c:pt idx="4118">
                  <c:v>7.4211514815665201E-3</c:v>
                </c:pt>
                <c:pt idx="4119">
                  <c:v>1.2891461419792499E-2</c:v>
                </c:pt>
                <c:pt idx="4120">
                  <c:v>5.4545684019293699E-3</c:v>
                </c:pt>
                <c:pt idx="4121">
                  <c:v>2.7124616536369599E-2</c:v>
                </c:pt>
                <c:pt idx="4122">
                  <c:v>1.7606296310495001E-3</c:v>
                </c:pt>
                <c:pt idx="4123">
                  <c:v>-1.2302308001450201E-2</c:v>
                </c:pt>
                <c:pt idx="4124">
                  <c:v>-3.5586749054327101E-3</c:v>
                </c:pt>
                <c:pt idx="4125">
                  <c:v>-1.07143312585571E-2</c:v>
                </c:pt>
                <c:pt idx="4126">
                  <c:v>-1.26353131623005E-2</c:v>
                </c:pt>
                <c:pt idx="4127">
                  <c:v>9.1407456261438595E-3</c:v>
                </c:pt>
                <c:pt idx="4128">
                  <c:v>-1.6304417153659202E-2</c:v>
                </c:pt>
                <c:pt idx="4129">
                  <c:v>-3.6832878298740301E-3</c:v>
                </c:pt>
                <c:pt idx="4130">
                  <c:v>-1.1090529161643801E-2</c:v>
                </c:pt>
                <c:pt idx="4131">
                  <c:v>-9.3456792382169401E-3</c:v>
                </c:pt>
                <c:pt idx="4132">
                  <c:v>1.1320708137642899E-2</c:v>
                </c:pt>
                <c:pt idx="4133">
                  <c:v>9.3282426148073496E-3</c:v>
                </c:pt>
                <c:pt idx="4134">
                  <c:v>-1.8483138324823999E-3</c:v>
                </c:pt>
                <c:pt idx="4135">
                  <c:v>0</c:v>
                </c:pt>
                <c:pt idx="4136">
                  <c:v>5.5554867089844199E-3</c:v>
                </c:pt>
                <c:pt idx="4137">
                  <c:v>7.3665756597480698E-3</c:v>
                </c:pt>
                <c:pt idx="4138">
                  <c:v>2.7422236878431799E-2</c:v>
                </c:pt>
                <c:pt idx="4139">
                  <c:v>1.7793552247644201E-2</c:v>
                </c:pt>
                <c:pt idx="4140">
                  <c:v>-8.7412384409145602E-3</c:v>
                </c:pt>
                <c:pt idx="4141">
                  <c:v>0</c:v>
                </c:pt>
                <c:pt idx="4142">
                  <c:v>2.8218699234825399E-2</c:v>
                </c:pt>
                <c:pt idx="4143">
                  <c:v>-2.0583193480014202E-2</c:v>
                </c:pt>
                <c:pt idx="4144">
                  <c:v>1.7512918882493999E-3</c:v>
                </c:pt>
                <c:pt idx="4145">
                  <c:v>-8.7412384409145602E-3</c:v>
                </c:pt>
                <c:pt idx="4146">
                  <c:v>-8.8183214917223404E-3</c:v>
                </c:pt>
                <c:pt idx="4147">
                  <c:v>1.60142147949278E-2</c:v>
                </c:pt>
                <c:pt idx="4148">
                  <c:v>-1.4010422565637301E-2</c:v>
                </c:pt>
                <c:pt idx="4149">
                  <c:v>1.7760881744441901E-3</c:v>
                </c:pt>
                <c:pt idx="4150">
                  <c:v>-8.8651391154783692E-3</c:v>
                </c:pt>
                <c:pt idx="4151">
                  <c:v>1.0733408644528E-2</c:v>
                </c:pt>
                <c:pt idx="4152">
                  <c:v>2.4778807993848202E-2</c:v>
                </c:pt>
                <c:pt idx="4153">
                  <c:v>5.1813690482351796E-3</c:v>
                </c:pt>
                <c:pt idx="4154">
                  <c:v>-1.2027513376607899E-2</c:v>
                </c:pt>
                <c:pt idx="4155">
                  <c:v>1.04347398627906E-2</c:v>
                </c:pt>
                <c:pt idx="4156">
                  <c:v>3.44229818443864E-3</c:v>
                </c:pt>
                <c:pt idx="4157">
                  <c:v>-2.0583193480014202E-2</c:v>
                </c:pt>
                <c:pt idx="4158">
                  <c:v>1.0507926248781401E-2</c:v>
                </c:pt>
                <c:pt idx="4159">
                  <c:v>1.03985713681098E-2</c:v>
                </c:pt>
                <c:pt idx="4160">
                  <c:v>-2.0583193480014202E-2</c:v>
                </c:pt>
                <c:pt idx="4161">
                  <c:v>-3.1523516367416203E-2</c:v>
                </c:pt>
                <c:pt idx="4162">
                  <c:v>1.4466456132302401E-2</c:v>
                </c:pt>
                <c:pt idx="4163">
                  <c:v>1.6042671260502999E-2</c:v>
                </c:pt>
                <c:pt idx="4164">
                  <c:v>7.0176330098075104E-3</c:v>
                </c:pt>
                <c:pt idx="4165">
                  <c:v>1.74222575800531E-3</c:v>
                </c:pt>
                <c:pt idx="4166">
                  <c:v>5.2174133570055403E-3</c:v>
                </c:pt>
                <c:pt idx="4167">
                  <c:v>1.03805800855987E-2</c:v>
                </c:pt>
                <c:pt idx="4168">
                  <c:v>-4.6232902044020002E-2</c:v>
                </c:pt>
                <c:pt idx="4169">
                  <c:v>-7.1812396927029001E-3</c:v>
                </c:pt>
                <c:pt idx="4170">
                  <c:v>1.9891343317008901E-2</c:v>
                </c:pt>
                <c:pt idx="4171">
                  <c:v>1.95036602346003E-2</c:v>
                </c:pt>
                <c:pt idx="4172">
                  <c:v>5.2174133570055403E-3</c:v>
                </c:pt>
                <c:pt idx="4173">
                  <c:v>1.38408310477537E-2</c:v>
                </c:pt>
                <c:pt idx="4174">
                  <c:v>5.1193902273778402E-3</c:v>
                </c:pt>
                <c:pt idx="4175">
                  <c:v>-1.6977718524959699E-3</c:v>
                </c:pt>
                <c:pt idx="4176">
                  <c:v>3.2312949147198899E-2</c:v>
                </c:pt>
                <c:pt idx="4177">
                  <c:v>4.9422779745051902E-3</c:v>
                </c:pt>
                <c:pt idx="4178">
                  <c:v>-1.6393485570076399E-2</c:v>
                </c:pt>
                <c:pt idx="4179">
                  <c:v>1.8333440425723799E-2</c:v>
                </c:pt>
                <c:pt idx="4180" formatCode="0.00E+00">
                  <c:v>-8.1733963153140997E-8</c:v>
                </c:pt>
                <c:pt idx="4181">
                  <c:v>1.33779709787194E-2</c:v>
                </c:pt>
                <c:pt idx="4182">
                  <c:v>-1.65012003072628E-3</c:v>
                </c:pt>
                <c:pt idx="4183">
                  <c:v>4.9586230704021699E-3</c:v>
                </c:pt>
                <c:pt idx="4184">
                  <c:v>2.4671023410995901E-2</c:v>
                </c:pt>
                <c:pt idx="4185">
                  <c:v>-3.2102639321955799E-3</c:v>
                </c:pt>
                <c:pt idx="4186">
                  <c:v>-1.7713355400092098E-2</c:v>
                </c:pt>
                <c:pt idx="4187">
                  <c:v>1.9672075978760001E-2</c:v>
                </c:pt>
                <c:pt idx="4188">
                  <c:v>6.43092906057929E-3</c:v>
                </c:pt>
                <c:pt idx="4189">
                  <c:v>2.23642324689017E-2</c:v>
                </c:pt>
                <c:pt idx="4190">
                  <c:v>-4.5312486515891003E-2</c:v>
                </c:pt>
                <c:pt idx="4191">
                  <c:v>9.8199393798312704E-3</c:v>
                </c:pt>
                <c:pt idx="4192">
                  <c:v>1.7828269661450898E-2</c:v>
                </c:pt>
                <c:pt idx="4193">
                  <c:v>0</c:v>
                </c:pt>
                <c:pt idx="4194">
                  <c:v>-1.1146581461034999E-2</c:v>
                </c:pt>
                <c:pt idx="4195">
                  <c:v>8.0515466473467506E-3</c:v>
                </c:pt>
                <c:pt idx="4196">
                  <c:v>-9.5847156741777299E-3</c:v>
                </c:pt>
                <c:pt idx="4197">
                  <c:v>6.4515951020600497E-3</c:v>
                </c:pt>
                <c:pt idx="4198">
                  <c:v>-1.60252054494935E-3</c:v>
                </c:pt>
                <c:pt idx="4199">
                  <c:v>1.76565693082479E-2</c:v>
                </c:pt>
                <c:pt idx="4200">
                  <c:v>-7.8864513821218507E-3</c:v>
                </c:pt>
                <c:pt idx="4201">
                  <c:v>2.3847348004073701E-2</c:v>
                </c:pt>
                <c:pt idx="4202">
                  <c:v>-6.2111626823254601E-3</c:v>
                </c:pt>
                <c:pt idx="4203">
                  <c:v>-1.56249558484928E-2</c:v>
                </c:pt>
                <c:pt idx="4204">
                  <c:v>1.11110404249281E-2</c:v>
                </c:pt>
                <c:pt idx="4205">
                  <c:v>1.25588345288611E-2</c:v>
                </c:pt>
                <c:pt idx="4206">
                  <c:v>-7.7518786543071504E-3</c:v>
                </c:pt>
                <c:pt idx="4207">
                  <c:v>-1.2499964678794301E-2</c:v>
                </c:pt>
                <c:pt idx="4208">
                  <c:v>4.74678319169474E-3</c:v>
                </c:pt>
                <c:pt idx="4209">
                  <c:v>0</c:v>
                </c:pt>
                <c:pt idx="4210">
                  <c:v>2.36220193646479E-2</c:v>
                </c:pt>
                <c:pt idx="4211">
                  <c:v>2.9230800697090002E-2</c:v>
                </c:pt>
                <c:pt idx="4212">
                  <c:v>0</c:v>
                </c:pt>
                <c:pt idx="4213">
                  <c:v>-1.6442441700583399E-2</c:v>
                </c:pt>
                <c:pt idx="4214">
                  <c:v>-7.5987998861123396E-3</c:v>
                </c:pt>
                <c:pt idx="4215">
                  <c:v>1.53142669462358E-3</c:v>
                </c:pt>
                <c:pt idx="4216">
                  <c:v>0</c:v>
                </c:pt>
                <c:pt idx="4217">
                  <c:v>-3.05817002603259E-3</c:v>
                </c:pt>
                <c:pt idx="4218">
                  <c:v>-3.6809713851904902E-2</c:v>
                </c:pt>
                <c:pt idx="4219">
                  <c:v>-4.77717305142044E-3</c:v>
                </c:pt>
                <c:pt idx="4220">
                  <c:v>3.8399971596647597E-2</c:v>
                </c:pt>
                <c:pt idx="4221">
                  <c:v>4.6225210969032997E-3</c:v>
                </c:pt>
                <c:pt idx="4222">
                  <c:v>9.2025034275686705E-3</c:v>
                </c:pt>
                <c:pt idx="4223">
                  <c:v>-2.58359047565777E-2</c:v>
                </c:pt>
                <c:pt idx="4224">
                  <c:v>6.2402322423538098E-3</c:v>
                </c:pt>
                <c:pt idx="4225">
                  <c:v>3.10078177298771E-2</c:v>
                </c:pt>
                <c:pt idx="4226">
                  <c:v>-6.0150205731372896E-3</c:v>
                </c:pt>
                <c:pt idx="4227">
                  <c:v>-1.5128919691612601E-3</c:v>
                </c:pt>
                <c:pt idx="4228">
                  <c:v>-4.5454047260122801E-3</c:v>
                </c:pt>
                <c:pt idx="4229">
                  <c:v>2.1308919180504399E-2</c:v>
                </c:pt>
                <c:pt idx="4230">
                  <c:v>1.7883778277133201E-2</c:v>
                </c:pt>
                <c:pt idx="4231">
                  <c:v>1.6105407532540399E-2</c:v>
                </c:pt>
                <c:pt idx="4232">
                  <c:v>1.4408829170473501E-3</c:v>
                </c:pt>
                <c:pt idx="4233">
                  <c:v>-1.4388449238898499E-2</c:v>
                </c:pt>
                <c:pt idx="4234">
                  <c:v>-1.02189849770923E-2</c:v>
                </c:pt>
                <c:pt idx="4235">
                  <c:v>2.9498514228371901E-2</c:v>
                </c:pt>
                <c:pt idx="4236">
                  <c:v>2.14900161903024E-2</c:v>
                </c:pt>
                <c:pt idx="4237">
                  <c:v>1.12201644334442E-2</c:v>
                </c:pt>
                <c:pt idx="4238">
                  <c:v>-2.49653234916066E-2</c:v>
                </c:pt>
                <c:pt idx="4239">
                  <c:v>1.5647216877010001E-2</c:v>
                </c:pt>
                <c:pt idx="4240">
                  <c:v>1.96078565598156E-2</c:v>
                </c:pt>
                <c:pt idx="4241">
                  <c:v>-6.8681460705312097E-3</c:v>
                </c:pt>
                <c:pt idx="4242">
                  <c:v>0</c:v>
                </c:pt>
                <c:pt idx="4243">
                  <c:v>1.5214443229094101E-2</c:v>
                </c:pt>
                <c:pt idx="4244">
                  <c:v>-5.4496422663010604E-3</c:v>
                </c:pt>
                <c:pt idx="4245">
                  <c:v>2.73971832302377E-3</c:v>
                </c:pt>
                <c:pt idx="4246">
                  <c:v>-9.5628480977666408E-3</c:v>
                </c:pt>
                <c:pt idx="4247">
                  <c:v>-1.93102908014526E-2</c:v>
                </c:pt>
                <c:pt idx="4248">
                  <c:v>7.0322943701635002E-3</c:v>
                </c:pt>
                <c:pt idx="4249">
                  <c:v>-2.7932882714590801E-3</c:v>
                </c:pt>
                <c:pt idx="4250">
                  <c:v>1.54061534526952E-2</c:v>
                </c:pt>
                <c:pt idx="4251">
                  <c:v>9.6551791089420896E-3</c:v>
                </c:pt>
                <c:pt idx="4252">
                  <c:v>-1.36614977328319E-3</c:v>
                </c:pt>
                <c:pt idx="4253">
                  <c:v>-5.4719410406677202E-3</c:v>
                </c:pt>
                <c:pt idx="4254">
                  <c:v>1.37554559610952E-3</c:v>
                </c:pt>
                <c:pt idx="4255">
                  <c:v>1.23626360715101E-2</c:v>
                </c:pt>
                <c:pt idx="4256">
                  <c:v>-1.22116676683007E-2</c:v>
                </c:pt>
                <c:pt idx="4257">
                  <c:v>5.4944900009787903E-3</c:v>
                </c:pt>
                <c:pt idx="4258">
                  <c:v>1.0928997871049799E-2</c:v>
                </c:pt>
                <c:pt idx="4259">
                  <c:v>-6.7567705915289001E-3</c:v>
                </c:pt>
                <c:pt idx="4260">
                  <c:v>5.4421614899811104E-3</c:v>
                </c:pt>
                <c:pt idx="4261">
                  <c:v>-8.1191231548055597E-3</c:v>
                </c:pt>
                <c:pt idx="4262">
                  <c:v>1.3643527259548001E-3</c:v>
                </c:pt>
                <c:pt idx="4263">
                  <c:v>-2.7248544280482601E-3</c:v>
                </c:pt>
                <c:pt idx="4264">
                  <c:v>-2.8688477521561201E-2</c:v>
                </c:pt>
                <c:pt idx="4265">
                  <c:v>7.0322943701635002E-3</c:v>
                </c:pt>
                <c:pt idx="4266">
                  <c:v>4.18996653911118E-3</c:v>
                </c:pt>
                <c:pt idx="4267">
                  <c:v>-2.64256185172662E-2</c:v>
                </c:pt>
                <c:pt idx="4268">
                  <c:v>1.4285744210355E-2</c:v>
                </c:pt>
                <c:pt idx="4269">
                  <c:v>-3.3802790334707601E-2</c:v>
                </c:pt>
                <c:pt idx="4270">
                  <c:v>1.31194605129068E-2</c:v>
                </c:pt>
                <c:pt idx="4271">
                  <c:v>7.1942597826968298E-3</c:v>
                </c:pt>
                <c:pt idx="4272">
                  <c:v>2.8571348772385898E-3</c:v>
                </c:pt>
                <c:pt idx="4273">
                  <c:v>1.28205815531148E-2</c:v>
                </c:pt>
                <c:pt idx="4274">
                  <c:v>-9.8453633548011201E-3</c:v>
                </c:pt>
                <c:pt idx="4275">
                  <c:v>4.2614559432938501E-3</c:v>
                </c:pt>
                <c:pt idx="4276">
                  <c:v>1.1315384791939101E-2</c:v>
                </c:pt>
                <c:pt idx="4277">
                  <c:v>-1.39860426682445E-2</c:v>
                </c:pt>
                <c:pt idx="4278">
                  <c:v>-1.7021298131972899E-2</c:v>
                </c:pt>
                <c:pt idx="4279">
                  <c:v>-2.0202034450395302E-2</c:v>
                </c:pt>
                <c:pt idx="4280">
                  <c:v>-1.9145785582663499E-2</c:v>
                </c:pt>
                <c:pt idx="4281">
                  <c:v>7.5075232651540197E-3</c:v>
                </c:pt>
                <c:pt idx="4282">
                  <c:v>-5.2160916782284898E-2</c:v>
                </c:pt>
                <c:pt idx="4283">
                  <c:v>2.35848770226951E-2</c:v>
                </c:pt>
                <c:pt idx="4284">
                  <c:v>1.5360564455508801E-3</c:v>
                </c:pt>
                <c:pt idx="4285">
                  <c:v>-1.68711563310859E-2</c:v>
                </c:pt>
                <c:pt idx="4286">
                  <c:v>-6.2402322423538098E-3</c:v>
                </c:pt>
                <c:pt idx="4287">
                  <c:v>2.1978037155354398E-2</c:v>
                </c:pt>
                <c:pt idx="4288">
                  <c:v>7.6805074669807896E-3</c:v>
                </c:pt>
                <c:pt idx="4289">
                  <c:v>1.5243859279199599E-2</c:v>
                </c:pt>
                <c:pt idx="4290">
                  <c:v>-2.7027025043546999E-2</c:v>
                </c:pt>
                <c:pt idx="4291">
                  <c:v>-9.2592334184128308E-3</c:v>
                </c:pt>
                <c:pt idx="4292">
                  <c:v>-1.55766607719998E-3</c:v>
                </c:pt>
                <c:pt idx="4293">
                  <c:v>9.3603483635307204E-3</c:v>
                </c:pt>
                <c:pt idx="4294">
                  <c:v>0</c:v>
                </c:pt>
                <c:pt idx="4295">
                  <c:v>-6.1823631693785899E-3</c:v>
                </c:pt>
                <c:pt idx="4296">
                  <c:v>-1.2441645107234601E-2</c:v>
                </c:pt>
                <c:pt idx="4297">
                  <c:v>-1.88976616746276E-2</c:v>
                </c:pt>
                <c:pt idx="4298">
                  <c:v>1.1236041443857E-2</c:v>
                </c:pt>
                <c:pt idx="4299">
                  <c:v>5.8730106515974601E-2</c:v>
                </c:pt>
                <c:pt idx="4300">
                  <c:v>-2.3988011600022702E-2</c:v>
                </c:pt>
                <c:pt idx="4301">
                  <c:v>-7.5268792985029406E-2</c:v>
                </c:pt>
                <c:pt idx="4302">
                  <c:v>-1.9933579363356199E-2</c:v>
                </c:pt>
                <c:pt idx="4303">
                  <c:v>-3.0508554329462902E-2</c:v>
                </c:pt>
                <c:pt idx="4304">
                  <c:v>-1.39859757430359E-2</c:v>
                </c:pt>
                <c:pt idx="4305">
                  <c:v>-1.9503448682273099E-2</c:v>
                </c:pt>
                <c:pt idx="4306">
                  <c:v>-1.57554231273161E-2</c:v>
                </c:pt>
                <c:pt idx="4307">
                  <c:v>-1.5065899165373301E-2</c:v>
                </c:pt>
                <c:pt idx="4308">
                  <c:v>-3.0592704938546801E-2</c:v>
                </c:pt>
                <c:pt idx="4309">
                  <c:v>0</c:v>
                </c:pt>
                <c:pt idx="4310">
                  <c:v>-8.0867911315063198E-2</c:v>
                </c:pt>
                <c:pt idx="4311">
                  <c:v>-0.109442010460129</c:v>
                </c:pt>
                <c:pt idx="4312">
                  <c:v>7.2289086024983101E-2</c:v>
                </c:pt>
                <c:pt idx="4313">
                  <c:v>-9.2134801120320894E-2</c:v>
                </c:pt>
                <c:pt idx="4314">
                  <c:v>-9.9009866516281894E-2</c:v>
                </c:pt>
                <c:pt idx="4315">
                  <c:v>-0.126373633211497</c:v>
                </c:pt>
                <c:pt idx="4316">
                  <c:v>-5.0314491343343898E-2</c:v>
                </c:pt>
                <c:pt idx="4317">
                  <c:v>-5.2980161205696902E-2</c:v>
                </c:pt>
                <c:pt idx="4318">
                  <c:v>-0.115384592940692</c:v>
                </c:pt>
                <c:pt idx="4319">
                  <c:v>-0.15415014659915599</c:v>
                </c:pt>
                <c:pt idx="4320">
                  <c:v>0.102803635236971</c:v>
                </c:pt>
                <c:pt idx="4321">
                  <c:v>2.11865224395839E-2</c:v>
                </c:pt>
                <c:pt idx="4322">
                  <c:v>7.4688722791717205E-2</c:v>
                </c:pt>
                <c:pt idx="4323">
                  <c:v>0.26254829702389998</c:v>
                </c:pt>
                <c:pt idx="4324">
                  <c:v>-6.1162021538748697E-3</c:v>
                </c:pt>
                <c:pt idx="4325">
                  <c:v>-4.3076955355130599E-2</c:v>
                </c:pt>
                <c:pt idx="4326">
                  <c:v>2.8938956792189101E-2</c:v>
                </c:pt>
                <c:pt idx="4327">
                  <c:v>9.3749909196050307E-3</c:v>
                </c:pt>
                <c:pt idx="4328">
                  <c:v>4.6439657734261799E-2</c:v>
                </c:pt>
                <c:pt idx="4329">
                  <c:v>-5.3254455817370698E-2</c:v>
                </c:pt>
                <c:pt idx="4330">
                  <c:v>-4.6875029103829999E-2</c:v>
                </c:pt>
                <c:pt idx="4331">
                  <c:v>0</c:v>
                </c:pt>
                <c:pt idx="4332">
                  <c:v>4.2622989007652601E-2</c:v>
                </c:pt>
                <c:pt idx="4333">
                  <c:v>2.20125571614153E-2</c:v>
                </c:pt>
                <c:pt idx="4334">
                  <c:v>9.5384597778320299E-2</c:v>
                </c:pt>
                <c:pt idx="4335">
                  <c:v>3.3707900535517601E-2</c:v>
                </c:pt>
                <c:pt idx="4336">
                  <c:v>-3.5326117413762202E-2</c:v>
                </c:pt>
                <c:pt idx="4337">
                  <c:v>-2.25351900790468E-2</c:v>
                </c:pt>
                <c:pt idx="4338">
                  <c:v>7.2046108916064597E-2</c:v>
                </c:pt>
                <c:pt idx="4339">
                  <c:v>-3.49462670540584E-2</c:v>
                </c:pt>
                <c:pt idx="4340">
                  <c:v>0</c:v>
                </c:pt>
                <c:pt idx="4341">
                  <c:v>-6.4066859212364602E-2</c:v>
                </c:pt>
                <c:pt idx="4342">
                  <c:v>-5.9523754615900997E-3</c:v>
                </c:pt>
                <c:pt idx="4343">
                  <c:v>1.4970117371185299E-2</c:v>
                </c:pt>
                <c:pt idx="4344">
                  <c:v>4.42477440433863E-2</c:v>
                </c:pt>
                <c:pt idx="4345">
                  <c:v>-1.12994243740299E-2</c:v>
                </c:pt>
                <c:pt idx="4346">
                  <c:v>4.8571450369698503E-2</c:v>
                </c:pt>
                <c:pt idx="4347">
                  <c:v>5.1771066717182901E-2</c:v>
                </c:pt>
                <c:pt idx="4348">
                  <c:v>-6.2176169963544803E-2</c:v>
                </c:pt>
                <c:pt idx="4349">
                  <c:v>-1.6574570352582901E-2</c:v>
                </c:pt>
                <c:pt idx="4350">
                  <c:v>1.6853916782002699E-2</c:v>
                </c:pt>
                <c:pt idx="4351">
                  <c:v>-3.3149140705165697E-2</c:v>
                </c:pt>
                <c:pt idx="4352">
                  <c:v>-1.14285605294364E-2</c:v>
                </c:pt>
                <c:pt idx="4353">
                  <c:v>-1.7341023733535601E-2</c:v>
                </c:pt>
                <c:pt idx="4354">
                  <c:v>3.8235256581158998E-2</c:v>
                </c:pt>
                <c:pt idx="4355">
                  <c:v>2.83285851113479E-3</c:v>
                </c:pt>
                <c:pt idx="4356">
                  <c:v>2.8248560935075699E-3</c:v>
                </c:pt>
                <c:pt idx="4357">
                  <c:v>-6.1971839877542803E-2</c:v>
                </c:pt>
                <c:pt idx="4358">
                  <c:v>6.0060004158364296E-3</c:v>
                </c:pt>
                <c:pt idx="4359">
                  <c:v>8.9552867648932093E-3</c:v>
                </c:pt>
                <c:pt idx="4360">
                  <c:v>3.5502923519554697E-2</c:v>
                </c:pt>
                <c:pt idx="4361">
                  <c:v>8.5714203970772493E-3</c:v>
                </c:pt>
                <c:pt idx="4362">
                  <c:v>2.8328652652021599E-2</c:v>
                </c:pt>
                <c:pt idx="4363">
                  <c:v>-8.2645203478100004E-3</c:v>
                </c:pt>
                <c:pt idx="4364">
                  <c:v>7.2222221486362301E-2</c:v>
                </c:pt>
                <c:pt idx="4365">
                  <c:v>5.4404218205383797E-2</c:v>
                </c:pt>
                <c:pt idx="4366">
                  <c:v>4.91400002038555E-3</c:v>
                </c:pt>
                <c:pt idx="4367">
                  <c:v>0</c:v>
                </c:pt>
                <c:pt idx="4368">
                  <c:v>-2.4449911814275499E-2</c:v>
                </c:pt>
                <c:pt idx="4369">
                  <c:v>5.01258629004741E-3</c:v>
                </c:pt>
                <c:pt idx="4370">
                  <c:v>-7.4813486523702599E-3</c:v>
                </c:pt>
                <c:pt idx="4371">
                  <c:v>5.2763828427282E-2</c:v>
                </c:pt>
                <c:pt idx="4372">
                  <c:v>7.1598976086104604E-2</c:v>
                </c:pt>
                <c:pt idx="4373">
                  <c:v>3.11804789441869E-2</c:v>
                </c:pt>
                <c:pt idx="4374">
                  <c:v>6.4794753019985704E-2</c:v>
                </c:pt>
                <c:pt idx="4375">
                  <c:v>4.0567914042410804E-3</c:v>
                </c:pt>
                <c:pt idx="4376">
                  <c:v>-6.4646405485766001E-2</c:v>
                </c:pt>
                <c:pt idx="4377">
                  <c:v>-3.02376543979112E-2</c:v>
                </c:pt>
                <c:pt idx="4378">
                  <c:v>-3.5634711707850202E-2</c:v>
                </c:pt>
                <c:pt idx="4379">
                  <c:v>4.38799216092913E-2</c:v>
                </c:pt>
                <c:pt idx="4380">
                  <c:v>0</c:v>
                </c:pt>
                <c:pt idx="4381">
                  <c:v>-3.7610636506927302E-2</c:v>
                </c:pt>
                <c:pt idx="4382">
                  <c:v>4.5976968655136998E-3</c:v>
                </c:pt>
                <c:pt idx="4383">
                  <c:v>-4.1189893147009701E-2</c:v>
                </c:pt>
                <c:pt idx="4384">
                  <c:v>2.8639590434441801E-2</c:v>
                </c:pt>
                <c:pt idx="4385">
                  <c:v>-2.7842201195411899E-2</c:v>
                </c:pt>
                <c:pt idx="4386">
                  <c:v>0</c:v>
                </c:pt>
                <c:pt idx="4387">
                  <c:v>-9.0692150179348799E-2</c:v>
                </c:pt>
                <c:pt idx="4388">
                  <c:v>-4.9868782171646503E-2</c:v>
                </c:pt>
                <c:pt idx="4389">
                  <c:v>4.4198920135042299E-2</c:v>
                </c:pt>
                <c:pt idx="4390">
                  <c:v>2.3809501283202899E-2</c:v>
                </c:pt>
                <c:pt idx="4391">
                  <c:v>1.0335969368078599E-2</c:v>
                </c:pt>
                <c:pt idx="4392">
                  <c:v>-2.30179413330549E-2</c:v>
                </c:pt>
                <c:pt idx="4393">
                  <c:v>-7.8533957890159992E-3</c:v>
                </c:pt>
                <c:pt idx="4394">
                  <c:v>-3.4300759190186998E-2</c:v>
                </c:pt>
                <c:pt idx="4395">
                  <c:v>-1.3661253978772801E-2</c:v>
                </c:pt>
                <c:pt idx="4396">
                  <c:v>0</c:v>
                </c:pt>
                <c:pt idx="4397">
                  <c:v>-2.7700805412326401E-2</c:v>
                </c:pt>
                <c:pt idx="4398">
                  <c:v>0</c:v>
                </c:pt>
                <c:pt idx="4399">
                  <c:v>-5.69800027944555E-3</c:v>
                </c:pt>
                <c:pt idx="4400">
                  <c:v>4.2979969901874603E-2</c:v>
                </c:pt>
                <c:pt idx="4401">
                  <c:v>1.6483500288558599E-2</c:v>
                </c:pt>
                <c:pt idx="4402">
                  <c:v>-2.16216651604411E-2</c:v>
                </c:pt>
                <c:pt idx="4403">
                  <c:v>2.7624942535850999E-3</c:v>
                </c:pt>
                <c:pt idx="4404">
                  <c:v>4.6831909783988802E-2</c:v>
                </c:pt>
                <c:pt idx="4405">
                  <c:v>-3.4210494119374199E-2</c:v>
                </c:pt>
                <c:pt idx="4406">
                  <c:v>1.90735508958042E-2</c:v>
                </c:pt>
                <c:pt idx="4407">
                  <c:v>-2.6737942346945199E-2</c:v>
                </c:pt>
                <c:pt idx="4408">
                  <c:v>1.09890001923722E-2</c:v>
                </c:pt>
                <c:pt idx="4409">
                  <c:v>-2.4456562759575699E-2</c:v>
                </c:pt>
                <c:pt idx="4410">
                  <c:v>-3.0640640035022901E-2</c:v>
                </c:pt>
                <c:pt idx="4411">
                  <c:v>-3.4482794057458001E-2</c:v>
                </c:pt>
                <c:pt idx="4412">
                  <c:v>-3.8690440500335502E-2</c:v>
                </c:pt>
                <c:pt idx="4413">
                  <c:v>-9.28791678409213E-3</c:v>
                </c:pt>
                <c:pt idx="4414">
                  <c:v>1.8749981839209999E-2</c:v>
                </c:pt>
                <c:pt idx="4415">
                  <c:v>-6.1349634923377697E-3</c:v>
                </c:pt>
                <c:pt idx="4416">
                  <c:v>2.1604917603937401E-2</c:v>
                </c:pt>
                <c:pt idx="4417">
                  <c:v>3.0211452072894602E-3</c:v>
                </c:pt>
                <c:pt idx="4418">
                  <c:v>3.31325710018801E-2</c:v>
                </c:pt>
                <c:pt idx="4419">
                  <c:v>3.7900837752823602E-2</c:v>
                </c:pt>
                <c:pt idx="4420">
                  <c:v>1.12359445213352E-2</c:v>
                </c:pt>
                <c:pt idx="4421">
                  <c:v>0</c:v>
                </c:pt>
                <c:pt idx="4422">
                  <c:v>2.2222267845531701E-2</c:v>
                </c:pt>
                <c:pt idx="4423">
                  <c:v>8.15216599063983E-3</c:v>
                </c:pt>
                <c:pt idx="4424">
                  <c:v>-8.0862455744756794E-3</c:v>
                </c:pt>
                <c:pt idx="4425">
                  <c:v>2.17391093083729E-2</c:v>
                </c:pt>
                <c:pt idx="4426">
                  <c:v>0</c:v>
                </c:pt>
                <c:pt idx="4427">
                  <c:v>3.7234070547677203E-2</c:v>
                </c:pt>
                <c:pt idx="4428">
                  <c:v>-4.3589762086384903E-2</c:v>
                </c:pt>
                <c:pt idx="4429">
                  <c:v>2.9490588346739101E-2</c:v>
                </c:pt>
                <c:pt idx="4430">
                  <c:v>-1.3020821206736999E-2</c:v>
                </c:pt>
                <c:pt idx="4431">
                  <c:v>1.05540797508267E-2</c:v>
                </c:pt>
                <c:pt idx="4432">
                  <c:v>1.56658439669266E-2</c:v>
                </c:pt>
                <c:pt idx="4433">
                  <c:v>1.28534578323658E-2</c:v>
                </c:pt>
                <c:pt idx="4434">
                  <c:v>-1.2690343043181901E-2</c:v>
                </c:pt>
                <c:pt idx="4435">
                  <c:v>1.5424149398838899E-2</c:v>
                </c:pt>
                <c:pt idx="4436">
                  <c:v>2.53164312469333E-3</c:v>
                </c:pt>
                <c:pt idx="4437">
                  <c:v>-1.7676750648606802E-2</c:v>
                </c:pt>
                <c:pt idx="4438">
                  <c:v>7.71207469941948E-3</c:v>
                </c:pt>
                <c:pt idx="4439">
                  <c:v>4.3367365557468798E-2</c:v>
                </c:pt>
                <c:pt idx="4440">
                  <c:v>-4.1564809279134099E-2</c:v>
                </c:pt>
                <c:pt idx="4441">
                  <c:v>-2.5510179256708E-3</c:v>
                </c:pt>
                <c:pt idx="4442">
                  <c:v>-2.30179413330549E-2</c:v>
                </c:pt>
                <c:pt idx="4443">
                  <c:v>3.1413645569305898E-2</c:v>
                </c:pt>
                <c:pt idx="4444">
                  <c:v>0</c:v>
                </c:pt>
                <c:pt idx="4445">
                  <c:v>2.5380686086363902E-2</c:v>
                </c:pt>
                <c:pt idx="4446">
                  <c:v>-1.9801961500356201E-2</c:v>
                </c:pt>
                <c:pt idx="4447">
                  <c:v>5.0505001853162696E-3</c:v>
                </c:pt>
                <c:pt idx="4448">
                  <c:v>-3.5175905586243103E-2</c:v>
                </c:pt>
                <c:pt idx="4449">
                  <c:v>-1.8229149689431901E-2</c:v>
                </c:pt>
                <c:pt idx="4450">
                  <c:v>4.5092858661544603E-2</c:v>
                </c:pt>
                <c:pt idx="4451">
                  <c:v>-1.7766540772783598E-2</c:v>
                </c:pt>
                <c:pt idx="4452">
                  <c:v>2.5840385471720402E-3</c:v>
                </c:pt>
                <c:pt idx="4453">
                  <c:v>6.4432987790265406E-2</c:v>
                </c:pt>
                <c:pt idx="4454">
                  <c:v>2.1791688439920499E-2</c:v>
                </c:pt>
                <c:pt idx="4455">
                  <c:v>-4.0284267276957997E-2</c:v>
                </c:pt>
                <c:pt idx="4456">
                  <c:v>1.9753066651470599E-2</c:v>
                </c:pt>
                <c:pt idx="4457">
                  <c:v>-4.8426102596418304E-3</c:v>
                </c:pt>
                <c:pt idx="4458">
                  <c:v>4.8661752498319201E-2</c:v>
                </c:pt>
                <c:pt idx="4459">
                  <c:v>1.3921100597706E-2</c:v>
                </c:pt>
                <c:pt idx="4460">
                  <c:v>-6.86492763313961E-3</c:v>
                </c:pt>
                <c:pt idx="4461">
                  <c:v>-1.61290712443031E-2</c:v>
                </c:pt>
                <c:pt idx="4462">
                  <c:v>1.17096465944279E-2</c:v>
                </c:pt>
                <c:pt idx="4463">
                  <c:v>-4.6296250305060101E-3</c:v>
                </c:pt>
                <c:pt idx="4464">
                  <c:v>0</c:v>
                </c:pt>
                <c:pt idx="4465">
                  <c:v>-2.0930267115292701E-2</c:v>
                </c:pt>
                <c:pt idx="4466">
                  <c:v>9.5011785013268107E-3</c:v>
                </c:pt>
                <c:pt idx="4467">
                  <c:v>-9.4117557301240905E-3</c:v>
                </c:pt>
                <c:pt idx="4468">
                  <c:v>2.61282975101397E-2</c:v>
                </c:pt>
                <c:pt idx="4469">
                  <c:v>9.2592500610120202E-3</c:v>
                </c:pt>
                <c:pt idx="4470">
                  <c:v>2.2935210409311601E-3</c:v>
                </c:pt>
                <c:pt idx="4471">
                  <c:v>1.37299643823365E-2</c:v>
                </c:pt>
                <c:pt idx="4472">
                  <c:v>2.70881189720595E-2</c:v>
                </c:pt>
                <c:pt idx="4473">
                  <c:v>6.5933476293649198E-3</c:v>
                </c:pt>
                <c:pt idx="4474">
                  <c:v>-1.7467232541200601E-2</c:v>
                </c:pt>
                <c:pt idx="4475">
                  <c:v>-1.55555937025282E-2</c:v>
                </c:pt>
                <c:pt idx="4476">
                  <c:v>-1.8058674222580399E-2</c:v>
                </c:pt>
                <c:pt idx="4477">
                  <c:v>-3.6781574924108898E-2</c:v>
                </c:pt>
                <c:pt idx="4478">
                  <c:v>2.8639590434441801E-2</c:v>
                </c:pt>
                <c:pt idx="4479">
                  <c:v>3.7122934927215898E-2</c:v>
                </c:pt>
                <c:pt idx="4480">
                  <c:v>2.2371451043275901E-2</c:v>
                </c:pt>
                <c:pt idx="4481">
                  <c:v>-2.1882338087966199E-3</c:v>
                </c:pt>
                <c:pt idx="4482">
                  <c:v>-2.1929281074908298E-3</c:v>
                </c:pt>
                <c:pt idx="4483">
                  <c:v>2.85713477261995E-2</c:v>
                </c:pt>
                <c:pt idx="4484">
                  <c:v>8.3333409749547199E-2</c:v>
                </c:pt>
                <c:pt idx="4485">
                  <c:v>1.38066454544676E-2</c:v>
                </c:pt>
                <c:pt idx="4486">
                  <c:v>-1.36186180238327E-2</c:v>
                </c:pt>
                <c:pt idx="4487">
                  <c:v>7.8895385599009292E-3</c:v>
                </c:pt>
                <c:pt idx="4488">
                  <c:v>1.5655561960041298E-2</c:v>
                </c:pt>
                <c:pt idx="4489">
                  <c:v>1.54142433186983E-2</c:v>
                </c:pt>
                <c:pt idx="4490">
                  <c:v>-1.1385188424420401E-2</c:v>
                </c:pt>
                <c:pt idx="4491">
                  <c:v>7.6775358080907099E-3</c:v>
                </c:pt>
                <c:pt idx="4492">
                  <c:v>3.8095201764787299E-3</c:v>
                </c:pt>
                <c:pt idx="4493">
                  <c:v>1.7077827877348E-2</c:v>
                </c:pt>
                <c:pt idx="4494">
                  <c:v>3.9179110618655998E-2</c:v>
                </c:pt>
                <c:pt idx="4495">
                  <c:v>1.6157930516524199E-2</c:v>
                </c:pt>
                <c:pt idx="4496">
                  <c:v>-2.2968134471452E-2</c:v>
                </c:pt>
                <c:pt idx="4497">
                  <c:v>-1.80835958452563E-3</c:v>
                </c:pt>
                <c:pt idx="4498">
                  <c:v>-2.5362294740823001E-2</c:v>
                </c:pt>
                <c:pt idx="4499">
                  <c:v>1.6728563910092899E-2</c:v>
                </c:pt>
                <c:pt idx="4500">
                  <c:v>1.4625302305616599E-2</c:v>
                </c:pt>
                <c:pt idx="4501">
                  <c:v>-1.08108860458894E-2</c:v>
                </c:pt>
                <c:pt idx="4502">
                  <c:v>-4.0072823199197E-2</c:v>
                </c:pt>
                <c:pt idx="4503">
                  <c:v>4.17456908895419E-2</c:v>
                </c:pt>
                <c:pt idx="4504">
                  <c:v>-1.6393384244604702E-2</c:v>
                </c:pt>
                <c:pt idx="4505">
                  <c:v>-7.4074002123337701E-3</c:v>
                </c:pt>
                <c:pt idx="4506">
                  <c:v>-3.7313485283658E-2</c:v>
                </c:pt>
                <c:pt idx="4507">
                  <c:v>-1.16278962313599E-2</c:v>
                </c:pt>
                <c:pt idx="4508">
                  <c:v>-5.8823006925826597E-3</c:v>
                </c:pt>
                <c:pt idx="4509">
                  <c:v>-3.9447692799504603E-3</c:v>
                </c:pt>
                <c:pt idx="4510">
                  <c:v>7.9207842261896904E-3</c:v>
                </c:pt>
                <c:pt idx="4511">
                  <c:v>1.9645877691365499E-3</c:v>
                </c:pt>
                <c:pt idx="4512">
                  <c:v>-3.5294084647946901E-2</c:v>
                </c:pt>
                <c:pt idx="4513">
                  <c:v>-6.0976035250283004E-3</c:v>
                </c:pt>
                <c:pt idx="4514">
                  <c:v>-1.84048421693341E-2</c:v>
                </c:pt>
                <c:pt idx="4515">
                  <c:v>2.2916594230469201E-2</c:v>
                </c:pt>
                <c:pt idx="4516">
                  <c:v>-4.0733159975666596E-3</c:v>
                </c:pt>
                <c:pt idx="4517">
                  <c:v>1.43149639207833E-2</c:v>
                </c:pt>
                <c:pt idx="4518">
                  <c:v>0</c:v>
                </c:pt>
                <c:pt idx="4519">
                  <c:v>-2.21774461025003E-2</c:v>
                </c:pt>
                <c:pt idx="4520">
                  <c:v>1.2371122465844001E-2</c:v>
                </c:pt>
                <c:pt idx="4521">
                  <c:v>-1.42565574337264E-2</c:v>
                </c:pt>
                <c:pt idx="4522">
                  <c:v>-6.1983902608575498E-3</c:v>
                </c:pt>
                <c:pt idx="4523">
                  <c:v>2.0790001210432701E-2</c:v>
                </c:pt>
                <c:pt idx="4524">
                  <c:v>2.03670655654031E-3</c:v>
                </c:pt>
                <c:pt idx="4525">
                  <c:v>-2.0325668143827899E-3</c:v>
                </c:pt>
                <c:pt idx="4526">
                  <c:v>-1.62932639902666E-2</c:v>
                </c:pt>
                <c:pt idx="4527">
                  <c:v>-6.2111249368659296E-3</c:v>
                </c:pt>
                <c:pt idx="4528">
                  <c:v>0</c:v>
                </c:pt>
                <c:pt idx="4529">
                  <c:v>1.6666650109821601E-2</c:v>
                </c:pt>
                <c:pt idx="4530">
                  <c:v>-1.43442971352054E-2</c:v>
                </c:pt>
                <c:pt idx="4531">
                  <c:v>1.4553050414575599E-2</c:v>
                </c:pt>
                <c:pt idx="4532">
                  <c:v>-1.22950699533774E-2</c:v>
                </c:pt>
                <c:pt idx="4533">
                  <c:v>6.2240107682094399E-3</c:v>
                </c:pt>
                <c:pt idx="4534">
                  <c:v>0</c:v>
                </c:pt>
                <c:pt idx="4535">
                  <c:v>-1.6494829954458601E-2</c:v>
                </c:pt>
                <c:pt idx="4536">
                  <c:v>-2.9350076948722E-2</c:v>
                </c:pt>
                <c:pt idx="4537">
                  <c:v>-1.7278600805329499E-2</c:v>
                </c:pt>
                <c:pt idx="4538">
                  <c:v>-1.09890524481027E-2</c:v>
                </c:pt>
                <c:pt idx="4539">
                  <c:v>4.4444402058918496E-3</c:v>
                </c:pt>
                <c:pt idx="4540">
                  <c:v>3.3185861946991503E-2</c:v>
                </c:pt>
                <c:pt idx="4541">
                  <c:v>6.4239255848146304E-3</c:v>
                </c:pt>
                <c:pt idx="4542">
                  <c:v>2.1277083590773801E-3</c:v>
                </c:pt>
                <c:pt idx="4543">
                  <c:v>6.3693700059912397E-3</c:v>
                </c:pt>
                <c:pt idx="4544">
                  <c:v>6.3291584930336101E-3</c:v>
                </c:pt>
                <c:pt idx="4545">
                  <c:v>1.25786044065951E-2</c:v>
                </c:pt>
                <c:pt idx="4546">
                  <c:v>-1.24223485977827E-2</c:v>
                </c:pt>
                <c:pt idx="4547">
                  <c:v>2.0964840506967298E-3</c:v>
                </c:pt>
                <c:pt idx="4548">
                  <c:v>-4.8117156689980102E-2</c:v>
                </c:pt>
                <c:pt idx="4549">
                  <c:v>6.5933476293649198E-3</c:v>
                </c:pt>
                <c:pt idx="4550">
                  <c:v>2.6200848811800799E-2</c:v>
                </c:pt>
                <c:pt idx="4551">
                  <c:v>6.3830236225137496E-3</c:v>
                </c:pt>
                <c:pt idx="4552">
                  <c:v>-6.3425390459567101E-3</c:v>
                </c:pt>
                <c:pt idx="4553">
                  <c:v>-1.7021261053745199E-2</c:v>
                </c:pt>
                <c:pt idx="4554">
                  <c:v>4.32901062892758E-2</c:v>
                </c:pt>
                <c:pt idx="4555">
                  <c:v>4.3568471092935303E-2</c:v>
                </c:pt>
                <c:pt idx="4556">
                  <c:v>-3.9761391833571498E-3</c:v>
                </c:pt>
                <c:pt idx="4557">
                  <c:v>1.7964006315189102E-2</c:v>
                </c:pt>
                <c:pt idx="4558">
                  <c:v>-1.9607824804414899E-2</c:v>
                </c:pt>
                <c:pt idx="4559">
                  <c:v>0</c:v>
                </c:pt>
                <c:pt idx="4560">
                  <c:v>-2.2000026702880801E-2</c:v>
                </c:pt>
                <c:pt idx="4561">
                  <c:v>2.8629927841566701E-2</c:v>
                </c:pt>
                <c:pt idx="4562">
                  <c:v>9.9403005590750198E-3</c:v>
                </c:pt>
                <c:pt idx="4563">
                  <c:v>3.9370041785202698E-3</c:v>
                </c:pt>
                <c:pt idx="4564">
                  <c:v>-1.5686259843531999E-2</c:v>
                </c:pt>
                <c:pt idx="4565">
                  <c:v>2.3904359763948502E-2</c:v>
                </c:pt>
                <c:pt idx="4566">
                  <c:v>5.8366168458408004E-3</c:v>
                </c:pt>
                <c:pt idx="4567">
                  <c:v>2.51450894627658E-2</c:v>
                </c:pt>
                <c:pt idx="4568">
                  <c:v>0</c:v>
                </c:pt>
                <c:pt idx="4569">
                  <c:v>3.7735811710868303E-2</c:v>
                </c:pt>
                <c:pt idx="4570">
                  <c:v>-3.6363601684570299E-3</c:v>
                </c:pt>
                <c:pt idx="4571">
                  <c:v>-5.4744908218854402E-3</c:v>
                </c:pt>
                <c:pt idx="4572">
                  <c:v>-7.33944279870002E-3</c:v>
                </c:pt>
                <c:pt idx="4573">
                  <c:v>-1.10905627489512E-2</c:v>
                </c:pt>
                <c:pt idx="4574">
                  <c:v>-3.7383142585097799E-3</c:v>
                </c:pt>
                <c:pt idx="4575">
                  <c:v>-2.2514050145735001E-2</c:v>
                </c:pt>
                <c:pt idx="4576">
                  <c:v>-1.5355071616181401E-2</c:v>
                </c:pt>
                <c:pt idx="4577">
                  <c:v>-3.8986316725829698E-3</c:v>
                </c:pt>
                <c:pt idx="4578">
                  <c:v>0</c:v>
                </c:pt>
                <c:pt idx="4579">
                  <c:v>-7.8277809800206804E-3</c:v>
                </c:pt>
                <c:pt idx="4580">
                  <c:v>-1.38067395051859E-2</c:v>
                </c:pt>
                <c:pt idx="4581">
                  <c:v>1.8000030517578001E-2</c:v>
                </c:pt>
                <c:pt idx="4582">
                  <c:v>1.9645877691365499E-3</c:v>
                </c:pt>
                <c:pt idx="4583">
                  <c:v>3.1372613184547697E-2</c:v>
                </c:pt>
                <c:pt idx="4584">
                  <c:v>2.6615943040625398E-2</c:v>
                </c:pt>
                <c:pt idx="4585">
                  <c:v>3.70370010616682E-3</c:v>
                </c:pt>
                <c:pt idx="4586">
                  <c:v>5.5350060053327398E-3</c:v>
                </c:pt>
                <c:pt idx="4587">
                  <c:v>-2.3853145349245201E-2</c:v>
                </c:pt>
                <c:pt idx="4588">
                  <c:v>-9.39853178975536E-3</c:v>
                </c:pt>
                <c:pt idx="4589">
                  <c:v>-1.1385188424420401E-2</c:v>
                </c:pt>
                <c:pt idx="4590">
                  <c:v>-1.9194297137458099E-3</c:v>
                </c:pt>
                <c:pt idx="4591">
                  <c:v>-3.84615031925161E-3</c:v>
                </c:pt>
                <c:pt idx="4592">
                  <c:v>-1.9305001534071602E-2</c:v>
                </c:pt>
                <c:pt idx="4593">
                  <c:v>-1.37794676920293E-2</c:v>
                </c:pt>
                <c:pt idx="4594">
                  <c:v>-1.3972089513656499E-2</c:v>
                </c:pt>
                <c:pt idx="4595">
                  <c:v>1.41700750709632E-2</c:v>
                </c:pt>
                <c:pt idx="4596">
                  <c:v>-3.9921071556788803E-3</c:v>
                </c:pt>
                <c:pt idx="4597">
                  <c:v>-1.2024037180686301E-2</c:v>
                </c:pt>
                <c:pt idx="4598">
                  <c:v>-6.0851387455932403E-3</c:v>
                </c:pt>
                <c:pt idx="4599">
                  <c:v>1.42856517269047E-2</c:v>
                </c:pt>
                <c:pt idx="4600">
                  <c:v>6.0362597736029998E-3</c:v>
                </c:pt>
                <c:pt idx="4601">
                  <c:v>-1.0000038146972701E-2</c:v>
                </c:pt>
                <c:pt idx="4602">
                  <c:v>-2.0201520060588699E-3</c:v>
                </c:pt>
                <c:pt idx="4603">
                  <c:v>-2.0243378068830402E-3</c:v>
                </c:pt>
                <c:pt idx="4604">
                  <c:v>-2.43407484254459E-2</c:v>
                </c:pt>
                <c:pt idx="4605">
                  <c:v>-1.4553050414575599E-2</c:v>
                </c:pt>
                <c:pt idx="4606">
                  <c:v>6.3291584930336101E-3</c:v>
                </c:pt>
                <c:pt idx="4607">
                  <c:v>-1.25786044065951E-2</c:v>
                </c:pt>
                <c:pt idx="4608">
                  <c:v>-1.06157516624001E-2</c:v>
                </c:pt>
                <c:pt idx="4609">
                  <c:v>-3.4334732328577998E-2</c:v>
                </c:pt>
                <c:pt idx="4610">
                  <c:v>-2.2222201029459598E-2</c:v>
                </c:pt>
                <c:pt idx="4611">
                  <c:v>1.1363571094088599E-2</c:v>
                </c:pt>
                <c:pt idx="4612">
                  <c:v>2.2471996799083099E-2</c:v>
                </c:pt>
                <c:pt idx="4613">
                  <c:v>1.0988947648731699E-2</c:v>
                </c:pt>
                <c:pt idx="4614">
                  <c:v>-1.73912881227428E-2</c:v>
                </c:pt>
                <c:pt idx="4615">
                  <c:v>3.5398196479485798E-2</c:v>
                </c:pt>
                <c:pt idx="4616">
                  <c:v>1.28205010641722E-2</c:v>
                </c:pt>
                <c:pt idx="4617">
                  <c:v>-4.21940546250187E-3</c:v>
                </c:pt>
                <c:pt idx="4618">
                  <c:v>-2.1185916290626899E-3</c:v>
                </c:pt>
                <c:pt idx="4619">
                  <c:v>-8.4925608341956896E-3</c:v>
                </c:pt>
                <c:pt idx="4620">
                  <c:v>4.2826510920286297E-3</c:v>
                </c:pt>
                <c:pt idx="4621">
                  <c:v>2.5586329231347599E-2</c:v>
                </c:pt>
                <c:pt idx="4622">
                  <c:v>-2.0790001210432799E-2</c:v>
                </c:pt>
                <c:pt idx="4623">
                  <c:v>0</c:v>
                </c:pt>
                <c:pt idx="4624">
                  <c:v>1.6985121668391299E-2</c:v>
                </c:pt>
                <c:pt idx="4625">
                  <c:v>2.5052168374686001E-2</c:v>
                </c:pt>
                <c:pt idx="4626">
                  <c:v>-8.1466319951333192E-3</c:v>
                </c:pt>
                <c:pt idx="4627">
                  <c:v>-1.8480426666457699E-2</c:v>
                </c:pt>
                <c:pt idx="4628">
                  <c:v>1.25522887334657E-2</c:v>
                </c:pt>
                <c:pt idx="4629">
                  <c:v>-6.1983902608575498E-3</c:v>
                </c:pt>
                <c:pt idx="4630">
                  <c:v>-8.3160004841731291E-3</c:v>
                </c:pt>
                <c:pt idx="4631">
                  <c:v>-1.25786044065951E-2</c:v>
                </c:pt>
                <c:pt idx="4632">
                  <c:v>2.1230895888935098E-3</c:v>
                </c:pt>
                <c:pt idx="4633">
                  <c:v>0</c:v>
                </c:pt>
                <c:pt idx="4634">
                  <c:v>-2.1185916290626899E-3</c:v>
                </c:pt>
                <c:pt idx="4635">
                  <c:v>2.9723962919685001E-2</c:v>
                </c:pt>
                <c:pt idx="4636">
                  <c:v>-3.7113367397531898E-2</c:v>
                </c:pt>
                <c:pt idx="4637">
                  <c:v>1.2847953276085599E-2</c:v>
                </c:pt>
                <c:pt idx="4638">
                  <c:v>-2.1142132857315801E-3</c:v>
                </c:pt>
                <c:pt idx="4639">
                  <c:v>-1.9067728760868902E-2</c:v>
                </c:pt>
                <c:pt idx="4640">
                  <c:v>2.1598251006661899E-2</c:v>
                </c:pt>
                <c:pt idx="4641">
                  <c:v>-4.0169145127757599E-2</c:v>
                </c:pt>
                <c:pt idx="4642">
                  <c:v>2.20269360481539E-3</c:v>
                </c:pt>
                <c:pt idx="4643">
                  <c:v>2.41757477068325E-2</c:v>
                </c:pt>
                <c:pt idx="4644">
                  <c:v>-6.4377111488215198E-3</c:v>
                </c:pt>
                <c:pt idx="4645">
                  <c:v>3.4557201610658998E-2</c:v>
                </c:pt>
                <c:pt idx="4646">
                  <c:v>2.7139898846810499E-2</c:v>
                </c:pt>
                <c:pt idx="4647">
                  <c:v>-2.0325668143827899E-3</c:v>
                </c:pt>
                <c:pt idx="4648">
                  <c:v>-6.1099254385931197E-3</c:v>
                </c:pt>
                <c:pt idx="4649">
                  <c:v>-6.1475838329537701E-3</c:v>
                </c:pt>
                <c:pt idx="4650">
                  <c:v>-2.6804147834466101E-2</c:v>
                </c:pt>
                <c:pt idx="4651">
                  <c:v>2.1186926538887501E-3</c:v>
                </c:pt>
                <c:pt idx="4652">
                  <c:v>2.1141124744934398E-3</c:v>
                </c:pt>
                <c:pt idx="4653">
                  <c:v>-6.32905789447213E-3</c:v>
                </c:pt>
                <c:pt idx="4654">
                  <c:v>-6.3694712453022896E-3</c:v>
                </c:pt>
                <c:pt idx="4655">
                  <c:v>8.5470007094481295E-3</c:v>
                </c:pt>
                <c:pt idx="4656">
                  <c:v>-1.4830444477917299E-2</c:v>
                </c:pt>
                <c:pt idx="4657">
                  <c:v>-2.3655942206107099E-2</c:v>
                </c:pt>
                <c:pt idx="4658">
                  <c:v>-2.2025885746035298E-3</c:v>
                </c:pt>
                <c:pt idx="4659">
                  <c:v>2.4282483793063501E-2</c:v>
                </c:pt>
                <c:pt idx="4660">
                  <c:v>-1.9396482400957302E-2</c:v>
                </c:pt>
                <c:pt idx="4661">
                  <c:v>1.0988947648731699E-2</c:v>
                </c:pt>
                <c:pt idx="4662">
                  <c:v>1.95652509682127E-2</c:v>
                </c:pt>
                <c:pt idx="4663">
                  <c:v>-1.0661021348578799E-2</c:v>
                </c:pt>
                <c:pt idx="4664">
                  <c:v>-4.3103408409496096E-3</c:v>
                </c:pt>
                <c:pt idx="4665">
                  <c:v>-6.4934488559107396E-3</c:v>
                </c:pt>
                <c:pt idx="4666">
                  <c:v>-6.5359932050187402E-3</c:v>
                </c:pt>
                <c:pt idx="4667">
                  <c:v>-8.7719215690703605E-3</c:v>
                </c:pt>
                <c:pt idx="4668">
                  <c:v>-4.4247745599357204E-3</c:v>
                </c:pt>
                <c:pt idx="4669">
                  <c:v>-8.8888804117838102E-3</c:v>
                </c:pt>
                <c:pt idx="4670">
                  <c:v>2.46637068550579E-2</c:v>
                </c:pt>
                <c:pt idx="4671">
                  <c:v>0</c:v>
                </c:pt>
                <c:pt idx="4672">
                  <c:v>-1.3129089830587099E-2</c:v>
                </c:pt>
                <c:pt idx="4673">
                  <c:v>-2.2173455375444902E-3</c:v>
                </c:pt>
                <c:pt idx="4674">
                  <c:v>2.22227308485245E-3</c:v>
                </c:pt>
                <c:pt idx="4675">
                  <c:v>6.6518251549245698E-3</c:v>
                </c:pt>
                <c:pt idx="4676">
                  <c:v>-1.7621128717675599E-2</c:v>
                </c:pt>
                <c:pt idx="4677">
                  <c:v>-8.9686012356283706E-3</c:v>
                </c:pt>
                <c:pt idx="4678">
                  <c:v>-4.52488248445537E-3</c:v>
                </c:pt>
                <c:pt idx="4679">
                  <c:v>-1.36363503361539E-2</c:v>
                </c:pt>
                <c:pt idx="4680">
                  <c:v>-2.07373616183457E-2</c:v>
                </c:pt>
                <c:pt idx="4681">
                  <c:v>3.0588262221392399E-2</c:v>
                </c:pt>
                <c:pt idx="4682">
                  <c:v>5.4794466860144997E-2</c:v>
                </c:pt>
                <c:pt idx="4683">
                  <c:v>5.4112555452963298E-2</c:v>
                </c:pt>
                <c:pt idx="4684">
                  <c:v>3.4907614022341799E-2</c:v>
                </c:pt>
                <c:pt idx="4685">
                  <c:v>2.1825423481543298E-2</c:v>
                </c:pt>
                <c:pt idx="4686">
                  <c:v>-2.13592488305685E-2</c:v>
                </c:pt>
                <c:pt idx="4687">
                  <c:v>9.9206728399419096E-3</c:v>
                </c:pt>
                <c:pt idx="4688">
                  <c:v>3.1434153755528001E-2</c:v>
                </c:pt>
                <c:pt idx="4689">
                  <c:v>-5.7143256777808498E-3</c:v>
                </c:pt>
                <c:pt idx="4690">
                  <c:v>2.29885760956773E-2</c:v>
                </c:pt>
                <c:pt idx="4691">
                  <c:v>9.3632420353908508E-3</c:v>
                </c:pt>
                <c:pt idx="4692">
                  <c:v>7.4211433847601802E-3</c:v>
                </c:pt>
                <c:pt idx="4693">
                  <c:v>-1.2891288588794601E-2</c:v>
                </c:pt>
                <c:pt idx="4694">
                  <c:v>-2.4253752090054599E-2</c:v>
                </c:pt>
                <c:pt idx="4695">
                  <c:v>1.72084421146587E-2</c:v>
                </c:pt>
                <c:pt idx="4696">
                  <c:v>-1.87974221036779E-3</c:v>
                </c:pt>
                <c:pt idx="4697">
                  <c:v>2.25988487480599E-2</c:v>
                </c:pt>
                <c:pt idx="4698">
                  <c:v>0</c:v>
                </c:pt>
                <c:pt idx="4699">
                  <c:v>3.6832378561295598E-3</c:v>
                </c:pt>
                <c:pt idx="4700">
                  <c:v>1.4678973090459501E-2</c:v>
                </c:pt>
                <c:pt idx="4701">
                  <c:v>-2.7124790176568499E-2</c:v>
                </c:pt>
                <c:pt idx="4702">
                  <c:v>2.2304810967750801E-2</c:v>
                </c:pt>
                <c:pt idx="4703">
                  <c:v>-5.4545836015180704E-3</c:v>
                </c:pt>
                <c:pt idx="4704">
                  <c:v>4.5703840875511402E-2</c:v>
                </c:pt>
                <c:pt idx="4705">
                  <c:v>-1.3986001160915E-2</c:v>
                </c:pt>
                <c:pt idx="4706">
                  <c:v>2.83688524888152E-2</c:v>
                </c:pt>
                <c:pt idx="4707">
                  <c:v>-1.03448995937183E-2</c:v>
                </c:pt>
                <c:pt idx="4708">
                  <c:v>-3.4843173735210099E-2</c:v>
                </c:pt>
                <c:pt idx="4709">
                  <c:v>2.3465724789903199E-2</c:v>
                </c:pt>
                <c:pt idx="4710">
                  <c:v>7.0546668985535998E-3</c:v>
                </c:pt>
                <c:pt idx="4711">
                  <c:v>1.7513118032310902E-2</c:v>
                </c:pt>
                <c:pt idx="4712">
                  <c:v>-1.2048222435590601E-2</c:v>
                </c:pt>
                <c:pt idx="4713">
                  <c:v>-2.0905904241126001E-2</c:v>
                </c:pt>
                <c:pt idx="4714">
                  <c:v>-7.11743107963569E-3</c:v>
                </c:pt>
                <c:pt idx="4715">
                  <c:v>1.7921557380944299E-3</c:v>
                </c:pt>
                <c:pt idx="4716">
                  <c:v>-1.07334420647133E-2</c:v>
                </c:pt>
                <c:pt idx="4717">
                  <c:v>-1.08499850524921E-2</c:v>
                </c:pt>
                <c:pt idx="4718">
                  <c:v>1.4625302305616599E-2</c:v>
                </c:pt>
                <c:pt idx="4719">
                  <c:v>5.4053571063426E-3</c:v>
                </c:pt>
                <c:pt idx="4720">
                  <c:v>1.9713285845592801E-2</c:v>
                </c:pt>
                <c:pt idx="4721">
                  <c:v>1.0544805303367599E-2</c:v>
                </c:pt>
                <c:pt idx="4722">
                  <c:v>-5.2174277927564596E-3</c:v>
                </c:pt>
                <c:pt idx="4723">
                  <c:v>1.7482918266857801E-3</c:v>
                </c:pt>
                <c:pt idx="4724">
                  <c:v>-6.9807961116717899E-3</c:v>
                </c:pt>
                <c:pt idx="4725">
                  <c:v>1.7574256492296401E-3</c:v>
                </c:pt>
                <c:pt idx="4726">
                  <c:v>-2.6315723429754301E-2</c:v>
                </c:pt>
                <c:pt idx="4727">
                  <c:v>-3.6036000430957802E-3</c:v>
                </c:pt>
                <c:pt idx="4728">
                  <c:v>0</c:v>
                </c:pt>
                <c:pt idx="4729">
                  <c:v>-1.08499850524921E-2</c:v>
                </c:pt>
                <c:pt idx="4730">
                  <c:v>-2.1937822698687399E-2</c:v>
                </c:pt>
                <c:pt idx="4731">
                  <c:v>2.99066031965202E-2</c:v>
                </c:pt>
                <c:pt idx="4732">
                  <c:v>1.8148369563148999E-3</c:v>
                </c:pt>
                <c:pt idx="4733">
                  <c:v>7.2463699259495097E-3</c:v>
                </c:pt>
                <c:pt idx="4734">
                  <c:v>1.7985594543473399E-2</c:v>
                </c:pt>
                <c:pt idx="4735">
                  <c:v>-7.0671312599621602E-3</c:v>
                </c:pt>
                <c:pt idx="4736">
                  <c:v>4.0925271131140903E-2</c:v>
                </c:pt>
                <c:pt idx="4737">
                  <c:v>-1.7093593517427601E-3</c:v>
                </c:pt>
                <c:pt idx="4738">
                  <c:v>-2.2260292987031999E-2</c:v>
                </c:pt>
                <c:pt idx="4739">
                  <c:v>-1.40104944258487E-2</c:v>
                </c:pt>
                <c:pt idx="4740">
                  <c:v>3.55239440852117E-3</c:v>
                </c:pt>
                <c:pt idx="4741">
                  <c:v>-1.7699519846088301E-3</c:v>
                </c:pt>
                <c:pt idx="4742">
                  <c:v>-8.8651977094568093E-3</c:v>
                </c:pt>
                <c:pt idx="4743">
                  <c:v>3.5778140215712E-3</c:v>
                </c:pt>
                <c:pt idx="4744">
                  <c:v>-1.0695176711511699E-2</c:v>
                </c:pt>
                <c:pt idx="4745">
                  <c:v>-1.26126431091362E-2</c:v>
                </c:pt>
                <c:pt idx="4746">
                  <c:v>-4.0145946975534197E-2</c:v>
                </c:pt>
                <c:pt idx="4747">
                  <c:v>0</c:v>
                </c:pt>
                <c:pt idx="4748">
                  <c:v>-5.7034616925724004E-3</c:v>
                </c:pt>
                <c:pt idx="4749">
                  <c:v>1.14722643519551E-2</c:v>
                </c:pt>
                <c:pt idx="4750">
                  <c:v>-5.4820409063187102E-2</c:v>
                </c:pt>
                <c:pt idx="4751">
                  <c:v>-1.9999980926513599E-2</c:v>
                </c:pt>
                <c:pt idx="4752">
                  <c:v>3.2653029448586501E-2</c:v>
                </c:pt>
                <c:pt idx="4753">
                  <c:v>-2.1739157066863302E-2</c:v>
                </c:pt>
                <c:pt idx="4754">
                  <c:v>-4.0404003428603499E-3</c:v>
                </c:pt>
                <c:pt idx="4755">
                  <c:v>6.0852354671296896E-3</c:v>
                </c:pt>
                <c:pt idx="4756">
                  <c:v>4.03225418804331E-3</c:v>
                </c:pt>
                <c:pt idx="4757">
                  <c:v>3.8152621785693702E-2</c:v>
                </c:pt>
                <c:pt idx="4758">
                  <c:v>-5.8027484266218697E-3</c:v>
                </c:pt>
                <c:pt idx="4759">
                  <c:v>-1.16731409218041E-2</c:v>
                </c:pt>
                <c:pt idx="4760">
                  <c:v>-1.37794676920293E-2</c:v>
                </c:pt>
                <c:pt idx="4761">
                  <c:v>-1.1976131112890301E-2</c:v>
                </c:pt>
                <c:pt idx="4762">
                  <c:v>-1.01009526917795E-2</c:v>
                </c:pt>
                <c:pt idx="4763">
                  <c:v>-6.1224916784619002E-3</c:v>
                </c:pt>
                <c:pt idx="4764">
                  <c:v>-6.1601095844271399E-3</c:v>
                </c:pt>
                <c:pt idx="4765">
                  <c:v>-1.2396682001644101E-2</c:v>
                </c:pt>
                <c:pt idx="4766">
                  <c:v>0</c:v>
                </c:pt>
                <c:pt idx="4767">
                  <c:v>8.3681924889771296E-3</c:v>
                </c:pt>
                <c:pt idx="4768">
                  <c:v>4.1493734884287996E-3</c:v>
                </c:pt>
                <c:pt idx="4769">
                  <c:v>4.1322273338812998E-3</c:v>
                </c:pt>
                <c:pt idx="4770">
                  <c:v>1.64608891992363E-2</c:v>
                </c:pt>
                <c:pt idx="4771">
                  <c:v>1.6194316352106899E-2</c:v>
                </c:pt>
              </c:numCache>
            </c:numRef>
          </c:val>
          <c:smooth val="0"/>
          <c:extLst>
            <c:ext xmlns:c16="http://schemas.microsoft.com/office/drawing/2014/chart" uri="{C3380CC4-5D6E-409C-BE32-E72D297353CC}">
              <c16:uniqueId val="{00000000-186E-0A4C-8813-1D43FF4B9DB6}"/>
            </c:ext>
          </c:extLst>
        </c:ser>
        <c:dLbls>
          <c:showLegendKey val="0"/>
          <c:showVal val="0"/>
          <c:showCatName val="0"/>
          <c:showSerName val="0"/>
          <c:showPercent val="0"/>
          <c:showBubbleSize val="0"/>
        </c:dLbls>
        <c:smooth val="0"/>
        <c:axId val="835550175"/>
        <c:axId val="1"/>
      </c:lineChart>
      <c:dateAx>
        <c:axId val="835550175"/>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35550175"/>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baseline="0">
                <a:solidFill>
                  <a:schemeClr val="bg1"/>
                </a:solidFill>
                <a:latin typeface="+mn-lt"/>
                <a:ea typeface="+mn-ea"/>
                <a:cs typeface="+mn-cs"/>
              </a:defRPr>
            </a:pPr>
            <a:r>
              <a:rPr lang="en-GB" sz="1600">
                <a:solidFill>
                  <a:schemeClr val="bg1"/>
                </a:solidFill>
              </a:rPr>
              <a:t>Granger</a:t>
            </a:r>
            <a:r>
              <a:rPr lang="en-GB" sz="1600" baseline="0">
                <a:solidFill>
                  <a:schemeClr val="bg1"/>
                </a:solidFill>
              </a:rPr>
              <a:t> Causality Tests</a:t>
            </a:r>
            <a:endParaRPr lang="en-GB" sz="1600">
              <a:solidFill>
                <a:schemeClr val="bg1"/>
              </a:solidFill>
            </a:endParaRPr>
          </a:p>
        </c:rich>
      </c:tx>
      <c:overlay val="0"/>
      <c:spPr>
        <a:noFill/>
        <a:ln>
          <a:noFill/>
        </a:ln>
        <a:effectLst/>
      </c:spPr>
      <c:txPr>
        <a:bodyPr rot="0" spcFirstLastPara="1" vertOverflow="ellipsis" vert="horz" wrap="square" anchor="ctr" anchorCtr="1"/>
        <a:lstStyle/>
        <a:p>
          <a:pPr>
            <a:defRPr sz="16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Sheet1!$A$2</c:f>
              <c:strCache>
                <c:ptCount val="1"/>
                <c:pt idx="0">
                  <c:v>Score causes Movement</c:v>
                </c:pt>
              </c:strCache>
            </c:strRef>
          </c:tx>
          <c:spPr>
            <a:ln w="22225" cap="rnd">
              <a:solidFill>
                <a:schemeClr val="accent1"/>
              </a:solidFill>
            </a:ln>
            <a:effectLst>
              <a:glow rad="139700">
                <a:schemeClr val="accent1">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Sheet1!$B$2:$O$2</c:f>
              <c:numCache>
                <c:formatCode>General</c:formatCode>
                <c:ptCount val="14"/>
                <c:pt idx="0">
                  <c:v>0.36499999999999999</c:v>
                </c:pt>
                <c:pt idx="1">
                  <c:v>0.44500000000000001</c:v>
                </c:pt>
                <c:pt idx="2">
                  <c:v>0.58599999999999997</c:v>
                </c:pt>
                <c:pt idx="3">
                  <c:v>0.57899999999999996</c:v>
                </c:pt>
                <c:pt idx="4">
                  <c:v>0.68799999999999994</c:v>
                </c:pt>
                <c:pt idx="5">
                  <c:v>0.63900000000000001</c:v>
                </c:pt>
                <c:pt idx="6">
                  <c:v>0.26700000000000002</c:v>
                </c:pt>
                <c:pt idx="7">
                  <c:v>0.31900000000000001</c:v>
                </c:pt>
                <c:pt idx="8">
                  <c:v>0.19400000000000001</c:v>
                </c:pt>
                <c:pt idx="9">
                  <c:v>0.23300000000000001</c:v>
                </c:pt>
                <c:pt idx="10">
                  <c:v>0.29199999999999998</c:v>
                </c:pt>
                <c:pt idx="11">
                  <c:v>0.35699999999999998</c:v>
                </c:pt>
                <c:pt idx="12">
                  <c:v>0.40899999999999997</c:v>
                </c:pt>
                <c:pt idx="13">
                  <c:v>0.46600000000000003</c:v>
                </c:pt>
              </c:numCache>
            </c:numRef>
          </c:val>
          <c:smooth val="0"/>
          <c:extLst>
            <c:ext xmlns:c16="http://schemas.microsoft.com/office/drawing/2014/chart" uri="{C3380CC4-5D6E-409C-BE32-E72D297353CC}">
              <c16:uniqueId val="{00000000-36E1-2E42-9887-F23D1B1F9502}"/>
            </c:ext>
          </c:extLst>
        </c:ser>
        <c:ser>
          <c:idx val="1"/>
          <c:order val="1"/>
          <c:tx>
            <c:strRef>
              <c:f>Sheet1!$A$3</c:f>
              <c:strCache>
                <c:ptCount val="1"/>
                <c:pt idx="0">
                  <c:v>Movement causes Score</c:v>
                </c:pt>
              </c:strCache>
            </c:strRef>
          </c:tx>
          <c:spPr>
            <a:ln w="22225" cap="rnd">
              <a:solidFill>
                <a:schemeClr val="accent2"/>
              </a:solidFill>
            </a:ln>
            <a:effectLst>
              <a:glow rad="139700">
                <a:schemeClr val="accent2">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Sheet1!$B$3:$O$3</c:f>
              <c:numCache>
                <c:formatCode>General</c:formatCode>
                <c:ptCount val="14"/>
                <c:pt idx="0">
                  <c:v>0.41</c:v>
                </c:pt>
                <c:pt idx="1">
                  <c:v>0.47399999999999998</c:v>
                </c:pt>
                <c:pt idx="2">
                  <c:v>0.56200000000000006</c:v>
                </c:pt>
                <c:pt idx="3">
                  <c:v>0.51200000000000001</c:v>
                </c:pt>
                <c:pt idx="4">
                  <c:v>0.68600000000000005</c:v>
                </c:pt>
                <c:pt idx="5">
                  <c:v>0.317</c:v>
                </c:pt>
                <c:pt idx="6">
                  <c:v>0.38800000000000001</c:v>
                </c:pt>
                <c:pt idx="7">
                  <c:v>0.44600000000000001</c:v>
                </c:pt>
                <c:pt idx="8">
                  <c:v>0.38600000000000001</c:v>
                </c:pt>
                <c:pt idx="9">
                  <c:v>0.40899999999999997</c:v>
                </c:pt>
                <c:pt idx="10">
                  <c:v>0.49099999999999999</c:v>
                </c:pt>
                <c:pt idx="11">
                  <c:v>0.54900000000000004</c:v>
                </c:pt>
                <c:pt idx="12">
                  <c:v>0.56100000000000005</c:v>
                </c:pt>
                <c:pt idx="13">
                  <c:v>0.65400000000000003</c:v>
                </c:pt>
              </c:numCache>
            </c:numRef>
          </c:val>
          <c:smooth val="0"/>
          <c:extLst>
            <c:ext xmlns:c16="http://schemas.microsoft.com/office/drawing/2014/chart" uri="{C3380CC4-5D6E-409C-BE32-E72D297353CC}">
              <c16:uniqueId val="{00000001-36E1-2E42-9887-F23D1B1F9502}"/>
            </c:ext>
          </c:extLst>
        </c:ser>
        <c:ser>
          <c:idx val="2"/>
          <c:order val="2"/>
          <c:tx>
            <c:strRef>
              <c:f>Sheet1!$A$4</c:f>
              <c:strCache>
                <c:ptCount val="1"/>
                <c:pt idx="0">
                  <c:v>Score causes Volume</c:v>
                </c:pt>
              </c:strCache>
            </c:strRef>
          </c:tx>
          <c:spPr>
            <a:ln w="22225" cap="rnd">
              <a:solidFill>
                <a:srgbClr val="FF40FF"/>
              </a:solidFill>
            </a:ln>
            <a:effectLst>
              <a:glow rad="139700">
                <a:schemeClr val="accent3">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Sheet1!$B$4:$O$4</c:f>
              <c:numCache>
                <c:formatCode>0.000</c:formatCode>
                <c:ptCount val="14"/>
                <c:pt idx="0">
                  <c:v>2E-3</c:v>
                </c:pt>
                <c:pt idx="1">
                  <c:v>3.9E-2</c:v>
                </c:pt>
                <c:pt idx="2">
                  <c:v>3.0000000000000001E-3</c:v>
                </c:pt>
                <c:pt idx="3">
                  <c:v>1.4E-2</c:v>
                </c:pt>
                <c:pt idx="4">
                  <c:v>3.4000000000000002E-2</c:v>
                </c:pt>
                <c:pt idx="5">
                  <c:v>8.2000000000000003E-2</c:v>
                </c:pt>
                <c:pt idx="6">
                  <c:v>0.14399999999999999</c:v>
                </c:pt>
                <c:pt idx="7">
                  <c:v>0.16200000000000001</c:v>
                </c:pt>
                <c:pt idx="8">
                  <c:v>1.4999999999999999E-2</c:v>
                </c:pt>
                <c:pt idx="9">
                  <c:v>5.0000000000000001E-3</c:v>
                </c:pt>
                <c:pt idx="10">
                  <c:v>2E-3</c:v>
                </c:pt>
                <c:pt idx="11">
                  <c:v>2E-3</c:v>
                </c:pt>
                <c:pt idx="12">
                  <c:v>1E-3</c:v>
                </c:pt>
                <c:pt idx="13">
                  <c:v>1E-3</c:v>
                </c:pt>
              </c:numCache>
            </c:numRef>
          </c:val>
          <c:smooth val="0"/>
          <c:extLst>
            <c:ext xmlns:c16="http://schemas.microsoft.com/office/drawing/2014/chart" uri="{C3380CC4-5D6E-409C-BE32-E72D297353CC}">
              <c16:uniqueId val="{00000002-36E1-2E42-9887-F23D1B1F9502}"/>
            </c:ext>
          </c:extLst>
        </c:ser>
        <c:ser>
          <c:idx val="3"/>
          <c:order val="3"/>
          <c:tx>
            <c:strRef>
              <c:f>Sheet1!$A$5</c:f>
              <c:strCache>
                <c:ptCount val="1"/>
                <c:pt idx="0">
                  <c:v>Volume causes Score</c:v>
                </c:pt>
              </c:strCache>
            </c:strRef>
          </c:tx>
          <c:spPr>
            <a:ln w="22225" cap="rnd">
              <a:solidFill>
                <a:srgbClr val="FFFF00"/>
              </a:solidFill>
            </a:ln>
            <a:effectLst>
              <a:glow rad="139700">
                <a:schemeClr val="accent4">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Sheet1!$B$5:$O$5</c:f>
              <c:numCache>
                <c:formatCode>0.000</c:formatCode>
                <c:ptCount val="14"/>
                <c:pt idx="0">
                  <c:v>0</c:v>
                </c:pt>
                <c:pt idx="1">
                  <c:v>0</c:v>
                </c:pt>
                <c:pt idx="2">
                  <c:v>0</c:v>
                </c:pt>
                <c:pt idx="3">
                  <c:v>0</c:v>
                </c:pt>
                <c:pt idx="4">
                  <c:v>0</c:v>
                </c:pt>
                <c:pt idx="5">
                  <c:v>1E-3</c:v>
                </c:pt>
                <c:pt idx="6">
                  <c:v>8.9999999999999993E-3</c:v>
                </c:pt>
                <c:pt idx="7">
                  <c:v>1.4999999999999999E-2</c:v>
                </c:pt>
                <c:pt idx="8">
                  <c:v>0.02</c:v>
                </c:pt>
                <c:pt idx="9">
                  <c:v>6.0000000000000001E-3</c:v>
                </c:pt>
                <c:pt idx="10">
                  <c:v>2E-3</c:v>
                </c:pt>
                <c:pt idx="11">
                  <c:v>0</c:v>
                </c:pt>
                <c:pt idx="12">
                  <c:v>1E-3</c:v>
                </c:pt>
                <c:pt idx="13">
                  <c:v>3.0000000000000001E-3</c:v>
                </c:pt>
              </c:numCache>
            </c:numRef>
          </c:val>
          <c:smooth val="0"/>
          <c:extLst>
            <c:ext xmlns:c16="http://schemas.microsoft.com/office/drawing/2014/chart" uri="{C3380CC4-5D6E-409C-BE32-E72D297353CC}">
              <c16:uniqueId val="{00000003-36E1-2E42-9887-F23D1B1F9502}"/>
            </c:ext>
          </c:extLst>
        </c:ser>
        <c:ser>
          <c:idx val="4"/>
          <c:order val="4"/>
          <c:tx>
            <c:strRef>
              <c:f>Sheet1!$A$6</c:f>
              <c:strCache>
                <c:ptCount val="1"/>
                <c:pt idx="0">
                  <c:v>Score causes Price</c:v>
                </c:pt>
              </c:strCache>
            </c:strRef>
          </c:tx>
          <c:spPr>
            <a:ln w="22225" cap="rnd">
              <a:solidFill>
                <a:schemeClr val="accent5"/>
              </a:solidFill>
            </a:ln>
            <a:effectLst>
              <a:glow rad="139700">
                <a:schemeClr val="accent5">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Sheet1!$B$6:$O$6</c:f>
              <c:numCache>
                <c:formatCode>0.000</c:formatCode>
                <c:ptCount val="14"/>
                <c:pt idx="0">
                  <c:v>0.871</c:v>
                </c:pt>
                <c:pt idx="1">
                  <c:v>0.95299999999999996</c:v>
                </c:pt>
                <c:pt idx="2">
                  <c:v>0.97099999999999997</c:v>
                </c:pt>
                <c:pt idx="3">
                  <c:v>0.94</c:v>
                </c:pt>
                <c:pt idx="4">
                  <c:v>0.93899999999999995</c:v>
                </c:pt>
                <c:pt idx="5">
                  <c:v>0.81499999999999995</c:v>
                </c:pt>
                <c:pt idx="6">
                  <c:v>0.876</c:v>
                </c:pt>
                <c:pt idx="7">
                  <c:v>0.91400000000000003</c:v>
                </c:pt>
                <c:pt idx="8">
                  <c:v>0.85</c:v>
                </c:pt>
                <c:pt idx="9">
                  <c:v>0.82199999999999995</c:v>
                </c:pt>
                <c:pt idx="10">
                  <c:v>0.873</c:v>
                </c:pt>
                <c:pt idx="11">
                  <c:v>0.91</c:v>
                </c:pt>
                <c:pt idx="12">
                  <c:v>0.93400000000000005</c:v>
                </c:pt>
                <c:pt idx="13">
                  <c:v>0.95799999999999996</c:v>
                </c:pt>
              </c:numCache>
            </c:numRef>
          </c:val>
          <c:smooth val="0"/>
          <c:extLst>
            <c:ext xmlns:c16="http://schemas.microsoft.com/office/drawing/2014/chart" uri="{C3380CC4-5D6E-409C-BE32-E72D297353CC}">
              <c16:uniqueId val="{00000004-36E1-2E42-9887-F23D1B1F9502}"/>
            </c:ext>
          </c:extLst>
        </c:ser>
        <c:ser>
          <c:idx val="5"/>
          <c:order val="5"/>
          <c:tx>
            <c:strRef>
              <c:f>Sheet1!$A$7</c:f>
              <c:strCache>
                <c:ptCount val="1"/>
                <c:pt idx="0">
                  <c:v>Price causes Score</c:v>
                </c:pt>
              </c:strCache>
            </c:strRef>
          </c:tx>
          <c:spPr>
            <a:ln w="22225" cap="rnd">
              <a:solidFill>
                <a:srgbClr val="00FB92"/>
              </a:solidFill>
            </a:ln>
            <a:effectLst>
              <a:glow rad="139700">
                <a:schemeClr val="accent6">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Sheet1!$B$7:$O$7</c:f>
              <c:numCache>
                <c:formatCode>0.000</c:formatCode>
                <c:ptCount val="14"/>
                <c:pt idx="0">
                  <c:v>0</c:v>
                </c:pt>
                <c:pt idx="1">
                  <c:v>0</c:v>
                </c:pt>
                <c:pt idx="2">
                  <c:v>0</c:v>
                </c:pt>
                <c:pt idx="3">
                  <c:v>0</c:v>
                </c:pt>
                <c:pt idx="4">
                  <c:v>0</c:v>
                </c:pt>
                <c:pt idx="5">
                  <c:v>0</c:v>
                </c:pt>
                <c:pt idx="6">
                  <c:v>1E-3</c:v>
                </c:pt>
                <c:pt idx="7">
                  <c:v>3.0000000000000001E-3</c:v>
                </c:pt>
                <c:pt idx="8">
                  <c:v>6.0000000000000001E-3</c:v>
                </c:pt>
                <c:pt idx="9">
                  <c:v>0.01</c:v>
                </c:pt>
                <c:pt idx="10">
                  <c:v>2.1000000000000001E-2</c:v>
                </c:pt>
                <c:pt idx="11">
                  <c:v>4.2999999999999997E-2</c:v>
                </c:pt>
                <c:pt idx="12">
                  <c:v>9.4E-2</c:v>
                </c:pt>
                <c:pt idx="13">
                  <c:v>0.19800000000000001</c:v>
                </c:pt>
              </c:numCache>
            </c:numRef>
          </c:val>
          <c:smooth val="0"/>
          <c:extLst>
            <c:ext xmlns:c16="http://schemas.microsoft.com/office/drawing/2014/chart" uri="{C3380CC4-5D6E-409C-BE32-E72D297353CC}">
              <c16:uniqueId val="{00000005-36E1-2E42-9887-F23D1B1F9502}"/>
            </c:ext>
          </c:extLst>
        </c:ser>
        <c:ser>
          <c:idx val="6"/>
          <c:order val="6"/>
          <c:tx>
            <c:strRef>
              <c:f>Sheet1!$A$8</c:f>
              <c:strCache>
                <c:ptCount val="1"/>
                <c:pt idx="0">
                  <c:v>Volume causes Movement</c:v>
                </c:pt>
              </c:strCache>
            </c:strRef>
          </c:tx>
          <c:spPr>
            <a:ln w="22225" cap="rnd">
              <a:solidFill>
                <a:schemeClr val="accent6">
                  <a:lumMod val="60000"/>
                  <a:lumOff val="40000"/>
                </a:schemeClr>
              </a:solidFill>
            </a:ln>
            <a:effectLst>
              <a:glow rad="139700">
                <a:schemeClr val="accent1">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Sheet1!$B$8:$O$8</c:f>
              <c:numCache>
                <c:formatCode>0.000</c:formatCode>
                <c:ptCount val="14"/>
                <c:pt idx="0">
                  <c:v>0.33400000000000002</c:v>
                </c:pt>
                <c:pt idx="1">
                  <c:v>0.51300000000000001</c:v>
                </c:pt>
                <c:pt idx="2">
                  <c:v>0.29599999999999999</c:v>
                </c:pt>
                <c:pt idx="3">
                  <c:v>0.41</c:v>
                </c:pt>
                <c:pt idx="4">
                  <c:v>0.30299999999999999</c:v>
                </c:pt>
                <c:pt idx="5">
                  <c:v>0.40600000000000003</c:v>
                </c:pt>
                <c:pt idx="6">
                  <c:v>0.499</c:v>
                </c:pt>
                <c:pt idx="7">
                  <c:v>0.39700000000000002</c:v>
                </c:pt>
                <c:pt idx="8">
                  <c:v>0.46100000000000002</c:v>
                </c:pt>
                <c:pt idx="9">
                  <c:v>0.55600000000000005</c:v>
                </c:pt>
                <c:pt idx="10">
                  <c:v>0.621</c:v>
                </c:pt>
                <c:pt idx="11">
                  <c:v>0.51100000000000001</c:v>
                </c:pt>
                <c:pt idx="12">
                  <c:v>0.58699999999999997</c:v>
                </c:pt>
                <c:pt idx="13">
                  <c:v>0.17199999999999999</c:v>
                </c:pt>
              </c:numCache>
            </c:numRef>
          </c:val>
          <c:smooth val="0"/>
          <c:extLst>
            <c:ext xmlns:c16="http://schemas.microsoft.com/office/drawing/2014/chart" uri="{C3380CC4-5D6E-409C-BE32-E72D297353CC}">
              <c16:uniqueId val="{00000006-36E1-2E42-9887-F23D1B1F9502}"/>
            </c:ext>
          </c:extLst>
        </c:ser>
        <c:ser>
          <c:idx val="7"/>
          <c:order val="7"/>
          <c:tx>
            <c:strRef>
              <c:f>Sheet1!$A$9</c:f>
              <c:strCache>
                <c:ptCount val="1"/>
                <c:pt idx="0">
                  <c:v>Movement causes Volume</c:v>
                </c:pt>
              </c:strCache>
            </c:strRef>
          </c:tx>
          <c:spPr>
            <a:ln w="22225" cap="rnd">
              <a:solidFill>
                <a:srgbClr val="FF0000"/>
              </a:solidFill>
            </a:ln>
            <a:effectLst>
              <a:glow rad="139700">
                <a:schemeClr val="accent2">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Sheet1!$B$9:$O$9</c:f>
              <c:numCache>
                <c:formatCode>0.000</c:formatCode>
                <c:ptCount val="14"/>
                <c:pt idx="0">
                  <c:v>0</c:v>
                </c:pt>
                <c:pt idx="1">
                  <c:v>0</c:v>
                </c:pt>
                <c:pt idx="2">
                  <c:v>0</c:v>
                </c:pt>
                <c:pt idx="3">
                  <c:v>0</c:v>
                </c:pt>
                <c:pt idx="4">
                  <c:v>0</c:v>
                </c:pt>
                <c:pt idx="5">
                  <c:v>0</c:v>
                </c:pt>
                <c:pt idx="6">
                  <c:v>0</c:v>
                </c:pt>
                <c:pt idx="7">
                  <c:v>0</c:v>
                </c:pt>
                <c:pt idx="8">
                  <c:v>0</c:v>
                </c:pt>
                <c:pt idx="9">
                  <c:v>1E-3</c:v>
                </c:pt>
                <c:pt idx="10">
                  <c:v>1E-3</c:v>
                </c:pt>
                <c:pt idx="11">
                  <c:v>1E-3</c:v>
                </c:pt>
                <c:pt idx="12">
                  <c:v>1E-3</c:v>
                </c:pt>
                <c:pt idx="13">
                  <c:v>1E-3</c:v>
                </c:pt>
              </c:numCache>
            </c:numRef>
          </c:val>
          <c:smooth val="0"/>
          <c:extLst>
            <c:ext xmlns:c16="http://schemas.microsoft.com/office/drawing/2014/chart" uri="{C3380CC4-5D6E-409C-BE32-E72D297353CC}">
              <c16:uniqueId val="{00000007-36E1-2E42-9887-F23D1B1F9502}"/>
            </c:ext>
          </c:extLst>
        </c:ser>
        <c:ser>
          <c:idx val="8"/>
          <c:order val="8"/>
          <c:tx>
            <c:strRef>
              <c:f>Sheet1!$A$10</c:f>
              <c:strCache>
                <c:ptCount val="1"/>
                <c:pt idx="0">
                  <c:v>Volume causes Price</c:v>
                </c:pt>
              </c:strCache>
            </c:strRef>
          </c:tx>
          <c:spPr>
            <a:ln w="22225" cap="rnd">
              <a:solidFill>
                <a:schemeClr val="accent3">
                  <a:lumMod val="60000"/>
                </a:schemeClr>
              </a:solidFill>
            </a:ln>
            <a:effectLst>
              <a:glow rad="139700">
                <a:schemeClr val="accent3">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Sheet1!$B$10:$O$10</c:f>
              <c:numCache>
                <c:formatCode>0.000</c:formatCode>
                <c:ptCount val="14"/>
                <c:pt idx="0">
                  <c:v>0.872</c:v>
                </c:pt>
                <c:pt idx="1">
                  <c:v>0.95299999999999996</c:v>
                </c:pt>
                <c:pt idx="2">
                  <c:v>0.36499999999999999</c:v>
                </c:pt>
                <c:pt idx="3">
                  <c:v>0.51900000000000002</c:v>
                </c:pt>
                <c:pt idx="4">
                  <c:v>0.66200000000000003</c:v>
                </c:pt>
                <c:pt idx="5">
                  <c:v>0.63900000000000001</c:v>
                </c:pt>
                <c:pt idx="6">
                  <c:v>0.19400000000000001</c:v>
                </c:pt>
                <c:pt idx="7">
                  <c:v>0.04</c:v>
                </c:pt>
                <c:pt idx="8">
                  <c:v>2.4E-2</c:v>
                </c:pt>
                <c:pt idx="9">
                  <c:v>2.5999999999999999E-2</c:v>
                </c:pt>
                <c:pt idx="10">
                  <c:v>2.3E-2</c:v>
                </c:pt>
                <c:pt idx="11">
                  <c:v>2.9000000000000001E-2</c:v>
                </c:pt>
                <c:pt idx="12">
                  <c:v>3.7999999999999999E-2</c:v>
                </c:pt>
                <c:pt idx="13">
                  <c:v>1.9E-2</c:v>
                </c:pt>
              </c:numCache>
            </c:numRef>
          </c:val>
          <c:smooth val="0"/>
          <c:extLst>
            <c:ext xmlns:c16="http://schemas.microsoft.com/office/drawing/2014/chart" uri="{C3380CC4-5D6E-409C-BE32-E72D297353CC}">
              <c16:uniqueId val="{00000008-36E1-2E42-9887-F23D1B1F9502}"/>
            </c:ext>
          </c:extLst>
        </c:ser>
        <c:ser>
          <c:idx val="9"/>
          <c:order val="9"/>
          <c:tx>
            <c:strRef>
              <c:f>Sheet1!$A$11</c:f>
              <c:strCache>
                <c:ptCount val="1"/>
                <c:pt idx="0">
                  <c:v>Price causes Volume</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Sheet1!$B$11:$O$11</c:f>
              <c:numCache>
                <c:formatCode>0.000</c:formatCode>
                <c:ptCount val="14"/>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smooth val="0"/>
          <c:extLst>
            <c:ext xmlns:c16="http://schemas.microsoft.com/office/drawing/2014/chart" uri="{C3380CC4-5D6E-409C-BE32-E72D297353CC}">
              <c16:uniqueId val="{00000009-36E1-2E42-9887-F23D1B1F9502}"/>
            </c:ext>
          </c:extLst>
        </c:ser>
        <c:dLbls>
          <c:showLegendKey val="0"/>
          <c:showVal val="0"/>
          <c:showCatName val="0"/>
          <c:showSerName val="0"/>
          <c:showPercent val="0"/>
          <c:showBubbleSize val="0"/>
        </c:dLbls>
        <c:smooth val="0"/>
        <c:axId val="385913967"/>
        <c:axId val="386062639"/>
      </c:lineChart>
      <c:catAx>
        <c:axId val="38591396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86062639"/>
        <c:crosses val="autoZero"/>
        <c:auto val="1"/>
        <c:lblAlgn val="ctr"/>
        <c:lblOffset val="100"/>
        <c:noMultiLvlLbl val="0"/>
      </c:catAx>
      <c:valAx>
        <c:axId val="386062639"/>
        <c:scaling>
          <c:orientation val="minMax"/>
          <c:min val="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85913967"/>
        <c:crosses val="autoZero"/>
        <c:crossBetween val="between"/>
        <c:majorUnit val="5.000000000000001E-2"/>
        <c:minorUnit val="5.000000000000001E-3"/>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Austrlian holding on-exchange product</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areaChart>
        <c:grouping val="standard"/>
        <c:varyColors val="0"/>
        <c:ser>
          <c:idx val="0"/>
          <c:order val="0"/>
          <c:spPr>
            <a:solidFill>
              <a:srgbClr val="00B0F0"/>
            </a:solidFill>
            <a:ln>
              <a:noFill/>
            </a:ln>
            <a:effectLst>
              <a:outerShdw blurRad="50800" dist="50800" dir="5400000" algn="ctr" rotWithShape="0">
                <a:srgbClr val="FFC000"/>
              </a:outerShdw>
            </a:effectLst>
          </c:spPr>
          <c:cat>
            <c:numRef>
              <c:f>ASX!$A$30:$A$44</c:f>
              <c:numCache>
                <c:formatCode>General</c:formatCode>
                <c:ptCount val="15"/>
                <c:pt idx="0">
                  <c:v>1990</c:v>
                </c:pt>
                <c:pt idx="1">
                  <c:v>1994</c:v>
                </c:pt>
                <c:pt idx="2">
                  <c:v>1997</c:v>
                </c:pt>
                <c:pt idx="3">
                  <c:v>1998</c:v>
                </c:pt>
                <c:pt idx="4">
                  <c:v>2000</c:v>
                </c:pt>
                <c:pt idx="5">
                  <c:v>2002</c:v>
                </c:pt>
                <c:pt idx="6">
                  <c:v>2003</c:v>
                </c:pt>
                <c:pt idx="7">
                  <c:v>2004</c:v>
                </c:pt>
                <c:pt idx="8">
                  <c:v>2006</c:v>
                </c:pt>
                <c:pt idx="9">
                  <c:v>2008</c:v>
                </c:pt>
                <c:pt idx="10">
                  <c:v>2010</c:v>
                </c:pt>
                <c:pt idx="11">
                  <c:v>2012</c:v>
                </c:pt>
                <c:pt idx="12">
                  <c:v>2014</c:v>
                </c:pt>
                <c:pt idx="13">
                  <c:v>2017</c:v>
                </c:pt>
                <c:pt idx="14">
                  <c:v>2020</c:v>
                </c:pt>
              </c:numCache>
            </c:numRef>
          </c:cat>
          <c:val>
            <c:numRef>
              <c:f>ASX!$B$30:$B$44</c:f>
              <c:numCache>
                <c:formatCode>0%</c:formatCode>
                <c:ptCount val="15"/>
                <c:pt idx="0">
                  <c:v>0.1</c:v>
                </c:pt>
                <c:pt idx="1">
                  <c:v>0.16</c:v>
                </c:pt>
                <c:pt idx="2">
                  <c:v>0.2</c:v>
                </c:pt>
                <c:pt idx="3">
                  <c:v>0.32</c:v>
                </c:pt>
                <c:pt idx="4">
                  <c:v>0.41</c:v>
                </c:pt>
                <c:pt idx="5">
                  <c:v>0.37</c:v>
                </c:pt>
                <c:pt idx="6">
                  <c:v>0.39</c:v>
                </c:pt>
                <c:pt idx="7">
                  <c:v>0.44</c:v>
                </c:pt>
                <c:pt idx="8">
                  <c:v>0.38</c:v>
                </c:pt>
                <c:pt idx="9">
                  <c:v>0.36</c:v>
                </c:pt>
                <c:pt idx="10">
                  <c:v>0.39</c:v>
                </c:pt>
                <c:pt idx="11">
                  <c:v>0.34</c:v>
                </c:pt>
                <c:pt idx="12">
                  <c:v>0.33</c:v>
                </c:pt>
                <c:pt idx="13">
                  <c:v>0.37</c:v>
                </c:pt>
                <c:pt idx="14">
                  <c:v>0.35</c:v>
                </c:pt>
              </c:numCache>
            </c:numRef>
          </c:val>
          <c:extLst>
            <c:ext xmlns:c16="http://schemas.microsoft.com/office/drawing/2014/chart" uri="{C3380CC4-5D6E-409C-BE32-E72D297353CC}">
              <c16:uniqueId val="{0000000F-3A3F-DE41-A5CC-D50B12617552}"/>
            </c:ext>
          </c:extLst>
        </c:ser>
        <c:dLbls>
          <c:showLegendKey val="0"/>
          <c:showVal val="0"/>
          <c:showCatName val="0"/>
          <c:showSerName val="0"/>
          <c:showPercent val="0"/>
          <c:showBubbleSize val="0"/>
        </c:dLbls>
        <c:axId val="401581839"/>
        <c:axId val="1304825520"/>
      </c:areaChart>
      <c:catAx>
        <c:axId val="401581839"/>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304825520"/>
        <c:crosses val="autoZero"/>
        <c:auto val="1"/>
        <c:lblAlgn val="ctr"/>
        <c:lblOffset val="100"/>
        <c:noMultiLvlLbl val="0"/>
      </c:catAx>
      <c:valAx>
        <c:axId val="1304825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01581839"/>
        <c:crosses val="autoZero"/>
        <c:crossBetween val="midCat"/>
      </c:valAx>
      <c:spPr>
        <a:noFill/>
        <a:ln>
          <a:noFill/>
        </a:ln>
        <a:effectLst/>
      </c:spPr>
    </c:plotArea>
    <c:plotVisOnly val="1"/>
    <c:dispBlanksAs val="gap"/>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Size of investment</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809-1B4D-9297-959233A60E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809-1B4D-9297-959233A60E7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809-1B4D-9297-959233A60E7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809-1B4D-9297-959233A60E7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809-1B4D-9297-959233A60E7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809-1B4D-9297-959233A60E7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809-1B4D-9297-959233A60E7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809-1B4D-9297-959233A60E77}"/>
              </c:ext>
            </c:extLst>
          </c:dPt>
          <c:cat>
            <c:strRef>
              <c:f>ASX!$A$73:$A$80</c:f>
              <c:strCache>
                <c:ptCount val="8"/>
                <c:pt idx="0">
                  <c:v>No investments</c:v>
                </c:pt>
                <c:pt idx="1">
                  <c:v>&lt;$100k</c:v>
                </c:pt>
                <c:pt idx="2">
                  <c:v>$100k-$500k</c:v>
                </c:pt>
                <c:pt idx="3">
                  <c:v>$500k-$1m</c:v>
                </c:pt>
                <c:pt idx="4">
                  <c:v>$1m-$2.5m</c:v>
                </c:pt>
                <c:pt idx="5">
                  <c:v>$2.5m-$5m</c:v>
                </c:pt>
                <c:pt idx="6">
                  <c:v>&gt;$5m</c:v>
                </c:pt>
                <c:pt idx="7">
                  <c:v>I'd rather not say</c:v>
                </c:pt>
              </c:strCache>
            </c:strRef>
          </c:cat>
          <c:val>
            <c:numRef>
              <c:f>ASX!$B$73:$B$80</c:f>
              <c:numCache>
                <c:formatCode>0%</c:formatCode>
                <c:ptCount val="8"/>
                <c:pt idx="0">
                  <c:v>0.02</c:v>
                </c:pt>
                <c:pt idx="1">
                  <c:v>0.41</c:v>
                </c:pt>
                <c:pt idx="2">
                  <c:v>0.26</c:v>
                </c:pt>
                <c:pt idx="3">
                  <c:v>0.11</c:v>
                </c:pt>
                <c:pt idx="4">
                  <c:v>0.08</c:v>
                </c:pt>
                <c:pt idx="5">
                  <c:v>0.04</c:v>
                </c:pt>
                <c:pt idx="6">
                  <c:v>0.02</c:v>
                </c:pt>
                <c:pt idx="7">
                  <c:v>0.06</c:v>
                </c:pt>
              </c:numCache>
            </c:numRef>
          </c:val>
          <c:extLst>
            <c:ext xmlns:c16="http://schemas.microsoft.com/office/drawing/2014/chart" uri="{C3380CC4-5D6E-409C-BE32-E72D297353CC}">
              <c16:uniqueId val="{00000010-E809-1B4D-9297-959233A60E77}"/>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Reason of investment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ASX!$A$58:$A$68</c:f>
              <c:strCache>
                <c:ptCount val="11"/>
                <c:pt idx="0">
                  <c:v>Other</c:v>
                </c:pt>
                <c:pt idx="1">
                  <c:v>Personal recommendations</c:v>
                </c:pt>
                <c:pt idx="2">
                  <c:v>Impacts on pension</c:v>
                </c:pt>
                <c:pt idx="3">
                  <c:v>ESG</c:v>
                </c:pt>
                <c:pt idx="4">
                  <c:v>Financial advice</c:v>
                </c:pt>
                <c:pt idx="5">
                  <c:v>Investment term</c:v>
                </c:pt>
                <c:pt idx="6">
                  <c:v>Tax effectiveness</c:v>
                </c:pt>
                <c:pt idx="7">
                  <c:v>Diversification</c:v>
                </c:pt>
                <c:pt idx="8">
                  <c:v>Personal circumstances</c:v>
                </c:pt>
                <c:pt idx="9">
                  <c:v>Investment risk</c:v>
                </c:pt>
                <c:pt idx="10">
                  <c:v>Investment return</c:v>
                </c:pt>
              </c:strCache>
            </c:strRef>
          </c:cat>
          <c:val>
            <c:numRef>
              <c:f>ASX!$B$58:$B$68</c:f>
              <c:numCache>
                <c:formatCode>0%</c:formatCode>
                <c:ptCount val="11"/>
                <c:pt idx="0">
                  <c:v>0.01</c:v>
                </c:pt>
                <c:pt idx="1">
                  <c:v>0.08</c:v>
                </c:pt>
                <c:pt idx="2">
                  <c:v>0.1</c:v>
                </c:pt>
                <c:pt idx="3">
                  <c:v>0.12</c:v>
                </c:pt>
                <c:pt idx="4">
                  <c:v>0.16</c:v>
                </c:pt>
                <c:pt idx="5">
                  <c:v>0.19</c:v>
                </c:pt>
                <c:pt idx="6">
                  <c:v>0.23</c:v>
                </c:pt>
                <c:pt idx="7">
                  <c:v>0.3</c:v>
                </c:pt>
                <c:pt idx="8">
                  <c:v>0.4</c:v>
                </c:pt>
                <c:pt idx="9">
                  <c:v>0.48</c:v>
                </c:pt>
                <c:pt idx="10">
                  <c:v>0.65</c:v>
                </c:pt>
              </c:numCache>
            </c:numRef>
          </c:val>
          <c:extLst>
            <c:ext xmlns:c16="http://schemas.microsoft.com/office/drawing/2014/chart" uri="{C3380CC4-5D6E-409C-BE32-E72D297353CC}">
              <c16:uniqueId val="{00000000-FC36-1B4A-B290-85C95D2AEB4F}"/>
            </c:ext>
          </c:extLst>
        </c:ser>
        <c:dLbls>
          <c:showLegendKey val="0"/>
          <c:showVal val="0"/>
          <c:showCatName val="0"/>
          <c:showSerName val="0"/>
          <c:showPercent val="0"/>
          <c:showBubbleSize val="0"/>
        </c:dLbls>
        <c:gapWidth val="182"/>
        <c:axId val="419455167"/>
        <c:axId val="1240018048"/>
      </c:barChart>
      <c:catAx>
        <c:axId val="4194551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240018048"/>
        <c:crosses val="autoZero"/>
        <c:auto val="1"/>
        <c:lblAlgn val="ctr"/>
        <c:lblOffset val="100"/>
        <c:noMultiLvlLbl val="0"/>
      </c:catAx>
      <c:valAx>
        <c:axId val="124001804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19455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Source of investment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cat>
            <c:strRef>
              <c:f>ASX!$A$14:$A$17</c:f>
              <c:strCache>
                <c:ptCount val="4"/>
                <c:pt idx="0">
                  <c:v>Company structure</c:v>
                </c:pt>
                <c:pt idx="1">
                  <c:v>SMSF</c:v>
                </c:pt>
                <c:pt idx="2">
                  <c:v>Family trusts</c:v>
                </c:pt>
                <c:pt idx="3">
                  <c:v>Personal capacity</c:v>
                </c:pt>
              </c:strCache>
            </c:strRef>
          </c:cat>
          <c:val>
            <c:numRef>
              <c:f>ASX!$B$14:$B$17</c:f>
              <c:numCache>
                <c:formatCode>0%</c:formatCode>
                <c:ptCount val="4"/>
                <c:pt idx="0">
                  <c:v>0.1</c:v>
                </c:pt>
                <c:pt idx="1">
                  <c:v>0.11</c:v>
                </c:pt>
                <c:pt idx="2">
                  <c:v>0.16</c:v>
                </c:pt>
                <c:pt idx="3">
                  <c:v>0.86</c:v>
                </c:pt>
              </c:numCache>
            </c:numRef>
          </c:val>
          <c:extLst>
            <c:ext xmlns:c16="http://schemas.microsoft.com/office/drawing/2014/chart" uri="{C3380CC4-5D6E-409C-BE32-E72D297353CC}">
              <c16:uniqueId val="{00000000-04C6-6843-8E7E-B4C2013799A9}"/>
            </c:ext>
          </c:extLst>
        </c:ser>
        <c:dLbls>
          <c:showLegendKey val="0"/>
          <c:showVal val="0"/>
          <c:showCatName val="0"/>
          <c:showSerName val="0"/>
          <c:showPercent val="0"/>
          <c:showBubbleSize val="0"/>
        </c:dLbls>
        <c:gapWidth val="150"/>
        <c:overlap val="100"/>
        <c:axId val="819947055"/>
        <c:axId val="1198275760"/>
      </c:barChart>
      <c:catAx>
        <c:axId val="8199470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198275760"/>
        <c:crosses val="autoZero"/>
        <c:auto val="1"/>
        <c:lblAlgn val="ctr"/>
        <c:lblOffset val="100"/>
        <c:noMultiLvlLbl val="0"/>
      </c:catAx>
      <c:valAx>
        <c:axId val="119827576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1994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Source of information</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ASX!$A$91:$A$95</c:f>
              <c:strCache>
                <c:ptCount val="5"/>
                <c:pt idx="0">
                  <c:v>Social media</c:v>
                </c:pt>
                <c:pt idx="1">
                  <c:v>Financial adviser</c:v>
                </c:pt>
                <c:pt idx="2">
                  <c:v>Newspapers</c:v>
                </c:pt>
                <c:pt idx="3">
                  <c:v>Friends and family</c:v>
                </c:pt>
                <c:pt idx="4">
                  <c:v>Youtube</c:v>
                </c:pt>
              </c:strCache>
            </c:strRef>
          </c:cat>
          <c:val>
            <c:numRef>
              <c:f>ASX!$B$91:$B$95</c:f>
              <c:numCache>
                <c:formatCode>0%</c:formatCode>
                <c:ptCount val="5"/>
                <c:pt idx="0">
                  <c:v>0.18</c:v>
                </c:pt>
                <c:pt idx="1">
                  <c:v>0.28999999999999998</c:v>
                </c:pt>
                <c:pt idx="2">
                  <c:v>0.3</c:v>
                </c:pt>
                <c:pt idx="3">
                  <c:v>0.34</c:v>
                </c:pt>
                <c:pt idx="4">
                  <c:v>0.41</c:v>
                </c:pt>
              </c:numCache>
            </c:numRef>
          </c:val>
          <c:extLst>
            <c:ext xmlns:c16="http://schemas.microsoft.com/office/drawing/2014/chart" uri="{C3380CC4-5D6E-409C-BE32-E72D297353CC}">
              <c16:uniqueId val="{00000000-D837-3348-BFEA-BD2F43354A79}"/>
            </c:ext>
          </c:extLst>
        </c:ser>
        <c:dLbls>
          <c:showLegendKey val="0"/>
          <c:showVal val="0"/>
          <c:showCatName val="0"/>
          <c:showSerName val="0"/>
          <c:showPercent val="0"/>
          <c:showBubbleSize val="0"/>
        </c:dLbls>
        <c:gapWidth val="182"/>
        <c:axId val="722269551"/>
        <c:axId val="1195925568"/>
      </c:barChart>
      <c:catAx>
        <c:axId val="7222695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195925568"/>
        <c:crosses val="autoZero"/>
        <c:auto val="1"/>
        <c:lblAlgn val="ctr"/>
        <c:lblOffset val="100"/>
        <c:noMultiLvlLbl val="0"/>
      </c:catAx>
      <c:valAx>
        <c:axId val="119592556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722269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AZN </a:t>
            </a:r>
            <a:r>
              <a:rPr lang="en-US" sz="1800" baseline="0"/>
              <a:t>Prices</a:t>
            </a:r>
            <a:endParaRPr lang="en-US" sz="1800"/>
          </a:p>
        </c:rich>
      </c:tx>
      <c:overlay val="0"/>
      <c:spPr>
        <a:noFill/>
        <a:ln w="25400">
          <a:noFill/>
        </a:ln>
      </c:spPr>
    </c:title>
    <c:autoTitleDeleted val="0"/>
    <c:plotArea>
      <c:layout/>
      <c:lineChart>
        <c:grouping val="standard"/>
        <c:varyColors val="0"/>
        <c:ser>
          <c:idx val="0"/>
          <c:order val="0"/>
          <c:tx>
            <c:strRef>
              <c:f>AZNClosePrice!$B$1</c:f>
              <c:strCache>
                <c:ptCount val="1"/>
                <c:pt idx="0">
                  <c:v>Close</c:v>
                </c:pt>
              </c:strCache>
            </c:strRef>
          </c:tx>
          <c:spPr>
            <a:ln w="22225" cap="rnd">
              <a:solidFill>
                <a:schemeClr val="accent1"/>
              </a:solidFill>
            </a:ln>
            <a:effectLst>
              <a:glow rad="139700">
                <a:schemeClr val="accent1">
                  <a:satMod val="175000"/>
                  <a:alpha val="14000"/>
                </a:schemeClr>
              </a:glow>
            </a:effectLst>
          </c:spPr>
          <c:marker>
            <c:symbol val="none"/>
          </c:marker>
          <c:cat>
            <c:numRef>
              <c:f>AZNClosePrice!$A$2:$A$4752</c:f>
              <c:numCache>
                <c:formatCode>m/d/yy</c:formatCode>
                <c:ptCount val="4751"/>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37732</c:v>
                </c:pt>
                <c:pt idx="43">
                  <c:v>37733</c:v>
                </c:pt>
                <c:pt idx="44">
                  <c:v>37734</c:v>
                </c:pt>
                <c:pt idx="45">
                  <c:v>37735</c:v>
                </c:pt>
                <c:pt idx="46">
                  <c:v>37736</c:v>
                </c:pt>
                <c:pt idx="47">
                  <c:v>37739</c:v>
                </c:pt>
                <c:pt idx="48">
                  <c:v>37740</c:v>
                </c:pt>
                <c:pt idx="49">
                  <c:v>37741</c:v>
                </c:pt>
                <c:pt idx="50">
                  <c:v>37742</c:v>
                </c:pt>
                <c:pt idx="51">
                  <c:v>37743</c:v>
                </c:pt>
                <c:pt idx="52">
                  <c:v>37746</c:v>
                </c:pt>
                <c:pt idx="53">
                  <c:v>37747</c:v>
                </c:pt>
                <c:pt idx="54">
                  <c:v>37748</c:v>
                </c:pt>
                <c:pt idx="55">
                  <c:v>37749</c:v>
                </c:pt>
                <c:pt idx="56">
                  <c:v>37750</c:v>
                </c:pt>
                <c:pt idx="57">
                  <c:v>37753</c:v>
                </c:pt>
                <c:pt idx="58">
                  <c:v>37754</c:v>
                </c:pt>
                <c:pt idx="59">
                  <c:v>37755</c:v>
                </c:pt>
                <c:pt idx="60">
                  <c:v>37756</c:v>
                </c:pt>
                <c:pt idx="61">
                  <c:v>37757</c:v>
                </c:pt>
                <c:pt idx="62">
                  <c:v>37760</c:v>
                </c:pt>
                <c:pt idx="63">
                  <c:v>37761</c:v>
                </c:pt>
                <c:pt idx="64">
                  <c:v>37762</c:v>
                </c:pt>
                <c:pt idx="65">
                  <c:v>37763</c:v>
                </c:pt>
                <c:pt idx="66">
                  <c:v>37764</c:v>
                </c:pt>
                <c:pt idx="67">
                  <c:v>37768</c:v>
                </c:pt>
                <c:pt idx="68">
                  <c:v>37769</c:v>
                </c:pt>
                <c:pt idx="69">
                  <c:v>37770</c:v>
                </c:pt>
                <c:pt idx="70">
                  <c:v>37771</c:v>
                </c:pt>
                <c:pt idx="71">
                  <c:v>37774</c:v>
                </c:pt>
                <c:pt idx="72">
                  <c:v>37775</c:v>
                </c:pt>
                <c:pt idx="73">
                  <c:v>37776</c:v>
                </c:pt>
                <c:pt idx="74">
                  <c:v>37777</c:v>
                </c:pt>
                <c:pt idx="75">
                  <c:v>37778</c:v>
                </c:pt>
                <c:pt idx="76">
                  <c:v>37781</c:v>
                </c:pt>
                <c:pt idx="77">
                  <c:v>37782</c:v>
                </c:pt>
                <c:pt idx="78">
                  <c:v>37783</c:v>
                </c:pt>
                <c:pt idx="79">
                  <c:v>37784</c:v>
                </c:pt>
                <c:pt idx="80">
                  <c:v>37785</c:v>
                </c:pt>
                <c:pt idx="81">
                  <c:v>37788</c:v>
                </c:pt>
                <c:pt idx="82">
                  <c:v>37789</c:v>
                </c:pt>
                <c:pt idx="83">
                  <c:v>37790</c:v>
                </c:pt>
                <c:pt idx="84">
                  <c:v>37791</c:v>
                </c:pt>
                <c:pt idx="85">
                  <c:v>37792</c:v>
                </c:pt>
                <c:pt idx="86">
                  <c:v>37795</c:v>
                </c:pt>
                <c:pt idx="87">
                  <c:v>37796</c:v>
                </c:pt>
                <c:pt idx="88">
                  <c:v>37797</c:v>
                </c:pt>
                <c:pt idx="89">
                  <c:v>37798</c:v>
                </c:pt>
                <c:pt idx="90">
                  <c:v>37799</c:v>
                </c:pt>
                <c:pt idx="91">
                  <c:v>37802</c:v>
                </c:pt>
                <c:pt idx="92">
                  <c:v>37803</c:v>
                </c:pt>
                <c:pt idx="93">
                  <c:v>37804</c:v>
                </c:pt>
                <c:pt idx="94">
                  <c:v>37805</c:v>
                </c:pt>
                <c:pt idx="95">
                  <c:v>37809</c:v>
                </c:pt>
                <c:pt idx="96">
                  <c:v>37810</c:v>
                </c:pt>
                <c:pt idx="97">
                  <c:v>37811</c:v>
                </c:pt>
                <c:pt idx="98">
                  <c:v>37812</c:v>
                </c:pt>
                <c:pt idx="99">
                  <c:v>37813</c:v>
                </c:pt>
                <c:pt idx="100">
                  <c:v>37816</c:v>
                </c:pt>
                <c:pt idx="101">
                  <c:v>37817</c:v>
                </c:pt>
                <c:pt idx="102">
                  <c:v>37818</c:v>
                </c:pt>
                <c:pt idx="103">
                  <c:v>37819</c:v>
                </c:pt>
                <c:pt idx="104">
                  <c:v>37820</c:v>
                </c:pt>
                <c:pt idx="105">
                  <c:v>37823</c:v>
                </c:pt>
                <c:pt idx="106">
                  <c:v>37824</c:v>
                </c:pt>
                <c:pt idx="107">
                  <c:v>37825</c:v>
                </c:pt>
                <c:pt idx="108">
                  <c:v>37826</c:v>
                </c:pt>
                <c:pt idx="109">
                  <c:v>37827</c:v>
                </c:pt>
                <c:pt idx="110">
                  <c:v>37830</c:v>
                </c:pt>
                <c:pt idx="111">
                  <c:v>37831</c:v>
                </c:pt>
                <c:pt idx="112">
                  <c:v>37832</c:v>
                </c:pt>
                <c:pt idx="113">
                  <c:v>37833</c:v>
                </c:pt>
                <c:pt idx="114">
                  <c:v>37834</c:v>
                </c:pt>
                <c:pt idx="115">
                  <c:v>37837</c:v>
                </c:pt>
                <c:pt idx="116">
                  <c:v>37838</c:v>
                </c:pt>
                <c:pt idx="117">
                  <c:v>37839</c:v>
                </c:pt>
                <c:pt idx="118">
                  <c:v>37840</c:v>
                </c:pt>
                <c:pt idx="119">
                  <c:v>37841</c:v>
                </c:pt>
                <c:pt idx="120">
                  <c:v>37844</c:v>
                </c:pt>
                <c:pt idx="121">
                  <c:v>37845</c:v>
                </c:pt>
                <c:pt idx="122">
                  <c:v>37846</c:v>
                </c:pt>
                <c:pt idx="123">
                  <c:v>37847</c:v>
                </c:pt>
                <c:pt idx="124">
                  <c:v>37848</c:v>
                </c:pt>
                <c:pt idx="125">
                  <c:v>37851</c:v>
                </c:pt>
                <c:pt idx="126">
                  <c:v>37852</c:v>
                </c:pt>
                <c:pt idx="127">
                  <c:v>37853</c:v>
                </c:pt>
                <c:pt idx="128">
                  <c:v>37854</c:v>
                </c:pt>
                <c:pt idx="129">
                  <c:v>37855</c:v>
                </c:pt>
                <c:pt idx="130">
                  <c:v>37858</c:v>
                </c:pt>
                <c:pt idx="131">
                  <c:v>37859</c:v>
                </c:pt>
                <c:pt idx="132">
                  <c:v>37860</c:v>
                </c:pt>
                <c:pt idx="133">
                  <c:v>37861</c:v>
                </c:pt>
                <c:pt idx="134">
                  <c:v>37862</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37981</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38006</c:v>
                </c:pt>
                <c:pt idx="232">
                  <c:v>38007</c:v>
                </c:pt>
                <c:pt idx="233">
                  <c:v>38008</c:v>
                </c:pt>
                <c:pt idx="234">
                  <c:v>38009</c:v>
                </c:pt>
                <c:pt idx="235">
                  <c:v>38012</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38089</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38139</c:v>
                </c:pt>
                <c:pt idx="324">
                  <c:v>38140</c:v>
                </c:pt>
                <c:pt idx="325">
                  <c:v>38141</c:v>
                </c:pt>
                <c:pt idx="326">
                  <c:v>38142</c:v>
                </c:pt>
                <c:pt idx="327">
                  <c:v>38145</c:v>
                </c:pt>
                <c:pt idx="328">
                  <c:v>38146</c:v>
                </c:pt>
                <c:pt idx="329">
                  <c:v>38147</c:v>
                </c:pt>
                <c:pt idx="330">
                  <c:v>38148</c:v>
                </c:pt>
                <c:pt idx="331">
                  <c:v>38152</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38174</c:v>
                </c:pt>
                <c:pt idx="347">
                  <c:v>38175</c:v>
                </c:pt>
                <c:pt idx="348">
                  <c:v>38176</c:v>
                </c:pt>
                <c:pt idx="349">
                  <c:v>38177</c:v>
                </c:pt>
                <c:pt idx="350">
                  <c:v>38180</c:v>
                </c:pt>
                <c:pt idx="351">
                  <c:v>38181</c:v>
                </c:pt>
                <c:pt idx="352">
                  <c:v>38182</c:v>
                </c:pt>
                <c:pt idx="353">
                  <c:v>38183</c:v>
                </c:pt>
                <c:pt idx="354">
                  <c:v>38184</c:v>
                </c:pt>
                <c:pt idx="355">
                  <c:v>38187</c:v>
                </c:pt>
                <c:pt idx="356">
                  <c:v>38188</c:v>
                </c:pt>
                <c:pt idx="357">
                  <c:v>38189</c:v>
                </c:pt>
                <c:pt idx="358">
                  <c:v>38190</c:v>
                </c:pt>
                <c:pt idx="359">
                  <c:v>38191</c:v>
                </c:pt>
                <c:pt idx="360">
                  <c:v>38194</c:v>
                </c:pt>
                <c:pt idx="361">
                  <c:v>38195</c:v>
                </c:pt>
                <c:pt idx="362">
                  <c:v>38196</c:v>
                </c:pt>
                <c:pt idx="363">
                  <c:v>38197</c:v>
                </c:pt>
                <c:pt idx="364">
                  <c:v>38198</c:v>
                </c:pt>
                <c:pt idx="365">
                  <c:v>38201</c:v>
                </c:pt>
                <c:pt idx="366">
                  <c:v>38202</c:v>
                </c:pt>
                <c:pt idx="367">
                  <c:v>38203</c:v>
                </c:pt>
                <c:pt idx="368">
                  <c:v>38204</c:v>
                </c:pt>
                <c:pt idx="369">
                  <c:v>38205</c:v>
                </c:pt>
                <c:pt idx="370">
                  <c:v>38208</c:v>
                </c:pt>
                <c:pt idx="371">
                  <c:v>38209</c:v>
                </c:pt>
                <c:pt idx="372">
                  <c:v>38210</c:v>
                </c:pt>
                <c:pt idx="373">
                  <c:v>38211</c:v>
                </c:pt>
                <c:pt idx="374">
                  <c:v>38212</c:v>
                </c:pt>
                <c:pt idx="375">
                  <c:v>38215</c:v>
                </c:pt>
                <c:pt idx="376">
                  <c:v>38216</c:v>
                </c:pt>
                <c:pt idx="377">
                  <c:v>38217</c:v>
                </c:pt>
                <c:pt idx="378">
                  <c:v>38218</c:v>
                </c:pt>
                <c:pt idx="379">
                  <c:v>38219</c:v>
                </c:pt>
                <c:pt idx="380">
                  <c:v>38222</c:v>
                </c:pt>
                <c:pt idx="381">
                  <c:v>38223</c:v>
                </c:pt>
                <c:pt idx="382">
                  <c:v>38224</c:v>
                </c:pt>
                <c:pt idx="383">
                  <c:v>38225</c:v>
                </c:pt>
                <c:pt idx="384">
                  <c:v>38226</c:v>
                </c:pt>
                <c:pt idx="385">
                  <c:v>38229</c:v>
                </c:pt>
                <c:pt idx="386">
                  <c:v>38230</c:v>
                </c:pt>
                <c:pt idx="387">
                  <c:v>38231</c:v>
                </c:pt>
                <c:pt idx="388">
                  <c:v>38232</c:v>
                </c:pt>
                <c:pt idx="389">
                  <c:v>38233</c:v>
                </c:pt>
                <c:pt idx="390">
                  <c:v>38237</c:v>
                </c:pt>
                <c:pt idx="391">
                  <c:v>38238</c:v>
                </c:pt>
                <c:pt idx="392">
                  <c:v>38239</c:v>
                </c:pt>
                <c:pt idx="393">
                  <c:v>38240</c:v>
                </c:pt>
                <c:pt idx="394">
                  <c:v>38243</c:v>
                </c:pt>
                <c:pt idx="395">
                  <c:v>38244</c:v>
                </c:pt>
                <c:pt idx="396">
                  <c:v>38245</c:v>
                </c:pt>
                <c:pt idx="397">
                  <c:v>38246</c:v>
                </c:pt>
                <c:pt idx="398">
                  <c:v>38247</c:v>
                </c:pt>
                <c:pt idx="399">
                  <c:v>38250</c:v>
                </c:pt>
                <c:pt idx="400">
                  <c:v>38251</c:v>
                </c:pt>
                <c:pt idx="401">
                  <c:v>38252</c:v>
                </c:pt>
                <c:pt idx="402">
                  <c:v>38253</c:v>
                </c:pt>
                <c:pt idx="403">
                  <c:v>38254</c:v>
                </c:pt>
                <c:pt idx="404">
                  <c:v>38257</c:v>
                </c:pt>
                <c:pt idx="405">
                  <c:v>38258</c:v>
                </c:pt>
                <c:pt idx="406">
                  <c:v>38259</c:v>
                </c:pt>
                <c:pt idx="407">
                  <c:v>38260</c:v>
                </c:pt>
                <c:pt idx="408">
                  <c:v>38261</c:v>
                </c:pt>
                <c:pt idx="409">
                  <c:v>38264</c:v>
                </c:pt>
                <c:pt idx="410">
                  <c:v>38265</c:v>
                </c:pt>
                <c:pt idx="411">
                  <c:v>38266</c:v>
                </c:pt>
                <c:pt idx="412">
                  <c:v>38267</c:v>
                </c:pt>
                <c:pt idx="413">
                  <c:v>38268</c:v>
                </c:pt>
                <c:pt idx="414">
                  <c:v>38271</c:v>
                </c:pt>
                <c:pt idx="415">
                  <c:v>38272</c:v>
                </c:pt>
                <c:pt idx="416">
                  <c:v>38273</c:v>
                </c:pt>
                <c:pt idx="417">
                  <c:v>38274</c:v>
                </c:pt>
                <c:pt idx="418">
                  <c:v>38275</c:v>
                </c:pt>
                <c:pt idx="419">
                  <c:v>38278</c:v>
                </c:pt>
                <c:pt idx="420">
                  <c:v>38279</c:v>
                </c:pt>
                <c:pt idx="421">
                  <c:v>38280</c:v>
                </c:pt>
                <c:pt idx="422">
                  <c:v>38281</c:v>
                </c:pt>
                <c:pt idx="423">
                  <c:v>38282</c:v>
                </c:pt>
                <c:pt idx="424">
                  <c:v>38285</c:v>
                </c:pt>
                <c:pt idx="425">
                  <c:v>38286</c:v>
                </c:pt>
                <c:pt idx="426">
                  <c:v>38287</c:v>
                </c:pt>
                <c:pt idx="427">
                  <c:v>38288</c:v>
                </c:pt>
                <c:pt idx="428">
                  <c:v>38289</c:v>
                </c:pt>
                <c:pt idx="429">
                  <c:v>38292</c:v>
                </c:pt>
                <c:pt idx="430">
                  <c:v>38293</c:v>
                </c:pt>
                <c:pt idx="431">
                  <c:v>38294</c:v>
                </c:pt>
                <c:pt idx="432">
                  <c:v>38295</c:v>
                </c:pt>
                <c:pt idx="433">
                  <c:v>38296</c:v>
                </c:pt>
                <c:pt idx="434">
                  <c:v>38299</c:v>
                </c:pt>
                <c:pt idx="435">
                  <c:v>38300</c:v>
                </c:pt>
                <c:pt idx="436">
                  <c:v>38301</c:v>
                </c:pt>
                <c:pt idx="437">
                  <c:v>38302</c:v>
                </c:pt>
                <c:pt idx="438">
                  <c:v>38303</c:v>
                </c:pt>
                <c:pt idx="439">
                  <c:v>38306</c:v>
                </c:pt>
                <c:pt idx="440">
                  <c:v>38307</c:v>
                </c:pt>
                <c:pt idx="441">
                  <c:v>38308</c:v>
                </c:pt>
                <c:pt idx="442">
                  <c:v>38309</c:v>
                </c:pt>
                <c:pt idx="443">
                  <c:v>38310</c:v>
                </c:pt>
                <c:pt idx="444">
                  <c:v>38313</c:v>
                </c:pt>
                <c:pt idx="445">
                  <c:v>38314</c:v>
                </c:pt>
                <c:pt idx="446">
                  <c:v>38315</c:v>
                </c:pt>
                <c:pt idx="447">
                  <c:v>38317</c:v>
                </c:pt>
                <c:pt idx="448">
                  <c:v>38320</c:v>
                </c:pt>
                <c:pt idx="449">
                  <c:v>38321</c:v>
                </c:pt>
                <c:pt idx="450">
                  <c:v>38322</c:v>
                </c:pt>
                <c:pt idx="451">
                  <c:v>38323</c:v>
                </c:pt>
                <c:pt idx="452">
                  <c:v>38324</c:v>
                </c:pt>
                <c:pt idx="453">
                  <c:v>38327</c:v>
                </c:pt>
                <c:pt idx="454">
                  <c:v>38328</c:v>
                </c:pt>
                <c:pt idx="455">
                  <c:v>38329</c:v>
                </c:pt>
                <c:pt idx="456">
                  <c:v>38330</c:v>
                </c:pt>
                <c:pt idx="457">
                  <c:v>38331</c:v>
                </c:pt>
                <c:pt idx="458">
                  <c:v>38334</c:v>
                </c:pt>
                <c:pt idx="459">
                  <c:v>38335</c:v>
                </c:pt>
                <c:pt idx="460">
                  <c:v>38336</c:v>
                </c:pt>
                <c:pt idx="461">
                  <c:v>38337</c:v>
                </c:pt>
                <c:pt idx="462">
                  <c:v>38338</c:v>
                </c:pt>
                <c:pt idx="463">
                  <c:v>38341</c:v>
                </c:pt>
                <c:pt idx="464">
                  <c:v>38342</c:v>
                </c:pt>
                <c:pt idx="465">
                  <c:v>38343</c:v>
                </c:pt>
                <c:pt idx="466">
                  <c:v>38344</c:v>
                </c:pt>
                <c:pt idx="467">
                  <c:v>38348</c:v>
                </c:pt>
                <c:pt idx="468">
                  <c:v>38349</c:v>
                </c:pt>
                <c:pt idx="469">
                  <c:v>38350</c:v>
                </c:pt>
                <c:pt idx="470">
                  <c:v>38351</c:v>
                </c:pt>
                <c:pt idx="471">
                  <c:v>38352</c:v>
                </c:pt>
                <c:pt idx="472">
                  <c:v>38355</c:v>
                </c:pt>
                <c:pt idx="473">
                  <c:v>38356</c:v>
                </c:pt>
                <c:pt idx="474">
                  <c:v>38357</c:v>
                </c:pt>
                <c:pt idx="475">
                  <c:v>38358</c:v>
                </c:pt>
                <c:pt idx="476">
                  <c:v>38359</c:v>
                </c:pt>
                <c:pt idx="477">
                  <c:v>38362</c:v>
                </c:pt>
                <c:pt idx="478">
                  <c:v>38363</c:v>
                </c:pt>
                <c:pt idx="479">
                  <c:v>38364</c:v>
                </c:pt>
                <c:pt idx="480">
                  <c:v>38365</c:v>
                </c:pt>
                <c:pt idx="481">
                  <c:v>38366</c:v>
                </c:pt>
                <c:pt idx="482">
                  <c:v>38370</c:v>
                </c:pt>
                <c:pt idx="483">
                  <c:v>38371</c:v>
                </c:pt>
                <c:pt idx="484">
                  <c:v>38372</c:v>
                </c:pt>
                <c:pt idx="485">
                  <c:v>38373</c:v>
                </c:pt>
                <c:pt idx="486">
                  <c:v>38376</c:v>
                </c:pt>
                <c:pt idx="487">
                  <c:v>38377</c:v>
                </c:pt>
                <c:pt idx="488">
                  <c:v>38378</c:v>
                </c:pt>
                <c:pt idx="489">
                  <c:v>38379</c:v>
                </c:pt>
                <c:pt idx="490">
                  <c:v>38380</c:v>
                </c:pt>
                <c:pt idx="491">
                  <c:v>38383</c:v>
                </c:pt>
                <c:pt idx="492">
                  <c:v>38384</c:v>
                </c:pt>
                <c:pt idx="493">
                  <c:v>38385</c:v>
                </c:pt>
                <c:pt idx="494">
                  <c:v>38386</c:v>
                </c:pt>
                <c:pt idx="495">
                  <c:v>38387</c:v>
                </c:pt>
                <c:pt idx="496">
                  <c:v>38390</c:v>
                </c:pt>
                <c:pt idx="497">
                  <c:v>38391</c:v>
                </c:pt>
                <c:pt idx="498">
                  <c:v>38392</c:v>
                </c:pt>
                <c:pt idx="499">
                  <c:v>38393</c:v>
                </c:pt>
                <c:pt idx="500">
                  <c:v>38394</c:v>
                </c:pt>
                <c:pt idx="501">
                  <c:v>38397</c:v>
                </c:pt>
                <c:pt idx="502">
                  <c:v>38398</c:v>
                </c:pt>
                <c:pt idx="503">
                  <c:v>38399</c:v>
                </c:pt>
                <c:pt idx="504">
                  <c:v>38400</c:v>
                </c:pt>
                <c:pt idx="505">
                  <c:v>38401</c:v>
                </c:pt>
                <c:pt idx="506">
                  <c:v>38405</c:v>
                </c:pt>
                <c:pt idx="507">
                  <c:v>38406</c:v>
                </c:pt>
                <c:pt idx="508">
                  <c:v>38407</c:v>
                </c:pt>
                <c:pt idx="509">
                  <c:v>38408</c:v>
                </c:pt>
                <c:pt idx="510">
                  <c:v>38411</c:v>
                </c:pt>
                <c:pt idx="511">
                  <c:v>38412</c:v>
                </c:pt>
                <c:pt idx="512">
                  <c:v>38413</c:v>
                </c:pt>
                <c:pt idx="513">
                  <c:v>38414</c:v>
                </c:pt>
                <c:pt idx="514">
                  <c:v>38415</c:v>
                </c:pt>
                <c:pt idx="515">
                  <c:v>38418</c:v>
                </c:pt>
                <c:pt idx="516">
                  <c:v>38419</c:v>
                </c:pt>
                <c:pt idx="517">
                  <c:v>38420</c:v>
                </c:pt>
                <c:pt idx="518">
                  <c:v>38421</c:v>
                </c:pt>
                <c:pt idx="519">
                  <c:v>38422</c:v>
                </c:pt>
                <c:pt idx="520">
                  <c:v>38425</c:v>
                </c:pt>
                <c:pt idx="521">
                  <c:v>38426</c:v>
                </c:pt>
                <c:pt idx="522">
                  <c:v>38427</c:v>
                </c:pt>
                <c:pt idx="523">
                  <c:v>38428</c:v>
                </c:pt>
                <c:pt idx="524">
                  <c:v>38429</c:v>
                </c:pt>
                <c:pt idx="525">
                  <c:v>38432</c:v>
                </c:pt>
                <c:pt idx="526">
                  <c:v>38433</c:v>
                </c:pt>
                <c:pt idx="527">
                  <c:v>38434</c:v>
                </c:pt>
                <c:pt idx="528">
                  <c:v>38435</c:v>
                </c:pt>
                <c:pt idx="529">
                  <c:v>38439</c:v>
                </c:pt>
                <c:pt idx="530">
                  <c:v>38440</c:v>
                </c:pt>
                <c:pt idx="531">
                  <c:v>38441</c:v>
                </c:pt>
                <c:pt idx="532">
                  <c:v>38442</c:v>
                </c:pt>
                <c:pt idx="533">
                  <c:v>38443</c:v>
                </c:pt>
                <c:pt idx="534">
                  <c:v>38446</c:v>
                </c:pt>
                <c:pt idx="535">
                  <c:v>38447</c:v>
                </c:pt>
                <c:pt idx="536">
                  <c:v>38448</c:v>
                </c:pt>
                <c:pt idx="537">
                  <c:v>38449</c:v>
                </c:pt>
                <c:pt idx="538">
                  <c:v>38450</c:v>
                </c:pt>
                <c:pt idx="539">
                  <c:v>38453</c:v>
                </c:pt>
                <c:pt idx="540">
                  <c:v>38454</c:v>
                </c:pt>
                <c:pt idx="541">
                  <c:v>38455</c:v>
                </c:pt>
                <c:pt idx="542">
                  <c:v>38456</c:v>
                </c:pt>
                <c:pt idx="543">
                  <c:v>38457</c:v>
                </c:pt>
                <c:pt idx="544">
                  <c:v>38460</c:v>
                </c:pt>
                <c:pt idx="545">
                  <c:v>38461</c:v>
                </c:pt>
                <c:pt idx="546">
                  <c:v>38462</c:v>
                </c:pt>
                <c:pt idx="547">
                  <c:v>38463</c:v>
                </c:pt>
                <c:pt idx="548">
                  <c:v>38464</c:v>
                </c:pt>
                <c:pt idx="549">
                  <c:v>38467</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38503</c:v>
                </c:pt>
                <c:pt idx="575">
                  <c:v>38504</c:v>
                </c:pt>
                <c:pt idx="576">
                  <c:v>38505</c:v>
                </c:pt>
                <c:pt idx="577">
                  <c:v>38506</c:v>
                </c:pt>
                <c:pt idx="578">
                  <c:v>38509</c:v>
                </c:pt>
                <c:pt idx="579">
                  <c:v>38510</c:v>
                </c:pt>
                <c:pt idx="580">
                  <c:v>38511</c:v>
                </c:pt>
                <c:pt idx="581">
                  <c:v>38512</c:v>
                </c:pt>
                <c:pt idx="582">
                  <c:v>38513</c:v>
                </c:pt>
                <c:pt idx="583">
                  <c:v>38516</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38538</c:v>
                </c:pt>
                <c:pt idx="599">
                  <c:v>38539</c:v>
                </c:pt>
                <c:pt idx="600">
                  <c:v>38540</c:v>
                </c:pt>
                <c:pt idx="601">
                  <c:v>38541</c:v>
                </c:pt>
                <c:pt idx="602">
                  <c:v>38544</c:v>
                </c:pt>
                <c:pt idx="603">
                  <c:v>38545</c:v>
                </c:pt>
                <c:pt idx="604">
                  <c:v>38546</c:v>
                </c:pt>
                <c:pt idx="605">
                  <c:v>38547</c:v>
                </c:pt>
                <c:pt idx="606">
                  <c:v>38548</c:v>
                </c:pt>
                <c:pt idx="607">
                  <c:v>38551</c:v>
                </c:pt>
                <c:pt idx="608">
                  <c:v>38552</c:v>
                </c:pt>
                <c:pt idx="609">
                  <c:v>38553</c:v>
                </c:pt>
                <c:pt idx="610">
                  <c:v>38554</c:v>
                </c:pt>
                <c:pt idx="611">
                  <c:v>38555</c:v>
                </c:pt>
                <c:pt idx="612">
                  <c:v>38558</c:v>
                </c:pt>
                <c:pt idx="613">
                  <c:v>38559</c:v>
                </c:pt>
                <c:pt idx="614">
                  <c:v>38560</c:v>
                </c:pt>
                <c:pt idx="615">
                  <c:v>38561</c:v>
                </c:pt>
                <c:pt idx="616">
                  <c:v>38562</c:v>
                </c:pt>
                <c:pt idx="617">
                  <c:v>38565</c:v>
                </c:pt>
                <c:pt idx="618">
                  <c:v>38566</c:v>
                </c:pt>
                <c:pt idx="619">
                  <c:v>38567</c:v>
                </c:pt>
                <c:pt idx="620">
                  <c:v>38568</c:v>
                </c:pt>
                <c:pt idx="621">
                  <c:v>38569</c:v>
                </c:pt>
                <c:pt idx="622">
                  <c:v>38572</c:v>
                </c:pt>
                <c:pt idx="623">
                  <c:v>38573</c:v>
                </c:pt>
                <c:pt idx="624">
                  <c:v>38574</c:v>
                </c:pt>
                <c:pt idx="625">
                  <c:v>38575</c:v>
                </c:pt>
                <c:pt idx="626">
                  <c:v>38576</c:v>
                </c:pt>
                <c:pt idx="627">
                  <c:v>38579</c:v>
                </c:pt>
                <c:pt idx="628">
                  <c:v>38580</c:v>
                </c:pt>
                <c:pt idx="629">
                  <c:v>38581</c:v>
                </c:pt>
                <c:pt idx="630">
                  <c:v>38582</c:v>
                </c:pt>
                <c:pt idx="631">
                  <c:v>38583</c:v>
                </c:pt>
                <c:pt idx="632">
                  <c:v>38586</c:v>
                </c:pt>
                <c:pt idx="633">
                  <c:v>38587</c:v>
                </c:pt>
                <c:pt idx="634">
                  <c:v>38588</c:v>
                </c:pt>
                <c:pt idx="635">
                  <c:v>38589</c:v>
                </c:pt>
                <c:pt idx="636">
                  <c:v>38590</c:v>
                </c:pt>
                <c:pt idx="637">
                  <c:v>38593</c:v>
                </c:pt>
                <c:pt idx="638">
                  <c:v>38594</c:v>
                </c:pt>
                <c:pt idx="639">
                  <c:v>38595</c:v>
                </c:pt>
                <c:pt idx="640">
                  <c:v>38596</c:v>
                </c:pt>
                <c:pt idx="641">
                  <c:v>38597</c:v>
                </c:pt>
                <c:pt idx="642">
                  <c:v>38601</c:v>
                </c:pt>
                <c:pt idx="643">
                  <c:v>38602</c:v>
                </c:pt>
                <c:pt idx="644">
                  <c:v>38603</c:v>
                </c:pt>
                <c:pt idx="645">
                  <c:v>38604</c:v>
                </c:pt>
                <c:pt idx="646">
                  <c:v>38607</c:v>
                </c:pt>
                <c:pt idx="647">
                  <c:v>38608</c:v>
                </c:pt>
                <c:pt idx="648">
                  <c:v>38609</c:v>
                </c:pt>
                <c:pt idx="649">
                  <c:v>38610</c:v>
                </c:pt>
                <c:pt idx="650">
                  <c:v>38611</c:v>
                </c:pt>
                <c:pt idx="651">
                  <c:v>38614</c:v>
                </c:pt>
                <c:pt idx="652">
                  <c:v>38615</c:v>
                </c:pt>
                <c:pt idx="653">
                  <c:v>38616</c:v>
                </c:pt>
                <c:pt idx="654">
                  <c:v>38617</c:v>
                </c:pt>
                <c:pt idx="655">
                  <c:v>38618</c:v>
                </c:pt>
                <c:pt idx="656">
                  <c:v>38621</c:v>
                </c:pt>
                <c:pt idx="657">
                  <c:v>38622</c:v>
                </c:pt>
                <c:pt idx="658">
                  <c:v>38623</c:v>
                </c:pt>
                <c:pt idx="659">
                  <c:v>38624</c:v>
                </c:pt>
                <c:pt idx="660">
                  <c:v>38625</c:v>
                </c:pt>
                <c:pt idx="661">
                  <c:v>38628</c:v>
                </c:pt>
                <c:pt idx="662">
                  <c:v>38629</c:v>
                </c:pt>
                <c:pt idx="663">
                  <c:v>38630</c:v>
                </c:pt>
                <c:pt idx="664">
                  <c:v>38631</c:v>
                </c:pt>
                <c:pt idx="665">
                  <c:v>38632</c:v>
                </c:pt>
                <c:pt idx="666">
                  <c:v>38635</c:v>
                </c:pt>
                <c:pt idx="667">
                  <c:v>38636</c:v>
                </c:pt>
                <c:pt idx="668">
                  <c:v>38637</c:v>
                </c:pt>
                <c:pt idx="669">
                  <c:v>38638</c:v>
                </c:pt>
                <c:pt idx="670">
                  <c:v>38639</c:v>
                </c:pt>
                <c:pt idx="671">
                  <c:v>38642</c:v>
                </c:pt>
                <c:pt idx="672">
                  <c:v>38643</c:v>
                </c:pt>
                <c:pt idx="673">
                  <c:v>38644</c:v>
                </c:pt>
                <c:pt idx="674">
                  <c:v>38645</c:v>
                </c:pt>
                <c:pt idx="675">
                  <c:v>38646</c:v>
                </c:pt>
                <c:pt idx="676">
                  <c:v>38649</c:v>
                </c:pt>
                <c:pt idx="677">
                  <c:v>38650</c:v>
                </c:pt>
                <c:pt idx="678">
                  <c:v>38651</c:v>
                </c:pt>
                <c:pt idx="679">
                  <c:v>38652</c:v>
                </c:pt>
                <c:pt idx="680">
                  <c:v>38653</c:v>
                </c:pt>
                <c:pt idx="681">
                  <c:v>38656</c:v>
                </c:pt>
                <c:pt idx="682">
                  <c:v>38657</c:v>
                </c:pt>
                <c:pt idx="683">
                  <c:v>38658</c:v>
                </c:pt>
                <c:pt idx="684">
                  <c:v>38659</c:v>
                </c:pt>
                <c:pt idx="685">
                  <c:v>38660</c:v>
                </c:pt>
                <c:pt idx="686">
                  <c:v>38663</c:v>
                </c:pt>
                <c:pt idx="687">
                  <c:v>38664</c:v>
                </c:pt>
                <c:pt idx="688">
                  <c:v>38665</c:v>
                </c:pt>
                <c:pt idx="689">
                  <c:v>38666</c:v>
                </c:pt>
                <c:pt idx="690">
                  <c:v>38667</c:v>
                </c:pt>
                <c:pt idx="691">
                  <c:v>38670</c:v>
                </c:pt>
                <c:pt idx="692">
                  <c:v>38671</c:v>
                </c:pt>
                <c:pt idx="693">
                  <c:v>38672</c:v>
                </c:pt>
                <c:pt idx="694">
                  <c:v>38673</c:v>
                </c:pt>
                <c:pt idx="695">
                  <c:v>38674</c:v>
                </c:pt>
                <c:pt idx="696">
                  <c:v>38677</c:v>
                </c:pt>
                <c:pt idx="697">
                  <c:v>38678</c:v>
                </c:pt>
                <c:pt idx="698">
                  <c:v>38679</c:v>
                </c:pt>
                <c:pt idx="699">
                  <c:v>38681</c:v>
                </c:pt>
                <c:pt idx="700">
                  <c:v>38684</c:v>
                </c:pt>
                <c:pt idx="701">
                  <c:v>38685</c:v>
                </c:pt>
                <c:pt idx="702">
                  <c:v>38686</c:v>
                </c:pt>
                <c:pt idx="703">
                  <c:v>38687</c:v>
                </c:pt>
                <c:pt idx="704">
                  <c:v>38688</c:v>
                </c:pt>
                <c:pt idx="705">
                  <c:v>38691</c:v>
                </c:pt>
                <c:pt idx="706">
                  <c:v>38692</c:v>
                </c:pt>
                <c:pt idx="707">
                  <c:v>38693</c:v>
                </c:pt>
                <c:pt idx="708">
                  <c:v>38694</c:v>
                </c:pt>
                <c:pt idx="709">
                  <c:v>38695</c:v>
                </c:pt>
                <c:pt idx="710">
                  <c:v>38698</c:v>
                </c:pt>
                <c:pt idx="711">
                  <c:v>38699</c:v>
                </c:pt>
                <c:pt idx="712">
                  <c:v>38700</c:v>
                </c:pt>
                <c:pt idx="713">
                  <c:v>38701</c:v>
                </c:pt>
                <c:pt idx="714">
                  <c:v>38702</c:v>
                </c:pt>
                <c:pt idx="715">
                  <c:v>38705</c:v>
                </c:pt>
                <c:pt idx="716">
                  <c:v>38706</c:v>
                </c:pt>
                <c:pt idx="717">
                  <c:v>38707</c:v>
                </c:pt>
                <c:pt idx="718">
                  <c:v>38708</c:v>
                </c:pt>
                <c:pt idx="719">
                  <c:v>38709</c:v>
                </c:pt>
                <c:pt idx="720">
                  <c:v>38713</c:v>
                </c:pt>
                <c:pt idx="721">
                  <c:v>38714</c:v>
                </c:pt>
                <c:pt idx="722">
                  <c:v>38715</c:v>
                </c:pt>
                <c:pt idx="723">
                  <c:v>38716</c:v>
                </c:pt>
                <c:pt idx="724">
                  <c:v>38720</c:v>
                </c:pt>
                <c:pt idx="725">
                  <c:v>38721</c:v>
                </c:pt>
                <c:pt idx="726">
                  <c:v>38722</c:v>
                </c:pt>
                <c:pt idx="727">
                  <c:v>38723</c:v>
                </c:pt>
                <c:pt idx="728">
                  <c:v>38726</c:v>
                </c:pt>
                <c:pt idx="729">
                  <c:v>38727</c:v>
                </c:pt>
                <c:pt idx="730">
                  <c:v>38728</c:v>
                </c:pt>
                <c:pt idx="731">
                  <c:v>38729</c:v>
                </c:pt>
                <c:pt idx="732">
                  <c:v>38730</c:v>
                </c:pt>
                <c:pt idx="733">
                  <c:v>38734</c:v>
                </c:pt>
                <c:pt idx="734">
                  <c:v>38735</c:v>
                </c:pt>
                <c:pt idx="735">
                  <c:v>38736</c:v>
                </c:pt>
                <c:pt idx="736">
                  <c:v>38737</c:v>
                </c:pt>
                <c:pt idx="737">
                  <c:v>38740</c:v>
                </c:pt>
                <c:pt idx="738">
                  <c:v>38741</c:v>
                </c:pt>
                <c:pt idx="739">
                  <c:v>38742</c:v>
                </c:pt>
                <c:pt idx="740">
                  <c:v>38743</c:v>
                </c:pt>
                <c:pt idx="741">
                  <c:v>38744</c:v>
                </c:pt>
                <c:pt idx="742">
                  <c:v>38747</c:v>
                </c:pt>
                <c:pt idx="743">
                  <c:v>38748</c:v>
                </c:pt>
                <c:pt idx="744">
                  <c:v>38749</c:v>
                </c:pt>
                <c:pt idx="745">
                  <c:v>38750</c:v>
                </c:pt>
                <c:pt idx="746">
                  <c:v>38751</c:v>
                </c:pt>
                <c:pt idx="747">
                  <c:v>38754</c:v>
                </c:pt>
                <c:pt idx="748">
                  <c:v>38755</c:v>
                </c:pt>
                <c:pt idx="749">
                  <c:v>38756</c:v>
                </c:pt>
                <c:pt idx="750">
                  <c:v>38757</c:v>
                </c:pt>
                <c:pt idx="751">
                  <c:v>38758</c:v>
                </c:pt>
                <c:pt idx="752">
                  <c:v>38761</c:v>
                </c:pt>
                <c:pt idx="753">
                  <c:v>38762</c:v>
                </c:pt>
                <c:pt idx="754">
                  <c:v>38763</c:v>
                </c:pt>
                <c:pt idx="755">
                  <c:v>38764</c:v>
                </c:pt>
                <c:pt idx="756">
                  <c:v>38765</c:v>
                </c:pt>
                <c:pt idx="757">
                  <c:v>38769</c:v>
                </c:pt>
                <c:pt idx="758">
                  <c:v>38770</c:v>
                </c:pt>
                <c:pt idx="759">
                  <c:v>38771</c:v>
                </c:pt>
                <c:pt idx="760">
                  <c:v>38772</c:v>
                </c:pt>
                <c:pt idx="761">
                  <c:v>38775</c:v>
                </c:pt>
                <c:pt idx="762">
                  <c:v>38776</c:v>
                </c:pt>
                <c:pt idx="763">
                  <c:v>38777</c:v>
                </c:pt>
                <c:pt idx="764">
                  <c:v>38778</c:v>
                </c:pt>
                <c:pt idx="765">
                  <c:v>38779</c:v>
                </c:pt>
                <c:pt idx="766">
                  <c:v>38782</c:v>
                </c:pt>
                <c:pt idx="767">
                  <c:v>38783</c:v>
                </c:pt>
                <c:pt idx="768">
                  <c:v>38784</c:v>
                </c:pt>
                <c:pt idx="769">
                  <c:v>38785</c:v>
                </c:pt>
                <c:pt idx="770">
                  <c:v>38786</c:v>
                </c:pt>
                <c:pt idx="771">
                  <c:v>38789</c:v>
                </c:pt>
                <c:pt idx="772">
                  <c:v>38790</c:v>
                </c:pt>
                <c:pt idx="773">
                  <c:v>38791</c:v>
                </c:pt>
                <c:pt idx="774">
                  <c:v>38792</c:v>
                </c:pt>
                <c:pt idx="775">
                  <c:v>38793</c:v>
                </c:pt>
                <c:pt idx="776">
                  <c:v>38796</c:v>
                </c:pt>
                <c:pt idx="777">
                  <c:v>38797</c:v>
                </c:pt>
                <c:pt idx="778">
                  <c:v>38798</c:v>
                </c:pt>
                <c:pt idx="779">
                  <c:v>38799</c:v>
                </c:pt>
                <c:pt idx="780">
                  <c:v>38800</c:v>
                </c:pt>
                <c:pt idx="781">
                  <c:v>38803</c:v>
                </c:pt>
                <c:pt idx="782">
                  <c:v>38804</c:v>
                </c:pt>
                <c:pt idx="783">
                  <c:v>38805</c:v>
                </c:pt>
                <c:pt idx="784">
                  <c:v>38806</c:v>
                </c:pt>
                <c:pt idx="785">
                  <c:v>38807</c:v>
                </c:pt>
                <c:pt idx="786">
                  <c:v>38810</c:v>
                </c:pt>
                <c:pt idx="787">
                  <c:v>38811</c:v>
                </c:pt>
                <c:pt idx="788">
                  <c:v>38812</c:v>
                </c:pt>
                <c:pt idx="789">
                  <c:v>38813</c:v>
                </c:pt>
                <c:pt idx="790">
                  <c:v>38814</c:v>
                </c:pt>
                <c:pt idx="791">
                  <c:v>38817</c:v>
                </c:pt>
                <c:pt idx="792">
                  <c:v>38818</c:v>
                </c:pt>
                <c:pt idx="793">
                  <c:v>38819</c:v>
                </c:pt>
                <c:pt idx="794">
                  <c:v>38820</c:v>
                </c:pt>
                <c:pt idx="795">
                  <c:v>38824</c:v>
                </c:pt>
                <c:pt idx="796">
                  <c:v>38825</c:v>
                </c:pt>
                <c:pt idx="797">
                  <c:v>38826</c:v>
                </c:pt>
                <c:pt idx="798">
                  <c:v>38827</c:v>
                </c:pt>
                <c:pt idx="799">
                  <c:v>38828</c:v>
                </c:pt>
                <c:pt idx="800">
                  <c:v>38831</c:v>
                </c:pt>
                <c:pt idx="801">
                  <c:v>38832</c:v>
                </c:pt>
                <c:pt idx="802">
                  <c:v>38833</c:v>
                </c:pt>
                <c:pt idx="803">
                  <c:v>38834</c:v>
                </c:pt>
                <c:pt idx="804">
                  <c:v>38835</c:v>
                </c:pt>
                <c:pt idx="805">
                  <c:v>38838</c:v>
                </c:pt>
                <c:pt idx="806">
                  <c:v>38839</c:v>
                </c:pt>
                <c:pt idx="807">
                  <c:v>38840</c:v>
                </c:pt>
                <c:pt idx="808">
                  <c:v>38841</c:v>
                </c:pt>
                <c:pt idx="809">
                  <c:v>38842</c:v>
                </c:pt>
                <c:pt idx="810">
                  <c:v>38845</c:v>
                </c:pt>
                <c:pt idx="811">
                  <c:v>38846</c:v>
                </c:pt>
                <c:pt idx="812">
                  <c:v>38847</c:v>
                </c:pt>
                <c:pt idx="813">
                  <c:v>38848</c:v>
                </c:pt>
                <c:pt idx="814">
                  <c:v>38849</c:v>
                </c:pt>
                <c:pt idx="815">
                  <c:v>38852</c:v>
                </c:pt>
                <c:pt idx="816">
                  <c:v>38853</c:v>
                </c:pt>
                <c:pt idx="817">
                  <c:v>38854</c:v>
                </c:pt>
                <c:pt idx="818">
                  <c:v>38855</c:v>
                </c:pt>
                <c:pt idx="819">
                  <c:v>38856</c:v>
                </c:pt>
                <c:pt idx="820">
                  <c:v>38859</c:v>
                </c:pt>
                <c:pt idx="821">
                  <c:v>38860</c:v>
                </c:pt>
                <c:pt idx="822">
                  <c:v>38861</c:v>
                </c:pt>
                <c:pt idx="823">
                  <c:v>38862</c:v>
                </c:pt>
                <c:pt idx="824">
                  <c:v>38863</c:v>
                </c:pt>
                <c:pt idx="825">
                  <c:v>38867</c:v>
                </c:pt>
                <c:pt idx="826">
                  <c:v>38868</c:v>
                </c:pt>
                <c:pt idx="827">
                  <c:v>38869</c:v>
                </c:pt>
                <c:pt idx="828">
                  <c:v>38870</c:v>
                </c:pt>
                <c:pt idx="829">
                  <c:v>38873</c:v>
                </c:pt>
                <c:pt idx="830">
                  <c:v>38874</c:v>
                </c:pt>
                <c:pt idx="831">
                  <c:v>38875</c:v>
                </c:pt>
                <c:pt idx="832">
                  <c:v>38876</c:v>
                </c:pt>
                <c:pt idx="833">
                  <c:v>38877</c:v>
                </c:pt>
                <c:pt idx="834">
                  <c:v>38880</c:v>
                </c:pt>
                <c:pt idx="835">
                  <c:v>38881</c:v>
                </c:pt>
                <c:pt idx="836">
                  <c:v>38882</c:v>
                </c:pt>
                <c:pt idx="837">
                  <c:v>38883</c:v>
                </c:pt>
                <c:pt idx="838">
                  <c:v>38884</c:v>
                </c:pt>
                <c:pt idx="839">
                  <c:v>38887</c:v>
                </c:pt>
                <c:pt idx="840">
                  <c:v>38888</c:v>
                </c:pt>
                <c:pt idx="841">
                  <c:v>38889</c:v>
                </c:pt>
                <c:pt idx="842">
                  <c:v>38890</c:v>
                </c:pt>
                <c:pt idx="843">
                  <c:v>38891</c:v>
                </c:pt>
                <c:pt idx="844">
                  <c:v>38894</c:v>
                </c:pt>
                <c:pt idx="845">
                  <c:v>38895</c:v>
                </c:pt>
                <c:pt idx="846">
                  <c:v>38896</c:v>
                </c:pt>
                <c:pt idx="847">
                  <c:v>38897</c:v>
                </c:pt>
                <c:pt idx="848">
                  <c:v>38898</c:v>
                </c:pt>
                <c:pt idx="849">
                  <c:v>38901</c:v>
                </c:pt>
                <c:pt idx="850">
                  <c:v>38903</c:v>
                </c:pt>
                <c:pt idx="851">
                  <c:v>38904</c:v>
                </c:pt>
                <c:pt idx="852">
                  <c:v>38905</c:v>
                </c:pt>
                <c:pt idx="853">
                  <c:v>38908</c:v>
                </c:pt>
                <c:pt idx="854">
                  <c:v>38909</c:v>
                </c:pt>
                <c:pt idx="855">
                  <c:v>38910</c:v>
                </c:pt>
                <c:pt idx="856">
                  <c:v>38911</c:v>
                </c:pt>
                <c:pt idx="857">
                  <c:v>38912</c:v>
                </c:pt>
                <c:pt idx="858">
                  <c:v>38915</c:v>
                </c:pt>
                <c:pt idx="859">
                  <c:v>38916</c:v>
                </c:pt>
                <c:pt idx="860">
                  <c:v>38917</c:v>
                </c:pt>
                <c:pt idx="861">
                  <c:v>38918</c:v>
                </c:pt>
                <c:pt idx="862">
                  <c:v>38919</c:v>
                </c:pt>
                <c:pt idx="863">
                  <c:v>38922</c:v>
                </c:pt>
                <c:pt idx="864">
                  <c:v>38923</c:v>
                </c:pt>
                <c:pt idx="865">
                  <c:v>38924</c:v>
                </c:pt>
                <c:pt idx="866">
                  <c:v>38925</c:v>
                </c:pt>
                <c:pt idx="867">
                  <c:v>38926</c:v>
                </c:pt>
                <c:pt idx="868">
                  <c:v>38929</c:v>
                </c:pt>
                <c:pt idx="869">
                  <c:v>38930</c:v>
                </c:pt>
                <c:pt idx="870">
                  <c:v>38931</c:v>
                </c:pt>
                <c:pt idx="871">
                  <c:v>38932</c:v>
                </c:pt>
                <c:pt idx="872">
                  <c:v>38933</c:v>
                </c:pt>
                <c:pt idx="873">
                  <c:v>38936</c:v>
                </c:pt>
                <c:pt idx="874">
                  <c:v>38937</c:v>
                </c:pt>
                <c:pt idx="875">
                  <c:v>38938</c:v>
                </c:pt>
                <c:pt idx="876">
                  <c:v>38939</c:v>
                </c:pt>
                <c:pt idx="877">
                  <c:v>38940</c:v>
                </c:pt>
                <c:pt idx="878">
                  <c:v>38943</c:v>
                </c:pt>
                <c:pt idx="879">
                  <c:v>38944</c:v>
                </c:pt>
                <c:pt idx="880">
                  <c:v>38945</c:v>
                </c:pt>
                <c:pt idx="881">
                  <c:v>38946</c:v>
                </c:pt>
                <c:pt idx="882">
                  <c:v>38947</c:v>
                </c:pt>
                <c:pt idx="883">
                  <c:v>38950</c:v>
                </c:pt>
                <c:pt idx="884">
                  <c:v>38951</c:v>
                </c:pt>
                <c:pt idx="885">
                  <c:v>38952</c:v>
                </c:pt>
                <c:pt idx="886">
                  <c:v>38953</c:v>
                </c:pt>
                <c:pt idx="887">
                  <c:v>38954</c:v>
                </c:pt>
                <c:pt idx="888">
                  <c:v>38957</c:v>
                </c:pt>
                <c:pt idx="889">
                  <c:v>38958</c:v>
                </c:pt>
                <c:pt idx="890">
                  <c:v>38959</c:v>
                </c:pt>
                <c:pt idx="891">
                  <c:v>38960</c:v>
                </c:pt>
                <c:pt idx="892">
                  <c:v>38961</c:v>
                </c:pt>
                <c:pt idx="893">
                  <c:v>38965</c:v>
                </c:pt>
                <c:pt idx="894">
                  <c:v>38966</c:v>
                </c:pt>
                <c:pt idx="895">
                  <c:v>38967</c:v>
                </c:pt>
                <c:pt idx="896">
                  <c:v>38968</c:v>
                </c:pt>
                <c:pt idx="897">
                  <c:v>38971</c:v>
                </c:pt>
                <c:pt idx="898">
                  <c:v>38972</c:v>
                </c:pt>
                <c:pt idx="899">
                  <c:v>38973</c:v>
                </c:pt>
                <c:pt idx="900">
                  <c:v>38974</c:v>
                </c:pt>
                <c:pt idx="901">
                  <c:v>38975</c:v>
                </c:pt>
                <c:pt idx="902">
                  <c:v>38978</c:v>
                </c:pt>
                <c:pt idx="903">
                  <c:v>38979</c:v>
                </c:pt>
                <c:pt idx="904">
                  <c:v>38980</c:v>
                </c:pt>
                <c:pt idx="905">
                  <c:v>38981</c:v>
                </c:pt>
                <c:pt idx="906">
                  <c:v>38982</c:v>
                </c:pt>
                <c:pt idx="907">
                  <c:v>38985</c:v>
                </c:pt>
                <c:pt idx="908">
                  <c:v>38986</c:v>
                </c:pt>
                <c:pt idx="909">
                  <c:v>38987</c:v>
                </c:pt>
                <c:pt idx="910">
                  <c:v>38988</c:v>
                </c:pt>
                <c:pt idx="911">
                  <c:v>38989</c:v>
                </c:pt>
                <c:pt idx="912">
                  <c:v>38992</c:v>
                </c:pt>
                <c:pt idx="913">
                  <c:v>38993</c:v>
                </c:pt>
                <c:pt idx="914">
                  <c:v>38994</c:v>
                </c:pt>
                <c:pt idx="915">
                  <c:v>38995</c:v>
                </c:pt>
                <c:pt idx="916">
                  <c:v>38996</c:v>
                </c:pt>
                <c:pt idx="917">
                  <c:v>38999</c:v>
                </c:pt>
                <c:pt idx="918">
                  <c:v>39000</c:v>
                </c:pt>
                <c:pt idx="919">
                  <c:v>39001</c:v>
                </c:pt>
                <c:pt idx="920">
                  <c:v>39002</c:v>
                </c:pt>
                <c:pt idx="921">
                  <c:v>39003</c:v>
                </c:pt>
                <c:pt idx="922">
                  <c:v>39006</c:v>
                </c:pt>
                <c:pt idx="923">
                  <c:v>39007</c:v>
                </c:pt>
                <c:pt idx="924">
                  <c:v>39008</c:v>
                </c:pt>
                <c:pt idx="925">
                  <c:v>39009</c:v>
                </c:pt>
                <c:pt idx="926">
                  <c:v>39010</c:v>
                </c:pt>
                <c:pt idx="927">
                  <c:v>39013</c:v>
                </c:pt>
                <c:pt idx="928">
                  <c:v>39014</c:v>
                </c:pt>
                <c:pt idx="929">
                  <c:v>39015</c:v>
                </c:pt>
                <c:pt idx="930">
                  <c:v>39016</c:v>
                </c:pt>
                <c:pt idx="931">
                  <c:v>39017</c:v>
                </c:pt>
                <c:pt idx="932">
                  <c:v>39020</c:v>
                </c:pt>
                <c:pt idx="933">
                  <c:v>39021</c:v>
                </c:pt>
                <c:pt idx="934">
                  <c:v>39022</c:v>
                </c:pt>
                <c:pt idx="935">
                  <c:v>39023</c:v>
                </c:pt>
                <c:pt idx="936">
                  <c:v>39024</c:v>
                </c:pt>
                <c:pt idx="937">
                  <c:v>39027</c:v>
                </c:pt>
                <c:pt idx="938">
                  <c:v>39028</c:v>
                </c:pt>
                <c:pt idx="939">
                  <c:v>39029</c:v>
                </c:pt>
                <c:pt idx="940">
                  <c:v>39030</c:v>
                </c:pt>
                <c:pt idx="941">
                  <c:v>39031</c:v>
                </c:pt>
                <c:pt idx="942">
                  <c:v>39034</c:v>
                </c:pt>
                <c:pt idx="943">
                  <c:v>39035</c:v>
                </c:pt>
                <c:pt idx="944">
                  <c:v>39036</c:v>
                </c:pt>
                <c:pt idx="945">
                  <c:v>39037</c:v>
                </c:pt>
                <c:pt idx="946">
                  <c:v>39038</c:v>
                </c:pt>
                <c:pt idx="947">
                  <c:v>39041</c:v>
                </c:pt>
                <c:pt idx="948">
                  <c:v>39042</c:v>
                </c:pt>
                <c:pt idx="949">
                  <c:v>39043</c:v>
                </c:pt>
                <c:pt idx="950">
                  <c:v>39045</c:v>
                </c:pt>
                <c:pt idx="951">
                  <c:v>39048</c:v>
                </c:pt>
                <c:pt idx="952">
                  <c:v>39049</c:v>
                </c:pt>
                <c:pt idx="953">
                  <c:v>39050</c:v>
                </c:pt>
                <c:pt idx="954">
                  <c:v>39051</c:v>
                </c:pt>
                <c:pt idx="955">
                  <c:v>39052</c:v>
                </c:pt>
                <c:pt idx="956">
                  <c:v>39055</c:v>
                </c:pt>
                <c:pt idx="957">
                  <c:v>39056</c:v>
                </c:pt>
                <c:pt idx="958">
                  <c:v>39057</c:v>
                </c:pt>
                <c:pt idx="959">
                  <c:v>39058</c:v>
                </c:pt>
                <c:pt idx="960">
                  <c:v>39059</c:v>
                </c:pt>
                <c:pt idx="961">
                  <c:v>39062</c:v>
                </c:pt>
                <c:pt idx="962">
                  <c:v>39063</c:v>
                </c:pt>
                <c:pt idx="963">
                  <c:v>39064</c:v>
                </c:pt>
                <c:pt idx="964">
                  <c:v>39065</c:v>
                </c:pt>
                <c:pt idx="965">
                  <c:v>39066</c:v>
                </c:pt>
                <c:pt idx="966">
                  <c:v>39069</c:v>
                </c:pt>
                <c:pt idx="967">
                  <c:v>39070</c:v>
                </c:pt>
                <c:pt idx="968">
                  <c:v>39071</c:v>
                </c:pt>
                <c:pt idx="969">
                  <c:v>39072</c:v>
                </c:pt>
                <c:pt idx="970">
                  <c:v>39073</c:v>
                </c:pt>
                <c:pt idx="971">
                  <c:v>39077</c:v>
                </c:pt>
                <c:pt idx="972">
                  <c:v>39078</c:v>
                </c:pt>
                <c:pt idx="973">
                  <c:v>39079</c:v>
                </c:pt>
                <c:pt idx="974">
                  <c:v>39080</c:v>
                </c:pt>
                <c:pt idx="975">
                  <c:v>39085</c:v>
                </c:pt>
                <c:pt idx="976">
                  <c:v>39086</c:v>
                </c:pt>
                <c:pt idx="977">
                  <c:v>39087</c:v>
                </c:pt>
                <c:pt idx="978">
                  <c:v>39090</c:v>
                </c:pt>
                <c:pt idx="979">
                  <c:v>39091</c:v>
                </c:pt>
                <c:pt idx="980">
                  <c:v>39092</c:v>
                </c:pt>
                <c:pt idx="981">
                  <c:v>39093</c:v>
                </c:pt>
                <c:pt idx="982">
                  <c:v>39094</c:v>
                </c:pt>
                <c:pt idx="983">
                  <c:v>39098</c:v>
                </c:pt>
                <c:pt idx="984">
                  <c:v>39099</c:v>
                </c:pt>
                <c:pt idx="985">
                  <c:v>39100</c:v>
                </c:pt>
                <c:pt idx="986">
                  <c:v>39101</c:v>
                </c:pt>
                <c:pt idx="987">
                  <c:v>39104</c:v>
                </c:pt>
                <c:pt idx="988">
                  <c:v>39105</c:v>
                </c:pt>
                <c:pt idx="989">
                  <c:v>39106</c:v>
                </c:pt>
                <c:pt idx="990">
                  <c:v>39107</c:v>
                </c:pt>
                <c:pt idx="991">
                  <c:v>39108</c:v>
                </c:pt>
                <c:pt idx="992">
                  <c:v>39111</c:v>
                </c:pt>
                <c:pt idx="993">
                  <c:v>39112</c:v>
                </c:pt>
                <c:pt idx="994">
                  <c:v>39113</c:v>
                </c:pt>
                <c:pt idx="995">
                  <c:v>39114</c:v>
                </c:pt>
                <c:pt idx="996">
                  <c:v>39115</c:v>
                </c:pt>
                <c:pt idx="997">
                  <c:v>39118</c:v>
                </c:pt>
                <c:pt idx="998">
                  <c:v>39119</c:v>
                </c:pt>
                <c:pt idx="999">
                  <c:v>39120</c:v>
                </c:pt>
                <c:pt idx="1000">
                  <c:v>39121</c:v>
                </c:pt>
                <c:pt idx="1001">
                  <c:v>39122</c:v>
                </c:pt>
                <c:pt idx="1002">
                  <c:v>39125</c:v>
                </c:pt>
                <c:pt idx="1003">
                  <c:v>39126</c:v>
                </c:pt>
                <c:pt idx="1004">
                  <c:v>39127</c:v>
                </c:pt>
                <c:pt idx="1005">
                  <c:v>39128</c:v>
                </c:pt>
                <c:pt idx="1006">
                  <c:v>39129</c:v>
                </c:pt>
                <c:pt idx="1007">
                  <c:v>39133</c:v>
                </c:pt>
                <c:pt idx="1008">
                  <c:v>39134</c:v>
                </c:pt>
                <c:pt idx="1009">
                  <c:v>39135</c:v>
                </c:pt>
                <c:pt idx="1010">
                  <c:v>39136</c:v>
                </c:pt>
                <c:pt idx="1011">
                  <c:v>39139</c:v>
                </c:pt>
                <c:pt idx="1012">
                  <c:v>39140</c:v>
                </c:pt>
                <c:pt idx="1013">
                  <c:v>39141</c:v>
                </c:pt>
                <c:pt idx="1014">
                  <c:v>39142</c:v>
                </c:pt>
                <c:pt idx="1015">
                  <c:v>39143</c:v>
                </c:pt>
                <c:pt idx="1016">
                  <c:v>39146</c:v>
                </c:pt>
                <c:pt idx="1017">
                  <c:v>39147</c:v>
                </c:pt>
                <c:pt idx="1018">
                  <c:v>39148</c:v>
                </c:pt>
                <c:pt idx="1019">
                  <c:v>39149</c:v>
                </c:pt>
                <c:pt idx="1020">
                  <c:v>39150</c:v>
                </c:pt>
                <c:pt idx="1021">
                  <c:v>39153</c:v>
                </c:pt>
                <c:pt idx="1022">
                  <c:v>39154</c:v>
                </c:pt>
                <c:pt idx="1023">
                  <c:v>39155</c:v>
                </c:pt>
                <c:pt idx="1024">
                  <c:v>39156</c:v>
                </c:pt>
                <c:pt idx="1025">
                  <c:v>39157</c:v>
                </c:pt>
                <c:pt idx="1026">
                  <c:v>39160</c:v>
                </c:pt>
                <c:pt idx="1027">
                  <c:v>39161</c:v>
                </c:pt>
                <c:pt idx="1028">
                  <c:v>39162</c:v>
                </c:pt>
                <c:pt idx="1029">
                  <c:v>39163</c:v>
                </c:pt>
                <c:pt idx="1030">
                  <c:v>39164</c:v>
                </c:pt>
                <c:pt idx="1031">
                  <c:v>39167</c:v>
                </c:pt>
                <c:pt idx="1032">
                  <c:v>39168</c:v>
                </c:pt>
                <c:pt idx="1033">
                  <c:v>39169</c:v>
                </c:pt>
                <c:pt idx="1034">
                  <c:v>39170</c:v>
                </c:pt>
                <c:pt idx="1035">
                  <c:v>39171</c:v>
                </c:pt>
                <c:pt idx="1036">
                  <c:v>39174</c:v>
                </c:pt>
                <c:pt idx="1037">
                  <c:v>39175</c:v>
                </c:pt>
                <c:pt idx="1038">
                  <c:v>39176</c:v>
                </c:pt>
                <c:pt idx="1039">
                  <c:v>39177</c:v>
                </c:pt>
                <c:pt idx="1040">
                  <c:v>39181</c:v>
                </c:pt>
                <c:pt idx="1041">
                  <c:v>39182</c:v>
                </c:pt>
                <c:pt idx="1042">
                  <c:v>39183</c:v>
                </c:pt>
                <c:pt idx="1043">
                  <c:v>39184</c:v>
                </c:pt>
                <c:pt idx="1044">
                  <c:v>39185</c:v>
                </c:pt>
                <c:pt idx="1045">
                  <c:v>39188</c:v>
                </c:pt>
                <c:pt idx="1046">
                  <c:v>39189</c:v>
                </c:pt>
                <c:pt idx="1047">
                  <c:v>39190</c:v>
                </c:pt>
                <c:pt idx="1048">
                  <c:v>39191</c:v>
                </c:pt>
                <c:pt idx="1049">
                  <c:v>39192</c:v>
                </c:pt>
                <c:pt idx="1050">
                  <c:v>39195</c:v>
                </c:pt>
                <c:pt idx="1051">
                  <c:v>39196</c:v>
                </c:pt>
                <c:pt idx="1052">
                  <c:v>39197</c:v>
                </c:pt>
                <c:pt idx="1053">
                  <c:v>39198</c:v>
                </c:pt>
                <c:pt idx="1054">
                  <c:v>39199</c:v>
                </c:pt>
                <c:pt idx="1055">
                  <c:v>39202</c:v>
                </c:pt>
                <c:pt idx="1056">
                  <c:v>39203</c:v>
                </c:pt>
                <c:pt idx="1057">
                  <c:v>39204</c:v>
                </c:pt>
                <c:pt idx="1058">
                  <c:v>39205</c:v>
                </c:pt>
                <c:pt idx="1059">
                  <c:v>39206</c:v>
                </c:pt>
                <c:pt idx="1060">
                  <c:v>39209</c:v>
                </c:pt>
                <c:pt idx="1061">
                  <c:v>39210</c:v>
                </c:pt>
                <c:pt idx="1062">
                  <c:v>39211</c:v>
                </c:pt>
                <c:pt idx="1063">
                  <c:v>39212</c:v>
                </c:pt>
                <c:pt idx="1064">
                  <c:v>39213</c:v>
                </c:pt>
                <c:pt idx="1065">
                  <c:v>39216</c:v>
                </c:pt>
                <c:pt idx="1066">
                  <c:v>39217</c:v>
                </c:pt>
                <c:pt idx="1067">
                  <c:v>39218</c:v>
                </c:pt>
                <c:pt idx="1068">
                  <c:v>39219</c:v>
                </c:pt>
                <c:pt idx="1069">
                  <c:v>39220</c:v>
                </c:pt>
                <c:pt idx="1070">
                  <c:v>39223</c:v>
                </c:pt>
                <c:pt idx="1071">
                  <c:v>39224</c:v>
                </c:pt>
                <c:pt idx="1072">
                  <c:v>39225</c:v>
                </c:pt>
                <c:pt idx="1073">
                  <c:v>39226</c:v>
                </c:pt>
                <c:pt idx="1074">
                  <c:v>39227</c:v>
                </c:pt>
                <c:pt idx="1075">
                  <c:v>39231</c:v>
                </c:pt>
                <c:pt idx="1076">
                  <c:v>39232</c:v>
                </c:pt>
                <c:pt idx="1077">
                  <c:v>39233</c:v>
                </c:pt>
                <c:pt idx="1078">
                  <c:v>39234</c:v>
                </c:pt>
                <c:pt idx="1079">
                  <c:v>39237</c:v>
                </c:pt>
                <c:pt idx="1080">
                  <c:v>39238</c:v>
                </c:pt>
                <c:pt idx="1081">
                  <c:v>39239</c:v>
                </c:pt>
                <c:pt idx="1082">
                  <c:v>39240</c:v>
                </c:pt>
                <c:pt idx="1083">
                  <c:v>39241</c:v>
                </c:pt>
                <c:pt idx="1084">
                  <c:v>39244</c:v>
                </c:pt>
                <c:pt idx="1085">
                  <c:v>39245</c:v>
                </c:pt>
                <c:pt idx="1086">
                  <c:v>39246</c:v>
                </c:pt>
                <c:pt idx="1087">
                  <c:v>39247</c:v>
                </c:pt>
                <c:pt idx="1088">
                  <c:v>39248</c:v>
                </c:pt>
                <c:pt idx="1089">
                  <c:v>39251</c:v>
                </c:pt>
                <c:pt idx="1090">
                  <c:v>39252</c:v>
                </c:pt>
                <c:pt idx="1091">
                  <c:v>39253</c:v>
                </c:pt>
                <c:pt idx="1092">
                  <c:v>39254</c:v>
                </c:pt>
                <c:pt idx="1093">
                  <c:v>39255</c:v>
                </c:pt>
                <c:pt idx="1094">
                  <c:v>39258</c:v>
                </c:pt>
                <c:pt idx="1095">
                  <c:v>39259</c:v>
                </c:pt>
                <c:pt idx="1096">
                  <c:v>39260</c:v>
                </c:pt>
                <c:pt idx="1097">
                  <c:v>39261</c:v>
                </c:pt>
                <c:pt idx="1098">
                  <c:v>39262</c:v>
                </c:pt>
                <c:pt idx="1099">
                  <c:v>39265</c:v>
                </c:pt>
                <c:pt idx="1100">
                  <c:v>39266</c:v>
                </c:pt>
                <c:pt idx="1101">
                  <c:v>39268</c:v>
                </c:pt>
                <c:pt idx="1102">
                  <c:v>39269</c:v>
                </c:pt>
                <c:pt idx="1103">
                  <c:v>39272</c:v>
                </c:pt>
                <c:pt idx="1104">
                  <c:v>39273</c:v>
                </c:pt>
                <c:pt idx="1105">
                  <c:v>39274</c:v>
                </c:pt>
                <c:pt idx="1106">
                  <c:v>39275</c:v>
                </c:pt>
                <c:pt idx="1107">
                  <c:v>39276</c:v>
                </c:pt>
                <c:pt idx="1108">
                  <c:v>39279</c:v>
                </c:pt>
                <c:pt idx="1109">
                  <c:v>39280</c:v>
                </c:pt>
                <c:pt idx="1110">
                  <c:v>39281</c:v>
                </c:pt>
                <c:pt idx="1111">
                  <c:v>39282</c:v>
                </c:pt>
                <c:pt idx="1112">
                  <c:v>39283</c:v>
                </c:pt>
                <c:pt idx="1113">
                  <c:v>39286</c:v>
                </c:pt>
                <c:pt idx="1114">
                  <c:v>39287</c:v>
                </c:pt>
                <c:pt idx="1115">
                  <c:v>39288</c:v>
                </c:pt>
                <c:pt idx="1116">
                  <c:v>39289</c:v>
                </c:pt>
                <c:pt idx="1117">
                  <c:v>39290</c:v>
                </c:pt>
                <c:pt idx="1118">
                  <c:v>39293</c:v>
                </c:pt>
                <c:pt idx="1119">
                  <c:v>39294</c:v>
                </c:pt>
                <c:pt idx="1120">
                  <c:v>39295</c:v>
                </c:pt>
                <c:pt idx="1121">
                  <c:v>39296</c:v>
                </c:pt>
                <c:pt idx="1122">
                  <c:v>39297</c:v>
                </c:pt>
                <c:pt idx="1123">
                  <c:v>39300</c:v>
                </c:pt>
                <c:pt idx="1124">
                  <c:v>39301</c:v>
                </c:pt>
                <c:pt idx="1125">
                  <c:v>39302</c:v>
                </c:pt>
                <c:pt idx="1126">
                  <c:v>39303</c:v>
                </c:pt>
                <c:pt idx="1127">
                  <c:v>39304</c:v>
                </c:pt>
                <c:pt idx="1128">
                  <c:v>39307</c:v>
                </c:pt>
                <c:pt idx="1129">
                  <c:v>39308</c:v>
                </c:pt>
                <c:pt idx="1130">
                  <c:v>39309</c:v>
                </c:pt>
                <c:pt idx="1131">
                  <c:v>39310</c:v>
                </c:pt>
                <c:pt idx="1132">
                  <c:v>39311</c:v>
                </c:pt>
                <c:pt idx="1133">
                  <c:v>39314</c:v>
                </c:pt>
                <c:pt idx="1134">
                  <c:v>39315</c:v>
                </c:pt>
                <c:pt idx="1135">
                  <c:v>39316</c:v>
                </c:pt>
                <c:pt idx="1136">
                  <c:v>39317</c:v>
                </c:pt>
                <c:pt idx="1137">
                  <c:v>39318</c:v>
                </c:pt>
                <c:pt idx="1138">
                  <c:v>39321</c:v>
                </c:pt>
                <c:pt idx="1139">
                  <c:v>39322</c:v>
                </c:pt>
                <c:pt idx="1140">
                  <c:v>39323</c:v>
                </c:pt>
                <c:pt idx="1141">
                  <c:v>39324</c:v>
                </c:pt>
                <c:pt idx="1142">
                  <c:v>39325</c:v>
                </c:pt>
                <c:pt idx="1143">
                  <c:v>39329</c:v>
                </c:pt>
                <c:pt idx="1144">
                  <c:v>39330</c:v>
                </c:pt>
                <c:pt idx="1145">
                  <c:v>39331</c:v>
                </c:pt>
                <c:pt idx="1146">
                  <c:v>39332</c:v>
                </c:pt>
                <c:pt idx="1147">
                  <c:v>39335</c:v>
                </c:pt>
                <c:pt idx="1148">
                  <c:v>39336</c:v>
                </c:pt>
                <c:pt idx="1149">
                  <c:v>39337</c:v>
                </c:pt>
                <c:pt idx="1150">
                  <c:v>39338</c:v>
                </c:pt>
                <c:pt idx="1151">
                  <c:v>39339</c:v>
                </c:pt>
                <c:pt idx="1152">
                  <c:v>39342</c:v>
                </c:pt>
                <c:pt idx="1153">
                  <c:v>39343</c:v>
                </c:pt>
                <c:pt idx="1154">
                  <c:v>39344</c:v>
                </c:pt>
                <c:pt idx="1155">
                  <c:v>39345</c:v>
                </c:pt>
                <c:pt idx="1156">
                  <c:v>39346</c:v>
                </c:pt>
                <c:pt idx="1157">
                  <c:v>39349</c:v>
                </c:pt>
                <c:pt idx="1158">
                  <c:v>39350</c:v>
                </c:pt>
                <c:pt idx="1159">
                  <c:v>39351</c:v>
                </c:pt>
                <c:pt idx="1160">
                  <c:v>39352</c:v>
                </c:pt>
                <c:pt idx="1161">
                  <c:v>39353</c:v>
                </c:pt>
                <c:pt idx="1162">
                  <c:v>39356</c:v>
                </c:pt>
                <c:pt idx="1163">
                  <c:v>39357</c:v>
                </c:pt>
                <c:pt idx="1164">
                  <c:v>39358</c:v>
                </c:pt>
                <c:pt idx="1165">
                  <c:v>39359</c:v>
                </c:pt>
                <c:pt idx="1166">
                  <c:v>39360</c:v>
                </c:pt>
                <c:pt idx="1167">
                  <c:v>39363</c:v>
                </c:pt>
                <c:pt idx="1168">
                  <c:v>39364</c:v>
                </c:pt>
                <c:pt idx="1169">
                  <c:v>39365</c:v>
                </c:pt>
                <c:pt idx="1170">
                  <c:v>39366</c:v>
                </c:pt>
                <c:pt idx="1171">
                  <c:v>39367</c:v>
                </c:pt>
                <c:pt idx="1172">
                  <c:v>39370</c:v>
                </c:pt>
                <c:pt idx="1173">
                  <c:v>39371</c:v>
                </c:pt>
                <c:pt idx="1174">
                  <c:v>39372</c:v>
                </c:pt>
                <c:pt idx="1175">
                  <c:v>39373</c:v>
                </c:pt>
                <c:pt idx="1176">
                  <c:v>39374</c:v>
                </c:pt>
                <c:pt idx="1177">
                  <c:v>39377</c:v>
                </c:pt>
                <c:pt idx="1178">
                  <c:v>39378</c:v>
                </c:pt>
                <c:pt idx="1179">
                  <c:v>39379</c:v>
                </c:pt>
                <c:pt idx="1180">
                  <c:v>39380</c:v>
                </c:pt>
                <c:pt idx="1181">
                  <c:v>39381</c:v>
                </c:pt>
                <c:pt idx="1182">
                  <c:v>39384</c:v>
                </c:pt>
                <c:pt idx="1183">
                  <c:v>39385</c:v>
                </c:pt>
                <c:pt idx="1184">
                  <c:v>39386</c:v>
                </c:pt>
                <c:pt idx="1185">
                  <c:v>39387</c:v>
                </c:pt>
                <c:pt idx="1186">
                  <c:v>39388</c:v>
                </c:pt>
                <c:pt idx="1187">
                  <c:v>39391</c:v>
                </c:pt>
                <c:pt idx="1188">
                  <c:v>39392</c:v>
                </c:pt>
                <c:pt idx="1189">
                  <c:v>39393</c:v>
                </c:pt>
                <c:pt idx="1190">
                  <c:v>39394</c:v>
                </c:pt>
                <c:pt idx="1191">
                  <c:v>39395</c:v>
                </c:pt>
                <c:pt idx="1192">
                  <c:v>39398</c:v>
                </c:pt>
                <c:pt idx="1193">
                  <c:v>39399</c:v>
                </c:pt>
                <c:pt idx="1194">
                  <c:v>39400</c:v>
                </c:pt>
                <c:pt idx="1195">
                  <c:v>39401</c:v>
                </c:pt>
                <c:pt idx="1196">
                  <c:v>39402</c:v>
                </c:pt>
                <c:pt idx="1197">
                  <c:v>39405</c:v>
                </c:pt>
                <c:pt idx="1198">
                  <c:v>39406</c:v>
                </c:pt>
                <c:pt idx="1199">
                  <c:v>39407</c:v>
                </c:pt>
                <c:pt idx="1200">
                  <c:v>39409</c:v>
                </c:pt>
                <c:pt idx="1201">
                  <c:v>39412</c:v>
                </c:pt>
                <c:pt idx="1202">
                  <c:v>39413</c:v>
                </c:pt>
                <c:pt idx="1203">
                  <c:v>39414</c:v>
                </c:pt>
                <c:pt idx="1204">
                  <c:v>39415</c:v>
                </c:pt>
                <c:pt idx="1205">
                  <c:v>39416</c:v>
                </c:pt>
                <c:pt idx="1206">
                  <c:v>39419</c:v>
                </c:pt>
                <c:pt idx="1207">
                  <c:v>39420</c:v>
                </c:pt>
                <c:pt idx="1208">
                  <c:v>39421</c:v>
                </c:pt>
                <c:pt idx="1209">
                  <c:v>39422</c:v>
                </c:pt>
                <c:pt idx="1210">
                  <c:v>39423</c:v>
                </c:pt>
                <c:pt idx="1211">
                  <c:v>39426</c:v>
                </c:pt>
                <c:pt idx="1212">
                  <c:v>39427</c:v>
                </c:pt>
                <c:pt idx="1213">
                  <c:v>39428</c:v>
                </c:pt>
                <c:pt idx="1214">
                  <c:v>39429</c:v>
                </c:pt>
                <c:pt idx="1215">
                  <c:v>39430</c:v>
                </c:pt>
                <c:pt idx="1216">
                  <c:v>39433</c:v>
                </c:pt>
                <c:pt idx="1217">
                  <c:v>39434</c:v>
                </c:pt>
                <c:pt idx="1218">
                  <c:v>39435</c:v>
                </c:pt>
                <c:pt idx="1219">
                  <c:v>39436</c:v>
                </c:pt>
                <c:pt idx="1220">
                  <c:v>39437</c:v>
                </c:pt>
                <c:pt idx="1221">
                  <c:v>39440</c:v>
                </c:pt>
                <c:pt idx="1222">
                  <c:v>39442</c:v>
                </c:pt>
                <c:pt idx="1223">
                  <c:v>39443</c:v>
                </c:pt>
                <c:pt idx="1224">
                  <c:v>39444</c:v>
                </c:pt>
                <c:pt idx="1225">
                  <c:v>39447</c:v>
                </c:pt>
                <c:pt idx="1226">
                  <c:v>39449</c:v>
                </c:pt>
                <c:pt idx="1227">
                  <c:v>39450</c:v>
                </c:pt>
                <c:pt idx="1228">
                  <c:v>39451</c:v>
                </c:pt>
                <c:pt idx="1229">
                  <c:v>39454</c:v>
                </c:pt>
                <c:pt idx="1230">
                  <c:v>39455</c:v>
                </c:pt>
                <c:pt idx="1231">
                  <c:v>39456</c:v>
                </c:pt>
                <c:pt idx="1232">
                  <c:v>39457</c:v>
                </c:pt>
                <c:pt idx="1233">
                  <c:v>39458</c:v>
                </c:pt>
                <c:pt idx="1234">
                  <c:v>39461</c:v>
                </c:pt>
                <c:pt idx="1235">
                  <c:v>39462</c:v>
                </c:pt>
                <c:pt idx="1236">
                  <c:v>39463</c:v>
                </c:pt>
                <c:pt idx="1237">
                  <c:v>39464</c:v>
                </c:pt>
                <c:pt idx="1238">
                  <c:v>39465</c:v>
                </c:pt>
                <c:pt idx="1239">
                  <c:v>39469</c:v>
                </c:pt>
                <c:pt idx="1240">
                  <c:v>39470</c:v>
                </c:pt>
                <c:pt idx="1241">
                  <c:v>39471</c:v>
                </c:pt>
                <c:pt idx="1242">
                  <c:v>39472</c:v>
                </c:pt>
                <c:pt idx="1243">
                  <c:v>39475</c:v>
                </c:pt>
                <c:pt idx="1244">
                  <c:v>39476</c:v>
                </c:pt>
                <c:pt idx="1245">
                  <c:v>39477</c:v>
                </c:pt>
                <c:pt idx="1246">
                  <c:v>39478</c:v>
                </c:pt>
                <c:pt idx="1247">
                  <c:v>39479</c:v>
                </c:pt>
                <c:pt idx="1248">
                  <c:v>39482</c:v>
                </c:pt>
                <c:pt idx="1249">
                  <c:v>39483</c:v>
                </c:pt>
                <c:pt idx="1250">
                  <c:v>39484</c:v>
                </c:pt>
                <c:pt idx="1251">
                  <c:v>39485</c:v>
                </c:pt>
                <c:pt idx="1252">
                  <c:v>39486</c:v>
                </c:pt>
                <c:pt idx="1253">
                  <c:v>39489</c:v>
                </c:pt>
                <c:pt idx="1254">
                  <c:v>39490</c:v>
                </c:pt>
                <c:pt idx="1255">
                  <c:v>39491</c:v>
                </c:pt>
                <c:pt idx="1256">
                  <c:v>39492</c:v>
                </c:pt>
                <c:pt idx="1257">
                  <c:v>39493</c:v>
                </c:pt>
                <c:pt idx="1258">
                  <c:v>39497</c:v>
                </c:pt>
                <c:pt idx="1259">
                  <c:v>39498</c:v>
                </c:pt>
                <c:pt idx="1260">
                  <c:v>39499</c:v>
                </c:pt>
                <c:pt idx="1261">
                  <c:v>39500</c:v>
                </c:pt>
                <c:pt idx="1262">
                  <c:v>39503</c:v>
                </c:pt>
                <c:pt idx="1263">
                  <c:v>39504</c:v>
                </c:pt>
                <c:pt idx="1264">
                  <c:v>39505</c:v>
                </c:pt>
                <c:pt idx="1265">
                  <c:v>39506</c:v>
                </c:pt>
                <c:pt idx="1266">
                  <c:v>39507</c:v>
                </c:pt>
                <c:pt idx="1267">
                  <c:v>39510</c:v>
                </c:pt>
                <c:pt idx="1268">
                  <c:v>39511</c:v>
                </c:pt>
                <c:pt idx="1269">
                  <c:v>39512</c:v>
                </c:pt>
                <c:pt idx="1270">
                  <c:v>39513</c:v>
                </c:pt>
                <c:pt idx="1271">
                  <c:v>39514</c:v>
                </c:pt>
                <c:pt idx="1272">
                  <c:v>39517</c:v>
                </c:pt>
                <c:pt idx="1273">
                  <c:v>39518</c:v>
                </c:pt>
                <c:pt idx="1274">
                  <c:v>39519</c:v>
                </c:pt>
                <c:pt idx="1275">
                  <c:v>39520</c:v>
                </c:pt>
                <c:pt idx="1276">
                  <c:v>39521</c:v>
                </c:pt>
                <c:pt idx="1277">
                  <c:v>39524</c:v>
                </c:pt>
                <c:pt idx="1278">
                  <c:v>39525</c:v>
                </c:pt>
                <c:pt idx="1279">
                  <c:v>39526</c:v>
                </c:pt>
                <c:pt idx="1280">
                  <c:v>39527</c:v>
                </c:pt>
                <c:pt idx="1281">
                  <c:v>39531</c:v>
                </c:pt>
                <c:pt idx="1282">
                  <c:v>39532</c:v>
                </c:pt>
                <c:pt idx="1283">
                  <c:v>39533</c:v>
                </c:pt>
                <c:pt idx="1284">
                  <c:v>39534</c:v>
                </c:pt>
                <c:pt idx="1285">
                  <c:v>39535</c:v>
                </c:pt>
                <c:pt idx="1286">
                  <c:v>39538</c:v>
                </c:pt>
                <c:pt idx="1287">
                  <c:v>39539</c:v>
                </c:pt>
                <c:pt idx="1288">
                  <c:v>39540</c:v>
                </c:pt>
                <c:pt idx="1289">
                  <c:v>39541</c:v>
                </c:pt>
                <c:pt idx="1290">
                  <c:v>39542</c:v>
                </c:pt>
                <c:pt idx="1291">
                  <c:v>39545</c:v>
                </c:pt>
                <c:pt idx="1292">
                  <c:v>39546</c:v>
                </c:pt>
                <c:pt idx="1293">
                  <c:v>39547</c:v>
                </c:pt>
                <c:pt idx="1294">
                  <c:v>39548</c:v>
                </c:pt>
                <c:pt idx="1295">
                  <c:v>39549</c:v>
                </c:pt>
                <c:pt idx="1296">
                  <c:v>39552</c:v>
                </c:pt>
                <c:pt idx="1297">
                  <c:v>39553</c:v>
                </c:pt>
                <c:pt idx="1298">
                  <c:v>39554</c:v>
                </c:pt>
                <c:pt idx="1299">
                  <c:v>39555</c:v>
                </c:pt>
                <c:pt idx="1300">
                  <c:v>39556</c:v>
                </c:pt>
                <c:pt idx="1301">
                  <c:v>39559</c:v>
                </c:pt>
                <c:pt idx="1302">
                  <c:v>39560</c:v>
                </c:pt>
                <c:pt idx="1303">
                  <c:v>39561</c:v>
                </c:pt>
                <c:pt idx="1304">
                  <c:v>39562</c:v>
                </c:pt>
                <c:pt idx="1305">
                  <c:v>39563</c:v>
                </c:pt>
                <c:pt idx="1306">
                  <c:v>39566</c:v>
                </c:pt>
                <c:pt idx="1307">
                  <c:v>39567</c:v>
                </c:pt>
                <c:pt idx="1308">
                  <c:v>39568</c:v>
                </c:pt>
                <c:pt idx="1309">
                  <c:v>39569</c:v>
                </c:pt>
                <c:pt idx="1310">
                  <c:v>39570</c:v>
                </c:pt>
                <c:pt idx="1311">
                  <c:v>39573</c:v>
                </c:pt>
                <c:pt idx="1312">
                  <c:v>39574</c:v>
                </c:pt>
                <c:pt idx="1313">
                  <c:v>39575</c:v>
                </c:pt>
                <c:pt idx="1314">
                  <c:v>39576</c:v>
                </c:pt>
                <c:pt idx="1315">
                  <c:v>39577</c:v>
                </c:pt>
                <c:pt idx="1316">
                  <c:v>39580</c:v>
                </c:pt>
                <c:pt idx="1317">
                  <c:v>39581</c:v>
                </c:pt>
                <c:pt idx="1318">
                  <c:v>39582</c:v>
                </c:pt>
                <c:pt idx="1319">
                  <c:v>39583</c:v>
                </c:pt>
                <c:pt idx="1320">
                  <c:v>39584</c:v>
                </c:pt>
                <c:pt idx="1321">
                  <c:v>39587</c:v>
                </c:pt>
                <c:pt idx="1322">
                  <c:v>39588</c:v>
                </c:pt>
                <c:pt idx="1323">
                  <c:v>39589</c:v>
                </c:pt>
                <c:pt idx="1324">
                  <c:v>39590</c:v>
                </c:pt>
                <c:pt idx="1325">
                  <c:v>39591</c:v>
                </c:pt>
                <c:pt idx="1326">
                  <c:v>39595</c:v>
                </c:pt>
                <c:pt idx="1327">
                  <c:v>39596</c:v>
                </c:pt>
                <c:pt idx="1328">
                  <c:v>39597</c:v>
                </c:pt>
                <c:pt idx="1329">
                  <c:v>39598</c:v>
                </c:pt>
                <c:pt idx="1330">
                  <c:v>39601</c:v>
                </c:pt>
                <c:pt idx="1331">
                  <c:v>39602</c:v>
                </c:pt>
                <c:pt idx="1332">
                  <c:v>39603</c:v>
                </c:pt>
                <c:pt idx="1333">
                  <c:v>39604</c:v>
                </c:pt>
                <c:pt idx="1334">
                  <c:v>39605</c:v>
                </c:pt>
                <c:pt idx="1335">
                  <c:v>39608</c:v>
                </c:pt>
                <c:pt idx="1336">
                  <c:v>39609</c:v>
                </c:pt>
                <c:pt idx="1337">
                  <c:v>39610</c:v>
                </c:pt>
                <c:pt idx="1338">
                  <c:v>39611</c:v>
                </c:pt>
                <c:pt idx="1339">
                  <c:v>39612</c:v>
                </c:pt>
                <c:pt idx="1340">
                  <c:v>39615</c:v>
                </c:pt>
                <c:pt idx="1341">
                  <c:v>39616</c:v>
                </c:pt>
                <c:pt idx="1342">
                  <c:v>39617</c:v>
                </c:pt>
                <c:pt idx="1343">
                  <c:v>39618</c:v>
                </c:pt>
                <c:pt idx="1344">
                  <c:v>39619</c:v>
                </c:pt>
                <c:pt idx="1345">
                  <c:v>39622</c:v>
                </c:pt>
                <c:pt idx="1346">
                  <c:v>39623</c:v>
                </c:pt>
                <c:pt idx="1347">
                  <c:v>39624</c:v>
                </c:pt>
                <c:pt idx="1348">
                  <c:v>39625</c:v>
                </c:pt>
                <c:pt idx="1349">
                  <c:v>39626</c:v>
                </c:pt>
                <c:pt idx="1350">
                  <c:v>39629</c:v>
                </c:pt>
                <c:pt idx="1351">
                  <c:v>39630</c:v>
                </c:pt>
                <c:pt idx="1352">
                  <c:v>39631</c:v>
                </c:pt>
                <c:pt idx="1353">
                  <c:v>39632</c:v>
                </c:pt>
                <c:pt idx="1354">
                  <c:v>39636</c:v>
                </c:pt>
                <c:pt idx="1355">
                  <c:v>39637</c:v>
                </c:pt>
                <c:pt idx="1356">
                  <c:v>39638</c:v>
                </c:pt>
                <c:pt idx="1357">
                  <c:v>39639</c:v>
                </c:pt>
                <c:pt idx="1358">
                  <c:v>39640</c:v>
                </c:pt>
                <c:pt idx="1359">
                  <c:v>39643</c:v>
                </c:pt>
                <c:pt idx="1360">
                  <c:v>39644</c:v>
                </c:pt>
                <c:pt idx="1361">
                  <c:v>39645</c:v>
                </c:pt>
                <c:pt idx="1362">
                  <c:v>39646</c:v>
                </c:pt>
                <c:pt idx="1363">
                  <c:v>39647</c:v>
                </c:pt>
                <c:pt idx="1364">
                  <c:v>39650</c:v>
                </c:pt>
                <c:pt idx="1365">
                  <c:v>39651</c:v>
                </c:pt>
                <c:pt idx="1366">
                  <c:v>39652</c:v>
                </c:pt>
                <c:pt idx="1367">
                  <c:v>39653</c:v>
                </c:pt>
                <c:pt idx="1368">
                  <c:v>39654</c:v>
                </c:pt>
                <c:pt idx="1369">
                  <c:v>39657</c:v>
                </c:pt>
                <c:pt idx="1370">
                  <c:v>39658</c:v>
                </c:pt>
                <c:pt idx="1371">
                  <c:v>39659</c:v>
                </c:pt>
                <c:pt idx="1372">
                  <c:v>39660</c:v>
                </c:pt>
                <c:pt idx="1373">
                  <c:v>39661</c:v>
                </c:pt>
                <c:pt idx="1374">
                  <c:v>39664</c:v>
                </c:pt>
                <c:pt idx="1375">
                  <c:v>39665</c:v>
                </c:pt>
                <c:pt idx="1376">
                  <c:v>39666</c:v>
                </c:pt>
                <c:pt idx="1377">
                  <c:v>39667</c:v>
                </c:pt>
                <c:pt idx="1378">
                  <c:v>39668</c:v>
                </c:pt>
                <c:pt idx="1379">
                  <c:v>39671</c:v>
                </c:pt>
                <c:pt idx="1380">
                  <c:v>39672</c:v>
                </c:pt>
                <c:pt idx="1381">
                  <c:v>39673</c:v>
                </c:pt>
                <c:pt idx="1382">
                  <c:v>39674</c:v>
                </c:pt>
                <c:pt idx="1383">
                  <c:v>39675</c:v>
                </c:pt>
                <c:pt idx="1384">
                  <c:v>39678</c:v>
                </c:pt>
                <c:pt idx="1385">
                  <c:v>39679</c:v>
                </c:pt>
                <c:pt idx="1386">
                  <c:v>39680</c:v>
                </c:pt>
                <c:pt idx="1387">
                  <c:v>39681</c:v>
                </c:pt>
                <c:pt idx="1388">
                  <c:v>39682</c:v>
                </c:pt>
                <c:pt idx="1389">
                  <c:v>39685</c:v>
                </c:pt>
                <c:pt idx="1390">
                  <c:v>39686</c:v>
                </c:pt>
                <c:pt idx="1391">
                  <c:v>39687</c:v>
                </c:pt>
                <c:pt idx="1392">
                  <c:v>39688</c:v>
                </c:pt>
                <c:pt idx="1393">
                  <c:v>39689</c:v>
                </c:pt>
                <c:pt idx="1394">
                  <c:v>39693</c:v>
                </c:pt>
                <c:pt idx="1395">
                  <c:v>39694</c:v>
                </c:pt>
                <c:pt idx="1396">
                  <c:v>39695</c:v>
                </c:pt>
                <c:pt idx="1397">
                  <c:v>39696</c:v>
                </c:pt>
                <c:pt idx="1398">
                  <c:v>39699</c:v>
                </c:pt>
                <c:pt idx="1399">
                  <c:v>39700</c:v>
                </c:pt>
                <c:pt idx="1400">
                  <c:v>39701</c:v>
                </c:pt>
                <c:pt idx="1401">
                  <c:v>39702</c:v>
                </c:pt>
                <c:pt idx="1402">
                  <c:v>39703</c:v>
                </c:pt>
                <c:pt idx="1403">
                  <c:v>39706</c:v>
                </c:pt>
                <c:pt idx="1404">
                  <c:v>39707</c:v>
                </c:pt>
                <c:pt idx="1405">
                  <c:v>39708</c:v>
                </c:pt>
                <c:pt idx="1406">
                  <c:v>39709</c:v>
                </c:pt>
                <c:pt idx="1407">
                  <c:v>39710</c:v>
                </c:pt>
                <c:pt idx="1408">
                  <c:v>39713</c:v>
                </c:pt>
                <c:pt idx="1409">
                  <c:v>39714</c:v>
                </c:pt>
                <c:pt idx="1410">
                  <c:v>39715</c:v>
                </c:pt>
                <c:pt idx="1411">
                  <c:v>39716</c:v>
                </c:pt>
                <c:pt idx="1412">
                  <c:v>39717</c:v>
                </c:pt>
                <c:pt idx="1413">
                  <c:v>39720</c:v>
                </c:pt>
                <c:pt idx="1414">
                  <c:v>39721</c:v>
                </c:pt>
                <c:pt idx="1415">
                  <c:v>39722</c:v>
                </c:pt>
                <c:pt idx="1416">
                  <c:v>39723</c:v>
                </c:pt>
                <c:pt idx="1417">
                  <c:v>39724</c:v>
                </c:pt>
                <c:pt idx="1418">
                  <c:v>39727</c:v>
                </c:pt>
                <c:pt idx="1419">
                  <c:v>39728</c:v>
                </c:pt>
                <c:pt idx="1420">
                  <c:v>39729</c:v>
                </c:pt>
                <c:pt idx="1421">
                  <c:v>39730</c:v>
                </c:pt>
                <c:pt idx="1422">
                  <c:v>39731</c:v>
                </c:pt>
                <c:pt idx="1423">
                  <c:v>39734</c:v>
                </c:pt>
                <c:pt idx="1424">
                  <c:v>39735</c:v>
                </c:pt>
                <c:pt idx="1425">
                  <c:v>39736</c:v>
                </c:pt>
                <c:pt idx="1426">
                  <c:v>39737</c:v>
                </c:pt>
                <c:pt idx="1427">
                  <c:v>39738</c:v>
                </c:pt>
                <c:pt idx="1428">
                  <c:v>39741</c:v>
                </c:pt>
                <c:pt idx="1429">
                  <c:v>39742</c:v>
                </c:pt>
                <c:pt idx="1430">
                  <c:v>39743</c:v>
                </c:pt>
                <c:pt idx="1431">
                  <c:v>39744</c:v>
                </c:pt>
                <c:pt idx="1432">
                  <c:v>39745</c:v>
                </c:pt>
                <c:pt idx="1433">
                  <c:v>39748</c:v>
                </c:pt>
                <c:pt idx="1434">
                  <c:v>39749</c:v>
                </c:pt>
                <c:pt idx="1435">
                  <c:v>39750</c:v>
                </c:pt>
                <c:pt idx="1436">
                  <c:v>39751</c:v>
                </c:pt>
                <c:pt idx="1437">
                  <c:v>39752</c:v>
                </c:pt>
                <c:pt idx="1438">
                  <c:v>39755</c:v>
                </c:pt>
                <c:pt idx="1439">
                  <c:v>39756</c:v>
                </c:pt>
                <c:pt idx="1440">
                  <c:v>39757</c:v>
                </c:pt>
                <c:pt idx="1441">
                  <c:v>39758</c:v>
                </c:pt>
                <c:pt idx="1442">
                  <c:v>39759</c:v>
                </c:pt>
                <c:pt idx="1443">
                  <c:v>39762</c:v>
                </c:pt>
                <c:pt idx="1444">
                  <c:v>39763</c:v>
                </c:pt>
                <c:pt idx="1445">
                  <c:v>39764</c:v>
                </c:pt>
                <c:pt idx="1446">
                  <c:v>39765</c:v>
                </c:pt>
                <c:pt idx="1447">
                  <c:v>39766</c:v>
                </c:pt>
                <c:pt idx="1448">
                  <c:v>39769</c:v>
                </c:pt>
                <c:pt idx="1449">
                  <c:v>39770</c:v>
                </c:pt>
                <c:pt idx="1450">
                  <c:v>39771</c:v>
                </c:pt>
                <c:pt idx="1451">
                  <c:v>39772</c:v>
                </c:pt>
                <c:pt idx="1452">
                  <c:v>39773</c:v>
                </c:pt>
                <c:pt idx="1453">
                  <c:v>39776</c:v>
                </c:pt>
                <c:pt idx="1454">
                  <c:v>39777</c:v>
                </c:pt>
                <c:pt idx="1455">
                  <c:v>39778</c:v>
                </c:pt>
                <c:pt idx="1456">
                  <c:v>39780</c:v>
                </c:pt>
                <c:pt idx="1457">
                  <c:v>39783</c:v>
                </c:pt>
                <c:pt idx="1458">
                  <c:v>39784</c:v>
                </c:pt>
                <c:pt idx="1459">
                  <c:v>39785</c:v>
                </c:pt>
                <c:pt idx="1460">
                  <c:v>39786</c:v>
                </c:pt>
                <c:pt idx="1461">
                  <c:v>39787</c:v>
                </c:pt>
                <c:pt idx="1462">
                  <c:v>39790</c:v>
                </c:pt>
                <c:pt idx="1463">
                  <c:v>39791</c:v>
                </c:pt>
                <c:pt idx="1464">
                  <c:v>39792</c:v>
                </c:pt>
                <c:pt idx="1465">
                  <c:v>39793</c:v>
                </c:pt>
                <c:pt idx="1466">
                  <c:v>39794</c:v>
                </c:pt>
                <c:pt idx="1467">
                  <c:v>39797</c:v>
                </c:pt>
                <c:pt idx="1468">
                  <c:v>39798</c:v>
                </c:pt>
                <c:pt idx="1469">
                  <c:v>39799</c:v>
                </c:pt>
                <c:pt idx="1470">
                  <c:v>39800</c:v>
                </c:pt>
                <c:pt idx="1471">
                  <c:v>39801</c:v>
                </c:pt>
                <c:pt idx="1472">
                  <c:v>39804</c:v>
                </c:pt>
                <c:pt idx="1473">
                  <c:v>39805</c:v>
                </c:pt>
                <c:pt idx="1474">
                  <c:v>39806</c:v>
                </c:pt>
                <c:pt idx="1475">
                  <c:v>39808</c:v>
                </c:pt>
                <c:pt idx="1476">
                  <c:v>39811</c:v>
                </c:pt>
                <c:pt idx="1477">
                  <c:v>39812</c:v>
                </c:pt>
                <c:pt idx="1478">
                  <c:v>39813</c:v>
                </c:pt>
                <c:pt idx="1479">
                  <c:v>39815</c:v>
                </c:pt>
                <c:pt idx="1480">
                  <c:v>39818</c:v>
                </c:pt>
                <c:pt idx="1481">
                  <c:v>39819</c:v>
                </c:pt>
                <c:pt idx="1482">
                  <c:v>39820</c:v>
                </c:pt>
                <c:pt idx="1483">
                  <c:v>39821</c:v>
                </c:pt>
                <c:pt idx="1484">
                  <c:v>39822</c:v>
                </c:pt>
                <c:pt idx="1485">
                  <c:v>39825</c:v>
                </c:pt>
                <c:pt idx="1486">
                  <c:v>39826</c:v>
                </c:pt>
                <c:pt idx="1487">
                  <c:v>39827</c:v>
                </c:pt>
                <c:pt idx="1488">
                  <c:v>39828</c:v>
                </c:pt>
                <c:pt idx="1489">
                  <c:v>39829</c:v>
                </c:pt>
                <c:pt idx="1490">
                  <c:v>39833</c:v>
                </c:pt>
                <c:pt idx="1491">
                  <c:v>39834</c:v>
                </c:pt>
                <c:pt idx="1492">
                  <c:v>39835</c:v>
                </c:pt>
                <c:pt idx="1493">
                  <c:v>39836</c:v>
                </c:pt>
                <c:pt idx="1494">
                  <c:v>39839</c:v>
                </c:pt>
                <c:pt idx="1495">
                  <c:v>39840</c:v>
                </c:pt>
                <c:pt idx="1496">
                  <c:v>39841</c:v>
                </c:pt>
                <c:pt idx="1497">
                  <c:v>39842</c:v>
                </c:pt>
                <c:pt idx="1498">
                  <c:v>39843</c:v>
                </c:pt>
                <c:pt idx="1499">
                  <c:v>39846</c:v>
                </c:pt>
                <c:pt idx="1500">
                  <c:v>39847</c:v>
                </c:pt>
                <c:pt idx="1501">
                  <c:v>39848</c:v>
                </c:pt>
                <c:pt idx="1502">
                  <c:v>39849</c:v>
                </c:pt>
                <c:pt idx="1503">
                  <c:v>39850</c:v>
                </c:pt>
                <c:pt idx="1504">
                  <c:v>39853</c:v>
                </c:pt>
                <c:pt idx="1505">
                  <c:v>39854</c:v>
                </c:pt>
                <c:pt idx="1506">
                  <c:v>39855</c:v>
                </c:pt>
                <c:pt idx="1507">
                  <c:v>39856</c:v>
                </c:pt>
                <c:pt idx="1508">
                  <c:v>39857</c:v>
                </c:pt>
                <c:pt idx="1509">
                  <c:v>39861</c:v>
                </c:pt>
                <c:pt idx="1510">
                  <c:v>39862</c:v>
                </c:pt>
                <c:pt idx="1511">
                  <c:v>39863</c:v>
                </c:pt>
                <c:pt idx="1512">
                  <c:v>39864</c:v>
                </c:pt>
                <c:pt idx="1513">
                  <c:v>39867</c:v>
                </c:pt>
                <c:pt idx="1514">
                  <c:v>39868</c:v>
                </c:pt>
                <c:pt idx="1515">
                  <c:v>39869</c:v>
                </c:pt>
                <c:pt idx="1516">
                  <c:v>39870</c:v>
                </c:pt>
                <c:pt idx="1517">
                  <c:v>39871</c:v>
                </c:pt>
                <c:pt idx="1518">
                  <c:v>39874</c:v>
                </c:pt>
                <c:pt idx="1519">
                  <c:v>39875</c:v>
                </c:pt>
                <c:pt idx="1520">
                  <c:v>39876</c:v>
                </c:pt>
                <c:pt idx="1521">
                  <c:v>39877</c:v>
                </c:pt>
                <c:pt idx="1522">
                  <c:v>39878</c:v>
                </c:pt>
                <c:pt idx="1523">
                  <c:v>39881</c:v>
                </c:pt>
                <c:pt idx="1524">
                  <c:v>39882</c:v>
                </c:pt>
                <c:pt idx="1525">
                  <c:v>39883</c:v>
                </c:pt>
                <c:pt idx="1526">
                  <c:v>39884</c:v>
                </c:pt>
                <c:pt idx="1527">
                  <c:v>39885</c:v>
                </c:pt>
                <c:pt idx="1528">
                  <c:v>39888</c:v>
                </c:pt>
                <c:pt idx="1529">
                  <c:v>39889</c:v>
                </c:pt>
                <c:pt idx="1530">
                  <c:v>39890</c:v>
                </c:pt>
                <c:pt idx="1531">
                  <c:v>39891</c:v>
                </c:pt>
                <c:pt idx="1532">
                  <c:v>39892</c:v>
                </c:pt>
                <c:pt idx="1533">
                  <c:v>39895</c:v>
                </c:pt>
                <c:pt idx="1534">
                  <c:v>39896</c:v>
                </c:pt>
                <c:pt idx="1535">
                  <c:v>39897</c:v>
                </c:pt>
                <c:pt idx="1536">
                  <c:v>39898</c:v>
                </c:pt>
                <c:pt idx="1537">
                  <c:v>39899</c:v>
                </c:pt>
                <c:pt idx="1538">
                  <c:v>39902</c:v>
                </c:pt>
                <c:pt idx="1539">
                  <c:v>39903</c:v>
                </c:pt>
                <c:pt idx="1540">
                  <c:v>39904</c:v>
                </c:pt>
                <c:pt idx="1541">
                  <c:v>39905</c:v>
                </c:pt>
                <c:pt idx="1542">
                  <c:v>39906</c:v>
                </c:pt>
                <c:pt idx="1543">
                  <c:v>39909</c:v>
                </c:pt>
                <c:pt idx="1544">
                  <c:v>39910</c:v>
                </c:pt>
                <c:pt idx="1545">
                  <c:v>39911</c:v>
                </c:pt>
                <c:pt idx="1546">
                  <c:v>39912</c:v>
                </c:pt>
                <c:pt idx="1547">
                  <c:v>39916</c:v>
                </c:pt>
                <c:pt idx="1548">
                  <c:v>39917</c:v>
                </c:pt>
                <c:pt idx="1549">
                  <c:v>39918</c:v>
                </c:pt>
                <c:pt idx="1550">
                  <c:v>39919</c:v>
                </c:pt>
                <c:pt idx="1551">
                  <c:v>39920</c:v>
                </c:pt>
                <c:pt idx="1552">
                  <c:v>39923</c:v>
                </c:pt>
                <c:pt idx="1553">
                  <c:v>39924</c:v>
                </c:pt>
                <c:pt idx="1554">
                  <c:v>39925</c:v>
                </c:pt>
                <c:pt idx="1555">
                  <c:v>39926</c:v>
                </c:pt>
                <c:pt idx="1556">
                  <c:v>39927</c:v>
                </c:pt>
                <c:pt idx="1557">
                  <c:v>39930</c:v>
                </c:pt>
                <c:pt idx="1558">
                  <c:v>39931</c:v>
                </c:pt>
                <c:pt idx="1559">
                  <c:v>39932</c:v>
                </c:pt>
                <c:pt idx="1560">
                  <c:v>39933</c:v>
                </c:pt>
                <c:pt idx="1561">
                  <c:v>39934</c:v>
                </c:pt>
                <c:pt idx="1562">
                  <c:v>39937</c:v>
                </c:pt>
                <c:pt idx="1563">
                  <c:v>39938</c:v>
                </c:pt>
                <c:pt idx="1564">
                  <c:v>39939</c:v>
                </c:pt>
                <c:pt idx="1565">
                  <c:v>39940</c:v>
                </c:pt>
                <c:pt idx="1566">
                  <c:v>39941</c:v>
                </c:pt>
                <c:pt idx="1567">
                  <c:v>39944</c:v>
                </c:pt>
                <c:pt idx="1568">
                  <c:v>39945</c:v>
                </c:pt>
                <c:pt idx="1569">
                  <c:v>39946</c:v>
                </c:pt>
                <c:pt idx="1570">
                  <c:v>39947</c:v>
                </c:pt>
                <c:pt idx="1571">
                  <c:v>39948</c:v>
                </c:pt>
                <c:pt idx="1572">
                  <c:v>39951</c:v>
                </c:pt>
                <c:pt idx="1573">
                  <c:v>39952</c:v>
                </c:pt>
                <c:pt idx="1574">
                  <c:v>39953</c:v>
                </c:pt>
                <c:pt idx="1575">
                  <c:v>39954</c:v>
                </c:pt>
                <c:pt idx="1576">
                  <c:v>39955</c:v>
                </c:pt>
                <c:pt idx="1577">
                  <c:v>39959</c:v>
                </c:pt>
                <c:pt idx="1578">
                  <c:v>39960</c:v>
                </c:pt>
                <c:pt idx="1579">
                  <c:v>39961</c:v>
                </c:pt>
                <c:pt idx="1580">
                  <c:v>39962</c:v>
                </c:pt>
                <c:pt idx="1581">
                  <c:v>39965</c:v>
                </c:pt>
                <c:pt idx="1582">
                  <c:v>39966</c:v>
                </c:pt>
                <c:pt idx="1583">
                  <c:v>39967</c:v>
                </c:pt>
                <c:pt idx="1584">
                  <c:v>39968</c:v>
                </c:pt>
                <c:pt idx="1585">
                  <c:v>39969</c:v>
                </c:pt>
                <c:pt idx="1586">
                  <c:v>39972</c:v>
                </c:pt>
                <c:pt idx="1587">
                  <c:v>39973</c:v>
                </c:pt>
                <c:pt idx="1588">
                  <c:v>39974</c:v>
                </c:pt>
                <c:pt idx="1589">
                  <c:v>39975</c:v>
                </c:pt>
                <c:pt idx="1590">
                  <c:v>39976</c:v>
                </c:pt>
                <c:pt idx="1591">
                  <c:v>39979</c:v>
                </c:pt>
                <c:pt idx="1592">
                  <c:v>39980</c:v>
                </c:pt>
                <c:pt idx="1593">
                  <c:v>39981</c:v>
                </c:pt>
                <c:pt idx="1594">
                  <c:v>39982</c:v>
                </c:pt>
                <c:pt idx="1595">
                  <c:v>39983</c:v>
                </c:pt>
                <c:pt idx="1596">
                  <c:v>39986</c:v>
                </c:pt>
                <c:pt idx="1597">
                  <c:v>39987</c:v>
                </c:pt>
                <c:pt idx="1598">
                  <c:v>39988</c:v>
                </c:pt>
                <c:pt idx="1599">
                  <c:v>39989</c:v>
                </c:pt>
                <c:pt idx="1600">
                  <c:v>39990</c:v>
                </c:pt>
                <c:pt idx="1601">
                  <c:v>39993</c:v>
                </c:pt>
                <c:pt idx="1602">
                  <c:v>39994</c:v>
                </c:pt>
                <c:pt idx="1603">
                  <c:v>39995</c:v>
                </c:pt>
                <c:pt idx="1604">
                  <c:v>39996</c:v>
                </c:pt>
                <c:pt idx="1605">
                  <c:v>40000</c:v>
                </c:pt>
                <c:pt idx="1606">
                  <c:v>40001</c:v>
                </c:pt>
                <c:pt idx="1607">
                  <c:v>40002</c:v>
                </c:pt>
                <c:pt idx="1608">
                  <c:v>40003</c:v>
                </c:pt>
                <c:pt idx="1609">
                  <c:v>40004</c:v>
                </c:pt>
                <c:pt idx="1610">
                  <c:v>40007</c:v>
                </c:pt>
                <c:pt idx="1611">
                  <c:v>40008</c:v>
                </c:pt>
                <c:pt idx="1612">
                  <c:v>40009</c:v>
                </c:pt>
                <c:pt idx="1613">
                  <c:v>40010</c:v>
                </c:pt>
                <c:pt idx="1614">
                  <c:v>40011</c:v>
                </c:pt>
                <c:pt idx="1615">
                  <c:v>40014</c:v>
                </c:pt>
                <c:pt idx="1616">
                  <c:v>40015</c:v>
                </c:pt>
                <c:pt idx="1617">
                  <c:v>40016</c:v>
                </c:pt>
                <c:pt idx="1618">
                  <c:v>40017</c:v>
                </c:pt>
                <c:pt idx="1619">
                  <c:v>40018</c:v>
                </c:pt>
                <c:pt idx="1620">
                  <c:v>40021</c:v>
                </c:pt>
                <c:pt idx="1621">
                  <c:v>40022</c:v>
                </c:pt>
                <c:pt idx="1622">
                  <c:v>40023</c:v>
                </c:pt>
                <c:pt idx="1623">
                  <c:v>40024</c:v>
                </c:pt>
                <c:pt idx="1624">
                  <c:v>40025</c:v>
                </c:pt>
                <c:pt idx="1625">
                  <c:v>40028</c:v>
                </c:pt>
                <c:pt idx="1626">
                  <c:v>40029</c:v>
                </c:pt>
                <c:pt idx="1627">
                  <c:v>40030</c:v>
                </c:pt>
                <c:pt idx="1628">
                  <c:v>40031</c:v>
                </c:pt>
                <c:pt idx="1629">
                  <c:v>40032</c:v>
                </c:pt>
                <c:pt idx="1630">
                  <c:v>40035</c:v>
                </c:pt>
                <c:pt idx="1631">
                  <c:v>40036</c:v>
                </c:pt>
                <c:pt idx="1632">
                  <c:v>40037</c:v>
                </c:pt>
                <c:pt idx="1633">
                  <c:v>40038</c:v>
                </c:pt>
                <c:pt idx="1634">
                  <c:v>40039</c:v>
                </c:pt>
                <c:pt idx="1635">
                  <c:v>40042</c:v>
                </c:pt>
                <c:pt idx="1636">
                  <c:v>40043</c:v>
                </c:pt>
                <c:pt idx="1637">
                  <c:v>40044</c:v>
                </c:pt>
                <c:pt idx="1638">
                  <c:v>40045</c:v>
                </c:pt>
                <c:pt idx="1639">
                  <c:v>40046</c:v>
                </c:pt>
                <c:pt idx="1640">
                  <c:v>40049</c:v>
                </c:pt>
                <c:pt idx="1641">
                  <c:v>40050</c:v>
                </c:pt>
                <c:pt idx="1642">
                  <c:v>40051</c:v>
                </c:pt>
                <c:pt idx="1643">
                  <c:v>40052</c:v>
                </c:pt>
                <c:pt idx="1644">
                  <c:v>40053</c:v>
                </c:pt>
                <c:pt idx="1645">
                  <c:v>40056</c:v>
                </c:pt>
                <c:pt idx="1646">
                  <c:v>40057</c:v>
                </c:pt>
                <c:pt idx="1647">
                  <c:v>40058</c:v>
                </c:pt>
                <c:pt idx="1648">
                  <c:v>40059</c:v>
                </c:pt>
                <c:pt idx="1649">
                  <c:v>40060</c:v>
                </c:pt>
                <c:pt idx="1650">
                  <c:v>40064</c:v>
                </c:pt>
                <c:pt idx="1651">
                  <c:v>40065</c:v>
                </c:pt>
                <c:pt idx="1652">
                  <c:v>40066</c:v>
                </c:pt>
                <c:pt idx="1653">
                  <c:v>40067</c:v>
                </c:pt>
                <c:pt idx="1654">
                  <c:v>40070</c:v>
                </c:pt>
                <c:pt idx="1655">
                  <c:v>40071</c:v>
                </c:pt>
                <c:pt idx="1656">
                  <c:v>40072</c:v>
                </c:pt>
                <c:pt idx="1657">
                  <c:v>40073</c:v>
                </c:pt>
                <c:pt idx="1658">
                  <c:v>40074</c:v>
                </c:pt>
                <c:pt idx="1659">
                  <c:v>40077</c:v>
                </c:pt>
                <c:pt idx="1660">
                  <c:v>40078</c:v>
                </c:pt>
                <c:pt idx="1661">
                  <c:v>40079</c:v>
                </c:pt>
                <c:pt idx="1662">
                  <c:v>40080</c:v>
                </c:pt>
                <c:pt idx="1663">
                  <c:v>40081</c:v>
                </c:pt>
                <c:pt idx="1664">
                  <c:v>40084</c:v>
                </c:pt>
                <c:pt idx="1665">
                  <c:v>40085</c:v>
                </c:pt>
                <c:pt idx="1666">
                  <c:v>40086</c:v>
                </c:pt>
                <c:pt idx="1667">
                  <c:v>40087</c:v>
                </c:pt>
                <c:pt idx="1668">
                  <c:v>40088</c:v>
                </c:pt>
                <c:pt idx="1669">
                  <c:v>40091</c:v>
                </c:pt>
                <c:pt idx="1670">
                  <c:v>40092</c:v>
                </c:pt>
                <c:pt idx="1671">
                  <c:v>40093</c:v>
                </c:pt>
                <c:pt idx="1672">
                  <c:v>40094</c:v>
                </c:pt>
                <c:pt idx="1673">
                  <c:v>40095</c:v>
                </c:pt>
                <c:pt idx="1674">
                  <c:v>40098</c:v>
                </c:pt>
                <c:pt idx="1675">
                  <c:v>40099</c:v>
                </c:pt>
                <c:pt idx="1676">
                  <c:v>40100</c:v>
                </c:pt>
                <c:pt idx="1677">
                  <c:v>40101</c:v>
                </c:pt>
                <c:pt idx="1678">
                  <c:v>40102</c:v>
                </c:pt>
                <c:pt idx="1679">
                  <c:v>40105</c:v>
                </c:pt>
                <c:pt idx="1680">
                  <c:v>40106</c:v>
                </c:pt>
                <c:pt idx="1681">
                  <c:v>40107</c:v>
                </c:pt>
                <c:pt idx="1682">
                  <c:v>40108</c:v>
                </c:pt>
                <c:pt idx="1683">
                  <c:v>40109</c:v>
                </c:pt>
                <c:pt idx="1684">
                  <c:v>40112</c:v>
                </c:pt>
                <c:pt idx="1685">
                  <c:v>40113</c:v>
                </c:pt>
                <c:pt idx="1686">
                  <c:v>40114</c:v>
                </c:pt>
                <c:pt idx="1687">
                  <c:v>40115</c:v>
                </c:pt>
                <c:pt idx="1688">
                  <c:v>40116</c:v>
                </c:pt>
                <c:pt idx="1689">
                  <c:v>40119</c:v>
                </c:pt>
                <c:pt idx="1690">
                  <c:v>40120</c:v>
                </c:pt>
                <c:pt idx="1691">
                  <c:v>40121</c:v>
                </c:pt>
                <c:pt idx="1692">
                  <c:v>40122</c:v>
                </c:pt>
                <c:pt idx="1693">
                  <c:v>40123</c:v>
                </c:pt>
                <c:pt idx="1694">
                  <c:v>40126</c:v>
                </c:pt>
                <c:pt idx="1695">
                  <c:v>40127</c:v>
                </c:pt>
                <c:pt idx="1696">
                  <c:v>40128</c:v>
                </c:pt>
                <c:pt idx="1697">
                  <c:v>40129</c:v>
                </c:pt>
                <c:pt idx="1698">
                  <c:v>40130</c:v>
                </c:pt>
                <c:pt idx="1699">
                  <c:v>40133</c:v>
                </c:pt>
                <c:pt idx="1700">
                  <c:v>40134</c:v>
                </c:pt>
                <c:pt idx="1701">
                  <c:v>40135</c:v>
                </c:pt>
                <c:pt idx="1702">
                  <c:v>40136</c:v>
                </c:pt>
                <c:pt idx="1703">
                  <c:v>40137</c:v>
                </c:pt>
                <c:pt idx="1704">
                  <c:v>40140</c:v>
                </c:pt>
                <c:pt idx="1705">
                  <c:v>40141</c:v>
                </c:pt>
                <c:pt idx="1706">
                  <c:v>40142</c:v>
                </c:pt>
                <c:pt idx="1707">
                  <c:v>40144</c:v>
                </c:pt>
                <c:pt idx="1708">
                  <c:v>40147</c:v>
                </c:pt>
                <c:pt idx="1709">
                  <c:v>40148</c:v>
                </c:pt>
                <c:pt idx="1710">
                  <c:v>40149</c:v>
                </c:pt>
                <c:pt idx="1711">
                  <c:v>40150</c:v>
                </c:pt>
                <c:pt idx="1712">
                  <c:v>40151</c:v>
                </c:pt>
                <c:pt idx="1713">
                  <c:v>40154</c:v>
                </c:pt>
                <c:pt idx="1714">
                  <c:v>40155</c:v>
                </c:pt>
                <c:pt idx="1715">
                  <c:v>40156</c:v>
                </c:pt>
                <c:pt idx="1716">
                  <c:v>40157</c:v>
                </c:pt>
                <c:pt idx="1717">
                  <c:v>40158</c:v>
                </c:pt>
                <c:pt idx="1718">
                  <c:v>40161</c:v>
                </c:pt>
                <c:pt idx="1719">
                  <c:v>40162</c:v>
                </c:pt>
                <c:pt idx="1720">
                  <c:v>40163</c:v>
                </c:pt>
                <c:pt idx="1721">
                  <c:v>40164</c:v>
                </c:pt>
                <c:pt idx="1722">
                  <c:v>40165</c:v>
                </c:pt>
                <c:pt idx="1723">
                  <c:v>40168</c:v>
                </c:pt>
                <c:pt idx="1724">
                  <c:v>40169</c:v>
                </c:pt>
                <c:pt idx="1725">
                  <c:v>40170</c:v>
                </c:pt>
                <c:pt idx="1726">
                  <c:v>40171</c:v>
                </c:pt>
                <c:pt idx="1727">
                  <c:v>40175</c:v>
                </c:pt>
                <c:pt idx="1728">
                  <c:v>40176</c:v>
                </c:pt>
                <c:pt idx="1729">
                  <c:v>40177</c:v>
                </c:pt>
                <c:pt idx="1730">
                  <c:v>40178</c:v>
                </c:pt>
                <c:pt idx="1731">
                  <c:v>40182</c:v>
                </c:pt>
                <c:pt idx="1732">
                  <c:v>40183</c:v>
                </c:pt>
                <c:pt idx="1733">
                  <c:v>40184</c:v>
                </c:pt>
                <c:pt idx="1734">
                  <c:v>40185</c:v>
                </c:pt>
                <c:pt idx="1735">
                  <c:v>40186</c:v>
                </c:pt>
                <c:pt idx="1736">
                  <c:v>40189</c:v>
                </c:pt>
                <c:pt idx="1737">
                  <c:v>40190</c:v>
                </c:pt>
                <c:pt idx="1738">
                  <c:v>40191</c:v>
                </c:pt>
                <c:pt idx="1739">
                  <c:v>40192</c:v>
                </c:pt>
                <c:pt idx="1740">
                  <c:v>40193</c:v>
                </c:pt>
                <c:pt idx="1741">
                  <c:v>40197</c:v>
                </c:pt>
                <c:pt idx="1742">
                  <c:v>40198</c:v>
                </c:pt>
                <c:pt idx="1743">
                  <c:v>40199</c:v>
                </c:pt>
                <c:pt idx="1744">
                  <c:v>40200</c:v>
                </c:pt>
                <c:pt idx="1745">
                  <c:v>40203</c:v>
                </c:pt>
                <c:pt idx="1746">
                  <c:v>40204</c:v>
                </c:pt>
                <c:pt idx="1747">
                  <c:v>40205</c:v>
                </c:pt>
                <c:pt idx="1748">
                  <c:v>40206</c:v>
                </c:pt>
                <c:pt idx="1749">
                  <c:v>40207</c:v>
                </c:pt>
                <c:pt idx="1750">
                  <c:v>40210</c:v>
                </c:pt>
                <c:pt idx="1751">
                  <c:v>40211</c:v>
                </c:pt>
                <c:pt idx="1752">
                  <c:v>40212</c:v>
                </c:pt>
                <c:pt idx="1753">
                  <c:v>40213</c:v>
                </c:pt>
                <c:pt idx="1754">
                  <c:v>40214</c:v>
                </c:pt>
                <c:pt idx="1755">
                  <c:v>40217</c:v>
                </c:pt>
                <c:pt idx="1756">
                  <c:v>40218</c:v>
                </c:pt>
                <c:pt idx="1757">
                  <c:v>40219</c:v>
                </c:pt>
                <c:pt idx="1758">
                  <c:v>40220</c:v>
                </c:pt>
                <c:pt idx="1759">
                  <c:v>40221</c:v>
                </c:pt>
                <c:pt idx="1760">
                  <c:v>40225</c:v>
                </c:pt>
                <c:pt idx="1761">
                  <c:v>40226</c:v>
                </c:pt>
                <c:pt idx="1762">
                  <c:v>40227</c:v>
                </c:pt>
                <c:pt idx="1763">
                  <c:v>40228</c:v>
                </c:pt>
                <c:pt idx="1764">
                  <c:v>40231</c:v>
                </c:pt>
                <c:pt idx="1765">
                  <c:v>40232</c:v>
                </c:pt>
                <c:pt idx="1766">
                  <c:v>40233</c:v>
                </c:pt>
                <c:pt idx="1767">
                  <c:v>40234</c:v>
                </c:pt>
                <c:pt idx="1768">
                  <c:v>40235</c:v>
                </c:pt>
                <c:pt idx="1769">
                  <c:v>40238</c:v>
                </c:pt>
                <c:pt idx="1770">
                  <c:v>40239</c:v>
                </c:pt>
                <c:pt idx="1771">
                  <c:v>40240</c:v>
                </c:pt>
                <c:pt idx="1772">
                  <c:v>40241</c:v>
                </c:pt>
                <c:pt idx="1773">
                  <c:v>40242</c:v>
                </c:pt>
                <c:pt idx="1774">
                  <c:v>40245</c:v>
                </c:pt>
                <c:pt idx="1775">
                  <c:v>40246</c:v>
                </c:pt>
                <c:pt idx="1776">
                  <c:v>40247</c:v>
                </c:pt>
                <c:pt idx="1777">
                  <c:v>40248</c:v>
                </c:pt>
                <c:pt idx="1778">
                  <c:v>40249</c:v>
                </c:pt>
                <c:pt idx="1779">
                  <c:v>40252</c:v>
                </c:pt>
                <c:pt idx="1780">
                  <c:v>40253</c:v>
                </c:pt>
                <c:pt idx="1781">
                  <c:v>40254</c:v>
                </c:pt>
                <c:pt idx="1782">
                  <c:v>40255</c:v>
                </c:pt>
                <c:pt idx="1783">
                  <c:v>40256</c:v>
                </c:pt>
                <c:pt idx="1784">
                  <c:v>40259</c:v>
                </c:pt>
                <c:pt idx="1785">
                  <c:v>40260</c:v>
                </c:pt>
                <c:pt idx="1786">
                  <c:v>40261</c:v>
                </c:pt>
                <c:pt idx="1787">
                  <c:v>40262</c:v>
                </c:pt>
                <c:pt idx="1788">
                  <c:v>40263</c:v>
                </c:pt>
                <c:pt idx="1789">
                  <c:v>40266</c:v>
                </c:pt>
                <c:pt idx="1790">
                  <c:v>40267</c:v>
                </c:pt>
                <c:pt idx="1791">
                  <c:v>40268</c:v>
                </c:pt>
                <c:pt idx="1792">
                  <c:v>40269</c:v>
                </c:pt>
                <c:pt idx="1793">
                  <c:v>40273</c:v>
                </c:pt>
                <c:pt idx="1794">
                  <c:v>40274</c:v>
                </c:pt>
                <c:pt idx="1795">
                  <c:v>40275</c:v>
                </c:pt>
                <c:pt idx="1796">
                  <c:v>40276</c:v>
                </c:pt>
                <c:pt idx="1797">
                  <c:v>40277</c:v>
                </c:pt>
                <c:pt idx="1798">
                  <c:v>40280</c:v>
                </c:pt>
                <c:pt idx="1799">
                  <c:v>40281</c:v>
                </c:pt>
                <c:pt idx="1800">
                  <c:v>40282</c:v>
                </c:pt>
                <c:pt idx="1801">
                  <c:v>40283</c:v>
                </c:pt>
                <c:pt idx="1802">
                  <c:v>40284</c:v>
                </c:pt>
                <c:pt idx="1803">
                  <c:v>40287</c:v>
                </c:pt>
                <c:pt idx="1804">
                  <c:v>40288</c:v>
                </c:pt>
                <c:pt idx="1805">
                  <c:v>40289</c:v>
                </c:pt>
                <c:pt idx="1806">
                  <c:v>40290</c:v>
                </c:pt>
                <c:pt idx="1807">
                  <c:v>40291</c:v>
                </c:pt>
                <c:pt idx="1808">
                  <c:v>40294</c:v>
                </c:pt>
                <c:pt idx="1809">
                  <c:v>40295</c:v>
                </c:pt>
                <c:pt idx="1810">
                  <c:v>40296</c:v>
                </c:pt>
                <c:pt idx="1811">
                  <c:v>40297</c:v>
                </c:pt>
                <c:pt idx="1812">
                  <c:v>40298</c:v>
                </c:pt>
                <c:pt idx="1813">
                  <c:v>40301</c:v>
                </c:pt>
                <c:pt idx="1814">
                  <c:v>40302</c:v>
                </c:pt>
                <c:pt idx="1815">
                  <c:v>40303</c:v>
                </c:pt>
                <c:pt idx="1816">
                  <c:v>40304</c:v>
                </c:pt>
                <c:pt idx="1817">
                  <c:v>40305</c:v>
                </c:pt>
                <c:pt idx="1818">
                  <c:v>40308</c:v>
                </c:pt>
                <c:pt idx="1819">
                  <c:v>40309</c:v>
                </c:pt>
                <c:pt idx="1820">
                  <c:v>40310</c:v>
                </c:pt>
                <c:pt idx="1821">
                  <c:v>40311</c:v>
                </c:pt>
                <c:pt idx="1822">
                  <c:v>40312</c:v>
                </c:pt>
                <c:pt idx="1823">
                  <c:v>40315</c:v>
                </c:pt>
                <c:pt idx="1824">
                  <c:v>40316</c:v>
                </c:pt>
                <c:pt idx="1825">
                  <c:v>40317</c:v>
                </c:pt>
                <c:pt idx="1826">
                  <c:v>40318</c:v>
                </c:pt>
                <c:pt idx="1827">
                  <c:v>40319</c:v>
                </c:pt>
                <c:pt idx="1828">
                  <c:v>40322</c:v>
                </c:pt>
                <c:pt idx="1829">
                  <c:v>40323</c:v>
                </c:pt>
                <c:pt idx="1830">
                  <c:v>40324</c:v>
                </c:pt>
                <c:pt idx="1831">
                  <c:v>40325</c:v>
                </c:pt>
                <c:pt idx="1832">
                  <c:v>40326</c:v>
                </c:pt>
                <c:pt idx="1833">
                  <c:v>40330</c:v>
                </c:pt>
                <c:pt idx="1834">
                  <c:v>40331</c:v>
                </c:pt>
                <c:pt idx="1835">
                  <c:v>40332</c:v>
                </c:pt>
                <c:pt idx="1836">
                  <c:v>40333</c:v>
                </c:pt>
                <c:pt idx="1837">
                  <c:v>40336</c:v>
                </c:pt>
                <c:pt idx="1838">
                  <c:v>40337</c:v>
                </c:pt>
                <c:pt idx="1839">
                  <c:v>40338</c:v>
                </c:pt>
                <c:pt idx="1840">
                  <c:v>40339</c:v>
                </c:pt>
                <c:pt idx="1841">
                  <c:v>40340</c:v>
                </c:pt>
                <c:pt idx="1842">
                  <c:v>40343</c:v>
                </c:pt>
                <c:pt idx="1843">
                  <c:v>40344</c:v>
                </c:pt>
                <c:pt idx="1844">
                  <c:v>40345</c:v>
                </c:pt>
                <c:pt idx="1845">
                  <c:v>40346</c:v>
                </c:pt>
                <c:pt idx="1846">
                  <c:v>40347</c:v>
                </c:pt>
                <c:pt idx="1847">
                  <c:v>40350</c:v>
                </c:pt>
                <c:pt idx="1848">
                  <c:v>40351</c:v>
                </c:pt>
                <c:pt idx="1849">
                  <c:v>40352</c:v>
                </c:pt>
                <c:pt idx="1850">
                  <c:v>40353</c:v>
                </c:pt>
                <c:pt idx="1851">
                  <c:v>40354</c:v>
                </c:pt>
                <c:pt idx="1852">
                  <c:v>40357</c:v>
                </c:pt>
                <c:pt idx="1853">
                  <c:v>40358</c:v>
                </c:pt>
                <c:pt idx="1854">
                  <c:v>40359</c:v>
                </c:pt>
                <c:pt idx="1855">
                  <c:v>40360</c:v>
                </c:pt>
                <c:pt idx="1856">
                  <c:v>40361</c:v>
                </c:pt>
                <c:pt idx="1857">
                  <c:v>40365</c:v>
                </c:pt>
                <c:pt idx="1858">
                  <c:v>40366</c:v>
                </c:pt>
                <c:pt idx="1859">
                  <c:v>40367</c:v>
                </c:pt>
                <c:pt idx="1860">
                  <c:v>40368</c:v>
                </c:pt>
                <c:pt idx="1861">
                  <c:v>40371</c:v>
                </c:pt>
                <c:pt idx="1862">
                  <c:v>40372</c:v>
                </c:pt>
                <c:pt idx="1863">
                  <c:v>40373</c:v>
                </c:pt>
                <c:pt idx="1864">
                  <c:v>40374</c:v>
                </c:pt>
                <c:pt idx="1865">
                  <c:v>40375</c:v>
                </c:pt>
                <c:pt idx="1866">
                  <c:v>40378</c:v>
                </c:pt>
                <c:pt idx="1867">
                  <c:v>40379</c:v>
                </c:pt>
                <c:pt idx="1868">
                  <c:v>40380</c:v>
                </c:pt>
                <c:pt idx="1869">
                  <c:v>40381</c:v>
                </c:pt>
                <c:pt idx="1870">
                  <c:v>40382</c:v>
                </c:pt>
                <c:pt idx="1871">
                  <c:v>40385</c:v>
                </c:pt>
                <c:pt idx="1872">
                  <c:v>40386</c:v>
                </c:pt>
                <c:pt idx="1873">
                  <c:v>40387</c:v>
                </c:pt>
                <c:pt idx="1874">
                  <c:v>40388</c:v>
                </c:pt>
                <c:pt idx="1875">
                  <c:v>40389</c:v>
                </c:pt>
                <c:pt idx="1876">
                  <c:v>40392</c:v>
                </c:pt>
                <c:pt idx="1877">
                  <c:v>40393</c:v>
                </c:pt>
                <c:pt idx="1878">
                  <c:v>40394</c:v>
                </c:pt>
                <c:pt idx="1879">
                  <c:v>40395</c:v>
                </c:pt>
                <c:pt idx="1880">
                  <c:v>40396</c:v>
                </c:pt>
                <c:pt idx="1881">
                  <c:v>40399</c:v>
                </c:pt>
                <c:pt idx="1882">
                  <c:v>40400</c:v>
                </c:pt>
                <c:pt idx="1883">
                  <c:v>40401</c:v>
                </c:pt>
                <c:pt idx="1884">
                  <c:v>40402</c:v>
                </c:pt>
                <c:pt idx="1885">
                  <c:v>40403</c:v>
                </c:pt>
                <c:pt idx="1886">
                  <c:v>40406</c:v>
                </c:pt>
                <c:pt idx="1887">
                  <c:v>40407</c:v>
                </c:pt>
                <c:pt idx="1888">
                  <c:v>40408</c:v>
                </c:pt>
                <c:pt idx="1889">
                  <c:v>40409</c:v>
                </c:pt>
                <c:pt idx="1890">
                  <c:v>40410</c:v>
                </c:pt>
                <c:pt idx="1891">
                  <c:v>40413</c:v>
                </c:pt>
                <c:pt idx="1892">
                  <c:v>40414</c:v>
                </c:pt>
                <c:pt idx="1893">
                  <c:v>40415</c:v>
                </c:pt>
                <c:pt idx="1894">
                  <c:v>40416</c:v>
                </c:pt>
                <c:pt idx="1895">
                  <c:v>40417</c:v>
                </c:pt>
                <c:pt idx="1896">
                  <c:v>40420</c:v>
                </c:pt>
                <c:pt idx="1897">
                  <c:v>40421</c:v>
                </c:pt>
                <c:pt idx="1898">
                  <c:v>40422</c:v>
                </c:pt>
                <c:pt idx="1899">
                  <c:v>40423</c:v>
                </c:pt>
                <c:pt idx="1900">
                  <c:v>40424</c:v>
                </c:pt>
                <c:pt idx="1901">
                  <c:v>40428</c:v>
                </c:pt>
                <c:pt idx="1902">
                  <c:v>40429</c:v>
                </c:pt>
                <c:pt idx="1903">
                  <c:v>40430</c:v>
                </c:pt>
                <c:pt idx="1904">
                  <c:v>40431</c:v>
                </c:pt>
                <c:pt idx="1905">
                  <c:v>40434</c:v>
                </c:pt>
                <c:pt idx="1906">
                  <c:v>40435</c:v>
                </c:pt>
                <c:pt idx="1907">
                  <c:v>40436</c:v>
                </c:pt>
                <c:pt idx="1908">
                  <c:v>40437</c:v>
                </c:pt>
                <c:pt idx="1909">
                  <c:v>40438</c:v>
                </c:pt>
                <c:pt idx="1910">
                  <c:v>40441</c:v>
                </c:pt>
                <c:pt idx="1911">
                  <c:v>40442</c:v>
                </c:pt>
                <c:pt idx="1912">
                  <c:v>40443</c:v>
                </c:pt>
                <c:pt idx="1913">
                  <c:v>40444</c:v>
                </c:pt>
                <c:pt idx="1914">
                  <c:v>40445</c:v>
                </c:pt>
                <c:pt idx="1915">
                  <c:v>40448</c:v>
                </c:pt>
                <c:pt idx="1916">
                  <c:v>40449</c:v>
                </c:pt>
                <c:pt idx="1917">
                  <c:v>40450</c:v>
                </c:pt>
                <c:pt idx="1918">
                  <c:v>40451</c:v>
                </c:pt>
                <c:pt idx="1919">
                  <c:v>40452</c:v>
                </c:pt>
                <c:pt idx="1920">
                  <c:v>40455</c:v>
                </c:pt>
                <c:pt idx="1921">
                  <c:v>40456</c:v>
                </c:pt>
                <c:pt idx="1922">
                  <c:v>40457</c:v>
                </c:pt>
                <c:pt idx="1923">
                  <c:v>40458</c:v>
                </c:pt>
                <c:pt idx="1924">
                  <c:v>40459</c:v>
                </c:pt>
                <c:pt idx="1925">
                  <c:v>40462</c:v>
                </c:pt>
                <c:pt idx="1926">
                  <c:v>40463</c:v>
                </c:pt>
                <c:pt idx="1927">
                  <c:v>40464</c:v>
                </c:pt>
                <c:pt idx="1928">
                  <c:v>40465</c:v>
                </c:pt>
                <c:pt idx="1929">
                  <c:v>40466</c:v>
                </c:pt>
                <c:pt idx="1930">
                  <c:v>40469</c:v>
                </c:pt>
                <c:pt idx="1931">
                  <c:v>40470</c:v>
                </c:pt>
                <c:pt idx="1932">
                  <c:v>40471</c:v>
                </c:pt>
                <c:pt idx="1933">
                  <c:v>40472</c:v>
                </c:pt>
                <c:pt idx="1934">
                  <c:v>40473</c:v>
                </c:pt>
                <c:pt idx="1935">
                  <c:v>40476</c:v>
                </c:pt>
                <c:pt idx="1936">
                  <c:v>40477</c:v>
                </c:pt>
                <c:pt idx="1937">
                  <c:v>40478</c:v>
                </c:pt>
                <c:pt idx="1938">
                  <c:v>40479</c:v>
                </c:pt>
                <c:pt idx="1939">
                  <c:v>40480</c:v>
                </c:pt>
                <c:pt idx="1940">
                  <c:v>40483</c:v>
                </c:pt>
                <c:pt idx="1941">
                  <c:v>40484</c:v>
                </c:pt>
                <c:pt idx="1942">
                  <c:v>40485</c:v>
                </c:pt>
                <c:pt idx="1943">
                  <c:v>40486</c:v>
                </c:pt>
                <c:pt idx="1944">
                  <c:v>40487</c:v>
                </c:pt>
                <c:pt idx="1945">
                  <c:v>40490</c:v>
                </c:pt>
                <c:pt idx="1946">
                  <c:v>40491</c:v>
                </c:pt>
                <c:pt idx="1947">
                  <c:v>40492</c:v>
                </c:pt>
                <c:pt idx="1948">
                  <c:v>40493</c:v>
                </c:pt>
                <c:pt idx="1949">
                  <c:v>40494</c:v>
                </c:pt>
                <c:pt idx="1950">
                  <c:v>40497</c:v>
                </c:pt>
                <c:pt idx="1951">
                  <c:v>40498</c:v>
                </c:pt>
                <c:pt idx="1952">
                  <c:v>40499</c:v>
                </c:pt>
                <c:pt idx="1953">
                  <c:v>40500</c:v>
                </c:pt>
                <c:pt idx="1954">
                  <c:v>40501</c:v>
                </c:pt>
                <c:pt idx="1955">
                  <c:v>40504</c:v>
                </c:pt>
                <c:pt idx="1956">
                  <c:v>40505</c:v>
                </c:pt>
                <c:pt idx="1957">
                  <c:v>40506</c:v>
                </c:pt>
                <c:pt idx="1958">
                  <c:v>40508</c:v>
                </c:pt>
                <c:pt idx="1959">
                  <c:v>40511</c:v>
                </c:pt>
                <c:pt idx="1960">
                  <c:v>40512</c:v>
                </c:pt>
                <c:pt idx="1961">
                  <c:v>40513</c:v>
                </c:pt>
                <c:pt idx="1962">
                  <c:v>40514</c:v>
                </c:pt>
                <c:pt idx="1963">
                  <c:v>40515</c:v>
                </c:pt>
                <c:pt idx="1964">
                  <c:v>40518</c:v>
                </c:pt>
                <c:pt idx="1965">
                  <c:v>40519</c:v>
                </c:pt>
                <c:pt idx="1966">
                  <c:v>40520</c:v>
                </c:pt>
                <c:pt idx="1967">
                  <c:v>40521</c:v>
                </c:pt>
                <c:pt idx="1968">
                  <c:v>40522</c:v>
                </c:pt>
                <c:pt idx="1969">
                  <c:v>40525</c:v>
                </c:pt>
                <c:pt idx="1970">
                  <c:v>40526</c:v>
                </c:pt>
                <c:pt idx="1971">
                  <c:v>40527</c:v>
                </c:pt>
                <c:pt idx="1972">
                  <c:v>40528</c:v>
                </c:pt>
                <c:pt idx="1973">
                  <c:v>40529</c:v>
                </c:pt>
                <c:pt idx="1974">
                  <c:v>40532</c:v>
                </c:pt>
                <c:pt idx="1975">
                  <c:v>40533</c:v>
                </c:pt>
                <c:pt idx="1976">
                  <c:v>40534</c:v>
                </c:pt>
                <c:pt idx="1977">
                  <c:v>40535</c:v>
                </c:pt>
                <c:pt idx="1978">
                  <c:v>40539</c:v>
                </c:pt>
                <c:pt idx="1979">
                  <c:v>40540</c:v>
                </c:pt>
                <c:pt idx="1980">
                  <c:v>40541</c:v>
                </c:pt>
                <c:pt idx="1981">
                  <c:v>40542</c:v>
                </c:pt>
                <c:pt idx="1982">
                  <c:v>40543</c:v>
                </c:pt>
                <c:pt idx="1983">
                  <c:v>40546</c:v>
                </c:pt>
                <c:pt idx="1984">
                  <c:v>40547</c:v>
                </c:pt>
                <c:pt idx="1985">
                  <c:v>40548</c:v>
                </c:pt>
                <c:pt idx="1986">
                  <c:v>40549</c:v>
                </c:pt>
                <c:pt idx="1987">
                  <c:v>40550</c:v>
                </c:pt>
                <c:pt idx="1988">
                  <c:v>40553</c:v>
                </c:pt>
                <c:pt idx="1989">
                  <c:v>40554</c:v>
                </c:pt>
                <c:pt idx="1990">
                  <c:v>40555</c:v>
                </c:pt>
                <c:pt idx="1991">
                  <c:v>40556</c:v>
                </c:pt>
                <c:pt idx="1992">
                  <c:v>40557</c:v>
                </c:pt>
                <c:pt idx="1993">
                  <c:v>40561</c:v>
                </c:pt>
                <c:pt idx="1994">
                  <c:v>40562</c:v>
                </c:pt>
                <c:pt idx="1995">
                  <c:v>40563</c:v>
                </c:pt>
                <c:pt idx="1996">
                  <c:v>40564</c:v>
                </c:pt>
                <c:pt idx="1997">
                  <c:v>40567</c:v>
                </c:pt>
                <c:pt idx="1998">
                  <c:v>40568</c:v>
                </c:pt>
                <c:pt idx="1999">
                  <c:v>40569</c:v>
                </c:pt>
                <c:pt idx="2000">
                  <c:v>40570</c:v>
                </c:pt>
                <c:pt idx="2001">
                  <c:v>40571</c:v>
                </c:pt>
                <c:pt idx="2002">
                  <c:v>40574</c:v>
                </c:pt>
                <c:pt idx="2003">
                  <c:v>40575</c:v>
                </c:pt>
                <c:pt idx="2004">
                  <c:v>40576</c:v>
                </c:pt>
                <c:pt idx="2005">
                  <c:v>40577</c:v>
                </c:pt>
                <c:pt idx="2006">
                  <c:v>40578</c:v>
                </c:pt>
                <c:pt idx="2007">
                  <c:v>40581</c:v>
                </c:pt>
                <c:pt idx="2008">
                  <c:v>40582</c:v>
                </c:pt>
                <c:pt idx="2009">
                  <c:v>40583</c:v>
                </c:pt>
                <c:pt idx="2010">
                  <c:v>40584</c:v>
                </c:pt>
                <c:pt idx="2011">
                  <c:v>40585</c:v>
                </c:pt>
                <c:pt idx="2012">
                  <c:v>40588</c:v>
                </c:pt>
                <c:pt idx="2013">
                  <c:v>40589</c:v>
                </c:pt>
                <c:pt idx="2014">
                  <c:v>40590</c:v>
                </c:pt>
                <c:pt idx="2015">
                  <c:v>40591</c:v>
                </c:pt>
                <c:pt idx="2016">
                  <c:v>40592</c:v>
                </c:pt>
                <c:pt idx="2017">
                  <c:v>40596</c:v>
                </c:pt>
                <c:pt idx="2018">
                  <c:v>40597</c:v>
                </c:pt>
                <c:pt idx="2019">
                  <c:v>40598</c:v>
                </c:pt>
                <c:pt idx="2020">
                  <c:v>40599</c:v>
                </c:pt>
                <c:pt idx="2021">
                  <c:v>40602</c:v>
                </c:pt>
                <c:pt idx="2022">
                  <c:v>40603</c:v>
                </c:pt>
                <c:pt idx="2023">
                  <c:v>40604</c:v>
                </c:pt>
                <c:pt idx="2024">
                  <c:v>40605</c:v>
                </c:pt>
                <c:pt idx="2025">
                  <c:v>40606</c:v>
                </c:pt>
                <c:pt idx="2026">
                  <c:v>40609</c:v>
                </c:pt>
                <c:pt idx="2027">
                  <c:v>40610</c:v>
                </c:pt>
                <c:pt idx="2028">
                  <c:v>40611</c:v>
                </c:pt>
                <c:pt idx="2029">
                  <c:v>40612</c:v>
                </c:pt>
                <c:pt idx="2030">
                  <c:v>40613</c:v>
                </c:pt>
                <c:pt idx="2031">
                  <c:v>40616</c:v>
                </c:pt>
                <c:pt idx="2032">
                  <c:v>40617</c:v>
                </c:pt>
                <c:pt idx="2033">
                  <c:v>40618</c:v>
                </c:pt>
                <c:pt idx="2034">
                  <c:v>40619</c:v>
                </c:pt>
                <c:pt idx="2035">
                  <c:v>40620</c:v>
                </c:pt>
                <c:pt idx="2036">
                  <c:v>40623</c:v>
                </c:pt>
                <c:pt idx="2037">
                  <c:v>40624</c:v>
                </c:pt>
                <c:pt idx="2038">
                  <c:v>40625</c:v>
                </c:pt>
                <c:pt idx="2039">
                  <c:v>40626</c:v>
                </c:pt>
                <c:pt idx="2040">
                  <c:v>40627</c:v>
                </c:pt>
                <c:pt idx="2041">
                  <c:v>40630</c:v>
                </c:pt>
                <c:pt idx="2042">
                  <c:v>40631</c:v>
                </c:pt>
                <c:pt idx="2043">
                  <c:v>40632</c:v>
                </c:pt>
                <c:pt idx="2044">
                  <c:v>40633</c:v>
                </c:pt>
                <c:pt idx="2045">
                  <c:v>40634</c:v>
                </c:pt>
                <c:pt idx="2046">
                  <c:v>40637</c:v>
                </c:pt>
                <c:pt idx="2047">
                  <c:v>40638</c:v>
                </c:pt>
                <c:pt idx="2048">
                  <c:v>40639</c:v>
                </c:pt>
                <c:pt idx="2049">
                  <c:v>40640</c:v>
                </c:pt>
                <c:pt idx="2050">
                  <c:v>40641</c:v>
                </c:pt>
                <c:pt idx="2051">
                  <c:v>40644</c:v>
                </c:pt>
                <c:pt idx="2052">
                  <c:v>40645</c:v>
                </c:pt>
                <c:pt idx="2053">
                  <c:v>40646</c:v>
                </c:pt>
                <c:pt idx="2054">
                  <c:v>40647</c:v>
                </c:pt>
                <c:pt idx="2055">
                  <c:v>40648</c:v>
                </c:pt>
                <c:pt idx="2056">
                  <c:v>40651</c:v>
                </c:pt>
                <c:pt idx="2057">
                  <c:v>40652</c:v>
                </c:pt>
                <c:pt idx="2058">
                  <c:v>40653</c:v>
                </c:pt>
                <c:pt idx="2059">
                  <c:v>40654</c:v>
                </c:pt>
                <c:pt idx="2060">
                  <c:v>40658</c:v>
                </c:pt>
                <c:pt idx="2061">
                  <c:v>40659</c:v>
                </c:pt>
                <c:pt idx="2062">
                  <c:v>40660</c:v>
                </c:pt>
                <c:pt idx="2063">
                  <c:v>40661</c:v>
                </c:pt>
                <c:pt idx="2064">
                  <c:v>40662</c:v>
                </c:pt>
                <c:pt idx="2065">
                  <c:v>40665</c:v>
                </c:pt>
                <c:pt idx="2066">
                  <c:v>40666</c:v>
                </c:pt>
                <c:pt idx="2067">
                  <c:v>40667</c:v>
                </c:pt>
                <c:pt idx="2068">
                  <c:v>40668</c:v>
                </c:pt>
                <c:pt idx="2069">
                  <c:v>40669</c:v>
                </c:pt>
                <c:pt idx="2070">
                  <c:v>40672</c:v>
                </c:pt>
                <c:pt idx="2071">
                  <c:v>40673</c:v>
                </c:pt>
                <c:pt idx="2072">
                  <c:v>40674</c:v>
                </c:pt>
                <c:pt idx="2073">
                  <c:v>40675</c:v>
                </c:pt>
                <c:pt idx="2074">
                  <c:v>40676</c:v>
                </c:pt>
                <c:pt idx="2075">
                  <c:v>40679</c:v>
                </c:pt>
                <c:pt idx="2076">
                  <c:v>40680</c:v>
                </c:pt>
                <c:pt idx="2077">
                  <c:v>40681</c:v>
                </c:pt>
                <c:pt idx="2078">
                  <c:v>40682</c:v>
                </c:pt>
                <c:pt idx="2079">
                  <c:v>40683</c:v>
                </c:pt>
                <c:pt idx="2080">
                  <c:v>40686</c:v>
                </c:pt>
                <c:pt idx="2081">
                  <c:v>40687</c:v>
                </c:pt>
                <c:pt idx="2082">
                  <c:v>40688</c:v>
                </c:pt>
                <c:pt idx="2083">
                  <c:v>40689</c:v>
                </c:pt>
                <c:pt idx="2084">
                  <c:v>40690</c:v>
                </c:pt>
                <c:pt idx="2085">
                  <c:v>40694</c:v>
                </c:pt>
                <c:pt idx="2086">
                  <c:v>40695</c:v>
                </c:pt>
                <c:pt idx="2087">
                  <c:v>40696</c:v>
                </c:pt>
                <c:pt idx="2088">
                  <c:v>40697</c:v>
                </c:pt>
                <c:pt idx="2089">
                  <c:v>40700</c:v>
                </c:pt>
                <c:pt idx="2090">
                  <c:v>40701</c:v>
                </c:pt>
                <c:pt idx="2091">
                  <c:v>40702</c:v>
                </c:pt>
                <c:pt idx="2092">
                  <c:v>40703</c:v>
                </c:pt>
                <c:pt idx="2093">
                  <c:v>40704</c:v>
                </c:pt>
                <c:pt idx="2094">
                  <c:v>40707</c:v>
                </c:pt>
                <c:pt idx="2095">
                  <c:v>40708</c:v>
                </c:pt>
                <c:pt idx="2096">
                  <c:v>40709</c:v>
                </c:pt>
                <c:pt idx="2097">
                  <c:v>40710</c:v>
                </c:pt>
                <c:pt idx="2098">
                  <c:v>40711</c:v>
                </c:pt>
                <c:pt idx="2099">
                  <c:v>40714</c:v>
                </c:pt>
                <c:pt idx="2100">
                  <c:v>40715</c:v>
                </c:pt>
                <c:pt idx="2101">
                  <c:v>40716</c:v>
                </c:pt>
                <c:pt idx="2102">
                  <c:v>40717</c:v>
                </c:pt>
                <c:pt idx="2103">
                  <c:v>40718</c:v>
                </c:pt>
                <c:pt idx="2104">
                  <c:v>40721</c:v>
                </c:pt>
                <c:pt idx="2105">
                  <c:v>40722</c:v>
                </c:pt>
                <c:pt idx="2106">
                  <c:v>40723</c:v>
                </c:pt>
                <c:pt idx="2107">
                  <c:v>40724</c:v>
                </c:pt>
                <c:pt idx="2108">
                  <c:v>40725</c:v>
                </c:pt>
                <c:pt idx="2109">
                  <c:v>40729</c:v>
                </c:pt>
                <c:pt idx="2110">
                  <c:v>40730</c:v>
                </c:pt>
                <c:pt idx="2111">
                  <c:v>40731</c:v>
                </c:pt>
                <c:pt idx="2112">
                  <c:v>40732</c:v>
                </c:pt>
                <c:pt idx="2113">
                  <c:v>40735</c:v>
                </c:pt>
                <c:pt idx="2114">
                  <c:v>40736</c:v>
                </c:pt>
                <c:pt idx="2115">
                  <c:v>40737</c:v>
                </c:pt>
                <c:pt idx="2116">
                  <c:v>40738</c:v>
                </c:pt>
                <c:pt idx="2117">
                  <c:v>40739</c:v>
                </c:pt>
                <c:pt idx="2118">
                  <c:v>40742</c:v>
                </c:pt>
                <c:pt idx="2119">
                  <c:v>40743</c:v>
                </c:pt>
                <c:pt idx="2120">
                  <c:v>40744</c:v>
                </c:pt>
                <c:pt idx="2121">
                  <c:v>40745</c:v>
                </c:pt>
                <c:pt idx="2122">
                  <c:v>40746</c:v>
                </c:pt>
                <c:pt idx="2123">
                  <c:v>40749</c:v>
                </c:pt>
                <c:pt idx="2124">
                  <c:v>40750</c:v>
                </c:pt>
                <c:pt idx="2125">
                  <c:v>40751</c:v>
                </c:pt>
                <c:pt idx="2126">
                  <c:v>40752</c:v>
                </c:pt>
                <c:pt idx="2127">
                  <c:v>40753</c:v>
                </c:pt>
                <c:pt idx="2128">
                  <c:v>40756</c:v>
                </c:pt>
                <c:pt idx="2129">
                  <c:v>40757</c:v>
                </c:pt>
                <c:pt idx="2130">
                  <c:v>40758</c:v>
                </c:pt>
                <c:pt idx="2131">
                  <c:v>40759</c:v>
                </c:pt>
                <c:pt idx="2132">
                  <c:v>40760</c:v>
                </c:pt>
                <c:pt idx="2133">
                  <c:v>40763</c:v>
                </c:pt>
                <c:pt idx="2134">
                  <c:v>40764</c:v>
                </c:pt>
                <c:pt idx="2135">
                  <c:v>40765</c:v>
                </c:pt>
                <c:pt idx="2136">
                  <c:v>40766</c:v>
                </c:pt>
                <c:pt idx="2137">
                  <c:v>40767</c:v>
                </c:pt>
                <c:pt idx="2138">
                  <c:v>40770</c:v>
                </c:pt>
                <c:pt idx="2139">
                  <c:v>40771</c:v>
                </c:pt>
                <c:pt idx="2140">
                  <c:v>40772</c:v>
                </c:pt>
                <c:pt idx="2141">
                  <c:v>40773</c:v>
                </c:pt>
                <c:pt idx="2142">
                  <c:v>40774</c:v>
                </c:pt>
                <c:pt idx="2143">
                  <c:v>40777</c:v>
                </c:pt>
                <c:pt idx="2144">
                  <c:v>40778</c:v>
                </c:pt>
                <c:pt idx="2145">
                  <c:v>40779</c:v>
                </c:pt>
                <c:pt idx="2146">
                  <c:v>40780</c:v>
                </c:pt>
                <c:pt idx="2147">
                  <c:v>40781</c:v>
                </c:pt>
                <c:pt idx="2148">
                  <c:v>40784</c:v>
                </c:pt>
                <c:pt idx="2149">
                  <c:v>40785</c:v>
                </c:pt>
                <c:pt idx="2150">
                  <c:v>40786</c:v>
                </c:pt>
                <c:pt idx="2151">
                  <c:v>40787</c:v>
                </c:pt>
                <c:pt idx="2152">
                  <c:v>40788</c:v>
                </c:pt>
                <c:pt idx="2153">
                  <c:v>40792</c:v>
                </c:pt>
                <c:pt idx="2154">
                  <c:v>40793</c:v>
                </c:pt>
                <c:pt idx="2155">
                  <c:v>40794</c:v>
                </c:pt>
                <c:pt idx="2156">
                  <c:v>40795</c:v>
                </c:pt>
                <c:pt idx="2157">
                  <c:v>40798</c:v>
                </c:pt>
                <c:pt idx="2158">
                  <c:v>40799</c:v>
                </c:pt>
                <c:pt idx="2159">
                  <c:v>40800</c:v>
                </c:pt>
                <c:pt idx="2160">
                  <c:v>40801</c:v>
                </c:pt>
                <c:pt idx="2161">
                  <c:v>40802</c:v>
                </c:pt>
                <c:pt idx="2162">
                  <c:v>40805</c:v>
                </c:pt>
                <c:pt idx="2163">
                  <c:v>40806</c:v>
                </c:pt>
                <c:pt idx="2164">
                  <c:v>40807</c:v>
                </c:pt>
                <c:pt idx="2165">
                  <c:v>40808</c:v>
                </c:pt>
                <c:pt idx="2166">
                  <c:v>40809</c:v>
                </c:pt>
                <c:pt idx="2167">
                  <c:v>40812</c:v>
                </c:pt>
                <c:pt idx="2168">
                  <c:v>40813</c:v>
                </c:pt>
                <c:pt idx="2169">
                  <c:v>40814</c:v>
                </c:pt>
                <c:pt idx="2170">
                  <c:v>40815</c:v>
                </c:pt>
                <c:pt idx="2171">
                  <c:v>40816</c:v>
                </c:pt>
                <c:pt idx="2172">
                  <c:v>40819</c:v>
                </c:pt>
                <c:pt idx="2173">
                  <c:v>40820</c:v>
                </c:pt>
                <c:pt idx="2174">
                  <c:v>40821</c:v>
                </c:pt>
                <c:pt idx="2175">
                  <c:v>40822</c:v>
                </c:pt>
                <c:pt idx="2176">
                  <c:v>40823</c:v>
                </c:pt>
                <c:pt idx="2177">
                  <c:v>40826</c:v>
                </c:pt>
                <c:pt idx="2178">
                  <c:v>40827</c:v>
                </c:pt>
                <c:pt idx="2179">
                  <c:v>40828</c:v>
                </c:pt>
                <c:pt idx="2180">
                  <c:v>40829</c:v>
                </c:pt>
                <c:pt idx="2181">
                  <c:v>40830</c:v>
                </c:pt>
                <c:pt idx="2182">
                  <c:v>40833</c:v>
                </c:pt>
                <c:pt idx="2183">
                  <c:v>40834</c:v>
                </c:pt>
                <c:pt idx="2184">
                  <c:v>40835</c:v>
                </c:pt>
                <c:pt idx="2185">
                  <c:v>40836</c:v>
                </c:pt>
                <c:pt idx="2186">
                  <c:v>40837</c:v>
                </c:pt>
                <c:pt idx="2187">
                  <c:v>40840</c:v>
                </c:pt>
                <c:pt idx="2188">
                  <c:v>40841</c:v>
                </c:pt>
                <c:pt idx="2189">
                  <c:v>40842</c:v>
                </c:pt>
                <c:pt idx="2190">
                  <c:v>40843</c:v>
                </c:pt>
                <c:pt idx="2191">
                  <c:v>40844</c:v>
                </c:pt>
                <c:pt idx="2192">
                  <c:v>40847</c:v>
                </c:pt>
                <c:pt idx="2193">
                  <c:v>40848</c:v>
                </c:pt>
                <c:pt idx="2194">
                  <c:v>40849</c:v>
                </c:pt>
                <c:pt idx="2195">
                  <c:v>40850</c:v>
                </c:pt>
                <c:pt idx="2196">
                  <c:v>40851</c:v>
                </c:pt>
                <c:pt idx="2197">
                  <c:v>40854</c:v>
                </c:pt>
                <c:pt idx="2198">
                  <c:v>40855</c:v>
                </c:pt>
                <c:pt idx="2199">
                  <c:v>40856</c:v>
                </c:pt>
                <c:pt idx="2200">
                  <c:v>40857</c:v>
                </c:pt>
                <c:pt idx="2201">
                  <c:v>40858</c:v>
                </c:pt>
                <c:pt idx="2202">
                  <c:v>40861</c:v>
                </c:pt>
                <c:pt idx="2203">
                  <c:v>40862</c:v>
                </c:pt>
                <c:pt idx="2204">
                  <c:v>40863</c:v>
                </c:pt>
                <c:pt idx="2205">
                  <c:v>40864</c:v>
                </c:pt>
                <c:pt idx="2206">
                  <c:v>40865</c:v>
                </c:pt>
                <c:pt idx="2207">
                  <c:v>40868</c:v>
                </c:pt>
                <c:pt idx="2208">
                  <c:v>40869</c:v>
                </c:pt>
                <c:pt idx="2209">
                  <c:v>40870</c:v>
                </c:pt>
                <c:pt idx="2210">
                  <c:v>40872</c:v>
                </c:pt>
                <c:pt idx="2211">
                  <c:v>40875</c:v>
                </c:pt>
                <c:pt idx="2212">
                  <c:v>40876</c:v>
                </c:pt>
                <c:pt idx="2213">
                  <c:v>40877</c:v>
                </c:pt>
                <c:pt idx="2214">
                  <c:v>40878</c:v>
                </c:pt>
                <c:pt idx="2215">
                  <c:v>40879</c:v>
                </c:pt>
                <c:pt idx="2216">
                  <c:v>40882</c:v>
                </c:pt>
                <c:pt idx="2217">
                  <c:v>40883</c:v>
                </c:pt>
                <c:pt idx="2218">
                  <c:v>40884</c:v>
                </c:pt>
                <c:pt idx="2219">
                  <c:v>40885</c:v>
                </c:pt>
                <c:pt idx="2220">
                  <c:v>40886</c:v>
                </c:pt>
                <c:pt idx="2221">
                  <c:v>40889</c:v>
                </c:pt>
                <c:pt idx="2222">
                  <c:v>40890</c:v>
                </c:pt>
                <c:pt idx="2223">
                  <c:v>40891</c:v>
                </c:pt>
                <c:pt idx="2224">
                  <c:v>40892</c:v>
                </c:pt>
                <c:pt idx="2225">
                  <c:v>40893</c:v>
                </c:pt>
                <c:pt idx="2226">
                  <c:v>40896</c:v>
                </c:pt>
                <c:pt idx="2227">
                  <c:v>40897</c:v>
                </c:pt>
                <c:pt idx="2228">
                  <c:v>40898</c:v>
                </c:pt>
                <c:pt idx="2229">
                  <c:v>40899</c:v>
                </c:pt>
                <c:pt idx="2230">
                  <c:v>40900</c:v>
                </c:pt>
                <c:pt idx="2231">
                  <c:v>40904</c:v>
                </c:pt>
                <c:pt idx="2232">
                  <c:v>40905</c:v>
                </c:pt>
                <c:pt idx="2233">
                  <c:v>40906</c:v>
                </c:pt>
                <c:pt idx="2234">
                  <c:v>40907</c:v>
                </c:pt>
                <c:pt idx="2235">
                  <c:v>40911</c:v>
                </c:pt>
                <c:pt idx="2236">
                  <c:v>40912</c:v>
                </c:pt>
                <c:pt idx="2237">
                  <c:v>40913</c:v>
                </c:pt>
                <c:pt idx="2238">
                  <c:v>40914</c:v>
                </c:pt>
                <c:pt idx="2239">
                  <c:v>40917</c:v>
                </c:pt>
                <c:pt idx="2240">
                  <c:v>40918</c:v>
                </c:pt>
                <c:pt idx="2241">
                  <c:v>40919</c:v>
                </c:pt>
                <c:pt idx="2242">
                  <c:v>40920</c:v>
                </c:pt>
                <c:pt idx="2243">
                  <c:v>40921</c:v>
                </c:pt>
                <c:pt idx="2244">
                  <c:v>40925</c:v>
                </c:pt>
                <c:pt idx="2245">
                  <c:v>40926</c:v>
                </c:pt>
                <c:pt idx="2246">
                  <c:v>40927</c:v>
                </c:pt>
                <c:pt idx="2247">
                  <c:v>40928</c:v>
                </c:pt>
                <c:pt idx="2248">
                  <c:v>40931</c:v>
                </c:pt>
                <c:pt idx="2249">
                  <c:v>40932</c:v>
                </c:pt>
                <c:pt idx="2250">
                  <c:v>40933</c:v>
                </c:pt>
                <c:pt idx="2251">
                  <c:v>40934</c:v>
                </c:pt>
                <c:pt idx="2252">
                  <c:v>40935</c:v>
                </c:pt>
                <c:pt idx="2253">
                  <c:v>40938</c:v>
                </c:pt>
                <c:pt idx="2254">
                  <c:v>40939</c:v>
                </c:pt>
                <c:pt idx="2255">
                  <c:v>40940</c:v>
                </c:pt>
                <c:pt idx="2256">
                  <c:v>40941</c:v>
                </c:pt>
                <c:pt idx="2257">
                  <c:v>40942</c:v>
                </c:pt>
                <c:pt idx="2258">
                  <c:v>40945</c:v>
                </c:pt>
                <c:pt idx="2259">
                  <c:v>40946</c:v>
                </c:pt>
                <c:pt idx="2260">
                  <c:v>40947</c:v>
                </c:pt>
                <c:pt idx="2261">
                  <c:v>40948</c:v>
                </c:pt>
                <c:pt idx="2262">
                  <c:v>40949</c:v>
                </c:pt>
                <c:pt idx="2263">
                  <c:v>40952</c:v>
                </c:pt>
                <c:pt idx="2264">
                  <c:v>40953</c:v>
                </c:pt>
                <c:pt idx="2265">
                  <c:v>40954</c:v>
                </c:pt>
                <c:pt idx="2266">
                  <c:v>40955</c:v>
                </c:pt>
                <c:pt idx="2267">
                  <c:v>40956</c:v>
                </c:pt>
                <c:pt idx="2268">
                  <c:v>40960</c:v>
                </c:pt>
                <c:pt idx="2269">
                  <c:v>40961</c:v>
                </c:pt>
                <c:pt idx="2270">
                  <c:v>40962</c:v>
                </c:pt>
                <c:pt idx="2271">
                  <c:v>40963</c:v>
                </c:pt>
                <c:pt idx="2272">
                  <c:v>40966</c:v>
                </c:pt>
                <c:pt idx="2273">
                  <c:v>40967</c:v>
                </c:pt>
                <c:pt idx="2274">
                  <c:v>40968</c:v>
                </c:pt>
                <c:pt idx="2275">
                  <c:v>40969</c:v>
                </c:pt>
                <c:pt idx="2276">
                  <c:v>40970</c:v>
                </c:pt>
                <c:pt idx="2277">
                  <c:v>40973</c:v>
                </c:pt>
                <c:pt idx="2278">
                  <c:v>40974</c:v>
                </c:pt>
                <c:pt idx="2279">
                  <c:v>40975</c:v>
                </c:pt>
                <c:pt idx="2280">
                  <c:v>40976</c:v>
                </c:pt>
                <c:pt idx="2281">
                  <c:v>40977</c:v>
                </c:pt>
                <c:pt idx="2282">
                  <c:v>40980</c:v>
                </c:pt>
                <c:pt idx="2283">
                  <c:v>40981</c:v>
                </c:pt>
                <c:pt idx="2284">
                  <c:v>40982</c:v>
                </c:pt>
                <c:pt idx="2285">
                  <c:v>40983</c:v>
                </c:pt>
                <c:pt idx="2286">
                  <c:v>40984</c:v>
                </c:pt>
                <c:pt idx="2287">
                  <c:v>40987</c:v>
                </c:pt>
                <c:pt idx="2288">
                  <c:v>40988</c:v>
                </c:pt>
                <c:pt idx="2289">
                  <c:v>40989</c:v>
                </c:pt>
                <c:pt idx="2290">
                  <c:v>40990</c:v>
                </c:pt>
                <c:pt idx="2291">
                  <c:v>40991</c:v>
                </c:pt>
                <c:pt idx="2292">
                  <c:v>40994</c:v>
                </c:pt>
                <c:pt idx="2293">
                  <c:v>40995</c:v>
                </c:pt>
                <c:pt idx="2294">
                  <c:v>40996</c:v>
                </c:pt>
                <c:pt idx="2295">
                  <c:v>40997</c:v>
                </c:pt>
                <c:pt idx="2296">
                  <c:v>40998</c:v>
                </c:pt>
                <c:pt idx="2297">
                  <c:v>41001</c:v>
                </c:pt>
                <c:pt idx="2298">
                  <c:v>41002</c:v>
                </c:pt>
                <c:pt idx="2299">
                  <c:v>41003</c:v>
                </c:pt>
                <c:pt idx="2300">
                  <c:v>41004</c:v>
                </c:pt>
                <c:pt idx="2301">
                  <c:v>41008</c:v>
                </c:pt>
                <c:pt idx="2302">
                  <c:v>41009</c:v>
                </c:pt>
                <c:pt idx="2303">
                  <c:v>41010</c:v>
                </c:pt>
                <c:pt idx="2304">
                  <c:v>41011</c:v>
                </c:pt>
                <c:pt idx="2305">
                  <c:v>41012</c:v>
                </c:pt>
                <c:pt idx="2306">
                  <c:v>41015</c:v>
                </c:pt>
                <c:pt idx="2307">
                  <c:v>41016</c:v>
                </c:pt>
                <c:pt idx="2308">
                  <c:v>41017</c:v>
                </c:pt>
                <c:pt idx="2309">
                  <c:v>41018</c:v>
                </c:pt>
                <c:pt idx="2310">
                  <c:v>41019</c:v>
                </c:pt>
                <c:pt idx="2311">
                  <c:v>41022</c:v>
                </c:pt>
                <c:pt idx="2312">
                  <c:v>41023</c:v>
                </c:pt>
                <c:pt idx="2313">
                  <c:v>41024</c:v>
                </c:pt>
                <c:pt idx="2314">
                  <c:v>41025</c:v>
                </c:pt>
                <c:pt idx="2315">
                  <c:v>41026</c:v>
                </c:pt>
                <c:pt idx="2316">
                  <c:v>41029</c:v>
                </c:pt>
                <c:pt idx="2317">
                  <c:v>41030</c:v>
                </c:pt>
                <c:pt idx="2318">
                  <c:v>41031</c:v>
                </c:pt>
                <c:pt idx="2319">
                  <c:v>41032</c:v>
                </c:pt>
                <c:pt idx="2320">
                  <c:v>41033</c:v>
                </c:pt>
                <c:pt idx="2321">
                  <c:v>41036</c:v>
                </c:pt>
                <c:pt idx="2322">
                  <c:v>41037</c:v>
                </c:pt>
                <c:pt idx="2323">
                  <c:v>41038</c:v>
                </c:pt>
                <c:pt idx="2324">
                  <c:v>41039</c:v>
                </c:pt>
                <c:pt idx="2325">
                  <c:v>41040</c:v>
                </c:pt>
                <c:pt idx="2326">
                  <c:v>41043</c:v>
                </c:pt>
                <c:pt idx="2327">
                  <c:v>41044</c:v>
                </c:pt>
                <c:pt idx="2328">
                  <c:v>41045</c:v>
                </c:pt>
                <c:pt idx="2329">
                  <c:v>41046</c:v>
                </c:pt>
                <c:pt idx="2330">
                  <c:v>41047</c:v>
                </c:pt>
                <c:pt idx="2331">
                  <c:v>41050</c:v>
                </c:pt>
                <c:pt idx="2332">
                  <c:v>41051</c:v>
                </c:pt>
                <c:pt idx="2333">
                  <c:v>41052</c:v>
                </c:pt>
                <c:pt idx="2334">
                  <c:v>41053</c:v>
                </c:pt>
                <c:pt idx="2335">
                  <c:v>41054</c:v>
                </c:pt>
                <c:pt idx="2336">
                  <c:v>41058</c:v>
                </c:pt>
                <c:pt idx="2337">
                  <c:v>41059</c:v>
                </c:pt>
                <c:pt idx="2338">
                  <c:v>41060</c:v>
                </c:pt>
                <c:pt idx="2339">
                  <c:v>41061</c:v>
                </c:pt>
                <c:pt idx="2340">
                  <c:v>41064</c:v>
                </c:pt>
                <c:pt idx="2341">
                  <c:v>41065</c:v>
                </c:pt>
                <c:pt idx="2342">
                  <c:v>41066</c:v>
                </c:pt>
                <c:pt idx="2343">
                  <c:v>41067</c:v>
                </c:pt>
                <c:pt idx="2344">
                  <c:v>41068</c:v>
                </c:pt>
                <c:pt idx="2345">
                  <c:v>41071</c:v>
                </c:pt>
                <c:pt idx="2346">
                  <c:v>41072</c:v>
                </c:pt>
                <c:pt idx="2347">
                  <c:v>41073</c:v>
                </c:pt>
                <c:pt idx="2348">
                  <c:v>41074</c:v>
                </c:pt>
                <c:pt idx="2349">
                  <c:v>41075</c:v>
                </c:pt>
                <c:pt idx="2350">
                  <c:v>41078</c:v>
                </c:pt>
                <c:pt idx="2351">
                  <c:v>41079</c:v>
                </c:pt>
                <c:pt idx="2352">
                  <c:v>41080</c:v>
                </c:pt>
                <c:pt idx="2353">
                  <c:v>41081</c:v>
                </c:pt>
                <c:pt idx="2354">
                  <c:v>41082</c:v>
                </c:pt>
                <c:pt idx="2355">
                  <c:v>41085</c:v>
                </c:pt>
                <c:pt idx="2356">
                  <c:v>41086</c:v>
                </c:pt>
                <c:pt idx="2357">
                  <c:v>41087</c:v>
                </c:pt>
                <c:pt idx="2358">
                  <c:v>41088</c:v>
                </c:pt>
                <c:pt idx="2359">
                  <c:v>41089</c:v>
                </c:pt>
                <c:pt idx="2360">
                  <c:v>41092</c:v>
                </c:pt>
                <c:pt idx="2361">
                  <c:v>41093</c:v>
                </c:pt>
                <c:pt idx="2362">
                  <c:v>41095</c:v>
                </c:pt>
                <c:pt idx="2363">
                  <c:v>41096</c:v>
                </c:pt>
                <c:pt idx="2364">
                  <c:v>41099</c:v>
                </c:pt>
                <c:pt idx="2365">
                  <c:v>41100</c:v>
                </c:pt>
                <c:pt idx="2366">
                  <c:v>41101</c:v>
                </c:pt>
                <c:pt idx="2367">
                  <c:v>41102</c:v>
                </c:pt>
                <c:pt idx="2368">
                  <c:v>41103</c:v>
                </c:pt>
                <c:pt idx="2369">
                  <c:v>41106</c:v>
                </c:pt>
                <c:pt idx="2370">
                  <c:v>41107</c:v>
                </c:pt>
                <c:pt idx="2371">
                  <c:v>41108</c:v>
                </c:pt>
                <c:pt idx="2372">
                  <c:v>41109</c:v>
                </c:pt>
                <c:pt idx="2373">
                  <c:v>41110</c:v>
                </c:pt>
                <c:pt idx="2374">
                  <c:v>41113</c:v>
                </c:pt>
                <c:pt idx="2375">
                  <c:v>41114</c:v>
                </c:pt>
                <c:pt idx="2376">
                  <c:v>41115</c:v>
                </c:pt>
                <c:pt idx="2377">
                  <c:v>41116</c:v>
                </c:pt>
                <c:pt idx="2378">
                  <c:v>41117</c:v>
                </c:pt>
                <c:pt idx="2379">
                  <c:v>41120</c:v>
                </c:pt>
                <c:pt idx="2380">
                  <c:v>41121</c:v>
                </c:pt>
                <c:pt idx="2381">
                  <c:v>41122</c:v>
                </c:pt>
                <c:pt idx="2382">
                  <c:v>41123</c:v>
                </c:pt>
                <c:pt idx="2383">
                  <c:v>41124</c:v>
                </c:pt>
                <c:pt idx="2384">
                  <c:v>41127</c:v>
                </c:pt>
                <c:pt idx="2385">
                  <c:v>41128</c:v>
                </c:pt>
                <c:pt idx="2386">
                  <c:v>41129</c:v>
                </c:pt>
                <c:pt idx="2387">
                  <c:v>41130</c:v>
                </c:pt>
                <c:pt idx="2388">
                  <c:v>41131</c:v>
                </c:pt>
                <c:pt idx="2389">
                  <c:v>41134</c:v>
                </c:pt>
                <c:pt idx="2390">
                  <c:v>41135</c:v>
                </c:pt>
                <c:pt idx="2391">
                  <c:v>41136</c:v>
                </c:pt>
                <c:pt idx="2392">
                  <c:v>41137</c:v>
                </c:pt>
                <c:pt idx="2393">
                  <c:v>41138</c:v>
                </c:pt>
                <c:pt idx="2394">
                  <c:v>41141</c:v>
                </c:pt>
                <c:pt idx="2395">
                  <c:v>41142</c:v>
                </c:pt>
                <c:pt idx="2396">
                  <c:v>41143</c:v>
                </c:pt>
                <c:pt idx="2397">
                  <c:v>41144</c:v>
                </c:pt>
                <c:pt idx="2398">
                  <c:v>41145</c:v>
                </c:pt>
                <c:pt idx="2399">
                  <c:v>41148</c:v>
                </c:pt>
                <c:pt idx="2400">
                  <c:v>41149</c:v>
                </c:pt>
                <c:pt idx="2401">
                  <c:v>41150</c:v>
                </c:pt>
                <c:pt idx="2402">
                  <c:v>41151</c:v>
                </c:pt>
                <c:pt idx="2403">
                  <c:v>41152</c:v>
                </c:pt>
                <c:pt idx="2404">
                  <c:v>41156</c:v>
                </c:pt>
                <c:pt idx="2405">
                  <c:v>41157</c:v>
                </c:pt>
                <c:pt idx="2406">
                  <c:v>41158</c:v>
                </c:pt>
                <c:pt idx="2407">
                  <c:v>41159</c:v>
                </c:pt>
                <c:pt idx="2408">
                  <c:v>41162</c:v>
                </c:pt>
                <c:pt idx="2409">
                  <c:v>41163</c:v>
                </c:pt>
                <c:pt idx="2410">
                  <c:v>41164</c:v>
                </c:pt>
                <c:pt idx="2411">
                  <c:v>41165</c:v>
                </c:pt>
                <c:pt idx="2412">
                  <c:v>41166</c:v>
                </c:pt>
                <c:pt idx="2413">
                  <c:v>41169</c:v>
                </c:pt>
                <c:pt idx="2414">
                  <c:v>41170</c:v>
                </c:pt>
                <c:pt idx="2415">
                  <c:v>41171</c:v>
                </c:pt>
                <c:pt idx="2416">
                  <c:v>41172</c:v>
                </c:pt>
                <c:pt idx="2417">
                  <c:v>41173</c:v>
                </c:pt>
                <c:pt idx="2418">
                  <c:v>41176</c:v>
                </c:pt>
                <c:pt idx="2419">
                  <c:v>41177</c:v>
                </c:pt>
                <c:pt idx="2420">
                  <c:v>41178</c:v>
                </c:pt>
                <c:pt idx="2421">
                  <c:v>41179</c:v>
                </c:pt>
                <c:pt idx="2422">
                  <c:v>41180</c:v>
                </c:pt>
                <c:pt idx="2423">
                  <c:v>41183</c:v>
                </c:pt>
                <c:pt idx="2424">
                  <c:v>41184</c:v>
                </c:pt>
                <c:pt idx="2425">
                  <c:v>41185</c:v>
                </c:pt>
                <c:pt idx="2426">
                  <c:v>41186</c:v>
                </c:pt>
                <c:pt idx="2427">
                  <c:v>41187</c:v>
                </c:pt>
                <c:pt idx="2428">
                  <c:v>41190</c:v>
                </c:pt>
                <c:pt idx="2429">
                  <c:v>41191</c:v>
                </c:pt>
                <c:pt idx="2430">
                  <c:v>41192</c:v>
                </c:pt>
                <c:pt idx="2431">
                  <c:v>41193</c:v>
                </c:pt>
                <c:pt idx="2432">
                  <c:v>41194</c:v>
                </c:pt>
                <c:pt idx="2433">
                  <c:v>41197</c:v>
                </c:pt>
                <c:pt idx="2434">
                  <c:v>41198</c:v>
                </c:pt>
                <c:pt idx="2435">
                  <c:v>41199</c:v>
                </c:pt>
                <c:pt idx="2436">
                  <c:v>41200</c:v>
                </c:pt>
                <c:pt idx="2437">
                  <c:v>41201</c:v>
                </c:pt>
                <c:pt idx="2438">
                  <c:v>41204</c:v>
                </c:pt>
                <c:pt idx="2439">
                  <c:v>41205</c:v>
                </c:pt>
                <c:pt idx="2440">
                  <c:v>41206</c:v>
                </c:pt>
                <c:pt idx="2441">
                  <c:v>41207</c:v>
                </c:pt>
                <c:pt idx="2442">
                  <c:v>41208</c:v>
                </c:pt>
                <c:pt idx="2443">
                  <c:v>41213</c:v>
                </c:pt>
                <c:pt idx="2444">
                  <c:v>41214</c:v>
                </c:pt>
                <c:pt idx="2445">
                  <c:v>41215</c:v>
                </c:pt>
                <c:pt idx="2446">
                  <c:v>41218</c:v>
                </c:pt>
                <c:pt idx="2447">
                  <c:v>41219</c:v>
                </c:pt>
                <c:pt idx="2448">
                  <c:v>41220</c:v>
                </c:pt>
                <c:pt idx="2449">
                  <c:v>41221</c:v>
                </c:pt>
                <c:pt idx="2450">
                  <c:v>41222</c:v>
                </c:pt>
                <c:pt idx="2451">
                  <c:v>41225</c:v>
                </c:pt>
                <c:pt idx="2452">
                  <c:v>41226</c:v>
                </c:pt>
                <c:pt idx="2453">
                  <c:v>41227</c:v>
                </c:pt>
                <c:pt idx="2454">
                  <c:v>41228</c:v>
                </c:pt>
                <c:pt idx="2455">
                  <c:v>41229</c:v>
                </c:pt>
                <c:pt idx="2456">
                  <c:v>41232</c:v>
                </c:pt>
                <c:pt idx="2457">
                  <c:v>41233</c:v>
                </c:pt>
                <c:pt idx="2458">
                  <c:v>41234</c:v>
                </c:pt>
                <c:pt idx="2459">
                  <c:v>41236</c:v>
                </c:pt>
                <c:pt idx="2460">
                  <c:v>41239</c:v>
                </c:pt>
                <c:pt idx="2461">
                  <c:v>41240</c:v>
                </c:pt>
                <c:pt idx="2462">
                  <c:v>41241</c:v>
                </c:pt>
                <c:pt idx="2463">
                  <c:v>41242</c:v>
                </c:pt>
                <c:pt idx="2464">
                  <c:v>41243</c:v>
                </c:pt>
                <c:pt idx="2465">
                  <c:v>41246</c:v>
                </c:pt>
                <c:pt idx="2466">
                  <c:v>41247</c:v>
                </c:pt>
                <c:pt idx="2467">
                  <c:v>41248</c:v>
                </c:pt>
                <c:pt idx="2468">
                  <c:v>41249</c:v>
                </c:pt>
                <c:pt idx="2469">
                  <c:v>41250</c:v>
                </c:pt>
                <c:pt idx="2470">
                  <c:v>41253</c:v>
                </c:pt>
                <c:pt idx="2471">
                  <c:v>41254</c:v>
                </c:pt>
                <c:pt idx="2472">
                  <c:v>41255</c:v>
                </c:pt>
                <c:pt idx="2473">
                  <c:v>41256</c:v>
                </c:pt>
                <c:pt idx="2474">
                  <c:v>41257</c:v>
                </c:pt>
                <c:pt idx="2475">
                  <c:v>41260</c:v>
                </c:pt>
                <c:pt idx="2476">
                  <c:v>41261</c:v>
                </c:pt>
                <c:pt idx="2477">
                  <c:v>41262</c:v>
                </c:pt>
                <c:pt idx="2478">
                  <c:v>41263</c:v>
                </c:pt>
                <c:pt idx="2479">
                  <c:v>41264</c:v>
                </c:pt>
                <c:pt idx="2480">
                  <c:v>41267</c:v>
                </c:pt>
                <c:pt idx="2481">
                  <c:v>41269</c:v>
                </c:pt>
                <c:pt idx="2482">
                  <c:v>41270</c:v>
                </c:pt>
                <c:pt idx="2483">
                  <c:v>41271</c:v>
                </c:pt>
                <c:pt idx="2484">
                  <c:v>41274</c:v>
                </c:pt>
                <c:pt idx="2485">
                  <c:v>41276</c:v>
                </c:pt>
                <c:pt idx="2486">
                  <c:v>41277</c:v>
                </c:pt>
                <c:pt idx="2487">
                  <c:v>41278</c:v>
                </c:pt>
                <c:pt idx="2488">
                  <c:v>41281</c:v>
                </c:pt>
                <c:pt idx="2489">
                  <c:v>41282</c:v>
                </c:pt>
                <c:pt idx="2490">
                  <c:v>41283</c:v>
                </c:pt>
                <c:pt idx="2491">
                  <c:v>41284</c:v>
                </c:pt>
                <c:pt idx="2492">
                  <c:v>41285</c:v>
                </c:pt>
                <c:pt idx="2493">
                  <c:v>41288</c:v>
                </c:pt>
                <c:pt idx="2494">
                  <c:v>41289</c:v>
                </c:pt>
                <c:pt idx="2495">
                  <c:v>41290</c:v>
                </c:pt>
                <c:pt idx="2496">
                  <c:v>41291</c:v>
                </c:pt>
                <c:pt idx="2497">
                  <c:v>41292</c:v>
                </c:pt>
                <c:pt idx="2498">
                  <c:v>41296</c:v>
                </c:pt>
                <c:pt idx="2499">
                  <c:v>41297</c:v>
                </c:pt>
                <c:pt idx="2500">
                  <c:v>41298</c:v>
                </c:pt>
                <c:pt idx="2501">
                  <c:v>41299</c:v>
                </c:pt>
                <c:pt idx="2502">
                  <c:v>41302</c:v>
                </c:pt>
                <c:pt idx="2503">
                  <c:v>41303</c:v>
                </c:pt>
                <c:pt idx="2504">
                  <c:v>41304</c:v>
                </c:pt>
                <c:pt idx="2505">
                  <c:v>41305</c:v>
                </c:pt>
                <c:pt idx="2506">
                  <c:v>41306</c:v>
                </c:pt>
                <c:pt idx="2507">
                  <c:v>41309</c:v>
                </c:pt>
                <c:pt idx="2508">
                  <c:v>41310</c:v>
                </c:pt>
                <c:pt idx="2509">
                  <c:v>41311</c:v>
                </c:pt>
                <c:pt idx="2510">
                  <c:v>41312</c:v>
                </c:pt>
                <c:pt idx="2511">
                  <c:v>41313</c:v>
                </c:pt>
                <c:pt idx="2512">
                  <c:v>41316</c:v>
                </c:pt>
                <c:pt idx="2513">
                  <c:v>41317</c:v>
                </c:pt>
                <c:pt idx="2514">
                  <c:v>41318</c:v>
                </c:pt>
                <c:pt idx="2515">
                  <c:v>41319</c:v>
                </c:pt>
                <c:pt idx="2516">
                  <c:v>41320</c:v>
                </c:pt>
                <c:pt idx="2517">
                  <c:v>41324</c:v>
                </c:pt>
                <c:pt idx="2518">
                  <c:v>41325</c:v>
                </c:pt>
                <c:pt idx="2519">
                  <c:v>41326</c:v>
                </c:pt>
                <c:pt idx="2520">
                  <c:v>41327</c:v>
                </c:pt>
                <c:pt idx="2521">
                  <c:v>41330</c:v>
                </c:pt>
                <c:pt idx="2522">
                  <c:v>41331</c:v>
                </c:pt>
                <c:pt idx="2523">
                  <c:v>41332</c:v>
                </c:pt>
                <c:pt idx="2524">
                  <c:v>41333</c:v>
                </c:pt>
                <c:pt idx="2525">
                  <c:v>41334</c:v>
                </c:pt>
                <c:pt idx="2526">
                  <c:v>41337</c:v>
                </c:pt>
                <c:pt idx="2527">
                  <c:v>41338</c:v>
                </c:pt>
                <c:pt idx="2528">
                  <c:v>41339</c:v>
                </c:pt>
                <c:pt idx="2529">
                  <c:v>41340</c:v>
                </c:pt>
                <c:pt idx="2530">
                  <c:v>41341</c:v>
                </c:pt>
                <c:pt idx="2531">
                  <c:v>41344</c:v>
                </c:pt>
                <c:pt idx="2532">
                  <c:v>41345</c:v>
                </c:pt>
                <c:pt idx="2533">
                  <c:v>41346</c:v>
                </c:pt>
                <c:pt idx="2534">
                  <c:v>41347</c:v>
                </c:pt>
                <c:pt idx="2535">
                  <c:v>41348</c:v>
                </c:pt>
                <c:pt idx="2536">
                  <c:v>41351</c:v>
                </c:pt>
                <c:pt idx="2537">
                  <c:v>41352</c:v>
                </c:pt>
                <c:pt idx="2538">
                  <c:v>41353</c:v>
                </c:pt>
                <c:pt idx="2539">
                  <c:v>41354</c:v>
                </c:pt>
                <c:pt idx="2540">
                  <c:v>41355</c:v>
                </c:pt>
                <c:pt idx="2541">
                  <c:v>41358</c:v>
                </c:pt>
                <c:pt idx="2542">
                  <c:v>41359</c:v>
                </c:pt>
                <c:pt idx="2543">
                  <c:v>41360</c:v>
                </c:pt>
                <c:pt idx="2544">
                  <c:v>41361</c:v>
                </c:pt>
                <c:pt idx="2545">
                  <c:v>41365</c:v>
                </c:pt>
                <c:pt idx="2546">
                  <c:v>41366</c:v>
                </c:pt>
                <c:pt idx="2547">
                  <c:v>41367</c:v>
                </c:pt>
                <c:pt idx="2548">
                  <c:v>41368</c:v>
                </c:pt>
                <c:pt idx="2549">
                  <c:v>41369</c:v>
                </c:pt>
                <c:pt idx="2550">
                  <c:v>41372</c:v>
                </c:pt>
                <c:pt idx="2551">
                  <c:v>41373</c:v>
                </c:pt>
                <c:pt idx="2552">
                  <c:v>41374</c:v>
                </c:pt>
                <c:pt idx="2553">
                  <c:v>41375</c:v>
                </c:pt>
                <c:pt idx="2554">
                  <c:v>41376</c:v>
                </c:pt>
                <c:pt idx="2555">
                  <c:v>41379</c:v>
                </c:pt>
                <c:pt idx="2556">
                  <c:v>41380</c:v>
                </c:pt>
                <c:pt idx="2557">
                  <c:v>41381</c:v>
                </c:pt>
                <c:pt idx="2558">
                  <c:v>41382</c:v>
                </c:pt>
                <c:pt idx="2559">
                  <c:v>41383</c:v>
                </c:pt>
                <c:pt idx="2560">
                  <c:v>41386</c:v>
                </c:pt>
                <c:pt idx="2561">
                  <c:v>41387</c:v>
                </c:pt>
                <c:pt idx="2562">
                  <c:v>41388</c:v>
                </c:pt>
                <c:pt idx="2563">
                  <c:v>41389</c:v>
                </c:pt>
                <c:pt idx="2564">
                  <c:v>41390</c:v>
                </c:pt>
                <c:pt idx="2565">
                  <c:v>41393</c:v>
                </c:pt>
                <c:pt idx="2566">
                  <c:v>41394</c:v>
                </c:pt>
                <c:pt idx="2567">
                  <c:v>41395</c:v>
                </c:pt>
                <c:pt idx="2568">
                  <c:v>41396</c:v>
                </c:pt>
                <c:pt idx="2569">
                  <c:v>41397</c:v>
                </c:pt>
                <c:pt idx="2570">
                  <c:v>41400</c:v>
                </c:pt>
                <c:pt idx="2571">
                  <c:v>41401</c:v>
                </c:pt>
                <c:pt idx="2572">
                  <c:v>41402</c:v>
                </c:pt>
                <c:pt idx="2573">
                  <c:v>41403</c:v>
                </c:pt>
                <c:pt idx="2574">
                  <c:v>41404</c:v>
                </c:pt>
                <c:pt idx="2575">
                  <c:v>41407</c:v>
                </c:pt>
                <c:pt idx="2576">
                  <c:v>41408</c:v>
                </c:pt>
                <c:pt idx="2577">
                  <c:v>41409</c:v>
                </c:pt>
                <c:pt idx="2578">
                  <c:v>41410</c:v>
                </c:pt>
                <c:pt idx="2579">
                  <c:v>41411</c:v>
                </c:pt>
                <c:pt idx="2580">
                  <c:v>41414</c:v>
                </c:pt>
                <c:pt idx="2581">
                  <c:v>41415</c:v>
                </c:pt>
                <c:pt idx="2582">
                  <c:v>41416</c:v>
                </c:pt>
                <c:pt idx="2583">
                  <c:v>41417</c:v>
                </c:pt>
                <c:pt idx="2584">
                  <c:v>41418</c:v>
                </c:pt>
                <c:pt idx="2585">
                  <c:v>41422</c:v>
                </c:pt>
                <c:pt idx="2586">
                  <c:v>41423</c:v>
                </c:pt>
                <c:pt idx="2587">
                  <c:v>41424</c:v>
                </c:pt>
                <c:pt idx="2588">
                  <c:v>41425</c:v>
                </c:pt>
                <c:pt idx="2589">
                  <c:v>41428</c:v>
                </c:pt>
                <c:pt idx="2590">
                  <c:v>41429</c:v>
                </c:pt>
                <c:pt idx="2591">
                  <c:v>41430</c:v>
                </c:pt>
                <c:pt idx="2592">
                  <c:v>41431</c:v>
                </c:pt>
                <c:pt idx="2593">
                  <c:v>41432</c:v>
                </c:pt>
                <c:pt idx="2594">
                  <c:v>41435</c:v>
                </c:pt>
                <c:pt idx="2595">
                  <c:v>41436</c:v>
                </c:pt>
                <c:pt idx="2596">
                  <c:v>41437</c:v>
                </c:pt>
                <c:pt idx="2597">
                  <c:v>41438</c:v>
                </c:pt>
                <c:pt idx="2598">
                  <c:v>41439</c:v>
                </c:pt>
                <c:pt idx="2599">
                  <c:v>41442</c:v>
                </c:pt>
                <c:pt idx="2600">
                  <c:v>41443</c:v>
                </c:pt>
                <c:pt idx="2601">
                  <c:v>41444</c:v>
                </c:pt>
                <c:pt idx="2602">
                  <c:v>41445</c:v>
                </c:pt>
                <c:pt idx="2603">
                  <c:v>41446</c:v>
                </c:pt>
                <c:pt idx="2604">
                  <c:v>41449</c:v>
                </c:pt>
                <c:pt idx="2605">
                  <c:v>41450</c:v>
                </c:pt>
                <c:pt idx="2606">
                  <c:v>41451</c:v>
                </c:pt>
                <c:pt idx="2607">
                  <c:v>41452</c:v>
                </c:pt>
                <c:pt idx="2608">
                  <c:v>41453</c:v>
                </c:pt>
                <c:pt idx="2609">
                  <c:v>41456</c:v>
                </c:pt>
                <c:pt idx="2610">
                  <c:v>41457</c:v>
                </c:pt>
                <c:pt idx="2611">
                  <c:v>41458</c:v>
                </c:pt>
                <c:pt idx="2612">
                  <c:v>41460</c:v>
                </c:pt>
                <c:pt idx="2613">
                  <c:v>41463</c:v>
                </c:pt>
                <c:pt idx="2614">
                  <c:v>41464</c:v>
                </c:pt>
                <c:pt idx="2615">
                  <c:v>41465</c:v>
                </c:pt>
                <c:pt idx="2616">
                  <c:v>41466</c:v>
                </c:pt>
                <c:pt idx="2617">
                  <c:v>41467</c:v>
                </c:pt>
                <c:pt idx="2618">
                  <c:v>41470</c:v>
                </c:pt>
                <c:pt idx="2619">
                  <c:v>41471</c:v>
                </c:pt>
                <c:pt idx="2620">
                  <c:v>41472</c:v>
                </c:pt>
                <c:pt idx="2621">
                  <c:v>41473</c:v>
                </c:pt>
                <c:pt idx="2622">
                  <c:v>41474</c:v>
                </c:pt>
                <c:pt idx="2623">
                  <c:v>41477</c:v>
                </c:pt>
                <c:pt idx="2624">
                  <c:v>41478</c:v>
                </c:pt>
                <c:pt idx="2625">
                  <c:v>41479</c:v>
                </c:pt>
                <c:pt idx="2626">
                  <c:v>41480</c:v>
                </c:pt>
                <c:pt idx="2627">
                  <c:v>41481</c:v>
                </c:pt>
                <c:pt idx="2628">
                  <c:v>41484</c:v>
                </c:pt>
                <c:pt idx="2629">
                  <c:v>41485</c:v>
                </c:pt>
                <c:pt idx="2630">
                  <c:v>41486</c:v>
                </c:pt>
                <c:pt idx="2631">
                  <c:v>41487</c:v>
                </c:pt>
                <c:pt idx="2632">
                  <c:v>41488</c:v>
                </c:pt>
                <c:pt idx="2633">
                  <c:v>41491</c:v>
                </c:pt>
                <c:pt idx="2634">
                  <c:v>41492</c:v>
                </c:pt>
                <c:pt idx="2635">
                  <c:v>41493</c:v>
                </c:pt>
                <c:pt idx="2636">
                  <c:v>41494</c:v>
                </c:pt>
                <c:pt idx="2637">
                  <c:v>41495</c:v>
                </c:pt>
                <c:pt idx="2638">
                  <c:v>41498</c:v>
                </c:pt>
                <c:pt idx="2639">
                  <c:v>41499</c:v>
                </c:pt>
                <c:pt idx="2640">
                  <c:v>41500</c:v>
                </c:pt>
                <c:pt idx="2641">
                  <c:v>41501</c:v>
                </c:pt>
                <c:pt idx="2642">
                  <c:v>41502</c:v>
                </c:pt>
                <c:pt idx="2643">
                  <c:v>41505</c:v>
                </c:pt>
                <c:pt idx="2644">
                  <c:v>41506</c:v>
                </c:pt>
                <c:pt idx="2645">
                  <c:v>41507</c:v>
                </c:pt>
                <c:pt idx="2646">
                  <c:v>41508</c:v>
                </c:pt>
                <c:pt idx="2647">
                  <c:v>41509</c:v>
                </c:pt>
                <c:pt idx="2648">
                  <c:v>41512</c:v>
                </c:pt>
                <c:pt idx="2649">
                  <c:v>41513</c:v>
                </c:pt>
                <c:pt idx="2650">
                  <c:v>41514</c:v>
                </c:pt>
                <c:pt idx="2651">
                  <c:v>41515</c:v>
                </c:pt>
                <c:pt idx="2652">
                  <c:v>41516</c:v>
                </c:pt>
                <c:pt idx="2653">
                  <c:v>41520</c:v>
                </c:pt>
                <c:pt idx="2654">
                  <c:v>41521</c:v>
                </c:pt>
                <c:pt idx="2655">
                  <c:v>41522</c:v>
                </c:pt>
                <c:pt idx="2656">
                  <c:v>41523</c:v>
                </c:pt>
                <c:pt idx="2657">
                  <c:v>41526</c:v>
                </c:pt>
                <c:pt idx="2658">
                  <c:v>41527</c:v>
                </c:pt>
                <c:pt idx="2659">
                  <c:v>41528</c:v>
                </c:pt>
                <c:pt idx="2660">
                  <c:v>41529</c:v>
                </c:pt>
                <c:pt idx="2661">
                  <c:v>41530</c:v>
                </c:pt>
                <c:pt idx="2662">
                  <c:v>41533</c:v>
                </c:pt>
                <c:pt idx="2663">
                  <c:v>41534</c:v>
                </c:pt>
                <c:pt idx="2664">
                  <c:v>41535</c:v>
                </c:pt>
                <c:pt idx="2665">
                  <c:v>41536</c:v>
                </c:pt>
                <c:pt idx="2666">
                  <c:v>41537</c:v>
                </c:pt>
                <c:pt idx="2667">
                  <c:v>41540</c:v>
                </c:pt>
                <c:pt idx="2668">
                  <c:v>41541</c:v>
                </c:pt>
                <c:pt idx="2669">
                  <c:v>41542</c:v>
                </c:pt>
                <c:pt idx="2670">
                  <c:v>41543</c:v>
                </c:pt>
                <c:pt idx="2671">
                  <c:v>41544</c:v>
                </c:pt>
                <c:pt idx="2672">
                  <c:v>41547</c:v>
                </c:pt>
                <c:pt idx="2673">
                  <c:v>41548</c:v>
                </c:pt>
                <c:pt idx="2674">
                  <c:v>41549</c:v>
                </c:pt>
                <c:pt idx="2675">
                  <c:v>41550</c:v>
                </c:pt>
                <c:pt idx="2676">
                  <c:v>41551</c:v>
                </c:pt>
                <c:pt idx="2677">
                  <c:v>41554</c:v>
                </c:pt>
                <c:pt idx="2678">
                  <c:v>41555</c:v>
                </c:pt>
                <c:pt idx="2679">
                  <c:v>41556</c:v>
                </c:pt>
                <c:pt idx="2680">
                  <c:v>41557</c:v>
                </c:pt>
                <c:pt idx="2681">
                  <c:v>41558</c:v>
                </c:pt>
                <c:pt idx="2682">
                  <c:v>41561</c:v>
                </c:pt>
                <c:pt idx="2683">
                  <c:v>41562</c:v>
                </c:pt>
                <c:pt idx="2684">
                  <c:v>41563</c:v>
                </c:pt>
                <c:pt idx="2685">
                  <c:v>41564</c:v>
                </c:pt>
                <c:pt idx="2686">
                  <c:v>41565</c:v>
                </c:pt>
                <c:pt idx="2687">
                  <c:v>41568</c:v>
                </c:pt>
                <c:pt idx="2688">
                  <c:v>41569</c:v>
                </c:pt>
                <c:pt idx="2689">
                  <c:v>41570</c:v>
                </c:pt>
                <c:pt idx="2690">
                  <c:v>41571</c:v>
                </c:pt>
                <c:pt idx="2691">
                  <c:v>41572</c:v>
                </c:pt>
                <c:pt idx="2692">
                  <c:v>41575</c:v>
                </c:pt>
                <c:pt idx="2693">
                  <c:v>41576</c:v>
                </c:pt>
                <c:pt idx="2694">
                  <c:v>41577</c:v>
                </c:pt>
                <c:pt idx="2695">
                  <c:v>41578</c:v>
                </c:pt>
                <c:pt idx="2696">
                  <c:v>41579</c:v>
                </c:pt>
                <c:pt idx="2697">
                  <c:v>41582</c:v>
                </c:pt>
                <c:pt idx="2698">
                  <c:v>41583</c:v>
                </c:pt>
                <c:pt idx="2699">
                  <c:v>41584</c:v>
                </c:pt>
                <c:pt idx="2700">
                  <c:v>41585</c:v>
                </c:pt>
                <c:pt idx="2701">
                  <c:v>41586</c:v>
                </c:pt>
                <c:pt idx="2702">
                  <c:v>41589</c:v>
                </c:pt>
                <c:pt idx="2703">
                  <c:v>41590</c:v>
                </c:pt>
                <c:pt idx="2704">
                  <c:v>41591</c:v>
                </c:pt>
                <c:pt idx="2705">
                  <c:v>41592</c:v>
                </c:pt>
                <c:pt idx="2706">
                  <c:v>41593</c:v>
                </c:pt>
                <c:pt idx="2707">
                  <c:v>41596</c:v>
                </c:pt>
                <c:pt idx="2708">
                  <c:v>41597</c:v>
                </c:pt>
                <c:pt idx="2709">
                  <c:v>41598</c:v>
                </c:pt>
                <c:pt idx="2710">
                  <c:v>41599</c:v>
                </c:pt>
                <c:pt idx="2711">
                  <c:v>41600</c:v>
                </c:pt>
                <c:pt idx="2712">
                  <c:v>41603</c:v>
                </c:pt>
                <c:pt idx="2713">
                  <c:v>41604</c:v>
                </c:pt>
                <c:pt idx="2714">
                  <c:v>41605</c:v>
                </c:pt>
                <c:pt idx="2715">
                  <c:v>41607</c:v>
                </c:pt>
                <c:pt idx="2716">
                  <c:v>41610</c:v>
                </c:pt>
                <c:pt idx="2717">
                  <c:v>41611</c:v>
                </c:pt>
                <c:pt idx="2718">
                  <c:v>41612</c:v>
                </c:pt>
                <c:pt idx="2719">
                  <c:v>41613</c:v>
                </c:pt>
                <c:pt idx="2720">
                  <c:v>41614</c:v>
                </c:pt>
                <c:pt idx="2721">
                  <c:v>41617</c:v>
                </c:pt>
                <c:pt idx="2722">
                  <c:v>41618</c:v>
                </c:pt>
                <c:pt idx="2723">
                  <c:v>41619</c:v>
                </c:pt>
                <c:pt idx="2724">
                  <c:v>41620</c:v>
                </c:pt>
                <c:pt idx="2725">
                  <c:v>41621</c:v>
                </c:pt>
                <c:pt idx="2726">
                  <c:v>41624</c:v>
                </c:pt>
                <c:pt idx="2727">
                  <c:v>41625</c:v>
                </c:pt>
                <c:pt idx="2728">
                  <c:v>41626</c:v>
                </c:pt>
                <c:pt idx="2729">
                  <c:v>41627</c:v>
                </c:pt>
                <c:pt idx="2730">
                  <c:v>41628</c:v>
                </c:pt>
                <c:pt idx="2731">
                  <c:v>41631</c:v>
                </c:pt>
                <c:pt idx="2732">
                  <c:v>41632</c:v>
                </c:pt>
                <c:pt idx="2733">
                  <c:v>41634</c:v>
                </c:pt>
                <c:pt idx="2734">
                  <c:v>41635</c:v>
                </c:pt>
                <c:pt idx="2735">
                  <c:v>41638</c:v>
                </c:pt>
                <c:pt idx="2736">
                  <c:v>41639</c:v>
                </c:pt>
                <c:pt idx="2737">
                  <c:v>41641</c:v>
                </c:pt>
                <c:pt idx="2738">
                  <c:v>41642</c:v>
                </c:pt>
                <c:pt idx="2739">
                  <c:v>41645</c:v>
                </c:pt>
                <c:pt idx="2740">
                  <c:v>41646</c:v>
                </c:pt>
                <c:pt idx="2741">
                  <c:v>41647</c:v>
                </c:pt>
                <c:pt idx="2742">
                  <c:v>41648</c:v>
                </c:pt>
                <c:pt idx="2743">
                  <c:v>41649</c:v>
                </c:pt>
                <c:pt idx="2744">
                  <c:v>41652</c:v>
                </c:pt>
                <c:pt idx="2745">
                  <c:v>41653</c:v>
                </c:pt>
                <c:pt idx="2746">
                  <c:v>41654</c:v>
                </c:pt>
                <c:pt idx="2747">
                  <c:v>41655</c:v>
                </c:pt>
                <c:pt idx="2748">
                  <c:v>41656</c:v>
                </c:pt>
                <c:pt idx="2749">
                  <c:v>41660</c:v>
                </c:pt>
                <c:pt idx="2750">
                  <c:v>41661</c:v>
                </c:pt>
                <c:pt idx="2751">
                  <c:v>41662</c:v>
                </c:pt>
                <c:pt idx="2752">
                  <c:v>41663</c:v>
                </c:pt>
                <c:pt idx="2753">
                  <c:v>41666</c:v>
                </c:pt>
                <c:pt idx="2754">
                  <c:v>41667</c:v>
                </c:pt>
                <c:pt idx="2755">
                  <c:v>41668</c:v>
                </c:pt>
                <c:pt idx="2756">
                  <c:v>41669</c:v>
                </c:pt>
                <c:pt idx="2757">
                  <c:v>41670</c:v>
                </c:pt>
                <c:pt idx="2758">
                  <c:v>41673</c:v>
                </c:pt>
                <c:pt idx="2759">
                  <c:v>41674</c:v>
                </c:pt>
                <c:pt idx="2760">
                  <c:v>41675</c:v>
                </c:pt>
                <c:pt idx="2761">
                  <c:v>41676</c:v>
                </c:pt>
                <c:pt idx="2762">
                  <c:v>41677</c:v>
                </c:pt>
                <c:pt idx="2763">
                  <c:v>41680</c:v>
                </c:pt>
                <c:pt idx="2764">
                  <c:v>41681</c:v>
                </c:pt>
                <c:pt idx="2765">
                  <c:v>41682</c:v>
                </c:pt>
                <c:pt idx="2766">
                  <c:v>41683</c:v>
                </c:pt>
                <c:pt idx="2767">
                  <c:v>41684</c:v>
                </c:pt>
                <c:pt idx="2768">
                  <c:v>41688</c:v>
                </c:pt>
                <c:pt idx="2769">
                  <c:v>41689</c:v>
                </c:pt>
                <c:pt idx="2770">
                  <c:v>41690</c:v>
                </c:pt>
                <c:pt idx="2771">
                  <c:v>41691</c:v>
                </c:pt>
                <c:pt idx="2772">
                  <c:v>41694</c:v>
                </c:pt>
                <c:pt idx="2773">
                  <c:v>41695</c:v>
                </c:pt>
                <c:pt idx="2774">
                  <c:v>41696</c:v>
                </c:pt>
                <c:pt idx="2775">
                  <c:v>41697</c:v>
                </c:pt>
                <c:pt idx="2776">
                  <c:v>41698</c:v>
                </c:pt>
                <c:pt idx="2777">
                  <c:v>41701</c:v>
                </c:pt>
                <c:pt idx="2778">
                  <c:v>41702</c:v>
                </c:pt>
                <c:pt idx="2779">
                  <c:v>41703</c:v>
                </c:pt>
                <c:pt idx="2780">
                  <c:v>41704</c:v>
                </c:pt>
                <c:pt idx="2781">
                  <c:v>41705</c:v>
                </c:pt>
                <c:pt idx="2782">
                  <c:v>41708</c:v>
                </c:pt>
                <c:pt idx="2783">
                  <c:v>41709</c:v>
                </c:pt>
                <c:pt idx="2784">
                  <c:v>41710</c:v>
                </c:pt>
                <c:pt idx="2785">
                  <c:v>41711</c:v>
                </c:pt>
                <c:pt idx="2786">
                  <c:v>41712</c:v>
                </c:pt>
                <c:pt idx="2787">
                  <c:v>41715</c:v>
                </c:pt>
                <c:pt idx="2788">
                  <c:v>41716</c:v>
                </c:pt>
                <c:pt idx="2789">
                  <c:v>41717</c:v>
                </c:pt>
                <c:pt idx="2790">
                  <c:v>41718</c:v>
                </c:pt>
                <c:pt idx="2791">
                  <c:v>41719</c:v>
                </c:pt>
                <c:pt idx="2792">
                  <c:v>41722</c:v>
                </c:pt>
                <c:pt idx="2793">
                  <c:v>41723</c:v>
                </c:pt>
                <c:pt idx="2794">
                  <c:v>41724</c:v>
                </c:pt>
                <c:pt idx="2795">
                  <c:v>41725</c:v>
                </c:pt>
                <c:pt idx="2796">
                  <c:v>41726</c:v>
                </c:pt>
                <c:pt idx="2797">
                  <c:v>41729</c:v>
                </c:pt>
                <c:pt idx="2798">
                  <c:v>41730</c:v>
                </c:pt>
                <c:pt idx="2799">
                  <c:v>41731</c:v>
                </c:pt>
                <c:pt idx="2800">
                  <c:v>41732</c:v>
                </c:pt>
                <c:pt idx="2801">
                  <c:v>41733</c:v>
                </c:pt>
                <c:pt idx="2802">
                  <c:v>41736</c:v>
                </c:pt>
                <c:pt idx="2803">
                  <c:v>41737</c:v>
                </c:pt>
                <c:pt idx="2804">
                  <c:v>41738</c:v>
                </c:pt>
                <c:pt idx="2805">
                  <c:v>41739</c:v>
                </c:pt>
                <c:pt idx="2806">
                  <c:v>41740</c:v>
                </c:pt>
                <c:pt idx="2807">
                  <c:v>41743</c:v>
                </c:pt>
                <c:pt idx="2808">
                  <c:v>41744</c:v>
                </c:pt>
                <c:pt idx="2809">
                  <c:v>41745</c:v>
                </c:pt>
                <c:pt idx="2810">
                  <c:v>41746</c:v>
                </c:pt>
                <c:pt idx="2811">
                  <c:v>41750</c:v>
                </c:pt>
                <c:pt idx="2812">
                  <c:v>41751</c:v>
                </c:pt>
                <c:pt idx="2813">
                  <c:v>41752</c:v>
                </c:pt>
                <c:pt idx="2814">
                  <c:v>41753</c:v>
                </c:pt>
                <c:pt idx="2815">
                  <c:v>41754</c:v>
                </c:pt>
                <c:pt idx="2816">
                  <c:v>41757</c:v>
                </c:pt>
                <c:pt idx="2817">
                  <c:v>41758</c:v>
                </c:pt>
                <c:pt idx="2818">
                  <c:v>41759</c:v>
                </c:pt>
                <c:pt idx="2819">
                  <c:v>41760</c:v>
                </c:pt>
                <c:pt idx="2820">
                  <c:v>41761</c:v>
                </c:pt>
                <c:pt idx="2821">
                  <c:v>41764</c:v>
                </c:pt>
                <c:pt idx="2822">
                  <c:v>41765</c:v>
                </c:pt>
                <c:pt idx="2823">
                  <c:v>41766</c:v>
                </c:pt>
                <c:pt idx="2824">
                  <c:v>41767</c:v>
                </c:pt>
                <c:pt idx="2825">
                  <c:v>41768</c:v>
                </c:pt>
                <c:pt idx="2826">
                  <c:v>41771</c:v>
                </c:pt>
                <c:pt idx="2827">
                  <c:v>41772</c:v>
                </c:pt>
                <c:pt idx="2828">
                  <c:v>41773</c:v>
                </c:pt>
                <c:pt idx="2829">
                  <c:v>41774</c:v>
                </c:pt>
                <c:pt idx="2830">
                  <c:v>41775</c:v>
                </c:pt>
                <c:pt idx="2831">
                  <c:v>41778</c:v>
                </c:pt>
                <c:pt idx="2832">
                  <c:v>41779</c:v>
                </c:pt>
                <c:pt idx="2833">
                  <c:v>41780</c:v>
                </c:pt>
                <c:pt idx="2834">
                  <c:v>41781</c:v>
                </c:pt>
                <c:pt idx="2835">
                  <c:v>41782</c:v>
                </c:pt>
                <c:pt idx="2836">
                  <c:v>41786</c:v>
                </c:pt>
                <c:pt idx="2837">
                  <c:v>41787</c:v>
                </c:pt>
                <c:pt idx="2838">
                  <c:v>41788</c:v>
                </c:pt>
                <c:pt idx="2839">
                  <c:v>41789</c:v>
                </c:pt>
                <c:pt idx="2840">
                  <c:v>41792</c:v>
                </c:pt>
                <c:pt idx="2841">
                  <c:v>41793</c:v>
                </c:pt>
                <c:pt idx="2842">
                  <c:v>41794</c:v>
                </c:pt>
                <c:pt idx="2843">
                  <c:v>41795</c:v>
                </c:pt>
                <c:pt idx="2844">
                  <c:v>41796</c:v>
                </c:pt>
                <c:pt idx="2845">
                  <c:v>41799</c:v>
                </c:pt>
                <c:pt idx="2846">
                  <c:v>41800</c:v>
                </c:pt>
                <c:pt idx="2847">
                  <c:v>41801</c:v>
                </c:pt>
                <c:pt idx="2848">
                  <c:v>41802</c:v>
                </c:pt>
                <c:pt idx="2849">
                  <c:v>41803</c:v>
                </c:pt>
                <c:pt idx="2850">
                  <c:v>41806</c:v>
                </c:pt>
                <c:pt idx="2851">
                  <c:v>41807</c:v>
                </c:pt>
                <c:pt idx="2852">
                  <c:v>41808</c:v>
                </c:pt>
                <c:pt idx="2853">
                  <c:v>41809</c:v>
                </c:pt>
                <c:pt idx="2854">
                  <c:v>41810</c:v>
                </c:pt>
                <c:pt idx="2855">
                  <c:v>41813</c:v>
                </c:pt>
                <c:pt idx="2856">
                  <c:v>41814</c:v>
                </c:pt>
                <c:pt idx="2857">
                  <c:v>41815</c:v>
                </c:pt>
                <c:pt idx="2858">
                  <c:v>41816</c:v>
                </c:pt>
                <c:pt idx="2859">
                  <c:v>41817</c:v>
                </c:pt>
                <c:pt idx="2860">
                  <c:v>41820</c:v>
                </c:pt>
                <c:pt idx="2861">
                  <c:v>41821</c:v>
                </c:pt>
                <c:pt idx="2862">
                  <c:v>41822</c:v>
                </c:pt>
                <c:pt idx="2863">
                  <c:v>41823</c:v>
                </c:pt>
                <c:pt idx="2864">
                  <c:v>41827</c:v>
                </c:pt>
                <c:pt idx="2865">
                  <c:v>41828</c:v>
                </c:pt>
                <c:pt idx="2866">
                  <c:v>41829</c:v>
                </c:pt>
                <c:pt idx="2867">
                  <c:v>41830</c:v>
                </c:pt>
                <c:pt idx="2868">
                  <c:v>41831</c:v>
                </c:pt>
                <c:pt idx="2869">
                  <c:v>41834</c:v>
                </c:pt>
                <c:pt idx="2870">
                  <c:v>41835</c:v>
                </c:pt>
                <c:pt idx="2871">
                  <c:v>41836</c:v>
                </c:pt>
                <c:pt idx="2872">
                  <c:v>41837</c:v>
                </c:pt>
                <c:pt idx="2873">
                  <c:v>41838</c:v>
                </c:pt>
                <c:pt idx="2874">
                  <c:v>41841</c:v>
                </c:pt>
                <c:pt idx="2875">
                  <c:v>41842</c:v>
                </c:pt>
                <c:pt idx="2876">
                  <c:v>41843</c:v>
                </c:pt>
                <c:pt idx="2877">
                  <c:v>41844</c:v>
                </c:pt>
                <c:pt idx="2878">
                  <c:v>41845</c:v>
                </c:pt>
                <c:pt idx="2879">
                  <c:v>41848</c:v>
                </c:pt>
                <c:pt idx="2880">
                  <c:v>41849</c:v>
                </c:pt>
                <c:pt idx="2881">
                  <c:v>41850</c:v>
                </c:pt>
                <c:pt idx="2882">
                  <c:v>41851</c:v>
                </c:pt>
                <c:pt idx="2883">
                  <c:v>41852</c:v>
                </c:pt>
                <c:pt idx="2884">
                  <c:v>41855</c:v>
                </c:pt>
                <c:pt idx="2885">
                  <c:v>41856</c:v>
                </c:pt>
                <c:pt idx="2886">
                  <c:v>41857</c:v>
                </c:pt>
                <c:pt idx="2887">
                  <c:v>41858</c:v>
                </c:pt>
                <c:pt idx="2888">
                  <c:v>41859</c:v>
                </c:pt>
                <c:pt idx="2889">
                  <c:v>41862</c:v>
                </c:pt>
                <c:pt idx="2890">
                  <c:v>41863</c:v>
                </c:pt>
                <c:pt idx="2891">
                  <c:v>41864</c:v>
                </c:pt>
                <c:pt idx="2892">
                  <c:v>41865</c:v>
                </c:pt>
                <c:pt idx="2893">
                  <c:v>41866</c:v>
                </c:pt>
                <c:pt idx="2894">
                  <c:v>41869</c:v>
                </c:pt>
                <c:pt idx="2895">
                  <c:v>41870</c:v>
                </c:pt>
                <c:pt idx="2896">
                  <c:v>41871</c:v>
                </c:pt>
                <c:pt idx="2897">
                  <c:v>41872</c:v>
                </c:pt>
                <c:pt idx="2898">
                  <c:v>41873</c:v>
                </c:pt>
                <c:pt idx="2899">
                  <c:v>41876</c:v>
                </c:pt>
                <c:pt idx="2900">
                  <c:v>41877</c:v>
                </c:pt>
                <c:pt idx="2901">
                  <c:v>41878</c:v>
                </c:pt>
                <c:pt idx="2902">
                  <c:v>41879</c:v>
                </c:pt>
                <c:pt idx="2903">
                  <c:v>41880</c:v>
                </c:pt>
                <c:pt idx="2904">
                  <c:v>41884</c:v>
                </c:pt>
                <c:pt idx="2905">
                  <c:v>41885</c:v>
                </c:pt>
                <c:pt idx="2906">
                  <c:v>41886</c:v>
                </c:pt>
                <c:pt idx="2907">
                  <c:v>41887</c:v>
                </c:pt>
                <c:pt idx="2908">
                  <c:v>41890</c:v>
                </c:pt>
                <c:pt idx="2909">
                  <c:v>41891</c:v>
                </c:pt>
                <c:pt idx="2910">
                  <c:v>41892</c:v>
                </c:pt>
                <c:pt idx="2911">
                  <c:v>41893</c:v>
                </c:pt>
                <c:pt idx="2912">
                  <c:v>41894</c:v>
                </c:pt>
                <c:pt idx="2913">
                  <c:v>41897</c:v>
                </c:pt>
                <c:pt idx="2914">
                  <c:v>41898</c:v>
                </c:pt>
                <c:pt idx="2915">
                  <c:v>41899</c:v>
                </c:pt>
                <c:pt idx="2916">
                  <c:v>41900</c:v>
                </c:pt>
                <c:pt idx="2917">
                  <c:v>41901</c:v>
                </c:pt>
                <c:pt idx="2918">
                  <c:v>41904</c:v>
                </c:pt>
                <c:pt idx="2919">
                  <c:v>41905</c:v>
                </c:pt>
                <c:pt idx="2920">
                  <c:v>41906</c:v>
                </c:pt>
                <c:pt idx="2921">
                  <c:v>41907</c:v>
                </c:pt>
                <c:pt idx="2922">
                  <c:v>41908</c:v>
                </c:pt>
                <c:pt idx="2923">
                  <c:v>41911</c:v>
                </c:pt>
                <c:pt idx="2924">
                  <c:v>41912</c:v>
                </c:pt>
                <c:pt idx="2925">
                  <c:v>41913</c:v>
                </c:pt>
                <c:pt idx="2926">
                  <c:v>41914</c:v>
                </c:pt>
                <c:pt idx="2927">
                  <c:v>41915</c:v>
                </c:pt>
                <c:pt idx="2928">
                  <c:v>41918</c:v>
                </c:pt>
                <c:pt idx="2929">
                  <c:v>41919</c:v>
                </c:pt>
                <c:pt idx="2930">
                  <c:v>41920</c:v>
                </c:pt>
                <c:pt idx="2931">
                  <c:v>41921</c:v>
                </c:pt>
                <c:pt idx="2932">
                  <c:v>41922</c:v>
                </c:pt>
                <c:pt idx="2933">
                  <c:v>41925</c:v>
                </c:pt>
                <c:pt idx="2934">
                  <c:v>41926</c:v>
                </c:pt>
                <c:pt idx="2935">
                  <c:v>41927</c:v>
                </c:pt>
                <c:pt idx="2936">
                  <c:v>41928</c:v>
                </c:pt>
                <c:pt idx="2937">
                  <c:v>41929</c:v>
                </c:pt>
                <c:pt idx="2938">
                  <c:v>41932</c:v>
                </c:pt>
                <c:pt idx="2939">
                  <c:v>41933</c:v>
                </c:pt>
                <c:pt idx="2940">
                  <c:v>41934</c:v>
                </c:pt>
                <c:pt idx="2941">
                  <c:v>41935</c:v>
                </c:pt>
                <c:pt idx="2942">
                  <c:v>41936</c:v>
                </c:pt>
                <c:pt idx="2943">
                  <c:v>41939</c:v>
                </c:pt>
                <c:pt idx="2944">
                  <c:v>41940</c:v>
                </c:pt>
                <c:pt idx="2945">
                  <c:v>41941</c:v>
                </c:pt>
                <c:pt idx="2946">
                  <c:v>41942</c:v>
                </c:pt>
                <c:pt idx="2947">
                  <c:v>41943</c:v>
                </c:pt>
                <c:pt idx="2948">
                  <c:v>41946</c:v>
                </c:pt>
                <c:pt idx="2949">
                  <c:v>41947</c:v>
                </c:pt>
                <c:pt idx="2950">
                  <c:v>41948</c:v>
                </c:pt>
                <c:pt idx="2951">
                  <c:v>41949</c:v>
                </c:pt>
                <c:pt idx="2952">
                  <c:v>41950</c:v>
                </c:pt>
                <c:pt idx="2953">
                  <c:v>41953</c:v>
                </c:pt>
                <c:pt idx="2954">
                  <c:v>41954</c:v>
                </c:pt>
                <c:pt idx="2955">
                  <c:v>41955</c:v>
                </c:pt>
                <c:pt idx="2956">
                  <c:v>41956</c:v>
                </c:pt>
                <c:pt idx="2957">
                  <c:v>41957</c:v>
                </c:pt>
                <c:pt idx="2958">
                  <c:v>41960</c:v>
                </c:pt>
                <c:pt idx="2959">
                  <c:v>41961</c:v>
                </c:pt>
                <c:pt idx="2960">
                  <c:v>41962</c:v>
                </c:pt>
                <c:pt idx="2961">
                  <c:v>41963</c:v>
                </c:pt>
                <c:pt idx="2962">
                  <c:v>41964</c:v>
                </c:pt>
                <c:pt idx="2963">
                  <c:v>41967</c:v>
                </c:pt>
                <c:pt idx="2964">
                  <c:v>41968</c:v>
                </c:pt>
                <c:pt idx="2965">
                  <c:v>41969</c:v>
                </c:pt>
                <c:pt idx="2966">
                  <c:v>41971</c:v>
                </c:pt>
                <c:pt idx="2967">
                  <c:v>41974</c:v>
                </c:pt>
                <c:pt idx="2968">
                  <c:v>41975</c:v>
                </c:pt>
                <c:pt idx="2969">
                  <c:v>41976</c:v>
                </c:pt>
                <c:pt idx="2970">
                  <c:v>41977</c:v>
                </c:pt>
                <c:pt idx="2971">
                  <c:v>41978</c:v>
                </c:pt>
                <c:pt idx="2972">
                  <c:v>41981</c:v>
                </c:pt>
                <c:pt idx="2973">
                  <c:v>41982</c:v>
                </c:pt>
                <c:pt idx="2974">
                  <c:v>41983</c:v>
                </c:pt>
                <c:pt idx="2975">
                  <c:v>41984</c:v>
                </c:pt>
                <c:pt idx="2976">
                  <c:v>41985</c:v>
                </c:pt>
                <c:pt idx="2977">
                  <c:v>41988</c:v>
                </c:pt>
                <c:pt idx="2978">
                  <c:v>41989</c:v>
                </c:pt>
                <c:pt idx="2979">
                  <c:v>41990</c:v>
                </c:pt>
                <c:pt idx="2980">
                  <c:v>41991</c:v>
                </c:pt>
                <c:pt idx="2981">
                  <c:v>41992</c:v>
                </c:pt>
                <c:pt idx="2982">
                  <c:v>41995</c:v>
                </c:pt>
                <c:pt idx="2983">
                  <c:v>41996</c:v>
                </c:pt>
                <c:pt idx="2984">
                  <c:v>41997</c:v>
                </c:pt>
                <c:pt idx="2985">
                  <c:v>41999</c:v>
                </c:pt>
                <c:pt idx="2986">
                  <c:v>42002</c:v>
                </c:pt>
                <c:pt idx="2987">
                  <c:v>42003</c:v>
                </c:pt>
                <c:pt idx="2988">
                  <c:v>42004</c:v>
                </c:pt>
                <c:pt idx="2989">
                  <c:v>42006</c:v>
                </c:pt>
                <c:pt idx="2990">
                  <c:v>42009</c:v>
                </c:pt>
                <c:pt idx="2991">
                  <c:v>42010</c:v>
                </c:pt>
                <c:pt idx="2992">
                  <c:v>42011</c:v>
                </c:pt>
                <c:pt idx="2993">
                  <c:v>42012</c:v>
                </c:pt>
                <c:pt idx="2994">
                  <c:v>42013</c:v>
                </c:pt>
                <c:pt idx="2995">
                  <c:v>42016</c:v>
                </c:pt>
                <c:pt idx="2996">
                  <c:v>42017</c:v>
                </c:pt>
                <c:pt idx="2997">
                  <c:v>42018</c:v>
                </c:pt>
                <c:pt idx="2998">
                  <c:v>42019</c:v>
                </c:pt>
                <c:pt idx="2999">
                  <c:v>42020</c:v>
                </c:pt>
                <c:pt idx="3000">
                  <c:v>42024</c:v>
                </c:pt>
                <c:pt idx="3001">
                  <c:v>42025</c:v>
                </c:pt>
                <c:pt idx="3002">
                  <c:v>42026</c:v>
                </c:pt>
                <c:pt idx="3003">
                  <c:v>42027</c:v>
                </c:pt>
                <c:pt idx="3004">
                  <c:v>42030</c:v>
                </c:pt>
                <c:pt idx="3005">
                  <c:v>42031</c:v>
                </c:pt>
                <c:pt idx="3006">
                  <c:v>42032</c:v>
                </c:pt>
                <c:pt idx="3007">
                  <c:v>42033</c:v>
                </c:pt>
                <c:pt idx="3008">
                  <c:v>42034</c:v>
                </c:pt>
                <c:pt idx="3009">
                  <c:v>42037</c:v>
                </c:pt>
                <c:pt idx="3010">
                  <c:v>42038</c:v>
                </c:pt>
                <c:pt idx="3011">
                  <c:v>42039</c:v>
                </c:pt>
                <c:pt idx="3012">
                  <c:v>42040</c:v>
                </c:pt>
                <c:pt idx="3013">
                  <c:v>42041</c:v>
                </c:pt>
                <c:pt idx="3014">
                  <c:v>42044</c:v>
                </c:pt>
                <c:pt idx="3015">
                  <c:v>42045</c:v>
                </c:pt>
                <c:pt idx="3016">
                  <c:v>42046</c:v>
                </c:pt>
                <c:pt idx="3017">
                  <c:v>42047</c:v>
                </c:pt>
                <c:pt idx="3018">
                  <c:v>42048</c:v>
                </c:pt>
                <c:pt idx="3019">
                  <c:v>42052</c:v>
                </c:pt>
                <c:pt idx="3020">
                  <c:v>42053</c:v>
                </c:pt>
                <c:pt idx="3021">
                  <c:v>42054</c:v>
                </c:pt>
                <c:pt idx="3022">
                  <c:v>42055</c:v>
                </c:pt>
                <c:pt idx="3023">
                  <c:v>42058</c:v>
                </c:pt>
                <c:pt idx="3024">
                  <c:v>42059</c:v>
                </c:pt>
                <c:pt idx="3025">
                  <c:v>42060</c:v>
                </c:pt>
                <c:pt idx="3026">
                  <c:v>42061</c:v>
                </c:pt>
                <c:pt idx="3027">
                  <c:v>42062</c:v>
                </c:pt>
                <c:pt idx="3028">
                  <c:v>42065</c:v>
                </c:pt>
                <c:pt idx="3029">
                  <c:v>42066</c:v>
                </c:pt>
                <c:pt idx="3030">
                  <c:v>42067</c:v>
                </c:pt>
                <c:pt idx="3031">
                  <c:v>42068</c:v>
                </c:pt>
                <c:pt idx="3032">
                  <c:v>42069</c:v>
                </c:pt>
                <c:pt idx="3033">
                  <c:v>42072</c:v>
                </c:pt>
                <c:pt idx="3034">
                  <c:v>42073</c:v>
                </c:pt>
                <c:pt idx="3035">
                  <c:v>42074</c:v>
                </c:pt>
                <c:pt idx="3036">
                  <c:v>42075</c:v>
                </c:pt>
                <c:pt idx="3037">
                  <c:v>42076</c:v>
                </c:pt>
                <c:pt idx="3038">
                  <c:v>42079</c:v>
                </c:pt>
                <c:pt idx="3039">
                  <c:v>42080</c:v>
                </c:pt>
                <c:pt idx="3040">
                  <c:v>42081</c:v>
                </c:pt>
                <c:pt idx="3041">
                  <c:v>42082</c:v>
                </c:pt>
                <c:pt idx="3042">
                  <c:v>42083</c:v>
                </c:pt>
                <c:pt idx="3043">
                  <c:v>42086</c:v>
                </c:pt>
                <c:pt idx="3044">
                  <c:v>42087</c:v>
                </c:pt>
                <c:pt idx="3045">
                  <c:v>42088</c:v>
                </c:pt>
                <c:pt idx="3046">
                  <c:v>42089</c:v>
                </c:pt>
                <c:pt idx="3047">
                  <c:v>42090</c:v>
                </c:pt>
                <c:pt idx="3048">
                  <c:v>42093</c:v>
                </c:pt>
                <c:pt idx="3049">
                  <c:v>42094</c:v>
                </c:pt>
                <c:pt idx="3050">
                  <c:v>42095</c:v>
                </c:pt>
                <c:pt idx="3051">
                  <c:v>42096</c:v>
                </c:pt>
                <c:pt idx="3052">
                  <c:v>42100</c:v>
                </c:pt>
                <c:pt idx="3053">
                  <c:v>42101</c:v>
                </c:pt>
                <c:pt idx="3054">
                  <c:v>42102</c:v>
                </c:pt>
                <c:pt idx="3055">
                  <c:v>42103</c:v>
                </c:pt>
                <c:pt idx="3056">
                  <c:v>42104</c:v>
                </c:pt>
                <c:pt idx="3057">
                  <c:v>42107</c:v>
                </c:pt>
                <c:pt idx="3058">
                  <c:v>42108</c:v>
                </c:pt>
                <c:pt idx="3059">
                  <c:v>42109</c:v>
                </c:pt>
                <c:pt idx="3060">
                  <c:v>42110</c:v>
                </c:pt>
                <c:pt idx="3061">
                  <c:v>42111</c:v>
                </c:pt>
                <c:pt idx="3062">
                  <c:v>42114</c:v>
                </c:pt>
                <c:pt idx="3063">
                  <c:v>42115</c:v>
                </c:pt>
                <c:pt idx="3064">
                  <c:v>42116</c:v>
                </c:pt>
                <c:pt idx="3065">
                  <c:v>42117</c:v>
                </c:pt>
                <c:pt idx="3066">
                  <c:v>42118</c:v>
                </c:pt>
                <c:pt idx="3067">
                  <c:v>42121</c:v>
                </c:pt>
                <c:pt idx="3068">
                  <c:v>42122</c:v>
                </c:pt>
                <c:pt idx="3069">
                  <c:v>42123</c:v>
                </c:pt>
                <c:pt idx="3070">
                  <c:v>42124</c:v>
                </c:pt>
                <c:pt idx="3071">
                  <c:v>42125</c:v>
                </c:pt>
                <c:pt idx="3072">
                  <c:v>42128</c:v>
                </c:pt>
                <c:pt idx="3073">
                  <c:v>42129</c:v>
                </c:pt>
                <c:pt idx="3074">
                  <c:v>42130</c:v>
                </c:pt>
                <c:pt idx="3075">
                  <c:v>42131</c:v>
                </c:pt>
                <c:pt idx="3076">
                  <c:v>42132</c:v>
                </c:pt>
                <c:pt idx="3077">
                  <c:v>42135</c:v>
                </c:pt>
                <c:pt idx="3078">
                  <c:v>42136</c:v>
                </c:pt>
                <c:pt idx="3079">
                  <c:v>42137</c:v>
                </c:pt>
                <c:pt idx="3080">
                  <c:v>42138</c:v>
                </c:pt>
                <c:pt idx="3081">
                  <c:v>42139</c:v>
                </c:pt>
                <c:pt idx="3082">
                  <c:v>42142</c:v>
                </c:pt>
                <c:pt idx="3083">
                  <c:v>42143</c:v>
                </c:pt>
                <c:pt idx="3084">
                  <c:v>42144</c:v>
                </c:pt>
                <c:pt idx="3085">
                  <c:v>42145</c:v>
                </c:pt>
                <c:pt idx="3086">
                  <c:v>42146</c:v>
                </c:pt>
                <c:pt idx="3087">
                  <c:v>42150</c:v>
                </c:pt>
                <c:pt idx="3088">
                  <c:v>42151</c:v>
                </c:pt>
                <c:pt idx="3089">
                  <c:v>42152</c:v>
                </c:pt>
                <c:pt idx="3090">
                  <c:v>42153</c:v>
                </c:pt>
                <c:pt idx="3091">
                  <c:v>42156</c:v>
                </c:pt>
                <c:pt idx="3092">
                  <c:v>42157</c:v>
                </c:pt>
                <c:pt idx="3093">
                  <c:v>42158</c:v>
                </c:pt>
                <c:pt idx="3094">
                  <c:v>42159</c:v>
                </c:pt>
                <c:pt idx="3095">
                  <c:v>42160</c:v>
                </c:pt>
                <c:pt idx="3096">
                  <c:v>42163</c:v>
                </c:pt>
                <c:pt idx="3097">
                  <c:v>42164</c:v>
                </c:pt>
                <c:pt idx="3098">
                  <c:v>42165</c:v>
                </c:pt>
                <c:pt idx="3099">
                  <c:v>42166</c:v>
                </c:pt>
                <c:pt idx="3100">
                  <c:v>42167</c:v>
                </c:pt>
                <c:pt idx="3101">
                  <c:v>42170</c:v>
                </c:pt>
                <c:pt idx="3102">
                  <c:v>42171</c:v>
                </c:pt>
                <c:pt idx="3103">
                  <c:v>42172</c:v>
                </c:pt>
                <c:pt idx="3104">
                  <c:v>42173</c:v>
                </c:pt>
                <c:pt idx="3105">
                  <c:v>42174</c:v>
                </c:pt>
                <c:pt idx="3106">
                  <c:v>42177</c:v>
                </c:pt>
                <c:pt idx="3107">
                  <c:v>42178</c:v>
                </c:pt>
                <c:pt idx="3108">
                  <c:v>42179</c:v>
                </c:pt>
                <c:pt idx="3109">
                  <c:v>42180</c:v>
                </c:pt>
                <c:pt idx="3110">
                  <c:v>42181</c:v>
                </c:pt>
                <c:pt idx="3111">
                  <c:v>42184</c:v>
                </c:pt>
                <c:pt idx="3112">
                  <c:v>42185</c:v>
                </c:pt>
                <c:pt idx="3113">
                  <c:v>42186</c:v>
                </c:pt>
                <c:pt idx="3114">
                  <c:v>42187</c:v>
                </c:pt>
                <c:pt idx="3115">
                  <c:v>42191</c:v>
                </c:pt>
                <c:pt idx="3116">
                  <c:v>42192</c:v>
                </c:pt>
                <c:pt idx="3117">
                  <c:v>42193</c:v>
                </c:pt>
                <c:pt idx="3118">
                  <c:v>42194</c:v>
                </c:pt>
                <c:pt idx="3119">
                  <c:v>42195</c:v>
                </c:pt>
                <c:pt idx="3120">
                  <c:v>42198</c:v>
                </c:pt>
                <c:pt idx="3121">
                  <c:v>42199</c:v>
                </c:pt>
                <c:pt idx="3122">
                  <c:v>42200</c:v>
                </c:pt>
                <c:pt idx="3123">
                  <c:v>42201</c:v>
                </c:pt>
                <c:pt idx="3124">
                  <c:v>42202</c:v>
                </c:pt>
                <c:pt idx="3125">
                  <c:v>42205</c:v>
                </c:pt>
                <c:pt idx="3126">
                  <c:v>42206</c:v>
                </c:pt>
                <c:pt idx="3127">
                  <c:v>42207</c:v>
                </c:pt>
                <c:pt idx="3128">
                  <c:v>42208</c:v>
                </c:pt>
                <c:pt idx="3129">
                  <c:v>42209</c:v>
                </c:pt>
                <c:pt idx="3130">
                  <c:v>42212</c:v>
                </c:pt>
                <c:pt idx="3131">
                  <c:v>42213</c:v>
                </c:pt>
                <c:pt idx="3132">
                  <c:v>42214</c:v>
                </c:pt>
                <c:pt idx="3133">
                  <c:v>42215</c:v>
                </c:pt>
                <c:pt idx="3134">
                  <c:v>42216</c:v>
                </c:pt>
                <c:pt idx="3135">
                  <c:v>42219</c:v>
                </c:pt>
                <c:pt idx="3136">
                  <c:v>42220</c:v>
                </c:pt>
                <c:pt idx="3137">
                  <c:v>42221</c:v>
                </c:pt>
                <c:pt idx="3138">
                  <c:v>42222</c:v>
                </c:pt>
                <c:pt idx="3139">
                  <c:v>42223</c:v>
                </c:pt>
                <c:pt idx="3140">
                  <c:v>42226</c:v>
                </c:pt>
                <c:pt idx="3141">
                  <c:v>42227</c:v>
                </c:pt>
                <c:pt idx="3142">
                  <c:v>42228</c:v>
                </c:pt>
                <c:pt idx="3143">
                  <c:v>42229</c:v>
                </c:pt>
                <c:pt idx="3144">
                  <c:v>42230</c:v>
                </c:pt>
                <c:pt idx="3145">
                  <c:v>42233</c:v>
                </c:pt>
                <c:pt idx="3146">
                  <c:v>42234</c:v>
                </c:pt>
                <c:pt idx="3147">
                  <c:v>42235</c:v>
                </c:pt>
                <c:pt idx="3148">
                  <c:v>42236</c:v>
                </c:pt>
                <c:pt idx="3149">
                  <c:v>42237</c:v>
                </c:pt>
                <c:pt idx="3150">
                  <c:v>42240</c:v>
                </c:pt>
                <c:pt idx="3151">
                  <c:v>42241</c:v>
                </c:pt>
                <c:pt idx="3152">
                  <c:v>42242</c:v>
                </c:pt>
                <c:pt idx="3153">
                  <c:v>42243</c:v>
                </c:pt>
                <c:pt idx="3154">
                  <c:v>42244</c:v>
                </c:pt>
                <c:pt idx="3155">
                  <c:v>42247</c:v>
                </c:pt>
                <c:pt idx="3156">
                  <c:v>42248</c:v>
                </c:pt>
                <c:pt idx="3157">
                  <c:v>42249</c:v>
                </c:pt>
                <c:pt idx="3158">
                  <c:v>42250</c:v>
                </c:pt>
                <c:pt idx="3159">
                  <c:v>42251</c:v>
                </c:pt>
                <c:pt idx="3160">
                  <c:v>42255</c:v>
                </c:pt>
                <c:pt idx="3161">
                  <c:v>42256</c:v>
                </c:pt>
                <c:pt idx="3162">
                  <c:v>42257</c:v>
                </c:pt>
                <c:pt idx="3163">
                  <c:v>42258</c:v>
                </c:pt>
                <c:pt idx="3164">
                  <c:v>42261</c:v>
                </c:pt>
                <c:pt idx="3165">
                  <c:v>42262</c:v>
                </c:pt>
                <c:pt idx="3166">
                  <c:v>42263</c:v>
                </c:pt>
                <c:pt idx="3167">
                  <c:v>42264</c:v>
                </c:pt>
                <c:pt idx="3168">
                  <c:v>42265</c:v>
                </c:pt>
                <c:pt idx="3169">
                  <c:v>42268</c:v>
                </c:pt>
                <c:pt idx="3170">
                  <c:v>42269</c:v>
                </c:pt>
                <c:pt idx="3171">
                  <c:v>42270</c:v>
                </c:pt>
                <c:pt idx="3172">
                  <c:v>42271</c:v>
                </c:pt>
                <c:pt idx="3173">
                  <c:v>42272</c:v>
                </c:pt>
                <c:pt idx="3174">
                  <c:v>42275</c:v>
                </c:pt>
                <c:pt idx="3175">
                  <c:v>42276</c:v>
                </c:pt>
                <c:pt idx="3176">
                  <c:v>42277</c:v>
                </c:pt>
                <c:pt idx="3177">
                  <c:v>42278</c:v>
                </c:pt>
                <c:pt idx="3178">
                  <c:v>42279</c:v>
                </c:pt>
                <c:pt idx="3179">
                  <c:v>42282</c:v>
                </c:pt>
                <c:pt idx="3180">
                  <c:v>42283</c:v>
                </c:pt>
                <c:pt idx="3181">
                  <c:v>42284</c:v>
                </c:pt>
                <c:pt idx="3182">
                  <c:v>42285</c:v>
                </c:pt>
                <c:pt idx="3183">
                  <c:v>42286</c:v>
                </c:pt>
                <c:pt idx="3184">
                  <c:v>42289</c:v>
                </c:pt>
                <c:pt idx="3185">
                  <c:v>42290</c:v>
                </c:pt>
                <c:pt idx="3186">
                  <c:v>42291</c:v>
                </c:pt>
                <c:pt idx="3187">
                  <c:v>42292</c:v>
                </c:pt>
                <c:pt idx="3188">
                  <c:v>42293</c:v>
                </c:pt>
                <c:pt idx="3189">
                  <c:v>42296</c:v>
                </c:pt>
                <c:pt idx="3190">
                  <c:v>42297</c:v>
                </c:pt>
                <c:pt idx="3191">
                  <c:v>42298</c:v>
                </c:pt>
                <c:pt idx="3192">
                  <c:v>42299</c:v>
                </c:pt>
                <c:pt idx="3193">
                  <c:v>42300</c:v>
                </c:pt>
                <c:pt idx="3194">
                  <c:v>42303</c:v>
                </c:pt>
                <c:pt idx="3195">
                  <c:v>42304</c:v>
                </c:pt>
                <c:pt idx="3196">
                  <c:v>42305</c:v>
                </c:pt>
                <c:pt idx="3197">
                  <c:v>42306</c:v>
                </c:pt>
                <c:pt idx="3198">
                  <c:v>42307</c:v>
                </c:pt>
                <c:pt idx="3199">
                  <c:v>42310</c:v>
                </c:pt>
                <c:pt idx="3200">
                  <c:v>42311</c:v>
                </c:pt>
                <c:pt idx="3201">
                  <c:v>42312</c:v>
                </c:pt>
                <c:pt idx="3202">
                  <c:v>42313</c:v>
                </c:pt>
                <c:pt idx="3203">
                  <c:v>42314</c:v>
                </c:pt>
                <c:pt idx="3204">
                  <c:v>42317</c:v>
                </c:pt>
                <c:pt idx="3205">
                  <c:v>42318</c:v>
                </c:pt>
                <c:pt idx="3206">
                  <c:v>42319</c:v>
                </c:pt>
                <c:pt idx="3207">
                  <c:v>42320</c:v>
                </c:pt>
                <c:pt idx="3208">
                  <c:v>42321</c:v>
                </c:pt>
                <c:pt idx="3209">
                  <c:v>42324</c:v>
                </c:pt>
                <c:pt idx="3210">
                  <c:v>42325</c:v>
                </c:pt>
                <c:pt idx="3211">
                  <c:v>42326</c:v>
                </c:pt>
                <c:pt idx="3212">
                  <c:v>42327</c:v>
                </c:pt>
                <c:pt idx="3213">
                  <c:v>42328</c:v>
                </c:pt>
                <c:pt idx="3214">
                  <c:v>42331</c:v>
                </c:pt>
                <c:pt idx="3215">
                  <c:v>42332</c:v>
                </c:pt>
                <c:pt idx="3216">
                  <c:v>42333</c:v>
                </c:pt>
                <c:pt idx="3217">
                  <c:v>42335</c:v>
                </c:pt>
                <c:pt idx="3218">
                  <c:v>42338</c:v>
                </c:pt>
                <c:pt idx="3219">
                  <c:v>42339</c:v>
                </c:pt>
                <c:pt idx="3220">
                  <c:v>42340</c:v>
                </c:pt>
                <c:pt idx="3221">
                  <c:v>42341</c:v>
                </c:pt>
                <c:pt idx="3222">
                  <c:v>42342</c:v>
                </c:pt>
                <c:pt idx="3223">
                  <c:v>42345</c:v>
                </c:pt>
                <c:pt idx="3224">
                  <c:v>42346</c:v>
                </c:pt>
                <c:pt idx="3225">
                  <c:v>42347</c:v>
                </c:pt>
                <c:pt idx="3226">
                  <c:v>42348</c:v>
                </c:pt>
                <c:pt idx="3227">
                  <c:v>42349</c:v>
                </c:pt>
                <c:pt idx="3228">
                  <c:v>42352</c:v>
                </c:pt>
                <c:pt idx="3229">
                  <c:v>42353</c:v>
                </c:pt>
                <c:pt idx="3230">
                  <c:v>42354</c:v>
                </c:pt>
                <c:pt idx="3231">
                  <c:v>42355</c:v>
                </c:pt>
                <c:pt idx="3232">
                  <c:v>42356</c:v>
                </c:pt>
                <c:pt idx="3233">
                  <c:v>42359</c:v>
                </c:pt>
                <c:pt idx="3234">
                  <c:v>42360</c:v>
                </c:pt>
                <c:pt idx="3235">
                  <c:v>42361</c:v>
                </c:pt>
                <c:pt idx="3236">
                  <c:v>42362</c:v>
                </c:pt>
                <c:pt idx="3237">
                  <c:v>42366</c:v>
                </c:pt>
                <c:pt idx="3238">
                  <c:v>42367</c:v>
                </c:pt>
                <c:pt idx="3239">
                  <c:v>42368</c:v>
                </c:pt>
                <c:pt idx="3240">
                  <c:v>42369</c:v>
                </c:pt>
                <c:pt idx="3241">
                  <c:v>42373</c:v>
                </c:pt>
                <c:pt idx="3242">
                  <c:v>42374</c:v>
                </c:pt>
                <c:pt idx="3243">
                  <c:v>42375</c:v>
                </c:pt>
                <c:pt idx="3244">
                  <c:v>42376</c:v>
                </c:pt>
                <c:pt idx="3245">
                  <c:v>42377</c:v>
                </c:pt>
                <c:pt idx="3246">
                  <c:v>42380</c:v>
                </c:pt>
                <c:pt idx="3247">
                  <c:v>42381</c:v>
                </c:pt>
                <c:pt idx="3248">
                  <c:v>42382</c:v>
                </c:pt>
                <c:pt idx="3249">
                  <c:v>42383</c:v>
                </c:pt>
                <c:pt idx="3250">
                  <c:v>42384</c:v>
                </c:pt>
                <c:pt idx="3251">
                  <c:v>42388</c:v>
                </c:pt>
                <c:pt idx="3252">
                  <c:v>42389</c:v>
                </c:pt>
                <c:pt idx="3253">
                  <c:v>42390</c:v>
                </c:pt>
                <c:pt idx="3254">
                  <c:v>42391</c:v>
                </c:pt>
                <c:pt idx="3255">
                  <c:v>42394</c:v>
                </c:pt>
                <c:pt idx="3256">
                  <c:v>42395</c:v>
                </c:pt>
                <c:pt idx="3257">
                  <c:v>42396</c:v>
                </c:pt>
                <c:pt idx="3258">
                  <c:v>42397</c:v>
                </c:pt>
                <c:pt idx="3259">
                  <c:v>42398</c:v>
                </c:pt>
                <c:pt idx="3260">
                  <c:v>42401</c:v>
                </c:pt>
                <c:pt idx="3261">
                  <c:v>42402</c:v>
                </c:pt>
                <c:pt idx="3262">
                  <c:v>42403</c:v>
                </c:pt>
                <c:pt idx="3263">
                  <c:v>42404</c:v>
                </c:pt>
                <c:pt idx="3264">
                  <c:v>42405</c:v>
                </c:pt>
                <c:pt idx="3265">
                  <c:v>42408</c:v>
                </c:pt>
                <c:pt idx="3266">
                  <c:v>42409</c:v>
                </c:pt>
                <c:pt idx="3267">
                  <c:v>42410</c:v>
                </c:pt>
                <c:pt idx="3268">
                  <c:v>42411</c:v>
                </c:pt>
                <c:pt idx="3269">
                  <c:v>42412</c:v>
                </c:pt>
                <c:pt idx="3270">
                  <c:v>42416</c:v>
                </c:pt>
                <c:pt idx="3271">
                  <c:v>42417</c:v>
                </c:pt>
                <c:pt idx="3272">
                  <c:v>42418</c:v>
                </c:pt>
                <c:pt idx="3273">
                  <c:v>42419</c:v>
                </c:pt>
                <c:pt idx="3274">
                  <c:v>42422</c:v>
                </c:pt>
                <c:pt idx="3275">
                  <c:v>42423</c:v>
                </c:pt>
                <c:pt idx="3276">
                  <c:v>42424</c:v>
                </c:pt>
                <c:pt idx="3277">
                  <c:v>42425</c:v>
                </c:pt>
                <c:pt idx="3278">
                  <c:v>42426</c:v>
                </c:pt>
                <c:pt idx="3279">
                  <c:v>42429</c:v>
                </c:pt>
                <c:pt idx="3280">
                  <c:v>42430</c:v>
                </c:pt>
                <c:pt idx="3281">
                  <c:v>42431</c:v>
                </c:pt>
                <c:pt idx="3282">
                  <c:v>42432</c:v>
                </c:pt>
                <c:pt idx="3283">
                  <c:v>42433</c:v>
                </c:pt>
                <c:pt idx="3284">
                  <c:v>42436</c:v>
                </c:pt>
                <c:pt idx="3285">
                  <c:v>42437</c:v>
                </c:pt>
                <c:pt idx="3286">
                  <c:v>42438</c:v>
                </c:pt>
                <c:pt idx="3287">
                  <c:v>42439</c:v>
                </c:pt>
                <c:pt idx="3288">
                  <c:v>42440</c:v>
                </c:pt>
                <c:pt idx="3289">
                  <c:v>42443</c:v>
                </c:pt>
                <c:pt idx="3290">
                  <c:v>42444</c:v>
                </c:pt>
                <c:pt idx="3291">
                  <c:v>42445</c:v>
                </c:pt>
                <c:pt idx="3292">
                  <c:v>42446</c:v>
                </c:pt>
                <c:pt idx="3293">
                  <c:v>42447</c:v>
                </c:pt>
                <c:pt idx="3294">
                  <c:v>42450</c:v>
                </c:pt>
                <c:pt idx="3295">
                  <c:v>42451</c:v>
                </c:pt>
                <c:pt idx="3296">
                  <c:v>42452</c:v>
                </c:pt>
                <c:pt idx="3297">
                  <c:v>42453</c:v>
                </c:pt>
                <c:pt idx="3298">
                  <c:v>42457</c:v>
                </c:pt>
                <c:pt idx="3299">
                  <c:v>42458</c:v>
                </c:pt>
                <c:pt idx="3300">
                  <c:v>42459</c:v>
                </c:pt>
                <c:pt idx="3301">
                  <c:v>42460</c:v>
                </c:pt>
                <c:pt idx="3302">
                  <c:v>42461</c:v>
                </c:pt>
                <c:pt idx="3303">
                  <c:v>42464</c:v>
                </c:pt>
                <c:pt idx="3304">
                  <c:v>42465</c:v>
                </c:pt>
                <c:pt idx="3305">
                  <c:v>42466</c:v>
                </c:pt>
                <c:pt idx="3306">
                  <c:v>42467</c:v>
                </c:pt>
                <c:pt idx="3307">
                  <c:v>42468</c:v>
                </c:pt>
                <c:pt idx="3308">
                  <c:v>42471</c:v>
                </c:pt>
                <c:pt idx="3309">
                  <c:v>42472</c:v>
                </c:pt>
                <c:pt idx="3310">
                  <c:v>42473</c:v>
                </c:pt>
                <c:pt idx="3311">
                  <c:v>42474</c:v>
                </c:pt>
                <c:pt idx="3312">
                  <c:v>42475</c:v>
                </c:pt>
                <c:pt idx="3313">
                  <c:v>42478</c:v>
                </c:pt>
                <c:pt idx="3314">
                  <c:v>42479</c:v>
                </c:pt>
                <c:pt idx="3315">
                  <c:v>42480</c:v>
                </c:pt>
                <c:pt idx="3316">
                  <c:v>42481</c:v>
                </c:pt>
                <c:pt idx="3317">
                  <c:v>42482</c:v>
                </c:pt>
                <c:pt idx="3318">
                  <c:v>42485</c:v>
                </c:pt>
                <c:pt idx="3319">
                  <c:v>42486</c:v>
                </c:pt>
                <c:pt idx="3320">
                  <c:v>42487</c:v>
                </c:pt>
                <c:pt idx="3321">
                  <c:v>42488</c:v>
                </c:pt>
                <c:pt idx="3322">
                  <c:v>42489</c:v>
                </c:pt>
                <c:pt idx="3323">
                  <c:v>42492</c:v>
                </c:pt>
                <c:pt idx="3324">
                  <c:v>42493</c:v>
                </c:pt>
                <c:pt idx="3325">
                  <c:v>42494</c:v>
                </c:pt>
                <c:pt idx="3326">
                  <c:v>42495</c:v>
                </c:pt>
                <c:pt idx="3327">
                  <c:v>42496</c:v>
                </c:pt>
                <c:pt idx="3328">
                  <c:v>42499</c:v>
                </c:pt>
                <c:pt idx="3329">
                  <c:v>42500</c:v>
                </c:pt>
                <c:pt idx="3330">
                  <c:v>42501</c:v>
                </c:pt>
                <c:pt idx="3331">
                  <c:v>42502</c:v>
                </c:pt>
                <c:pt idx="3332">
                  <c:v>42503</c:v>
                </c:pt>
                <c:pt idx="3333">
                  <c:v>42506</c:v>
                </c:pt>
                <c:pt idx="3334">
                  <c:v>42507</c:v>
                </c:pt>
                <c:pt idx="3335">
                  <c:v>42508</c:v>
                </c:pt>
                <c:pt idx="3336">
                  <c:v>42509</c:v>
                </c:pt>
                <c:pt idx="3337">
                  <c:v>42510</c:v>
                </c:pt>
                <c:pt idx="3338">
                  <c:v>42513</c:v>
                </c:pt>
                <c:pt idx="3339">
                  <c:v>42514</c:v>
                </c:pt>
                <c:pt idx="3340">
                  <c:v>42515</c:v>
                </c:pt>
                <c:pt idx="3341">
                  <c:v>42516</c:v>
                </c:pt>
                <c:pt idx="3342">
                  <c:v>42517</c:v>
                </c:pt>
                <c:pt idx="3343">
                  <c:v>42521</c:v>
                </c:pt>
                <c:pt idx="3344">
                  <c:v>42522</c:v>
                </c:pt>
                <c:pt idx="3345">
                  <c:v>42523</c:v>
                </c:pt>
                <c:pt idx="3346">
                  <c:v>42524</c:v>
                </c:pt>
                <c:pt idx="3347">
                  <c:v>42527</c:v>
                </c:pt>
                <c:pt idx="3348">
                  <c:v>42528</c:v>
                </c:pt>
                <c:pt idx="3349">
                  <c:v>42529</c:v>
                </c:pt>
                <c:pt idx="3350">
                  <c:v>42530</c:v>
                </c:pt>
                <c:pt idx="3351">
                  <c:v>42531</c:v>
                </c:pt>
                <c:pt idx="3352">
                  <c:v>42534</c:v>
                </c:pt>
                <c:pt idx="3353">
                  <c:v>42535</c:v>
                </c:pt>
                <c:pt idx="3354">
                  <c:v>42536</c:v>
                </c:pt>
                <c:pt idx="3355">
                  <c:v>42537</c:v>
                </c:pt>
                <c:pt idx="3356">
                  <c:v>42538</c:v>
                </c:pt>
                <c:pt idx="3357">
                  <c:v>42541</c:v>
                </c:pt>
                <c:pt idx="3358">
                  <c:v>42542</c:v>
                </c:pt>
                <c:pt idx="3359">
                  <c:v>42543</c:v>
                </c:pt>
                <c:pt idx="3360">
                  <c:v>42544</c:v>
                </c:pt>
                <c:pt idx="3361">
                  <c:v>42545</c:v>
                </c:pt>
                <c:pt idx="3362">
                  <c:v>42548</c:v>
                </c:pt>
                <c:pt idx="3363">
                  <c:v>42549</c:v>
                </c:pt>
                <c:pt idx="3364">
                  <c:v>42550</c:v>
                </c:pt>
                <c:pt idx="3365">
                  <c:v>42551</c:v>
                </c:pt>
                <c:pt idx="3366">
                  <c:v>42552</c:v>
                </c:pt>
                <c:pt idx="3367">
                  <c:v>42556</c:v>
                </c:pt>
                <c:pt idx="3368">
                  <c:v>42557</c:v>
                </c:pt>
                <c:pt idx="3369">
                  <c:v>42558</c:v>
                </c:pt>
                <c:pt idx="3370">
                  <c:v>42559</c:v>
                </c:pt>
                <c:pt idx="3371">
                  <c:v>42562</c:v>
                </c:pt>
                <c:pt idx="3372">
                  <c:v>42563</c:v>
                </c:pt>
                <c:pt idx="3373">
                  <c:v>42564</c:v>
                </c:pt>
                <c:pt idx="3374">
                  <c:v>42565</c:v>
                </c:pt>
                <c:pt idx="3375">
                  <c:v>42566</c:v>
                </c:pt>
                <c:pt idx="3376">
                  <c:v>42569</c:v>
                </c:pt>
                <c:pt idx="3377">
                  <c:v>42570</c:v>
                </c:pt>
                <c:pt idx="3378">
                  <c:v>42571</c:v>
                </c:pt>
                <c:pt idx="3379">
                  <c:v>42572</c:v>
                </c:pt>
                <c:pt idx="3380">
                  <c:v>42573</c:v>
                </c:pt>
                <c:pt idx="3381">
                  <c:v>42576</c:v>
                </c:pt>
                <c:pt idx="3382">
                  <c:v>42577</c:v>
                </c:pt>
                <c:pt idx="3383">
                  <c:v>42578</c:v>
                </c:pt>
                <c:pt idx="3384">
                  <c:v>42579</c:v>
                </c:pt>
                <c:pt idx="3385">
                  <c:v>42580</c:v>
                </c:pt>
                <c:pt idx="3386">
                  <c:v>42583</c:v>
                </c:pt>
                <c:pt idx="3387">
                  <c:v>42584</c:v>
                </c:pt>
                <c:pt idx="3388">
                  <c:v>42585</c:v>
                </c:pt>
                <c:pt idx="3389">
                  <c:v>42586</c:v>
                </c:pt>
                <c:pt idx="3390">
                  <c:v>42587</c:v>
                </c:pt>
                <c:pt idx="3391">
                  <c:v>42590</c:v>
                </c:pt>
                <c:pt idx="3392">
                  <c:v>42591</c:v>
                </c:pt>
                <c:pt idx="3393">
                  <c:v>42592</c:v>
                </c:pt>
                <c:pt idx="3394">
                  <c:v>42593</c:v>
                </c:pt>
                <c:pt idx="3395">
                  <c:v>42594</c:v>
                </c:pt>
                <c:pt idx="3396">
                  <c:v>42597</c:v>
                </c:pt>
                <c:pt idx="3397">
                  <c:v>42598</c:v>
                </c:pt>
                <c:pt idx="3398">
                  <c:v>42599</c:v>
                </c:pt>
                <c:pt idx="3399">
                  <c:v>42600</c:v>
                </c:pt>
                <c:pt idx="3400">
                  <c:v>42601</c:v>
                </c:pt>
                <c:pt idx="3401">
                  <c:v>42604</c:v>
                </c:pt>
                <c:pt idx="3402">
                  <c:v>42605</c:v>
                </c:pt>
                <c:pt idx="3403">
                  <c:v>42606</c:v>
                </c:pt>
                <c:pt idx="3404">
                  <c:v>42607</c:v>
                </c:pt>
                <c:pt idx="3405">
                  <c:v>42608</c:v>
                </c:pt>
                <c:pt idx="3406">
                  <c:v>42611</c:v>
                </c:pt>
                <c:pt idx="3407">
                  <c:v>42612</c:v>
                </c:pt>
                <c:pt idx="3408">
                  <c:v>42613</c:v>
                </c:pt>
                <c:pt idx="3409">
                  <c:v>42614</c:v>
                </c:pt>
                <c:pt idx="3410">
                  <c:v>42615</c:v>
                </c:pt>
                <c:pt idx="3411">
                  <c:v>42619</c:v>
                </c:pt>
                <c:pt idx="3412">
                  <c:v>42620</c:v>
                </c:pt>
                <c:pt idx="3413">
                  <c:v>42621</c:v>
                </c:pt>
                <c:pt idx="3414">
                  <c:v>42622</c:v>
                </c:pt>
                <c:pt idx="3415">
                  <c:v>42625</c:v>
                </c:pt>
                <c:pt idx="3416">
                  <c:v>42626</c:v>
                </c:pt>
                <c:pt idx="3417">
                  <c:v>42627</c:v>
                </c:pt>
                <c:pt idx="3418">
                  <c:v>42628</c:v>
                </c:pt>
                <c:pt idx="3419">
                  <c:v>42629</c:v>
                </c:pt>
                <c:pt idx="3420">
                  <c:v>42632</c:v>
                </c:pt>
                <c:pt idx="3421">
                  <c:v>42633</c:v>
                </c:pt>
                <c:pt idx="3422">
                  <c:v>42634</c:v>
                </c:pt>
                <c:pt idx="3423">
                  <c:v>42635</c:v>
                </c:pt>
                <c:pt idx="3424">
                  <c:v>42636</c:v>
                </c:pt>
                <c:pt idx="3425">
                  <c:v>42639</c:v>
                </c:pt>
                <c:pt idx="3426">
                  <c:v>42640</c:v>
                </c:pt>
                <c:pt idx="3427">
                  <c:v>42641</c:v>
                </c:pt>
                <c:pt idx="3428">
                  <c:v>42642</c:v>
                </c:pt>
                <c:pt idx="3429">
                  <c:v>42643</c:v>
                </c:pt>
                <c:pt idx="3430">
                  <c:v>42646</c:v>
                </c:pt>
                <c:pt idx="3431">
                  <c:v>42647</c:v>
                </c:pt>
                <c:pt idx="3432">
                  <c:v>42648</c:v>
                </c:pt>
                <c:pt idx="3433">
                  <c:v>42649</c:v>
                </c:pt>
                <c:pt idx="3434">
                  <c:v>42650</c:v>
                </c:pt>
                <c:pt idx="3435">
                  <c:v>42653</c:v>
                </c:pt>
                <c:pt idx="3436">
                  <c:v>42654</c:v>
                </c:pt>
                <c:pt idx="3437">
                  <c:v>42655</c:v>
                </c:pt>
                <c:pt idx="3438">
                  <c:v>42656</c:v>
                </c:pt>
                <c:pt idx="3439">
                  <c:v>42657</c:v>
                </c:pt>
                <c:pt idx="3440">
                  <c:v>42660</c:v>
                </c:pt>
                <c:pt idx="3441">
                  <c:v>42661</c:v>
                </c:pt>
                <c:pt idx="3442">
                  <c:v>42662</c:v>
                </c:pt>
                <c:pt idx="3443">
                  <c:v>42663</c:v>
                </c:pt>
                <c:pt idx="3444">
                  <c:v>42664</c:v>
                </c:pt>
                <c:pt idx="3445">
                  <c:v>42667</c:v>
                </c:pt>
                <c:pt idx="3446">
                  <c:v>42668</c:v>
                </c:pt>
                <c:pt idx="3447">
                  <c:v>42669</c:v>
                </c:pt>
                <c:pt idx="3448">
                  <c:v>42670</c:v>
                </c:pt>
                <c:pt idx="3449">
                  <c:v>42671</c:v>
                </c:pt>
                <c:pt idx="3450">
                  <c:v>42674</c:v>
                </c:pt>
                <c:pt idx="3451">
                  <c:v>42675</c:v>
                </c:pt>
                <c:pt idx="3452">
                  <c:v>42676</c:v>
                </c:pt>
                <c:pt idx="3453">
                  <c:v>42677</c:v>
                </c:pt>
                <c:pt idx="3454">
                  <c:v>42678</c:v>
                </c:pt>
                <c:pt idx="3455">
                  <c:v>42681</c:v>
                </c:pt>
                <c:pt idx="3456">
                  <c:v>42682</c:v>
                </c:pt>
                <c:pt idx="3457">
                  <c:v>42683</c:v>
                </c:pt>
                <c:pt idx="3458">
                  <c:v>42684</c:v>
                </c:pt>
                <c:pt idx="3459">
                  <c:v>42685</c:v>
                </c:pt>
                <c:pt idx="3460">
                  <c:v>42688</c:v>
                </c:pt>
                <c:pt idx="3461">
                  <c:v>42689</c:v>
                </c:pt>
                <c:pt idx="3462">
                  <c:v>42690</c:v>
                </c:pt>
                <c:pt idx="3463">
                  <c:v>42691</c:v>
                </c:pt>
                <c:pt idx="3464">
                  <c:v>42692</c:v>
                </c:pt>
                <c:pt idx="3465">
                  <c:v>42695</c:v>
                </c:pt>
                <c:pt idx="3466">
                  <c:v>42696</c:v>
                </c:pt>
                <c:pt idx="3467">
                  <c:v>42697</c:v>
                </c:pt>
                <c:pt idx="3468">
                  <c:v>42699</c:v>
                </c:pt>
                <c:pt idx="3469">
                  <c:v>42702</c:v>
                </c:pt>
                <c:pt idx="3470">
                  <c:v>42703</c:v>
                </c:pt>
                <c:pt idx="3471">
                  <c:v>42704</c:v>
                </c:pt>
                <c:pt idx="3472">
                  <c:v>42705</c:v>
                </c:pt>
                <c:pt idx="3473">
                  <c:v>42706</c:v>
                </c:pt>
                <c:pt idx="3474">
                  <c:v>42709</c:v>
                </c:pt>
                <c:pt idx="3475">
                  <c:v>42710</c:v>
                </c:pt>
                <c:pt idx="3476">
                  <c:v>42711</c:v>
                </c:pt>
                <c:pt idx="3477">
                  <c:v>42712</c:v>
                </c:pt>
                <c:pt idx="3478">
                  <c:v>42713</c:v>
                </c:pt>
                <c:pt idx="3479">
                  <c:v>42716</c:v>
                </c:pt>
                <c:pt idx="3480">
                  <c:v>42717</c:v>
                </c:pt>
                <c:pt idx="3481">
                  <c:v>42718</c:v>
                </c:pt>
                <c:pt idx="3482">
                  <c:v>42719</c:v>
                </c:pt>
                <c:pt idx="3483">
                  <c:v>42720</c:v>
                </c:pt>
                <c:pt idx="3484">
                  <c:v>42723</c:v>
                </c:pt>
                <c:pt idx="3485">
                  <c:v>42724</c:v>
                </c:pt>
                <c:pt idx="3486">
                  <c:v>42725</c:v>
                </c:pt>
                <c:pt idx="3487">
                  <c:v>42726</c:v>
                </c:pt>
                <c:pt idx="3488">
                  <c:v>42727</c:v>
                </c:pt>
                <c:pt idx="3489">
                  <c:v>42731</c:v>
                </c:pt>
                <c:pt idx="3490">
                  <c:v>42732</c:v>
                </c:pt>
                <c:pt idx="3491">
                  <c:v>42733</c:v>
                </c:pt>
                <c:pt idx="3492">
                  <c:v>42734</c:v>
                </c:pt>
                <c:pt idx="3493">
                  <c:v>42738</c:v>
                </c:pt>
                <c:pt idx="3494">
                  <c:v>42739</c:v>
                </c:pt>
                <c:pt idx="3495">
                  <c:v>42740</c:v>
                </c:pt>
                <c:pt idx="3496">
                  <c:v>42741</c:v>
                </c:pt>
                <c:pt idx="3497">
                  <c:v>42744</c:v>
                </c:pt>
                <c:pt idx="3498">
                  <c:v>42745</c:v>
                </c:pt>
                <c:pt idx="3499">
                  <c:v>42746</c:v>
                </c:pt>
                <c:pt idx="3500">
                  <c:v>42747</c:v>
                </c:pt>
                <c:pt idx="3501">
                  <c:v>42748</c:v>
                </c:pt>
                <c:pt idx="3502">
                  <c:v>42752</c:v>
                </c:pt>
                <c:pt idx="3503">
                  <c:v>42753</c:v>
                </c:pt>
                <c:pt idx="3504">
                  <c:v>42754</c:v>
                </c:pt>
                <c:pt idx="3505">
                  <c:v>42755</c:v>
                </c:pt>
                <c:pt idx="3506">
                  <c:v>42758</c:v>
                </c:pt>
                <c:pt idx="3507">
                  <c:v>42759</c:v>
                </c:pt>
                <c:pt idx="3508">
                  <c:v>42760</c:v>
                </c:pt>
                <c:pt idx="3509">
                  <c:v>42761</c:v>
                </c:pt>
                <c:pt idx="3510">
                  <c:v>42762</c:v>
                </c:pt>
                <c:pt idx="3511">
                  <c:v>42765</c:v>
                </c:pt>
                <c:pt idx="3512">
                  <c:v>42766</c:v>
                </c:pt>
                <c:pt idx="3513">
                  <c:v>42767</c:v>
                </c:pt>
                <c:pt idx="3514">
                  <c:v>42768</c:v>
                </c:pt>
                <c:pt idx="3515">
                  <c:v>42769</c:v>
                </c:pt>
                <c:pt idx="3516">
                  <c:v>42772</c:v>
                </c:pt>
                <c:pt idx="3517">
                  <c:v>42773</c:v>
                </c:pt>
                <c:pt idx="3518">
                  <c:v>42774</c:v>
                </c:pt>
                <c:pt idx="3519">
                  <c:v>42775</c:v>
                </c:pt>
                <c:pt idx="3520">
                  <c:v>42776</c:v>
                </c:pt>
                <c:pt idx="3521">
                  <c:v>42779</c:v>
                </c:pt>
                <c:pt idx="3522">
                  <c:v>42780</c:v>
                </c:pt>
                <c:pt idx="3523">
                  <c:v>42781</c:v>
                </c:pt>
                <c:pt idx="3524">
                  <c:v>42782</c:v>
                </c:pt>
                <c:pt idx="3525">
                  <c:v>42783</c:v>
                </c:pt>
                <c:pt idx="3526">
                  <c:v>42787</c:v>
                </c:pt>
                <c:pt idx="3527">
                  <c:v>42788</c:v>
                </c:pt>
                <c:pt idx="3528">
                  <c:v>42789</c:v>
                </c:pt>
                <c:pt idx="3529">
                  <c:v>42790</c:v>
                </c:pt>
                <c:pt idx="3530">
                  <c:v>42793</c:v>
                </c:pt>
                <c:pt idx="3531">
                  <c:v>42794</c:v>
                </c:pt>
                <c:pt idx="3532">
                  <c:v>42795</c:v>
                </c:pt>
                <c:pt idx="3533">
                  <c:v>42796</c:v>
                </c:pt>
                <c:pt idx="3534">
                  <c:v>42797</c:v>
                </c:pt>
                <c:pt idx="3535">
                  <c:v>42800</c:v>
                </c:pt>
                <c:pt idx="3536">
                  <c:v>42801</c:v>
                </c:pt>
                <c:pt idx="3537">
                  <c:v>42802</c:v>
                </c:pt>
                <c:pt idx="3538">
                  <c:v>42803</c:v>
                </c:pt>
                <c:pt idx="3539">
                  <c:v>42804</c:v>
                </c:pt>
                <c:pt idx="3540">
                  <c:v>42807</c:v>
                </c:pt>
                <c:pt idx="3541">
                  <c:v>42808</c:v>
                </c:pt>
                <c:pt idx="3542">
                  <c:v>42809</c:v>
                </c:pt>
                <c:pt idx="3543">
                  <c:v>42810</c:v>
                </c:pt>
                <c:pt idx="3544">
                  <c:v>42811</c:v>
                </c:pt>
                <c:pt idx="3545">
                  <c:v>42814</c:v>
                </c:pt>
                <c:pt idx="3546">
                  <c:v>42815</c:v>
                </c:pt>
                <c:pt idx="3547">
                  <c:v>42816</c:v>
                </c:pt>
                <c:pt idx="3548">
                  <c:v>42817</c:v>
                </c:pt>
                <c:pt idx="3549">
                  <c:v>42818</c:v>
                </c:pt>
                <c:pt idx="3550">
                  <c:v>42821</c:v>
                </c:pt>
                <c:pt idx="3551">
                  <c:v>42822</c:v>
                </c:pt>
                <c:pt idx="3552">
                  <c:v>42823</c:v>
                </c:pt>
                <c:pt idx="3553">
                  <c:v>42824</c:v>
                </c:pt>
                <c:pt idx="3554">
                  <c:v>42825</c:v>
                </c:pt>
                <c:pt idx="3555">
                  <c:v>42828</c:v>
                </c:pt>
                <c:pt idx="3556">
                  <c:v>42829</c:v>
                </c:pt>
                <c:pt idx="3557">
                  <c:v>42830</c:v>
                </c:pt>
                <c:pt idx="3558">
                  <c:v>42831</c:v>
                </c:pt>
                <c:pt idx="3559">
                  <c:v>42832</c:v>
                </c:pt>
                <c:pt idx="3560">
                  <c:v>42835</c:v>
                </c:pt>
                <c:pt idx="3561">
                  <c:v>42836</c:v>
                </c:pt>
                <c:pt idx="3562">
                  <c:v>42837</c:v>
                </c:pt>
                <c:pt idx="3563">
                  <c:v>42838</c:v>
                </c:pt>
                <c:pt idx="3564">
                  <c:v>42842</c:v>
                </c:pt>
                <c:pt idx="3565">
                  <c:v>42843</c:v>
                </c:pt>
                <c:pt idx="3566">
                  <c:v>42844</c:v>
                </c:pt>
                <c:pt idx="3567">
                  <c:v>42845</c:v>
                </c:pt>
                <c:pt idx="3568">
                  <c:v>42846</c:v>
                </c:pt>
                <c:pt idx="3569">
                  <c:v>42849</c:v>
                </c:pt>
                <c:pt idx="3570">
                  <c:v>42850</c:v>
                </c:pt>
                <c:pt idx="3571">
                  <c:v>42851</c:v>
                </c:pt>
                <c:pt idx="3572">
                  <c:v>42852</c:v>
                </c:pt>
                <c:pt idx="3573">
                  <c:v>42853</c:v>
                </c:pt>
                <c:pt idx="3574">
                  <c:v>42856</c:v>
                </c:pt>
                <c:pt idx="3575">
                  <c:v>42857</c:v>
                </c:pt>
                <c:pt idx="3576">
                  <c:v>42858</c:v>
                </c:pt>
                <c:pt idx="3577">
                  <c:v>42859</c:v>
                </c:pt>
                <c:pt idx="3578">
                  <c:v>42860</c:v>
                </c:pt>
                <c:pt idx="3579">
                  <c:v>42863</c:v>
                </c:pt>
                <c:pt idx="3580">
                  <c:v>42864</c:v>
                </c:pt>
                <c:pt idx="3581">
                  <c:v>42865</c:v>
                </c:pt>
                <c:pt idx="3582">
                  <c:v>42866</c:v>
                </c:pt>
                <c:pt idx="3583">
                  <c:v>42867</c:v>
                </c:pt>
                <c:pt idx="3584">
                  <c:v>42870</c:v>
                </c:pt>
                <c:pt idx="3585">
                  <c:v>42871</c:v>
                </c:pt>
                <c:pt idx="3586">
                  <c:v>42872</c:v>
                </c:pt>
                <c:pt idx="3587">
                  <c:v>42873</c:v>
                </c:pt>
                <c:pt idx="3588">
                  <c:v>42874</c:v>
                </c:pt>
                <c:pt idx="3589">
                  <c:v>42877</c:v>
                </c:pt>
                <c:pt idx="3590">
                  <c:v>42878</c:v>
                </c:pt>
                <c:pt idx="3591">
                  <c:v>42879</c:v>
                </c:pt>
                <c:pt idx="3592">
                  <c:v>42880</c:v>
                </c:pt>
                <c:pt idx="3593">
                  <c:v>42881</c:v>
                </c:pt>
                <c:pt idx="3594">
                  <c:v>42885</c:v>
                </c:pt>
                <c:pt idx="3595">
                  <c:v>42886</c:v>
                </c:pt>
                <c:pt idx="3596">
                  <c:v>42887</c:v>
                </c:pt>
                <c:pt idx="3597">
                  <c:v>42888</c:v>
                </c:pt>
                <c:pt idx="3598">
                  <c:v>42891</c:v>
                </c:pt>
                <c:pt idx="3599">
                  <c:v>42892</c:v>
                </c:pt>
                <c:pt idx="3600">
                  <c:v>42893</c:v>
                </c:pt>
                <c:pt idx="3601">
                  <c:v>42894</c:v>
                </c:pt>
                <c:pt idx="3602">
                  <c:v>42895</c:v>
                </c:pt>
                <c:pt idx="3603">
                  <c:v>42898</c:v>
                </c:pt>
                <c:pt idx="3604">
                  <c:v>42899</c:v>
                </c:pt>
                <c:pt idx="3605">
                  <c:v>42900</c:v>
                </c:pt>
                <c:pt idx="3606">
                  <c:v>42901</c:v>
                </c:pt>
                <c:pt idx="3607">
                  <c:v>42902</c:v>
                </c:pt>
                <c:pt idx="3608">
                  <c:v>42905</c:v>
                </c:pt>
                <c:pt idx="3609">
                  <c:v>42906</c:v>
                </c:pt>
                <c:pt idx="3610">
                  <c:v>42907</c:v>
                </c:pt>
                <c:pt idx="3611">
                  <c:v>42908</c:v>
                </c:pt>
                <c:pt idx="3612">
                  <c:v>42909</c:v>
                </c:pt>
                <c:pt idx="3613">
                  <c:v>42912</c:v>
                </c:pt>
                <c:pt idx="3614">
                  <c:v>42913</c:v>
                </c:pt>
                <c:pt idx="3615">
                  <c:v>42914</c:v>
                </c:pt>
                <c:pt idx="3616">
                  <c:v>42915</c:v>
                </c:pt>
                <c:pt idx="3617">
                  <c:v>42916</c:v>
                </c:pt>
                <c:pt idx="3618">
                  <c:v>42919</c:v>
                </c:pt>
                <c:pt idx="3619">
                  <c:v>42921</c:v>
                </c:pt>
                <c:pt idx="3620">
                  <c:v>42922</c:v>
                </c:pt>
                <c:pt idx="3621">
                  <c:v>42923</c:v>
                </c:pt>
                <c:pt idx="3622">
                  <c:v>42926</c:v>
                </c:pt>
                <c:pt idx="3623">
                  <c:v>42927</c:v>
                </c:pt>
                <c:pt idx="3624">
                  <c:v>42928</c:v>
                </c:pt>
                <c:pt idx="3625">
                  <c:v>42929</c:v>
                </c:pt>
                <c:pt idx="3626">
                  <c:v>42930</c:v>
                </c:pt>
                <c:pt idx="3627">
                  <c:v>42933</c:v>
                </c:pt>
                <c:pt idx="3628">
                  <c:v>42934</c:v>
                </c:pt>
                <c:pt idx="3629">
                  <c:v>42935</c:v>
                </c:pt>
                <c:pt idx="3630">
                  <c:v>42936</c:v>
                </c:pt>
                <c:pt idx="3631">
                  <c:v>42937</c:v>
                </c:pt>
                <c:pt idx="3632">
                  <c:v>42940</c:v>
                </c:pt>
                <c:pt idx="3633">
                  <c:v>42941</c:v>
                </c:pt>
                <c:pt idx="3634">
                  <c:v>42942</c:v>
                </c:pt>
                <c:pt idx="3635">
                  <c:v>42943</c:v>
                </c:pt>
                <c:pt idx="3636">
                  <c:v>42944</c:v>
                </c:pt>
                <c:pt idx="3637">
                  <c:v>42947</c:v>
                </c:pt>
                <c:pt idx="3638">
                  <c:v>42948</c:v>
                </c:pt>
                <c:pt idx="3639">
                  <c:v>42949</c:v>
                </c:pt>
                <c:pt idx="3640">
                  <c:v>42950</c:v>
                </c:pt>
                <c:pt idx="3641">
                  <c:v>42951</c:v>
                </c:pt>
                <c:pt idx="3642">
                  <c:v>42954</c:v>
                </c:pt>
                <c:pt idx="3643">
                  <c:v>42955</c:v>
                </c:pt>
                <c:pt idx="3644">
                  <c:v>42956</c:v>
                </c:pt>
                <c:pt idx="3645">
                  <c:v>42957</c:v>
                </c:pt>
                <c:pt idx="3646">
                  <c:v>42958</c:v>
                </c:pt>
                <c:pt idx="3647">
                  <c:v>42961</c:v>
                </c:pt>
                <c:pt idx="3648">
                  <c:v>42962</c:v>
                </c:pt>
                <c:pt idx="3649">
                  <c:v>42963</c:v>
                </c:pt>
                <c:pt idx="3650">
                  <c:v>42964</c:v>
                </c:pt>
                <c:pt idx="3651">
                  <c:v>42965</c:v>
                </c:pt>
                <c:pt idx="3652">
                  <c:v>42968</c:v>
                </c:pt>
                <c:pt idx="3653">
                  <c:v>42969</c:v>
                </c:pt>
                <c:pt idx="3654">
                  <c:v>42970</c:v>
                </c:pt>
                <c:pt idx="3655">
                  <c:v>42971</c:v>
                </c:pt>
                <c:pt idx="3656">
                  <c:v>42972</c:v>
                </c:pt>
                <c:pt idx="3657">
                  <c:v>42975</c:v>
                </c:pt>
                <c:pt idx="3658">
                  <c:v>42976</c:v>
                </c:pt>
                <c:pt idx="3659">
                  <c:v>42977</c:v>
                </c:pt>
                <c:pt idx="3660">
                  <c:v>42978</c:v>
                </c:pt>
                <c:pt idx="3661">
                  <c:v>42979</c:v>
                </c:pt>
                <c:pt idx="3662">
                  <c:v>42983</c:v>
                </c:pt>
                <c:pt idx="3663">
                  <c:v>42984</c:v>
                </c:pt>
                <c:pt idx="3664">
                  <c:v>42985</c:v>
                </c:pt>
                <c:pt idx="3665">
                  <c:v>42986</c:v>
                </c:pt>
                <c:pt idx="3666">
                  <c:v>42989</c:v>
                </c:pt>
                <c:pt idx="3667">
                  <c:v>42990</c:v>
                </c:pt>
                <c:pt idx="3668">
                  <c:v>42991</c:v>
                </c:pt>
                <c:pt idx="3669">
                  <c:v>42992</c:v>
                </c:pt>
                <c:pt idx="3670">
                  <c:v>42993</c:v>
                </c:pt>
                <c:pt idx="3671">
                  <c:v>42996</c:v>
                </c:pt>
                <c:pt idx="3672">
                  <c:v>42997</c:v>
                </c:pt>
                <c:pt idx="3673">
                  <c:v>42998</c:v>
                </c:pt>
                <c:pt idx="3674">
                  <c:v>42999</c:v>
                </c:pt>
                <c:pt idx="3675">
                  <c:v>43000</c:v>
                </c:pt>
                <c:pt idx="3676">
                  <c:v>43003</c:v>
                </c:pt>
                <c:pt idx="3677">
                  <c:v>43004</c:v>
                </c:pt>
                <c:pt idx="3678">
                  <c:v>43005</c:v>
                </c:pt>
                <c:pt idx="3679">
                  <c:v>43006</c:v>
                </c:pt>
                <c:pt idx="3680">
                  <c:v>43007</c:v>
                </c:pt>
                <c:pt idx="3681">
                  <c:v>43010</c:v>
                </c:pt>
                <c:pt idx="3682">
                  <c:v>43011</c:v>
                </c:pt>
                <c:pt idx="3683">
                  <c:v>43012</c:v>
                </c:pt>
                <c:pt idx="3684">
                  <c:v>43013</c:v>
                </c:pt>
                <c:pt idx="3685">
                  <c:v>43014</c:v>
                </c:pt>
                <c:pt idx="3686">
                  <c:v>43017</c:v>
                </c:pt>
                <c:pt idx="3687">
                  <c:v>43018</c:v>
                </c:pt>
                <c:pt idx="3688">
                  <c:v>43019</c:v>
                </c:pt>
                <c:pt idx="3689">
                  <c:v>43020</c:v>
                </c:pt>
                <c:pt idx="3690">
                  <c:v>43021</c:v>
                </c:pt>
                <c:pt idx="3691">
                  <c:v>43024</c:v>
                </c:pt>
                <c:pt idx="3692">
                  <c:v>43025</c:v>
                </c:pt>
                <c:pt idx="3693">
                  <c:v>43026</c:v>
                </c:pt>
                <c:pt idx="3694">
                  <c:v>43027</c:v>
                </c:pt>
                <c:pt idx="3695">
                  <c:v>43028</c:v>
                </c:pt>
                <c:pt idx="3696">
                  <c:v>43031</c:v>
                </c:pt>
                <c:pt idx="3697">
                  <c:v>43032</c:v>
                </c:pt>
                <c:pt idx="3698">
                  <c:v>43033</c:v>
                </c:pt>
                <c:pt idx="3699">
                  <c:v>43034</c:v>
                </c:pt>
                <c:pt idx="3700">
                  <c:v>43035</c:v>
                </c:pt>
                <c:pt idx="3701">
                  <c:v>43038</c:v>
                </c:pt>
                <c:pt idx="3702">
                  <c:v>43039</c:v>
                </c:pt>
                <c:pt idx="3703">
                  <c:v>43040</c:v>
                </c:pt>
                <c:pt idx="3704">
                  <c:v>43041</c:v>
                </c:pt>
                <c:pt idx="3705">
                  <c:v>43042</c:v>
                </c:pt>
                <c:pt idx="3706">
                  <c:v>43045</c:v>
                </c:pt>
                <c:pt idx="3707">
                  <c:v>43046</c:v>
                </c:pt>
                <c:pt idx="3708">
                  <c:v>43047</c:v>
                </c:pt>
                <c:pt idx="3709">
                  <c:v>43048</c:v>
                </c:pt>
                <c:pt idx="3710">
                  <c:v>43049</c:v>
                </c:pt>
                <c:pt idx="3711">
                  <c:v>43052</c:v>
                </c:pt>
                <c:pt idx="3712">
                  <c:v>43053</c:v>
                </c:pt>
                <c:pt idx="3713">
                  <c:v>43054</c:v>
                </c:pt>
                <c:pt idx="3714">
                  <c:v>43055</c:v>
                </c:pt>
                <c:pt idx="3715">
                  <c:v>43056</c:v>
                </c:pt>
                <c:pt idx="3716">
                  <c:v>43059</c:v>
                </c:pt>
                <c:pt idx="3717">
                  <c:v>43060</c:v>
                </c:pt>
                <c:pt idx="3718">
                  <c:v>43061</c:v>
                </c:pt>
                <c:pt idx="3719">
                  <c:v>43063</c:v>
                </c:pt>
                <c:pt idx="3720">
                  <c:v>43066</c:v>
                </c:pt>
                <c:pt idx="3721">
                  <c:v>43067</c:v>
                </c:pt>
                <c:pt idx="3722">
                  <c:v>43068</c:v>
                </c:pt>
                <c:pt idx="3723">
                  <c:v>43069</c:v>
                </c:pt>
                <c:pt idx="3724">
                  <c:v>43070</c:v>
                </c:pt>
                <c:pt idx="3725">
                  <c:v>43073</c:v>
                </c:pt>
                <c:pt idx="3726">
                  <c:v>43074</c:v>
                </c:pt>
                <c:pt idx="3727">
                  <c:v>43075</c:v>
                </c:pt>
                <c:pt idx="3728">
                  <c:v>43076</c:v>
                </c:pt>
                <c:pt idx="3729">
                  <c:v>43077</c:v>
                </c:pt>
                <c:pt idx="3730">
                  <c:v>43080</c:v>
                </c:pt>
                <c:pt idx="3731">
                  <c:v>43081</c:v>
                </c:pt>
                <c:pt idx="3732">
                  <c:v>43082</c:v>
                </c:pt>
                <c:pt idx="3733">
                  <c:v>43083</c:v>
                </c:pt>
                <c:pt idx="3734">
                  <c:v>43084</c:v>
                </c:pt>
                <c:pt idx="3735">
                  <c:v>43087</c:v>
                </c:pt>
                <c:pt idx="3736">
                  <c:v>43088</c:v>
                </c:pt>
                <c:pt idx="3737">
                  <c:v>43089</c:v>
                </c:pt>
                <c:pt idx="3738">
                  <c:v>43090</c:v>
                </c:pt>
                <c:pt idx="3739">
                  <c:v>43091</c:v>
                </c:pt>
                <c:pt idx="3740">
                  <c:v>43095</c:v>
                </c:pt>
                <c:pt idx="3741">
                  <c:v>43096</c:v>
                </c:pt>
                <c:pt idx="3742">
                  <c:v>43097</c:v>
                </c:pt>
                <c:pt idx="3743">
                  <c:v>43098</c:v>
                </c:pt>
                <c:pt idx="3744">
                  <c:v>43102</c:v>
                </c:pt>
                <c:pt idx="3745">
                  <c:v>43103</c:v>
                </c:pt>
                <c:pt idx="3746">
                  <c:v>43104</c:v>
                </c:pt>
                <c:pt idx="3747">
                  <c:v>43105</c:v>
                </c:pt>
                <c:pt idx="3748">
                  <c:v>43108</c:v>
                </c:pt>
                <c:pt idx="3749">
                  <c:v>43109</c:v>
                </c:pt>
                <c:pt idx="3750">
                  <c:v>43110</c:v>
                </c:pt>
                <c:pt idx="3751">
                  <c:v>43111</c:v>
                </c:pt>
                <c:pt idx="3752">
                  <c:v>43112</c:v>
                </c:pt>
                <c:pt idx="3753">
                  <c:v>43116</c:v>
                </c:pt>
                <c:pt idx="3754">
                  <c:v>43117</c:v>
                </c:pt>
                <c:pt idx="3755">
                  <c:v>43118</c:v>
                </c:pt>
                <c:pt idx="3756">
                  <c:v>43119</c:v>
                </c:pt>
                <c:pt idx="3757">
                  <c:v>43122</c:v>
                </c:pt>
                <c:pt idx="3758">
                  <c:v>43123</c:v>
                </c:pt>
                <c:pt idx="3759">
                  <c:v>43124</c:v>
                </c:pt>
                <c:pt idx="3760">
                  <c:v>43125</c:v>
                </c:pt>
                <c:pt idx="3761">
                  <c:v>43126</c:v>
                </c:pt>
                <c:pt idx="3762">
                  <c:v>43129</c:v>
                </c:pt>
                <c:pt idx="3763">
                  <c:v>43130</c:v>
                </c:pt>
                <c:pt idx="3764">
                  <c:v>43131</c:v>
                </c:pt>
                <c:pt idx="3765">
                  <c:v>43132</c:v>
                </c:pt>
                <c:pt idx="3766">
                  <c:v>43133</c:v>
                </c:pt>
                <c:pt idx="3767">
                  <c:v>43136</c:v>
                </c:pt>
                <c:pt idx="3768">
                  <c:v>43137</c:v>
                </c:pt>
                <c:pt idx="3769">
                  <c:v>43138</c:v>
                </c:pt>
                <c:pt idx="3770">
                  <c:v>43139</c:v>
                </c:pt>
                <c:pt idx="3771">
                  <c:v>43140</c:v>
                </c:pt>
                <c:pt idx="3772">
                  <c:v>43143</c:v>
                </c:pt>
                <c:pt idx="3773">
                  <c:v>43144</c:v>
                </c:pt>
                <c:pt idx="3774">
                  <c:v>43145</c:v>
                </c:pt>
                <c:pt idx="3775">
                  <c:v>43146</c:v>
                </c:pt>
                <c:pt idx="3776">
                  <c:v>43147</c:v>
                </c:pt>
                <c:pt idx="3777">
                  <c:v>43151</c:v>
                </c:pt>
                <c:pt idx="3778">
                  <c:v>43152</c:v>
                </c:pt>
                <c:pt idx="3779">
                  <c:v>43153</c:v>
                </c:pt>
                <c:pt idx="3780">
                  <c:v>43154</c:v>
                </c:pt>
                <c:pt idx="3781">
                  <c:v>43157</c:v>
                </c:pt>
                <c:pt idx="3782">
                  <c:v>43158</c:v>
                </c:pt>
                <c:pt idx="3783">
                  <c:v>43159</c:v>
                </c:pt>
                <c:pt idx="3784">
                  <c:v>43160</c:v>
                </c:pt>
                <c:pt idx="3785">
                  <c:v>43161</c:v>
                </c:pt>
                <c:pt idx="3786">
                  <c:v>43164</c:v>
                </c:pt>
                <c:pt idx="3787">
                  <c:v>43165</c:v>
                </c:pt>
                <c:pt idx="3788">
                  <c:v>43166</c:v>
                </c:pt>
                <c:pt idx="3789">
                  <c:v>43167</c:v>
                </c:pt>
                <c:pt idx="3790">
                  <c:v>43168</c:v>
                </c:pt>
                <c:pt idx="3791">
                  <c:v>43171</c:v>
                </c:pt>
                <c:pt idx="3792">
                  <c:v>43172</c:v>
                </c:pt>
                <c:pt idx="3793">
                  <c:v>43173</c:v>
                </c:pt>
                <c:pt idx="3794">
                  <c:v>43174</c:v>
                </c:pt>
                <c:pt idx="3795">
                  <c:v>43175</c:v>
                </c:pt>
                <c:pt idx="3796">
                  <c:v>43178</c:v>
                </c:pt>
                <c:pt idx="3797">
                  <c:v>43179</c:v>
                </c:pt>
                <c:pt idx="3798">
                  <c:v>43180</c:v>
                </c:pt>
                <c:pt idx="3799">
                  <c:v>43181</c:v>
                </c:pt>
                <c:pt idx="3800">
                  <c:v>43182</c:v>
                </c:pt>
                <c:pt idx="3801">
                  <c:v>43185</c:v>
                </c:pt>
                <c:pt idx="3802">
                  <c:v>43186</c:v>
                </c:pt>
                <c:pt idx="3803">
                  <c:v>43187</c:v>
                </c:pt>
                <c:pt idx="3804">
                  <c:v>43188</c:v>
                </c:pt>
                <c:pt idx="3805">
                  <c:v>43192</c:v>
                </c:pt>
                <c:pt idx="3806">
                  <c:v>43193</c:v>
                </c:pt>
                <c:pt idx="3807">
                  <c:v>43194</c:v>
                </c:pt>
                <c:pt idx="3808">
                  <c:v>43195</c:v>
                </c:pt>
                <c:pt idx="3809">
                  <c:v>43196</c:v>
                </c:pt>
                <c:pt idx="3810">
                  <c:v>43199</c:v>
                </c:pt>
                <c:pt idx="3811">
                  <c:v>43200</c:v>
                </c:pt>
                <c:pt idx="3812">
                  <c:v>43201</c:v>
                </c:pt>
                <c:pt idx="3813">
                  <c:v>43202</c:v>
                </c:pt>
                <c:pt idx="3814">
                  <c:v>43203</c:v>
                </c:pt>
                <c:pt idx="3815">
                  <c:v>43206</c:v>
                </c:pt>
                <c:pt idx="3816">
                  <c:v>43207</c:v>
                </c:pt>
                <c:pt idx="3817">
                  <c:v>43208</c:v>
                </c:pt>
                <c:pt idx="3818">
                  <c:v>43209</c:v>
                </c:pt>
                <c:pt idx="3819">
                  <c:v>43210</c:v>
                </c:pt>
                <c:pt idx="3820">
                  <c:v>43213</c:v>
                </c:pt>
                <c:pt idx="3821">
                  <c:v>43214</c:v>
                </c:pt>
                <c:pt idx="3822">
                  <c:v>43215</c:v>
                </c:pt>
                <c:pt idx="3823">
                  <c:v>43216</c:v>
                </c:pt>
                <c:pt idx="3824">
                  <c:v>43217</c:v>
                </c:pt>
                <c:pt idx="3825">
                  <c:v>43220</c:v>
                </c:pt>
                <c:pt idx="3826">
                  <c:v>43221</c:v>
                </c:pt>
                <c:pt idx="3827">
                  <c:v>43222</c:v>
                </c:pt>
                <c:pt idx="3828">
                  <c:v>43223</c:v>
                </c:pt>
                <c:pt idx="3829">
                  <c:v>43224</c:v>
                </c:pt>
                <c:pt idx="3830">
                  <c:v>43227</c:v>
                </c:pt>
                <c:pt idx="3831">
                  <c:v>43228</c:v>
                </c:pt>
                <c:pt idx="3832">
                  <c:v>43229</c:v>
                </c:pt>
                <c:pt idx="3833">
                  <c:v>43230</c:v>
                </c:pt>
                <c:pt idx="3834">
                  <c:v>43231</c:v>
                </c:pt>
                <c:pt idx="3835">
                  <c:v>43234</c:v>
                </c:pt>
                <c:pt idx="3836">
                  <c:v>43235</c:v>
                </c:pt>
                <c:pt idx="3837">
                  <c:v>43236</c:v>
                </c:pt>
                <c:pt idx="3838">
                  <c:v>43237</c:v>
                </c:pt>
                <c:pt idx="3839">
                  <c:v>43238</c:v>
                </c:pt>
                <c:pt idx="3840">
                  <c:v>43241</c:v>
                </c:pt>
                <c:pt idx="3841">
                  <c:v>43242</c:v>
                </c:pt>
                <c:pt idx="3842">
                  <c:v>43243</c:v>
                </c:pt>
                <c:pt idx="3843">
                  <c:v>43244</c:v>
                </c:pt>
                <c:pt idx="3844">
                  <c:v>43245</c:v>
                </c:pt>
                <c:pt idx="3845">
                  <c:v>43249</c:v>
                </c:pt>
                <c:pt idx="3846">
                  <c:v>43250</c:v>
                </c:pt>
                <c:pt idx="3847">
                  <c:v>43251</c:v>
                </c:pt>
                <c:pt idx="3848">
                  <c:v>43252</c:v>
                </c:pt>
                <c:pt idx="3849">
                  <c:v>43255</c:v>
                </c:pt>
                <c:pt idx="3850">
                  <c:v>43256</c:v>
                </c:pt>
                <c:pt idx="3851">
                  <c:v>43257</c:v>
                </c:pt>
                <c:pt idx="3852">
                  <c:v>43258</c:v>
                </c:pt>
                <c:pt idx="3853">
                  <c:v>43259</c:v>
                </c:pt>
                <c:pt idx="3854">
                  <c:v>43262</c:v>
                </c:pt>
                <c:pt idx="3855">
                  <c:v>43263</c:v>
                </c:pt>
                <c:pt idx="3856">
                  <c:v>43264</c:v>
                </c:pt>
                <c:pt idx="3857">
                  <c:v>43265</c:v>
                </c:pt>
                <c:pt idx="3858">
                  <c:v>43266</c:v>
                </c:pt>
                <c:pt idx="3859">
                  <c:v>43269</c:v>
                </c:pt>
                <c:pt idx="3860">
                  <c:v>43270</c:v>
                </c:pt>
                <c:pt idx="3861">
                  <c:v>43271</c:v>
                </c:pt>
                <c:pt idx="3862">
                  <c:v>43272</c:v>
                </c:pt>
                <c:pt idx="3863">
                  <c:v>43273</c:v>
                </c:pt>
                <c:pt idx="3864">
                  <c:v>43276</c:v>
                </c:pt>
                <c:pt idx="3865">
                  <c:v>43277</c:v>
                </c:pt>
                <c:pt idx="3866">
                  <c:v>43278</c:v>
                </c:pt>
                <c:pt idx="3867">
                  <c:v>43279</c:v>
                </c:pt>
                <c:pt idx="3868">
                  <c:v>43280</c:v>
                </c:pt>
                <c:pt idx="3869">
                  <c:v>43283</c:v>
                </c:pt>
                <c:pt idx="3870">
                  <c:v>43284</c:v>
                </c:pt>
                <c:pt idx="3871">
                  <c:v>43286</c:v>
                </c:pt>
                <c:pt idx="3872">
                  <c:v>43287</c:v>
                </c:pt>
                <c:pt idx="3873">
                  <c:v>43290</c:v>
                </c:pt>
                <c:pt idx="3874">
                  <c:v>43291</c:v>
                </c:pt>
                <c:pt idx="3875">
                  <c:v>43292</c:v>
                </c:pt>
                <c:pt idx="3876">
                  <c:v>43293</c:v>
                </c:pt>
                <c:pt idx="3877">
                  <c:v>43294</c:v>
                </c:pt>
                <c:pt idx="3878">
                  <c:v>43297</c:v>
                </c:pt>
                <c:pt idx="3879">
                  <c:v>43298</c:v>
                </c:pt>
                <c:pt idx="3880">
                  <c:v>43299</c:v>
                </c:pt>
                <c:pt idx="3881">
                  <c:v>43300</c:v>
                </c:pt>
                <c:pt idx="3882">
                  <c:v>43301</c:v>
                </c:pt>
                <c:pt idx="3883">
                  <c:v>43304</c:v>
                </c:pt>
                <c:pt idx="3884">
                  <c:v>43305</c:v>
                </c:pt>
                <c:pt idx="3885">
                  <c:v>43306</c:v>
                </c:pt>
                <c:pt idx="3886">
                  <c:v>43307</c:v>
                </c:pt>
                <c:pt idx="3887">
                  <c:v>43308</c:v>
                </c:pt>
                <c:pt idx="3888">
                  <c:v>43311</c:v>
                </c:pt>
                <c:pt idx="3889">
                  <c:v>43312</c:v>
                </c:pt>
                <c:pt idx="3890">
                  <c:v>43313</c:v>
                </c:pt>
                <c:pt idx="3891">
                  <c:v>43314</c:v>
                </c:pt>
                <c:pt idx="3892">
                  <c:v>43315</c:v>
                </c:pt>
                <c:pt idx="3893">
                  <c:v>43318</c:v>
                </c:pt>
                <c:pt idx="3894">
                  <c:v>43319</c:v>
                </c:pt>
                <c:pt idx="3895">
                  <c:v>43320</c:v>
                </c:pt>
                <c:pt idx="3896">
                  <c:v>43321</c:v>
                </c:pt>
                <c:pt idx="3897">
                  <c:v>43322</c:v>
                </c:pt>
                <c:pt idx="3898">
                  <c:v>43325</c:v>
                </c:pt>
                <c:pt idx="3899">
                  <c:v>43326</c:v>
                </c:pt>
                <c:pt idx="3900">
                  <c:v>43327</c:v>
                </c:pt>
                <c:pt idx="3901">
                  <c:v>43328</c:v>
                </c:pt>
                <c:pt idx="3902">
                  <c:v>43329</c:v>
                </c:pt>
                <c:pt idx="3903">
                  <c:v>43332</c:v>
                </c:pt>
                <c:pt idx="3904">
                  <c:v>43333</c:v>
                </c:pt>
                <c:pt idx="3905">
                  <c:v>43334</c:v>
                </c:pt>
                <c:pt idx="3906">
                  <c:v>43335</c:v>
                </c:pt>
                <c:pt idx="3907">
                  <c:v>43336</c:v>
                </c:pt>
                <c:pt idx="3908">
                  <c:v>43339</c:v>
                </c:pt>
                <c:pt idx="3909">
                  <c:v>43340</c:v>
                </c:pt>
                <c:pt idx="3910">
                  <c:v>43341</c:v>
                </c:pt>
                <c:pt idx="3911">
                  <c:v>43342</c:v>
                </c:pt>
                <c:pt idx="3912">
                  <c:v>43343</c:v>
                </c:pt>
                <c:pt idx="3913">
                  <c:v>43347</c:v>
                </c:pt>
                <c:pt idx="3914">
                  <c:v>43348</c:v>
                </c:pt>
                <c:pt idx="3915">
                  <c:v>43349</c:v>
                </c:pt>
                <c:pt idx="3916">
                  <c:v>43350</c:v>
                </c:pt>
                <c:pt idx="3917">
                  <c:v>43353</c:v>
                </c:pt>
                <c:pt idx="3918">
                  <c:v>43354</c:v>
                </c:pt>
                <c:pt idx="3919">
                  <c:v>43355</c:v>
                </c:pt>
                <c:pt idx="3920">
                  <c:v>43356</c:v>
                </c:pt>
                <c:pt idx="3921">
                  <c:v>43357</c:v>
                </c:pt>
                <c:pt idx="3922">
                  <c:v>43360</c:v>
                </c:pt>
                <c:pt idx="3923">
                  <c:v>43361</c:v>
                </c:pt>
                <c:pt idx="3924">
                  <c:v>43362</c:v>
                </c:pt>
                <c:pt idx="3925">
                  <c:v>43363</c:v>
                </c:pt>
                <c:pt idx="3926">
                  <c:v>43364</c:v>
                </c:pt>
                <c:pt idx="3927">
                  <c:v>43367</c:v>
                </c:pt>
                <c:pt idx="3928">
                  <c:v>43368</c:v>
                </c:pt>
                <c:pt idx="3929">
                  <c:v>43369</c:v>
                </c:pt>
                <c:pt idx="3930">
                  <c:v>43370</c:v>
                </c:pt>
                <c:pt idx="3931">
                  <c:v>43371</c:v>
                </c:pt>
                <c:pt idx="3932">
                  <c:v>43374</c:v>
                </c:pt>
                <c:pt idx="3933">
                  <c:v>43375</c:v>
                </c:pt>
                <c:pt idx="3934">
                  <c:v>43376</c:v>
                </c:pt>
                <c:pt idx="3935">
                  <c:v>43377</c:v>
                </c:pt>
                <c:pt idx="3936">
                  <c:v>43378</c:v>
                </c:pt>
                <c:pt idx="3937">
                  <c:v>43381</c:v>
                </c:pt>
                <c:pt idx="3938">
                  <c:v>43382</c:v>
                </c:pt>
                <c:pt idx="3939">
                  <c:v>43383</c:v>
                </c:pt>
                <c:pt idx="3940">
                  <c:v>43384</c:v>
                </c:pt>
                <c:pt idx="3941">
                  <c:v>43385</c:v>
                </c:pt>
                <c:pt idx="3942">
                  <c:v>43388</c:v>
                </c:pt>
                <c:pt idx="3943">
                  <c:v>43389</c:v>
                </c:pt>
                <c:pt idx="3944">
                  <c:v>43390</c:v>
                </c:pt>
                <c:pt idx="3945">
                  <c:v>43391</c:v>
                </c:pt>
                <c:pt idx="3946">
                  <c:v>43392</c:v>
                </c:pt>
                <c:pt idx="3947">
                  <c:v>43395</c:v>
                </c:pt>
                <c:pt idx="3948">
                  <c:v>43396</c:v>
                </c:pt>
                <c:pt idx="3949">
                  <c:v>43397</c:v>
                </c:pt>
                <c:pt idx="3950">
                  <c:v>43398</c:v>
                </c:pt>
                <c:pt idx="3951">
                  <c:v>43399</c:v>
                </c:pt>
                <c:pt idx="3952">
                  <c:v>43402</c:v>
                </c:pt>
                <c:pt idx="3953">
                  <c:v>43403</c:v>
                </c:pt>
                <c:pt idx="3954">
                  <c:v>43404</c:v>
                </c:pt>
                <c:pt idx="3955">
                  <c:v>43405</c:v>
                </c:pt>
                <c:pt idx="3956">
                  <c:v>43406</c:v>
                </c:pt>
                <c:pt idx="3957">
                  <c:v>43409</c:v>
                </c:pt>
                <c:pt idx="3958">
                  <c:v>43410</c:v>
                </c:pt>
                <c:pt idx="3959">
                  <c:v>43411</c:v>
                </c:pt>
                <c:pt idx="3960">
                  <c:v>43412</c:v>
                </c:pt>
                <c:pt idx="3961">
                  <c:v>43413</c:v>
                </c:pt>
                <c:pt idx="3962">
                  <c:v>43416</c:v>
                </c:pt>
                <c:pt idx="3963">
                  <c:v>43417</c:v>
                </c:pt>
                <c:pt idx="3964">
                  <c:v>43418</c:v>
                </c:pt>
                <c:pt idx="3965">
                  <c:v>43419</c:v>
                </c:pt>
                <c:pt idx="3966">
                  <c:v>43420</c:v>
                </c:pt>
                <c:pt idx="3967">
                  <c:v>43423</c:v>
                </c:pt>
                <c:pt idx="3968">
                  <c:v>43424</c:v>
                </c:pt>
                <c:pt idx="3969">
                  <c:v>43425</c:v>
                </c:pt>
                <c:pt idx="3970">
                  <c:v>43427</c:v>
                </c:pt>
                <c:pt idx="3971">
                  <c:v>43430</c:v>
                </c:pt>
                <c:pt idx="3972">
                  <c:v>43431</c:v>
                </c:pt>
                <c:pt idx="3973">
                  <c:v>43432</c:v>
                </c:pt>
                <c:pt idx="3974">
                  <c:v>43433</c:v>
                </c:pt>
                <c:pt idx="3975">
                  <c:v>43434</c:v>
                </c:pt>
                <c:pt idx="3976">
                  <c:v>43437</c:v>
                </c:pt>
                <c:pt idx="3977">
                  <c:v>43438</c:v>
                </c:pt>
                <c:pt idx="3978">
                  <c:v>43440</c:v>
                </c:pt>
                <c:pt idx="3979">
                  <c:v>43441</c:v>
                </c:pt>
                <c:pt idx="3980">
                  <c:v>43444</c:v>
                </c:pt>
                <c:pt idx="3981">
                  <c:v>43445</c:v>
                </c:pt>
                <c:pt idx="3982">
                  <c:v>43446</c:v>
                </c:pt>
                <c:pt idx="3983">
                  <c:v>43447</c:v>
                </c:pt>
                <c:pt idx="3984">
                  <c:v>43448</c:v>
                </c:pt>
                <c:pt idx="3985">
                  <c:v>43451</c:v>
                </c:pt>
                <c:pt idx="3986">
                  <c:v>43452</c:v>
                </c:pt>
                <c:pt idx="3987">
                  <c:v>43453</c:v>
                </c:pt>
                <c:pt idx="3988">
                  <c:v>43454</c:v>
                </c:pt>
                <c:pt idx="3989">
                  <c:v>43455</c:v>
                </c:pt>
                <c:pt idx="3990">
                  <c:v>43458</c:v>
                </c:pt>
                <c:pt idx="3991">
                  <c:v>43460</c:v>
                </c:pt>
                <c:pt idx="3992">
                  <c:v>43461</c:v>
                </c:pt>
                <c:pt idx="3993">
                  <c:v>43462</c:v>
                </c:pt>
                <c:pt idx="3994">
                  <c:v>43465</c:v>
                </c:pt>
                <c:pt idx="3995">
                  <c:v>43467</c:v>
                </c:pt>
                <c:pt idx="3996">
                  <c:v>43468</c:v>
                </c:pt>
                <c:pt idx="3997">
                  <c:v>43469</c:v>
                </c:pt>
                <c:pt idx="3998">
                  <c:v>43472</c:v>
                </c:pt>
                <c:pt idx="3999">
                  <c:v>43473</c:v>
                </c:pt>
                <c:pt idx="4000">
                  <c:v>43474</c:v>
                </c:pt>
                <c:pt idx="4001">
                  <c:v>43475</c:v>
                </c:pt>
                <c:pt idx="4002">
                  <c:v>43476</c:v>
                </c:pt>
                <c:pt idx="4003">
                  <c:v>43479</c:v>
                </c:pt>
                <c:pt idx="4004">
                  <c:v>43480</c:v>
                </c:pt>
                <c:pt idx="4005">
                  <c:v>43481</c:v>
                </c:pt>
                <c:pt idx="4006">
                  <c:v>43482</c:v>
                </c:pt>
                <c:pt idx="4007">
                  <c:v>43483</c:v>
                </c:pt>
                <c:pt idx="4008">
                  <c:v>43487</c:v>
                </c:pt>
                <c:pt idx="4009">
                  <c:v>43488</c:v>
                </c:pt>
                <c:pt idx="4010">
                  <c:v>43489</c:v>
                </c:pt>
                <c:pt idx="4011">
                  <c:v>43490</c:v>
                </c:pt>
                <c:pt idx="4012">
                  <c:v>43493</c:v>
                </c:pt>
                <c:pt idx="4013">
                  <c:v>43494</c:v>
                </c:pt>
                <c:pt idx="4014">
                  <c:v>43495</c:v>
                </c:pt>
                <c:pt idx="4015">
                  <c:v>43496</c:v>
                </c:pt>
                <c:pt idx="4016">
                  <c:v>43497</c:v>
                </c:pt>
                <c:pt idx="4017">
                  <c:v>43500</c:v>
                </c:pt>
                <c:pt idx="4018">
                  <c:v>43501</c:v>
                </c:pt>
                <c:pt idx="4019">
                  <c:v>43502</c:v>
                </c:pt>
                <c:pt idx="4020">
                  <c:v>43503</c:v>
                </c:pt>
                <c:pt idx="4021">
                  <c:v>43504</c:v>
                </c:pt>
                <c:pt idx="4022">
                  <c:v>43507</c:v>
                </c:pt>
                <c:pt idx="4023">
                  <c:v>43508</c:v>
                </c:pt>
                <c:pt idx="4024">
                  <c:v>43509</c:v>
                </c:pt>
                <c:pt idx="4025">
                  <c:v>43510</c:v>
                </c:pt>
                <c:pt idx="4026">
                  <c:v>43511</c:v>
                </c:pt>
                <c:pt idx="4027">
                  <c:v>43515</c:v>
                </c:pt>
                <c:pt idx="4028">
                  <c:v>43516</c:v>
                </c:pt>
                <c:pt idx="4029">
                  <c:v>43517</c:v>
                </c:pt>
                <c:pt idx="4030">
                  <c:v>43518</c:v>
                </c:pt>
                <c:pt idx="4031">
                  <c:v>43521</c:v>
                </c:pt>
                <c:pt idx="4032">
                  <c:v>43522</c:v>
                </c:pt>
                <c:pt idx="4033">
                  <c:v>43523</c:v>
                </c:pt>
                <c:pt idx="4034">
                  <c:v>43524</c:v>
                </c:pt>
                <c:pt idx="4035">
                  <c:v>43525</c:v>
                </c:pt>
                <c:pt idx="4036">
                  <c:v>43528</c:v>
                </c:pt>
                <c:pt idx="4037">
                  <c:v>43529</c:v>
                </c:pt>
                <c:pt idx="4038">
                  <c:v>43530</c:v>
                </c:pt>
                <c:pt idx="4039">
                  <c:v>43531</c:v>
                </c:pt>
                <c:pt idx="4040">
                  <c:v>43532</c:v>
                </c:pt>
                <c:pt idx="4041">
                  <c:v>43535</c:v>
                </c:pt>
                <c:pt idx="4042">
                  <c:v>43536</c:v>
                </c:pt>
                <c:pt idx="4043">
                  <c:v>43537</c:v>
                </c:pt>
                <c:pt idx="4044">
                  <c:v>43538</c:v>
                </c:pt>
                <c:pt idx="4045">
                  <c:v>43539</c:v>
                </c:pt>
                <c:pt idx="4046">
                  <c:v>43542</c:v>
                </c:pt>
                <c:pt idx="4047">
                  <c:v>43543</c:v>
                </c:pt>
                <c:pt idx="4048">
                  <c:v>43544</c:v>
                </c:pt>
                <c:pt idx="4049">
                  <c:v>43545</c:v>
                </c:pt>
                <c:pt idx="4050">
                  <c:v>43546</c:v>
                </c:pt>
                <c:pt idx="4051">
                  <c:v>43549</c:v>
                </c:pt>
                <c:pt idx="4052">
                  <c:v>43550</c:v>
                </c:pt>
                <c:pt idx="4053">
                  <c:v>43551</c:v>
                </c:pt>
                <c:pt idx="4054">
                  <c:v>43552</c:v>
                </c:pt>
                <c:pt idx="4055">
                  <c:v>43553</c:v>
                </c:pt>
                <c:pt idx="4056">
                  <c:v>43556</c:v>
                </c:pt>
                <c:pt idx="4057">
                  <c:v>43557</c:v>
                </c:pt>
                <c:pt idx="4058">
                  <c:v>43558</c:v>
                </c:pt>
                <c:pt idx="4059">
                  <c:v>43559</c:v>
                </c:pt>
                <c:pt idx="4060">
                  <c:v>43560</c:v>
                </c:pt>
                <c:pt idx="4061">
                  <c:v>43563</c:v>
                </c:pt>
                <c:pt idx="4062">
                  <c:v>43564</c:v>
                </c:pt>
                <c:pt idx="4063">
                  <c:v>43565</c:v>
                </c:pt>
                <c:pt idx="4064">
                  <c:v>43566</c:v>
                </c:pt>
                <c:pt idx="4065">
                  <c:v>43567</c:v>
                </c:pt>
                <c:pt idx="4066">
                  <c:v>43570</c:v>
                </c:pt>
                <c:pt idx="4067">
                  <c:v>43571</c:v>
                </c:pt>
                <c:pt idx="4068">
                  <c:v>43572</c:v>
                </c:pt>
                <c:pt idx="4069">
                  <c:v>43573</c:v>
                </c:pt>
                <c:pt idx="4070">
                  <c:v>43577</c:v>
                </c:pt>
                <c:pt idx="4071">
                  <c:v>43578</c:v>
                </c:pt>
                <c:pt idx="4072">
                  <c:v>43579</c:v>
                </c:pt>
                <c:pt idx="4073">
                  <c:v>43580</c:v>
                </c:pt>
                <c:pt idx="4074">
                  <c:v>43581</c:v>
                </c:pt>
                <c:pt idx="4075">
                  <c:v>43584</c:v>
                </c:pt>
                <c:pt idx="4076">
                  <c:v>43585</c:v>
                </c:pt>
                <c:pt idx="4077">
                  <c:v>43586</c:v>
                </c:pt>
                <c:pt idx="4078">
                  <c:v>43587</c:v>
                </c:pt>
                <c:pt idx="4079">
                  <c:v>43588</c:v>
                </c:pt>
                <c:pt idx="4080">
                  <c:v>43591</c:v>
                </c:pt>
                <c:pt idx="4081">
                  <c:v>43592</c:v>
                </c:pt>
                <c:pt idx="4082">
                  <c:v>43593</c:v>
                </c:pt>
                <c:pt idx="4083">
                  <c:v>43594</c:v>
                </c:pt>
                <c:pt idx="4084">
                  <c:v>43595</c:v>
                </c:pt>
                <c:pt idx="4085">
                  <c:v>43598</c:v>
                </c:pt>
                <c:pt idx="4086">
                  <c:v>43599</c:v>
                </c:pt>
                <c:pt idx="4087">
                  <c:v>43600</c:v>
                </c:pt>
                <c:pt idx="4088">
                  <c:v>43601</c:v>
                </c:pt>
                <c:pt idx="4089">
                  <c:v>43602</c:v>
                </c:pt>
                <c:pt idx="4090">
                  <c:v>43605</c:v>
                </c:pt>
                <c:pt idx="4091">
                  <c:v>43606</c:v>
                </c:pt>
                <c:pt idx="4092">
                  <c:v>43607</c:v>
                </c:pt>
                <c:pt idx="4093">
                  <c:v>43608</c:v>
                </c:pt>
                <c:pt idx="4094">
                  <c:v>43609</c:v>
                </c:pt>
                <c:pt idx="4095">
                  <c:v>43613</c:v>
                </c:pt>
                <c:pt idx="4096">
                  <c:v>43614</c:v>
                </c:pt>
                <c:pt idx="4097">
                  <c:v>43615</c:v>
                </c:pt>
                <c:pt idx="4098">
                  <c:v>43616</c:v>
                </c:pt>
                <c:pt idx="4099">
                  <c:v>43619</c:v>
                </c:pt>
                <c:pt idx="4100">
                  <c:v>43620</c:v>
                </c:pt>
                <c:pt idx="4101">
                  <c:v>43621</c:v>
                </c:pt>
                <c:pt idx="4102">
                  <c:v>43622</c:v>
                </c:pt>
                <c:pt idx="4103">
                  <c:v>43623</c:v>
                </c:pt>
                <c:pt idx="4104">
                  <c:v>43626</c:v>
                </c:pt>
                <c:pt idx="4105">
                  <c:v>43627</c:v>
                </c:pt>
                <c:pt idx="4106">
                  <c:v>43628</c:v>
                </c:pt>
                <c:pt idx="4107">
                  <c:v>43629</c:v>
                </c:pt>
                <c:pt idx="4108">
                  <c:v>43630</c:v>
                </c:pt>
                <c:pt idx="4109">
                  <c:v>43633</c:v>
                </c:pt>
                <c:pt idx="4110">
                  <c:v>43634</c:v>
                </c:pt>
                <c:pt idx="4111">
                  <c:v>43635</c:v>
                </c:pt>
                <c:pt idx="4112">
                  <c:v>43636</c:v>
                </c:pt>
                <c:pt idx="4113">
                  <c:v>43637</c:v>
                </c:pt>
                <c:pt idx="4114">
                  <c:v>43640</c:v>
                </c:pt>
                <c:pt idx="4115">
                  <c:v>43641</c:v>
                </c:pt>
                <c:pt idx="4116">
                  <c:v>43642</c:v>
                </c:pt>
                <c:pt idx="4117">
                  <c:v>43643</c:v>
                </c:pt>
                <c:pt idx="4118">
                  <c:v>43644</c:v>
                </c:pt>
                <c:pt idx="4119">
                  <c:v>43647</c:v>
                </c:pt>
                <c:pt idx="4120">
                  <c:v>43648</c:v>
                </c:pt>
                <c:pt idx="4121">
                  <c:v>43649</c:v>
                </c:pt>
                <c:pt idx="4122">
                  <c:v>43651</c:v>
                </c:pt>
                <c:pt idx="4123">
                  <c:v>43654</c:v>
                </c:pt>
                <c:pt idx="4124">
                  <c:v>43655</c:v>
                </c:pt>
                <c:pt idx="4125">
                  <c:v>43656</c:v>
                </c:pt>
                <c:pt idx="4126">
                  <c:v>43657</c:v>
                </c:pt>
                <c:pt idx="4127">
                  <c:v>43658</c:v>
                </c:pt>
                <c:pt idx="4128">
                  <c:v>43661</c:v>
                </c:pt>
                <c:pt idx="4129">
                  <c:v>43662</c:v>
                </c:pt>
                <c:pt idx="4130">
                  <c:v>43663</c:v>
                </c:pt>
                <c:pt idx="4131">
                  <c:v>43664</c:v>
                </c:pt>
                <c:pt idx="4132">
                  <c:v>43665</c:v>
                </c:pt>
                <c:pt idx="4133">
                  <c:v>43668</c:v>
                </c:pt>
                <c:pt idx="4134">
                  <c:v>43669</c:v>
                </c:pt>
                <c:pt idx="4135">
                  <c:v>43670</c:v>
                </c:pt>
                <c:pt idx="4136">
                  <c:v>43671</c:v>
                </c:pt>
                <c:pt idx="4137">
                  <c:v>43672</c:v>
                </c:pt>
                <c:pt idx="4138">
                  <c:v>43675</c:v>
                </c:pt>
                <c:pt idx="4139">
                  <c:v>43676</c:v>
                </c:pt>
                <c:pt idx="4140">
                  <c:v>43677</c:v>
                </c:pt>
                <c:pt idx="4141">
                  <c:v>43678</c:v>
                </c:pt>
                <c:pt idx="4142">
                  <c:v>43679</c:v>
                </c:pt>
                <c:pt idx="4143">
                  <c:v>43682</c:v>
                </c:pt>
                <c:pt idx="4144">
                  <c:v>43683</c:v>
                </c:pt>
                <c:pt idx="4145">
                  <c:v>43684</c:v>
                </c:pt>
                <c:pt idx="4146">
                  <c:v>43685</c:v>
                </c:pt>
                <c:pt idx="4147">
                  <c:v>43686</c:v>
                </c:pt>
                <c:pt idx="4148">
                  <c:v>43689</c:v>
                </c:pt>
                <c:pt idx="4149">
                  <c:v>43690</c:v>
                </c:pt>
                <c:pt idx="4150">
                  <c:v>43691</c:v>
                </c:pt>
                <c:pt idx="4151">
                  <c:v>43692</c:v>
                </c:pt>
                <c:pt idx="4152">
                  <c:v>43693</c:v>
                </c:pt>
                <c:pt idx="4153">
                  <c:v>43696</c:v>
                </c:pt>
                <c:pt idx="4154">
                  <c:v>43697</c:v>
                </c:pt>
                <c:pt idx="4155">
                  <c:v>43698</c:v>
                </c:pt>
                <c:pt idx="4156">
                  <c:v>43699</c:v>
                </c:pt>
                <c:pt idx="4157">
                  <c:v>43700</c:v>
                </c:pt>
                <c:pt idx="4158">
                  <c:v>43703</c:v>
                </c:pt>
                <c:pt idx="4159">
                  <c:v>43704</c:v>
                </c:pt>
                <c:pt idx="4160">
                  <c:v>43705</c:v>
                </c:pt>
                <c:pt idx="4161">
                  <c:v>43706</c:v>
                </c:pt>
                <c:pt idx="4162">
                  <c:v>43707</c:v>
                </c:pt>
                <c:pt idx="4163">
                  <c:v>43711</c:v>
                </c:pt>
                <c:pt idx="4164">
                  <c:v>43712</c:v>
                </c:pt>
                <c:pt idx="4165">
                  <c:v>43713</c:v>
                </c:pt>
                <c:pt idx="4166">
                  <c:v>43714</c:v>
                </c:pt>
                <c:pt idx="4167">
                  <c:v>43717</c:v>
                </c:pt>
                <c:pt idx="4168">
                  <c:v>43718</c:v>
                </c:pt>
                <c:pt idx="4169">
                  <c:v>43719</c:v>
                </c:pt>
                <c:pt idx="4170">
                  <c:v>43720</c:v>
                </c:pt>
                <c:pt idx="4171">
                  <c:v>43721</c:v>
                </c:pt>
                <c:pt idx="4172">
                  <c:v>43724</c:v>
                </c:pt>
                <c:pt idx="4173">
                  <c:v>43725</c:v>
                </c:pt>
                <c:pt idx="4174">
                  <c:v>43726</c:v>
                </c:pt>
                <c:pt idx="4175">
                  <c:v>43727</c:v>
                </c:pt>
                <c:pt idx="4176">
                  <c:v>43728</c:v>
                </c:pt>
                <c:pt idx="4177">
                  <c:v>43731</c:v>
                </c:pt>
                <c:pt idx="4178">
                  <c:v>43732</c:v>
                </c:pt>
                <c:pt idx="4179">
                  <c:v>43733</c:v>
                </c:pt>
                <c:pt idx="4180">
                  <c:v>43734</c:v>
                </c:pt>
                <c:pt idx="4181">
                  <c:v>43735</c:v>
                </c:pt>
                <c:pt idx="4182">
                  <c:v>43738</c:v>
                </c:pt>
                <c:pt idx="4183">
                  <c:v>43739</c:v>
                </c:pt>
                <c:pt idx="4184">
                  <c:v>43740</c:v>
                </c:pt>
                <c:pt idx="4185">
                  <c:v>43741</c:v>
                </c:pt>
                <c:pt idx="4186">
                  <c:v>43742</c:v>
                </c:pt>
                <c:pt idx="4187">
                  <c:v>43745</c:v>
                </c:pt>
                <c:pt idx="4188">
                  <c:v>43746</c:v>
                </c:pt>
                <c:pt idx="4189">
                  <c:v>43747</c:v>
                </c:pt>
                <c:pt idx="4190">
                  <c:v>43748</c:v>
                </c:pt>
                <c:pt idx="4191">
                  <c:v>43749</c:v>
                </c:pt>
                <c:pt idx="4192">
                  <c:v>43752</c:v>
                </c:pt>
                <c:pt idx="4193">
                  <c:v>43753</c:v>
                </c:pt>
                <c:pt idx="4194">
                  <c:v>43754</c:v>
                </c:pt>
                <c:pt idx="4195">
                  <c:v>43755</c:v>
                </c:pt>
                <c:pt idx="4196">
                  <c:v>43756</c:v>
                </c:pt>
                <c:pt idx="4197">
                  <c:v>43759</c:v>
                </c:pt>
                <c:pt idx="4198">
                  <c:v>43760</c:v>
                </c:pt>
                <c:pt idx="4199">
                  <c:v>43761</c:v>
                </c:pt>
                <c:pt idx="4200">
                  <c:v>43762</c:v>
                </c:pt>
                <c:pt idx="4201">
                  <c:v>43763</c:v>
                </c:pt>
                <c:pt idx="4202">
                  <c:v>43766</c:v>
                </c:pt>
                <c:pt idx="4203">
                  <c:v>43767</c:v>
                </c:pt>
                <c:pt idx="4204">
                  <c:v>43768</c:v>
                </c:pt>
                <c:pt idx="4205">
                  <c:v>43769</c:v>
                </c:pt>
                <c:pt idx="4206">
                  <c:v>43770</c:v>
                </c:pt>
                <c:pt idx="4207">
                  <c:v>43773</c:v>
                </c:pt>
                <c:pt idx="4208">
                  <c:v>43774</c:v>
                </c:pt>
                <c:pt idx="4209">
                  <c:v>43775</c:v>
                </c:pt>
                <c:pt idx="4210">
                  <c:v>43776</c:v>
                </c:pt>
                <c:pt idx="4211">
                  <c:v>43777</c:v>
                </c:pt>
                <c:pt idx="4212">
                  <c:v>43780</c:v>
                </c:pt>
                <c:pt idx="4213">
                  <c:v>43781</c:v>
                </c:pt>
                <c:pt idx="4214">
                  <c:v>43782</c:v>
                </c:pt>
                <c:pt idx="4215">
                  <c:v>43783</c:v>
                </c:pt>
                <c:pt idx="4216">
                  <c:v>43784</c:v>
                </c:pt>
                <c:pt idx="4217">
                  <c:v>43787</c:v>
                </c:pt>
                <c:pt idx="4218">
                  <c:v>43788</c:v>
                </c:pt>
                <c:pt idx="4219">
                  <c:v>43789</c:v>
                </c:pt>
                <c:pt idx="4220">
                  <c:v>43790</c:v>
                </c:pt>
                <c:pt idx="4221">
                  <c:v>43791</c:v>
                </c:pt>
                <c:pt idx="4222">
                  <c:v>43794</c:v>
                </c:pt>
                <c:pt idx="4223">
                  <c:v>43795</c:v>
                </c:pt>
                <c:pt idx="4224">
                  <c:v>43796</c:v>
                </c:pt>
                <c:pt idx="4225">
                  <c:v>43798</c:v>
                </c:pt>
                <c:pt idx="4226">
                  <c:v>43801</c:v>
                </c:pt>
                <c:pt idx="4227">
                  <c:v>43802</c:v>
                </c:pt>
                <c:pt idx="4228">
                  <c:v>43803</c:v>
                </c:pt>
                <c:pt idx="4229">
                  <c:v>43804</c:v>
                </c:pt>
                <c:pt idx="4230">
                  <c:v>43805</c:v>
                </c:pt>
                <c:pt idx="4231">
                  <c:v>43808</c:v>
                </c:pt>
                <c:pt idx="4232">
                  <c:v>43809</c:v>
                </c:pt>
                <c:pt idx="4233">
                  <c:v>43810</c:v>
                </c:pt>
                <c:pt idx="4234">
                  <c:v>43811</c:v>
                </c:pt>
                <c:pt idx="4235">
                  <c:v>43812</c:v>
                </c:pt>
                <c:pt idx="4236">
                  <c:v>43815</c:v>
                </c:pt>
                <c:pt idx="4237">
                  <c:v>43816</c:v>
                </c:pt>
                <c:pt idx="4238">
                  <c:v>43817</c:v>
                </c:pt>
                <c:pt idx="4239">
                  <c:v>43818</c:v>
                </c:pt>
                <c:pt idx="4240">
                  <c:v>43819</c:v>
                </c:pt>
                <c:pt idx="4241">
                  <c:v>43822</c:v>
                </c:pt>
                <c:pt idx="4242">
                  <c:v>43823</c:v>
                </c:pt>
                <c:pt idx="4243">
                  <c:v>43825</c:v>
                </c:pt>
                <c:pt idx="4244">
                  <c:v>43826</c:v>
                </c:pt>
                <c:pt idx="4245">
                  <c:v>43829</c:v>
                </c:pt>
                <c:pt idx="4246">
                  <c:v>43830</c:v>
                </c:pt>
                <c:pt idx="4247">
                  <c:v>43832</c:v>
                </c:pt>
                <c:pt idx="4248">
                  <c:v>43833</c:v>
                </c:pt>
                <c:pt idx="4249">
                  <c:v>43836</c:v>
                </c:pt>
                <c:pt idx="4250">
                  <c:v>43837</c:v>
                </c:pt>
                <c:pt idx="4251">
                  <c:v>43838</c:v>
                </c:pt>
                <c:pt idx="4252">
                  <c:v>43839</c:v>
                </c:pt>
                <c:pt idx="4253">
                  <c:v>43840</c:v>
                </c:pt>
                <c:pt idx="4254">
                  <c:v>43843</c:v>
                </c:pt>
                <c:pt idx="4255">
                  <c:v>43844</c:v>
                </c:pt>
                <c:pt idx="4256">
                  <c:v>43845</c:v>
                </c:pt>
                <c:pt idx="4257">
                  <c:v>43846</c:v>
                </c:pt>
                <c:pt idx="4258">
                  <c:v>43847</c:v>
                </c:pt>
                <c:pt idx="4259">
                  <c:v>43851</c:v>
                </c:pt>
                <c:pt idx="4260">
                  <c:v>43852</c:v>
                </c:pt>
                <c:pt idx="4261">
                  <c:v>43853</c:v>
                </c:pt>
                <c:pt idx="4262">
                  <c:v>43854</c:v>
                </c:pt>
                <c:pt idx="4263">
                  <c:v>43857</c:v>
                </c:pt>
                <c:pt idx="4264">
                  <c:v>43858</c:v>
                </c:pt>
                <c:pt idx="4265">
                  <c:v>43859</c:v>
                </c:pt>
                <c:pt idx="4266">
                  <c:v>43860</c:v>
                </c:pt>
                <c:pt idx="4267">
                  <c:v>43861</c:v>
                </c:pt>
                <c:pt idx="4268">
                  <c:v>43864</c:v>
                </c:pt>
                <c:pt idx="4269">
                  <c:v>43865</c:v>
                </c:pt>
                <c:pt idx="4270">
                  <c:v>43866</c:v>
                </c:pt>
                <c:pt idx="4271">
                  <c:v>43867</c:v>
                </c:pt>
                <c:pt idx="4272">
                  <c:v>43868</c:v>
                </c:pt>
                <c:pt idx="4273">
                  <c:v>43871</c:v>
                </c:pt>
                <c:pt idx="4274">
                  <c:v>43872</c:v>
                </c:pt>
                <c:pt idx="4275">
                  <c:v>43873</c:v>
                </c:pt>
                <c:pt idx="4276">
                  <c:v>43874</c:v>
                </c:pt>
                <c:pt idx="4277">
                  <c:v>43875</c:v>
                </c:pt>
                <c:pt idx="4278">
                  <c:v>43879</c:v>
                </c:pt>
                <c:pt idx="4279">
                  <c:v>43880</c:v>
                </c:pt>
                <c:pt idx="4280">
                  <c:v>43881</c:v>
                </c:pt>
                <c:pt idx="4281">
                  <c:v>43882</c:v>
                </c:pt>
                <c:pt idx="4282">
                  <c:v>43885</c:v>
                </c:pt>
                <c:pt idx="4283">
                  <c:v>43886</c:v>
                </c:pt>
                <c:pt idx="4284">
                  <c:v>43887</c:v>
                </c:pt>
                <c:pt idx="4285">
                  <c:v>43888</c:v>
                </c:pt>
                <c:pt idx="4286">
                  <c:v>43889</c:v>
                </c:pt>
                <c:pt idx="4287">
                  <c:v>43892</c:v>
                </c:pt>
                <c:pt idx="4288">
                  <c:v>43893</c:v>
                </c:pt>
                <c:pt idx="4289">
                  <c:v>43894</c:v>
                </c:pt>
                <c:pt idx="4290">
                  <c:v>43895</c:v>
                </c:pt>
                <c:pt idx="4291">
                  <c:v>43896</c:v>
                </c:pt>
                <c:pt idx="4292">
                  <c:v>43899</c:v>
                </c:pt>
                <c:pt idx="4293">
                  <c:v>43900</c:v>
                </c:pt>
                <c:pt idx="4294">
                  <c:v>43901</c:v>
                </c:pt>
                <c:pt idx="4295">
                  <c:v>43902</c:v>
                </c:pt>
                <c:pt idx="4296">
                  <c:v>43903</c:v>
                </c:pt>
                <c:pt idx="4297">
                  <c:v>43906</c:v>
                </c:pt>
                <c:pt idx="4298">
                  <c:v>43907</c:v>
                </c:pt>
                <c:pt idx="4299">
                  <c:v>43908</c:v>
                </c:pt>
                <c:pt idx="4300">
                  <c:v>43909</c:v>
                </c:pt>
                <c:pt idx="4301">
                  <c:v>43910</c:v>
                </c:pt>
                <c:pt idx="4302">
                  <c:v>43913</c:v>
                </c:pt>
                <c:pt idx="4303">
                  <c:v>43914</c:v>
                </c:pt>
                <c:pt idx="4304">
                  <c:v>43915</c:v>
                </c:pt>
                <c:pt idx="4305">
                  <c:v>43916</c:v>
                </c:pt>
                <c:pt idx="4306">
                  <c:v>43917</c:v>
                </c:pt>
                <c:pt idx="4307">
                  <c:v>43920</c:v>
                </c:pt>
                <c:pt idx="4308">
                  <c:v>43921</c:v>
                </c:pt>
                <c:pt idx="4309">
                  <c:v>43922</c:v>
                </c:pt>
                <c:pt idx="4310">
                  <c:v>43923</c:v>
                </c:pt>
                <c:pt idx="4311">
                  <c:v>43924</c:v>
                </c:pt>
                <c:pt idx="4312">
                  <c:v>43927</c:v>
                </c:pt>
                <c:pt idx="4313">
                  <c:v>43928</c:v>
                </c:pt>
                <c:pt idx="4314">
                  <c:v>43929</c:v>
                </c:pt>
                <c:pt idx="4315">
                  <c:v>43930</c:v>
                </c:pt>
                <c:pt idx="4316">
                  <c:v>43934</c:v>
                </c:pt>
                <c:pt idx="4317">
                  <c:v>43935</c:v>
                </c:pt>
                <c:pt idx="4318">
                  <c:v>43936</c:v>
                </c:pt>
                <c:pt idx="4319">
                  <c:v>43937</c:v>
                </c:pt>
                <c:pt idx="4320">
                  <c:v>43938</c:v>
                </c:pt>
                <c:pt idx="4321">
                  <c:v>43941</c:v>
                </c:pt>
                <c:pt idx="4322">
                  <c:v>43942</c:v>
                </c:pt>
                <c:pt idx="4323">
                  <c:v>43943</c:v>
                </c:pt>
                <c:pt idx="4324">
                  <c:v>43944</c:v>
                </c:pt>
                <c:pt idx="4325">
                  <c:v>43945</c:v>
                </c:pt>
                <c:pt idx="4326">
                  <c:v>43948</c:v>
                </c:pt>
                <c:pt idx="4327">
                  <c:v>43949</c:v>
                </c:pt>
                <c:pt idx="4328">
                  <c:v>43950</c:v>
                </c:pt>
                <c:pt idx="4329">
                  <c:v>43951</c:v>
                </c:pt>
                <c:pt idx="4330">
                  <c:v>43952</c:v>
                </c:pt>
                <c:pt idx="4331">
                  <c:v>43955</c:v>
                </c:pt>
                <c:pt idx="4332">
                  <c:v>43956</c:v>
                </c:pt>
                <c:pt idx="4333">
                  <c:v>43957</c:v>
                </c:pt>
                <c:pt idx="4334">
                  <c:v>43958</c:v>
                </c:pt>
                <c:pt idx="4335">
                  <c:v>43959</c:v>
                </c:pt>
                <c:pt idx="4336">
                  <c:v>43962</c:v>
                </c:pt>
                <c:pt idx="4337">
                  <c:v>43963</c:v>
                </c:pt>
                <c:pt idx="4338">
                  <c:v>43964</c:v>
                </c:pt>
                <c:pt idx="4339">
                  <c:v>43965</c:v>
                </c:pt>
                <c:pt idx="4340">
                  <c:v>43966</c:v>
                </c:pt>
                <c:pt idx="4341">
                  <c:v>43969</c:v>
                </c:pt>
                <c:pt idx="4342">
                  <c:v>43970</c:v>
                </c:pt>
                <c:pt idx="4343">
                  <c:v>43971</c:v>
                </c:pt>
                <c:pt idx="4344">
                  <c:v>43972</c:v>
                </c:pt>
                <c:pt idx="4345">
                  <c:v>43973</c:v>
                </c:pt>
                <c:pt idx="4346">
                  <c:v>43977</c:v>
                </c:pt>
                <c:pt idx="4347">
                  <c:v>43978</c:v>
                </c:pt>
                <c:pt idx="4348">
                  <c:v>43979</c:v>
                </c:pt>
                <c:pt idx="4349">
                  <c:v>43980</c:v>
                </c:pt>
                <c:pt idx="4350">
                  <c:v>43983</c:v>
                </c:pt>
                <c:pt idx="4351">
                  <c:v>43984</c:v>
                </c:pt>
                <c:pt idx="4352">
                  <c:v>43985</c:v>
                </c:pt>
                <c:pt idx="4353">
                  <c:v>43986</c:v>
                </c:pt>
                <c:pt idx="4354">
                  <c:v>43987</c:v>
                </c:pt>
                <c:pt idx="4355">
                  <c:v>43990</c:v>
                </c:pt>
                <c:pt idx="4356">
                  <c:v>43991</c:v>
                </c:pt>
                <c:pt idx="4357">
                  <c:v>43992</c:v>
                </c:pt>
                <c:pt idx="4358">
                  <c:v>43993</c:v>
                </c:pt>
                <c:pt idx="4359">
                  <c:v>43994</c:v>
                </c:pt>
                <c:pt idx="4360">
                  <c:v>43997</c:v>
                </c:pt>
                <c:pt idx="4361">
                  <c:v>43998</c:v>
                </c:pt>
                <c:pt idx="4362">
                  <c:v>43999</c:v>
                </c:pt>
                <c:pt idx="4363">
                  <c:v>44000</c:v>
                </c:pt>
                <c:pt idx="4364">
                  <c:v>44001</c:v>
                </c:pt>
                <c:pt idx="4365">
                  <c:v>44004</c:v>
                </c:pt>
                <c:pt idx="4366">
                  <c:v>44005</c:v>
                </c:pt>
                <c:pt idx="4367">
                  <c:v>44006</c:v>
                </c:pt>
                <c:pt idx="4368">
                  <c:v>44007</c:v>
                </c:pt>
                <c:pt idx="4369">
                  <c:v>44008</c:v>
                </c:pt>
                <c:pt idx="4370">
                  <c:v>44011</c:v>
                </c:pt>
                <c:pt idx="4371">
                  <c:v>44012</c:v>
                </c:pt>
                <c:pt idx="4372">
                  <c:v>44013</c:v>
                </c:pt>
                <c:pt idx="4373">
                  <c:v>44014</c:v>
                </c:pt>
                <c:pt idx="4374">
                  <c:v>44018</c:v>
                </c:pt>
                <c:pt idx="4375">
                  <c:v>44019</c:v>
                </c:pt>
                <c:pt idx="4376">
                  <c:v>44020</c:v>
                </c:pt>
                <c:pt idx="4377">
                  <c:v>44021</c:v>
                </c:pt>
                <c:pt idx="4378">
                  <c:v>44022</c:v>
                </c:pt>
                <c:pt idx="4379">
                  <c:v>44025</c:v>
                </c:pt>
                <c:pt idx="4380">
                  <c:v>44026</c:v>
                </c:pt>
                <c:pt idx="4381">
                  <c:v>44027</c:v>
                </c:pt>
                <c:pt idx="4382">
                  <c:v>44028</c:v>
                </c:pt>
                <c:pt idx="4383">
                  <c:v>44029</c:v>
                </c:pt>
                <c:pt idx="4384">
                  <c:v>44032</c:v>
                </c:pt>
                <c:pt idx="4385">
                  <c:v>44033</c:v>
                </c:pt>
                <c:pt idx="4386">
                  <c:v>44034</c:v>
                </c:pt>
                <c:pt idx="4387">
                  <c:v>44035</c:v>
                </c:pt>
                <c:pt idx="4388">
                  <c:v>44036</c:v>
                </c:pt>
                <c:pt idx="4389">
                  <c:v>44039</c:v>
                </c:pt>
                <c:pt idx="4390">
                  <c:v>44040</c:v>
                </c:pt>
                <c:pt idx="4391">
                  <c:v>44041</c:v>
                </c:pt>
                <c:pt idx="4392">
                  <c:v>44042</c:v>
                </c:pt>
                <c:pt idx="4393">
                  <c:v>44043</c:v>
                </c:pt>
                <c:pt idx="4394">
                  <c:v>44046</c:v>
                </c:pt>
                <c:pt idx="4395">
                  <c:v>44047</c:v>
                </c:pt>
                <c:pt idx="4396">
                  <c:v>44048</c:v>
                </c:pt>
                <c:pt idx="4397">
                  <c:v>44049</c:v>
                </c:pt>
                <c:pt idx="4398">
                  <c:v>44050</c:v>
                </c:pt>
                <c:pt idx="4399">
                  <c:v>44053</c:v>
                </c:pt>
                <c:pt idx="4400">
                  <c:v>44054</c:v>
                </c:pt>
                <c:pt idx="4401">
                  <c:v>44055</c:v>
                </c:pt>
                <c:pt idx="4402">
                  <c:v>44056</c:v>
                </c:pt>
                <c:pt idx="4403">
                  <c:v>44057</c:v>
                </c:pt>
                <c:pt idx="4404">
                  <c:v>44060</c:v>
                </c:pt>
                <c:pt idx="4405">
                  <c:v>44061</c:v>
                </c:pt>
                <c:pt idx="4406">
                  <c:v>44062</c:v>
                </c:pt>
                <c:pt idx="4407">
                  <c:v>44063</c:v>
                </c:pt>
                <c:pt idx="4408">
                  <c:v>44064</c:v>
                </c:pt>
                <c:pt idx="4409">
                  <c:v>44067</c:v>
                </c:pt>
                <c:pt idx="4410">
                  <c:v>44068</c:v>
                </c:pt>
                <c:pt idx="4411">
                  <c:v>44069</c:v>
                </c:pt>
                <c:pt idx="4412">
                  <c:v>44070</c:v>
                </c:pt>
                <c:pt idx="4413">
                  <c:v>44071</c:v>
                </c:pt>
                <c:pt idx="4414">
                  <c:v>44074</c:v>
                </c:pt>
                <c:pt idx="4415">
                  <c:v>44075</c:v>
                </c:pt>
                <c:pt idx="4416">
                  <c:v>44076</c:v>
                </c:pt>
                <c:pt idx="4417">
                  <c:v>44077</c:v>
                </c:pt>
                <c:pt idx="4418">
                  <c:v>44078</c:v>
                </c:pt>
                <c:pt idx="4419">
                  <c:v>44082</c:v>
                </c:pt>
                <c:pt idx="4420">
                  <c:v>44083</c:v>
                </c:pt>
                <c:pt idx="4421">
                  <c:v>44084</c:v>
                </c:pt>
                <c:pt idx="4422">
                  <c:v>44085</c:v>
                </c:pt>
                <c:pt idx="4423">
                  <c:v>44088</c:v>
                </c:pt>
                <c:pt idx="4424">
                  <c:v>44089</c:v>
                </c:pt>
                <c:pt idx="4425">
                  <c:v>44090</c:v>
                </c:pt>
                <c:pt idx="4426">
                  <c:v>44091</c:v>
                </c:pt>
                <c:pt idx="4427">
                  <c:v>44092</c:v>
                </c:pt>
                <c:pt idx="4428">
                  <c:v>44095</c:v>
                </c:pt>
                <c:pt idx="4429">
                  <c:v>44096</c:v>
                </c:pt>
                <c:pt idx="4430">
                  <c:v>44097</c:v>
                </c:pt>
                <c:pt idx="4431">
                  <c:v>44098</c:v>
                </c:pt>
                <c:pt idx="4432">
                  <c:v>44099</c:v>
                </c:pt>
                <c:pt idx="4433">
                  <c:v>44102</c:v>
                </c:pt>
                <c:pt idx="4434">
                  <c:v>44103</c:v>
                </c:pt>
                <c:pt idx="4435">
                  <c:v>44104</c:v>
                </c:pt>
                <c:pt idx="4436">
                  <c:v>44105</c:v>
                </c:pt>
                <c:pt idx="4437">
                  <c:v>44106</c:v>
                </c:pt>
                <c:pt idx="4438">
                  <c:v>44109</c:v>
                </c:pt>
                <c:pt idx="4439">
                  <c:v>44110</c:v>
                </c:pt>
                <c:pt idx="4440">
                  <c:v>44111</c:v>
                </c:pt>
                <c:pt idx="4441">
                  <c:v>44112</c:v>
                </c:pt>
                <c:pt idx="4442">
                  <c:v>44113</c:v>
                </c:pt>
                <c:pt idx="4443">
                  <c:v>44116</c:v>
                </c:pt>
                <c:pt idx="4444">
                  <c:v>44117</c:v>
                </c:pt>
                <c:pt idx="4445">
                  <c:v>44118</c:v>
                </c:pt>
                <c:pt idx="4446">
                  <c:v>44119</c:v>
                </c:pt>
                <c:pt idx="4447">
                  <c:v>44120</c:v>
                </c:pt>
                <c:pt idx="4448">
                  <c:v>44123</c:v>
                </c:pt>
                <c:pt idx="4449">
                  <c:v>44124</c:v>
                </c:pt>
                <c:pt idx="4450">
                  <c:v>44125</c:v>
                </c:pt>
                <c:pt idx="4451">
                  <c:v>44126</c:v>
                </c:pt>
                <c:pt idx="4452">
                  <c:v>44127</c:v>
                </c:pt>
                <c:pt idx="4453">
                  <c:v>44130</c:v>
                </c:pt>
                <c:pt idx="4454">
                  <c:v>44131</c:v>
                </c:pt>
                <c:pt idx="4455">
                  <c:v>44132</c:v>
                </c:pt>
                <c:pt idx="4456">
                  <c:v>44133</c:v>
                </c:pt>
                <c:pt idx="4457">
                  <c:v>44134</c:v>
                </c:pt>
                <c:pt idx="4458">
                  <c:v>44137</c:v>
                </c:pt>
                <c:pt idx="4459">
                  <c:v>44138</c:v>
                </c:pt>
                <c:pt idx="4460">
                  <c:v>44139</c:v>
                </c:pt>
                <c:pt idx="4461">
                  <c:v>44140</c:v>
                </c:pt>
                <c:pt idx="4462">
                  <c:v>44141</c:v>
                </c:pt>
                <c:pt idx="4463">
                  <c:v>44144</c:v>
                </c:pt>
                <c:pt idx="4464">
                  <c:v>44145</c:v>
                </c:pt>
                <c:pt idx="4465">
                  <c:v>44146</c:v>
                </c:pt>
                <c:pt idx="4466">
                  <c:v>44147</c:v>
                </c:pt>
                <c:pt idx="4467">
                  <c:v>44148</c:v>
                </c:pt>
                <c:pt idx="4468">
                  <c:v>44151</c:v>
                </c:pt>
                <c:pt idx="4469">
                  <c:v>44152</c:v>
                </c:pt>
                <c:pt idx="4470">
                  <c:v>44153</c:v>
                </c:pt>
                <c:pt idx="4471">
                  <c:v>44154</c:v>
                </c:pt>
                <c:pt idx="4472">
                  <c:v>44155</c:v>
                </c:pt>
                <c:pt idx="4473">
                  <c:v>44158</c:v>
                </c:pt>
                <c:pt idx="4474">
                  <c:v>44159</c:v>
                </c:pt>
                <c:pt idx="4475">
                  <c:v>44160</c:v>
                </c:pt>
                <c:pt idx="4476">
                  <c:v>44162</c:v>
                </c:pt>
                <c:pt idx="4477">
                  <c:v>44165</c:v>
                </c:pt>
                <c:pt idx="4478">
                  <c:v>44166</c:v>
                </c:pt>
                <c:pt idx="4479">
                  <c:v>44167</c:v>
                </c:pt>
                <c:pt idx="4480">
                  <c:v>44168</c:v>
                </c:pt>
                <c:pt idx="4481">
                  <c:v>44169</c:v>
                </c:pt>
                <c:pt idx="4482">
                  <c:v>44172</c:v>
                </c:pt>
                <c:pt idx="4483">
                  <c:v>44173</c:v>
                </c:pt>
                <c:pt idx="4484">
                  <c:v>44174</c:v>
                </c:pt>
                <c:pt idx="4485">
                  <c:v>44175</c:v>
                </c:pt>
                <c:pt idx="4486">
                  <c:v>44176</c:v>
                </c:pt>
                <c:pt idx="4487">
                  <c:v>44179</c:v>
                </c:pt>
                <c:pt idx="4488">
                  <c:v>44180</c:v>
                </c:pt>
                <c:pt idx="4489">
                  <c:v>44181</c:v>
                </c:pt>
                <c:pt idx="4490">
                  <c:v>44182</c:v>
                </c:pt>
                <c:pt idx="4491">
                  <c:v>44183</c:v>
                </c:pt>
                <c:pt idx="4492">
                  <c:v>44186</c:v>
                </c:pt>
                <c:pt idx="4493">
                  <c:v>44187</c:v>
                </c:pt>
                <c:pt idx="4494">
                  <c:v>44188</c:v>
                </c:pt>
                <c:pt idx="4495">
                  <c:v>44189</c:v>
                </c:pt>
                <c:pt idx="4496">
                  <c:v>44193</c:v>
                </c:pt>
                <c:pt idx="4497">
                  <c:v>44194</c:v>
                </c:pt>
                <c:pt idx="4498">
                  <c:v>44195</c:v>
                </c:pt>
                <c:pt idx="4499">
                  <c:v>44196</c:v>
                </c:pt>
                <c:pt idx="4500">
                  <c:v>44200</c:v>
                </c:pt>
                <c:pt idx="4501">
                  <c:v>44201</c:v>
                </c:pt>
                <c:pt idx="4502">
                  <c:v>44202</c:v>
                </c:pt>
                <c:pt idx="4503">
                  <c:v>44203</c:v>
                </c:pt>
                <c:pt idx="4504">
                  <c:v>44204</c:v>
                </c:pt>
                <c:pt idx="4505">
                  <c:v>44207</c:v>
                </c:pt>
                <c:pt idx="4506">
                  <c:v>44208</c:v>
                </c:pt>
                <c:pt idx="4507">
                  <c:v>44209</c:v>
                </c:pt>
                <c:pt idx="4508">
                  <c:v>44210</c:v>
                </c:pt>
                <c:pt idx="4509">
                  <c:v>44211</c:v>
                </c:pt>
                <c:pt idx="4510">
                  <c:v>44215</c:v>
                </c:pt>
                <c:pt idx="4511">
                  <c:v>44216</c:v>
                </c:pt>
                <c:pt idx="4512">
                  <c:v>44217</c:v>
                </c:pt>
                <c:pt idx="4513">
                  <c:v>44218</c:v>
                </c:pt>
                <c:pt idx="4514">
                  <c:v>44221</c:v>
                </c:pt>
                <c:pt idx="4515">
                  <c:v>44222</c:v>
                </c:pt>
                <c:pt idx="4516">
                  <c:v>44223</c:v>
                </c:pt>
                <c:pt idx="4517">
                  <c:v>44224</c:v>
                </c:pt>
                <c:pt idx="4518">
                  <c:v>44225</c:v>
                </c:pt>
                <c:pt idx="4519">
                  <c:v>44228</c:v>
                </c:pt>
                <c:pt idx="4520">
                  <c:v>44229</c:v>
                </c:pt>
                <c:pt idx="4521">
                  <c:v>44230</c:v>
                </c:pt>
                <c:pt idx="4522">
                  <c:v>44231</c:v>
                </c:pt>
                <c:pt idx="4523">
                  <c:v>44232</c:v>
                </c:pt>
                <c:pt idx="4524">
                  <c:v>44235</c:v>
                </c:pt>
                <c:pt idx="4525">
                  <c:v>44236</c:v>
                </c:pt>
                <c:pt idx="4526">
                  <c:v>44237</c:v>
                </c:pt>
                <c:pt idx="4527">
                  <c:v>44238</c:v>
                </c:pt>
                <c:pt idx="4528">
                  <c:v>44239</c:v>
                </c:pt>
                <c:pt idx="4529">
                  <c:v>44243</c:v>
                </c:pt>
                <c:pt idx="4530">
                  <c:v>44244</c:v>
                </c:pt>
                <c:pt idx="4531">
                  <c:v>44245</c:v>
                </c:pt>
                <c:pt idx="4532">
                  <c:v>44246</c:v>
                </c:pt>
                <c:pt idx="4533">
                  <c:v>44249</c:v>
                </c:pt>
                <c:pt idx="4534">
                  <c:v>44250</c:v>
                </c:pt>
                <c:pt idx="4535">
                  <c:v>44251</c:v>
                </c:pt>
                <c:pt idx="4536">
                  <c:v>44252</c:v>
                </c:pt>
                <c:pt idx="4537">
                  <c:v>44253</c:v>
                </c:pt>
                <c:pt idx="4538">
                  <c:v>44256</c:v>
                </c:pt>
                <c:pt idx="4539">
                  <c:v>44257</c:v>
                </c:pt>
                <c:pt idx="4540">
                  <c:v>44258</c:v>
                </c:pt>
                <c:pt idx="4541">
                  <c:v>44259</c:v>
                </c:pt>
                <c:pt idx="4542">
                  <c:v>44260</c:v>
                </c:pt>
                <c:pt idx="4543">
                  <c:v>44263</c:v>
                </c:pt>
                <c:pt idx="4544">
                  <c:v>44264</c:v>
                </c:pt>
                <c:pt idx="4545">
                  <c:v>44265</c:v>
                </c:pt>
                <c:pt idx="4546">
                  <c:v>44266</c:v>
                </c:pt>
                <c:pt idx="4547">
                  <c:v>44267</c:v>
                </c:pt>
                <c:pt idx="4548">
                  <c:v>44270</c:v>
                </c:pt>
                <c:pt idx="4549">
                  <c:v>44271</c:v>
                </c:pt>
                <c:pt idx="4550">
                  <c:v>44272</c:v>
                </c:pt>
                <c:pt idx="4551">
                  <c:v>44273</c:v>
                </c:pt>
                <c:pt idx="4552">
                  <c:v>44274</c:v>
                </c:pt>
                <c:pt idx="4553">
                  <c:v>44277</c:v>
                </c:pt>
                <c:pt idx="4554">
                  <c:v>44278</c:v>
                </c:pt>
                <c:pt idx="4555">
                  <c:v>44279</c:v>
                </c:pt>
                <c:pt idx="4556">
                  <c:v>44280</c:v>
                </c:pt>
                <c:pt idx="4557">
                  <c:v>44281</c:v>
                </c:pt>
                <c:pt idx="4558">
                  <c:v>44284</c:v>
                </c:pt>
                <c:pt idx="4559">
                  <c:v>44285</c:v>
                </c:pt>
                <c:pt idx="4560">
                  <c:v>44286</c:v>
                </c:pt>
                <c:pt idx="4561">
                  <c:v>44287</c:v>
                </c:pt>
                <c:pt idx="4562">
                  <c:v>44291</c:v>
                </c:pt>
                <c:pt idx="4563">
                  <c:v>44292</c:v>
                </c:pt>
                <c:pt idx="4564">
                  <c:v>44293</c:v>
                </c:pt>
                <c:pt idx="4565">
                  <c:v>44294</c:v>
                </c:pt>
                <c:pt idx="4566">
                  <c:v>44295</c:v>
                </c:pt>
                <c:pt idx="4567">
                  <c:v>44298</c:v>
                </c:pt>
                <c:pt idx="4568">
                  <c:v>44299</c:v>
                </c:pt>
                <c:pt idx="4569">
                  <c:v>44300</c:v>
                </c:pt>
                <c:pt idx="4570">
                  <c:v>44301</c:v>
                </c:pt>
                <c:pt idx="4571">
                  <c:v>44302</c:v>
                </c:pt>
                <c:pt idx="4572">
                  <c:v>44305</c:v>
                </c:pt>
                <c:pt idx="4573">
                  <c:v>44306</c:v>
                </c:pt>
                <c:pt idx="4574">
                  <c:v>44307</c:v>
                </c:pt>
                <c:pt idx="4575">
                  <c:v>44308</c:v>
                </c:pt>
                <c:pt idx="4576">
                  <c:v>44309</c:v>
                </c:pt>
                <c:pt idx="4577">
                  <c:v>44312</c:v>
                </c:pt>
                <c:pt idx="4578">
                  <c:v>44313</c:v>
                </c:pt>
                <c:pt idx="4579">
                  <c:v>44314</c:v>
                </c:pt>
                <c:pt idx="4580">
                  <c:v>44315</c:v>
                </c:pt>
                <c:pt idx="4581">
                  <c:v>44316</c:v>
                </c:pt>
                <c:pt idx="4582">
                  <c:v>44319</c:v>
                </c:pt>
                <c:pt idx="4583">
                  <c:v>44320</c:v>
                </c:pt>
                <c:pt idx="4584">
                  <c:v>44321</c:v>
                </c:pt>
                <c:pt idx="4585">
                  <c:v>44322</c:v>
                </c:pt>
                <c:pt idx="4586">
                  <c:v>44323</c:v>
                </c:pt>
                <c:pt idx="4587">
                  <c:v>44326</c:v>
                </c:pt>
                <c:pt idx="4588">
                  <c:v>44327</c:v>
                </c:pt>
                <c:pt idx="4589">
                  <c:v>44328</c:v>
                </c:pt>
                <c:pt idx="4590">
                  <c:v>44329</c:v>
                </c:pt>
                <c:pt idx="4591">
                  <c:v>44330</c:v>
                </c:pt>
                <c:pt idx="4592">
                  <c:v>44333</c:v>
                </c:pt>
                <c:pt idx="4593">
                  <c:v>44334</c:v>
                </c:pt>
                <c:pt idx="4594">
                  <c:v>44335</c:v>
                </c:pt>
                <c:pt idx="4595">
                  <c:v>44336</c:v>
                </c:pt>
                <c:pt idx="4596">
                  <c:v>44337</c:v>
                </c:pt>
                <c:pt idx="4597">
                  <c:v>44340</c:v>
                </c:pt>
                <c:pt idx="4598">
                  <c:v>44341</c:v>
                </c:pt>
                <c:pt idx="4599">
                  <c:v>44342</c:v>
                </c:pt>
                <c:pt idx="4600">
                  <c:v>44343</c:v>
                </c:pt>
                <c:pt idx="4601">
                  <c:v>44344</c:v>
                </c:pt>
                <c:pt idx="4602">
                  <c:v>44348</c:v>
                </c:pt>
                <c:pt idx="4603">
                  <c:v>44349</c:v>
                </c:pt>
                <c:pt idx="4604">
                  <c:v>44350</c:v>
                </c:pt>
                <c:pt idx="4605">
                  <c:v>44351</c:v>
                </c:pt>
                <c:pt idx="4606">
                  <c:v>44354</c:v>
                </c:pt>
                <c:pt idx="4607">
                  <c:v>44355</c:v>
                </c:pt>
                <c:pt idx="4608">
                  <c:v>44356</c:v>
                </c:pt>
                <c:pt idx="4609">
                  <c:v>44357</c:v>
                </c:pt>
                <c:pt idx="4610">
                  <c:v>44358</c:v>
                </c:pt>
                <c:pt idx="4611">
                  <c:v>44361</c:v>
                </c:pt>
                <c:pt idx="4612">
                  <c:v>44362</c:v>
                </c:pt>
                <c:pt idx="4613">
                  <c:v>44363</c:v>
                </c:pt>
                <c:pt idx="4614">
                  <c:v>44364</c:v>
                </c:pt>
                <c:pt idx="4615">
                  <c:v>44365</c:v>
                </c:pt>
                <c:pt idx="4616">
                  <c:v>44368</c:v>
                </c:pt>
                <c:pt idx="4617">
                  <c:v>44369</c:v>
                </c:pt>
                <c:pt idx="4618">
                  <c:v>44370</c:v>
                </c:pt>
                <c:pt idx="4619">
                  <c:v>44371</c:v>
                </c:pt>
                <c:pt idx="4620">
                  <c:v>44372</c:v>
                </c:pt>
                <c:pt idx="4621">
                  <c:v>44375</c:v>
                </c:pt>
                <c:pt idx="4622">
                  <c:v>44376</c:v>
                </c:pt>
                <c:pt idx="4623">
                  <c:v>44377</c:v>
                </c:pt>
                <c:pt idx="4624">
                  <c:v>44378</c:v>
                </c:pt>
                <c:pt idx="4625">
                  <c:v>44379</c:v>
                </c:pt>
                <c:pt idx="4626">
                  <c:v>44383</c:v>
                </c:pt>
                <c:pt idx="4627">
                  <c:v>44384</c:v>
                </c:pt>
                <c:pt idx="4628">
                  <c:v>44385</c:v>
                </c:pt>
                <c:pt idx="4629">
                  <c:v>44386</c:v>
                </c:pt>
                <c:pt idx="4630">
                  <c:v>44389</c:v>
                </c:pt>
                <c:pt idx="4631">
                  <c:v>44390</c:v>
                </c:pt>
                <c:pt idx="4632">
                  <c:v>44391</c:v>
                </c:pt>
                <c:pt idx="4633">
                  <c:v>44392</c:v>
                </c:pt>
                <c:pt idx="4634">
                  <c:v>44393</c:v>
                </c:pt>
                <c:pt idx="4635">
                  <c:v>44396</c:v>
                </c:pt>
                <c:pt idx="4636">
                  <c:v>44397</c:v>
                </c:pt>
                <c:pt idx="4637">
                  <c:v>44398</c:v>
                </c:pt>
                <c:pt idx="4638">
                  <c:v>44399</c:v>
                </c:pt>
                <c:pt idx="4639">
                  <c:v>44400</c:v>
                </c:pt>
                <c:pt idx="4640">
                  <c:v>44403</c:v>
                </c:pt>
                <c:pt idx="4641">
                  <c:v>44404</c:v>
                </c:pt>
                <c:pt idx="4642">
                  <c:v>44405</c:v>
                </c:pt>
                <c:pt idx="4643">
                  <c:v>44406</c:v>
                </c:pt>
                <c:pt idx="4644">
                  <c:v>44407</c:v>
                </c:pt>
                <c:pt idx="4645">
                  <c:v>44410</c:v>
                </c:pt>
                <c:pt idx="4646">
                  <c:v>44411</c:v>
                </c:pt>
                <c:pt idx="4647">
                  <c:v>44412</c:v>
                </c:pt>
                <c:pt idx="4648">
                  <c:v>44413</c:v>
                </c:pt>
                <c:pt idx="4649">
                  <c:v>44414</c:v>
                </c:pt>
                <c:pt idx="4650">
                  <c:v>44417</c:v>
                </c:pt>
                <c:pt idx="4651">
                  <c:v>44418</c:v>
                </c:pt>
                <c:pt idx="4652">
                  <c:v>44419</c:v>
                </c:pt>
                <c:pt idx="4653">
                  <c:v>44420</c:v>
                </c:pt>
                <c:pt idx="4654">
                  <c:v>44421</c:v>
                </c:pt>
                <c:pt idx="4655">
                  <c:v>44424</c:v>
                </c:pt>
                <c:pt idx="4656">
                  <c:v>44425</c:v>
                </c:pt>
                <c:pt idx="4657">
                  <c:v>44426</c:v>
                </c:pt>
                <c:pt idx="4658">
                  <c:v>44427</c:v>
                </c:pt>
                <c:pt idx="4659">
                  <c:v>44428</c:v>
                </c:pt>
                <c:pt idx="4660">
                  <c:v>44431</c:v>
                </c:pt>
                <c:pt idx="4661">
                  <c:v>44432</c:v>
                </c:pt>
                <c:pt idx="4662">
                  <c:v>44433</c:v>
                </c:pt>
                <c:pt idx="4663">
                  <c:v>44434</c:v>
                </c:pt>
                <c:pt idx="4664">
                  <c:v>44435</c:v>
                </c:pt>
                <c:pt idx="4665">
                  <c:v>44438</c:v>
                </c:pt>
                <c:pt idx="4666">
                  <c:v>44439</c:v>
                </c:pt>
                <c:pt idx="4667">
                  <c:v>44440</c:v>
                </c:pt>
                <c:pt idx="4668">
                  <c:v>44441</c:v>
                </c:pt>
                <c:pt idx="4669">
                  <c:v>44442</c:v>
                </c:pt>
                <c:pt idx="4670">
                  <c:v>44446</c:v>
                </c:pt>
                <c:pt idx="4671">
                  <c:v>44447</c:v>
                </c:pt>
                <c:pt idx="4672">
                  <c:v>44448</c:v>
                </c:pt>
                <c:pt idx="4673">
                  <c:v>44449</c:v>
                </c:pt>
                <c:pt idx="4674">
                  <c:v>44452</c:v>
                </c:pt>
                <c:pt idx="4675">
                  <c:v>44453</c:v>
                </c:pt>
                <c:pt idx="4676">
                  <c:v>44454</c:v>
                </c:pt>
                <c:pt idx="4677">
                  <c:v>44455</c:v>
                </c:pt>
                <c:pt idx="4678">
                  <c:v>44456</c:v>
                </c:pt>
                <c:pt idx="4679">
                  <c:v>44459</c:v>
                </c:pt>
                <c:pt idx="4680">
                  <c:v>44460</c:v>
                </c:pt>
                <c:pt idx="4681">
                  <c:v>44461</c:v>
                </c:pt>
                <c:pt idx="4682">
                  <c:v>44462</c:v>
                </c:pt>
                <c:pt idx="4683">
                  <c:v>44463</c:v>
                </c:pt>
                <c:pt idx="4684">
                  <c:v>44466</c:v>
                </c:pt>
                <c:pt idx="4685">
                  <c:v>44467</c:v>
                </c:pt>
                <c:pt idx="4686">
                  <c:v>44468</c:v>
                </c:pt>
                <c:pt idx="4687">
                  <c:v>44469</c:v>
                </c:pt>
                <c:pt idx="4688">
                  <c:v>44470</c:v>
                </c:pt>
                <c:pt idx="4689">
                  <c:v>44473</c:v>
                </c:pt>
                <c:pt idx="4690">
                  <c:v>44474</c:v>
                </c:pt>
                <c:pt idx="4691">
                  <c:v>44475</c:v>
                </c:pt>
                <c:pt idx="4692">
                  <c:v>44476</c:v>
                </c:pt>
                <c:pt idx="4693">
                  <c:v>44477</c:v>
                </c:pt>
                <c:pt idx="4694">
                  <c:v>44480</c:v>
                </c:pt>
                <c:pt idx="4695">
                  <c:v>44481</c:v>
                </c:pt>
                <c:pt idx="4696">
                  <c:v>44482</c:v>
                </c:pt>
                <c:pt idx="4697">
                  <c:v>44483</c:v>
                </c:pt>
                <c:pt idx="4698">
                  <c:v>44484</c:v>
                </c:pt>
                <c:pt idx="4699">
                  <c:v>44487</c:v>
                </c:pt>
                <c:pt idx="4700">
                  <c:v>44488</c:v>
                </c:pt>
                <c:pt idx="4701">
                  <c:v>44489</c:v>
                </c:pt>
                <c:pt idx="4702">
                  <c:v>44490</c:v>
                </c:pt>
                <c:pt idx="4703">
                  <c:v>44491</c:v>
                </c:pt>
                <c:pt idx="4704">
                  <c:v>44494</c:v>
                </c:pt>
                <c:pt idx="4705">
                  <c:v>44495</c:v>
                </c:pt>
                <c:pt idx="4706">
                  <c:v>44496</c:v>
                </c:pt>
                <c:pt idx="4707">
                  <c:v>44497</c:v>
                </c:pt>
                <c:pt idx="4708">
                  <c:v>44498</c:v>
                </c:pt>
                <c:pt idx="4709">
                  <c:v>44501</c:v>
                </c:pt>
                <c:pt idx="4710">
                  <c:v>44502</c:v>
                </c:pt>
                <c:pt idx="4711">
                  <c:v>44503</c:v>
                </c:pt>
                <c:pt idx="4712">
                  <c:v>44504</c:v>
                </c:pt>
                <c:pt idx="4713">
                  <c:v>44505</c:v>
                </c:pt>
                <c:pt idx="4714">
                  <c:v>44508</c:v>
                </c:pt>
                <c:pt idx="4715">
                  <c:v>44509</c:v>
                </c:pt>
                <c:pt idx="4716">
                  <c:v>44510</c:v>
                </c:pt>
                <c:pt idx="4717">
                  <c:v>44511</c:v>
                </c:pt>
                <c:pt idx="4718">
                  <c:v>44512</c:v>
                </c:pt>
                <c:pt idx="4719">
                  <c:v>44515</c:v>
                </c:pt>
                <c:pt idx="4720">
                  <c:v>44516</c:v>
                </c:pt>
                <c:pt idx="4721">
                  <c:v>44517</c:v>
                </c:pt>
                <c:pt idx="4722">
                  <c:v>44518</c:v>
                </c:pt>
                <c:pt idx="4723">
                  <c:v>44519</c:v>
                </c:pt>
                <c:pt idx="4724">
                  <c:v>44522</c:v>
                </c:pt>
                <c:pt idx="4725">
                  <c:v>44523</c:v>
                </c:pt>
                <c:pt idx="4726">
                  <c:v>44524</c:v>
                </c:pt>
                <c:pt idx="4727">
                  <c:v>44526</c:v>
                </c:pt>
                <c:pt idx="4728">
                  <c:v>44529</c:v>
                </c:pt>
                <c:pt idx="4729">
                  <c:v>44530</c:v>
                </c:pt>
                <c:pt idx="4730">
                  <c:v>44531</c:v>
                </c:pt>
                <c:pt idx="4731">
                  <c:v>44532</c:v>
                </c:pt>
                <c:pt idx="4732">
                  <c:v>44533</c:v>
                </c:pt>
                <c:pt idx="4733">
                  <c:v>44536</c:v>
                </c:pt>
                <c:pt idx="4734">
                  <c:v>44537</c:v>
                </c:pt>
                <c:pt idx="4735">
                  <c:v>44538</c:v>
                </c:pt>
                <c:pt idx="4736">
                  <c:v>44539</c:v>
                </c:pt>
                <c:pt idx="4737">
                  <c:v>44540</c:v>
                </c:pt>
                <c:pt idx="4738">
                  <c:v>44543</c:v>
                </c:pt>
                <c:pt idx="4739">
                  <c:v>44544</c:v>
                </c:pt>
                <c:pt idx="4740">
                  <c:v>44545</c:v>
                </c:pt>
                <c:pt idx="4741">
                  <c:v>44546</c:v>
                </c:pt>
                <c:pt idx="4742">
                  <c:v>44547</c:v>
                </c:pt>
                <c:pt idx="4743">
                  <c:v>44550</c:v>
                </c:pt>
                <c:pt idx="4744">
                  <c:v>44551</c:v>
                </c:pt>
                <c:pt idx="4745">
                  <c:v>44552</c:v>
                </c:pt>
                <c:pt idx="4746">
                  <c:v>44553</c:v>
                </c:pt>
                <c:pt idx="4747">
                  <c:v>44557</c:v>
                </c:pt>
                <c:pt idx="4748">
                  <c:v>44558</c:v>
                </c:pt>
                <c:pt idx="4749">
                  <c:v>44559</c:v>
                </c:pt>
                <c:pt idx="4750">
                  <c:v>44560</c:v>
                </c:pt>
              </c:numCache>
            </c:numRef>
          </c:cat>
          <c:val>
            <c:numRef>
              <c:f>AZNClosePrice!$B$2:$B$4752</c:f>
              <c:numCache>
                <c:formatCode>General</c:formatCode>
                <c:ptCount val="4751"/>
                <c:pt idx="0">
                  <c:v>17.204999999999998</c:v>
                </c:pt>
                <c:pt idx="1">
                  <c:v>17.219999000000001</c:v>
                </c:pt>
                <c:pt idx="2">
                  <c:v>17.215</c:v>
                </c:pt>
                <c:pt idx="3">
                  <c:v>16.625</c:v>
                </c:pt>
                <c:pt idx="4">
                  <c:v>16.450001</c:v>
                </c:pt>
                <c:pt idx="5">
                  <c:v>16.035</c:v>
                </c:pt>
                <c:pt idx="6">
                  <c:v>15.875</c:v>
                </c:pt>
                <c:pt idx="7">
                  <c:v>16.059999000000001</c:v>
                </c:pt>
                <c:pt idx="8">
                  <c:v>16.48</c:v>
                </c:pt>
                <c:pt idx="9">
                  <c:v>16.23</c:v>
                </c:pt>
                <c:pt idx="10">
                  <c:v>16.299999</c:v>
                </c:pt>
                <c:pt idx="11">
                  <c:v>16.100000000000001</c:v>
                </c:pt>
                <c:pt idx="12">
                  <c:v>16.219999000000001</c:v>
                </c:pt>
                <c:pt idx="13">
                  <c:v>15.63</c:v>
                </c:pt>
                <c:pt idx="14">
                  <c:v>15.375</c:v>
                </c:pt>
                <c:pt idx="15">
                  <c:v>14.99</c:v>
                </c:pt>
                <c:pt idx="16">
                  <c:v>15.835000000000001</c:v>
                </c:pt>
                <c:pt idx="17">
                  <c:v>15.76</c:v>
                </c:pt>
                <c:pt idx="18">
                  <c:v>16.285</c:v>
                </c:pt>
                <c:pt idx="19">
                  <c:v>16.364999999999998</c:v>
                </c:pt>
                <c:pt idx="20">
                  <c:v>17.25</c:v>
                </c:pt>
                <c:pt idx="21">
                  <c:v>17.295000000000002</c:v>
                </c:pt>
                <c:pt idx="22">
                  <c:v>17.825001</c:v>
                </c:pt>
                <c:pt idx="23">
                  <c:v>17.145</c:v>
                </c:pt>
                <c:pt idx="24">
                  <c:v>17.579999999999998</c:v>
                </c:pt>
                <c:pt idx="25">
                  <c:v>17.875</c:v>
                </c:pt>
                <c:pt idx="26">
                  <c:v>17.540001</c:v>
                </c:pt>
                <c:pt idx="27">
                  <c:v>17.295000000000002</c:v>
                </c:pt>
                <c:pt idx="28">
                  <c:v>17.155000999999999</c:v>
                </c:pt>
                <c:pt idx="29">
                  <c:v>17.655000999999999</c:v>
                </c:pt>
                <c:pt idx="30">
                  <c:v>17.875</c:v>
                </c:pt>
                <c:pt idx="31">
                  <c:v>17.174999</c:v>
                </c:pt>
                <c:pt idx="32">
                  <c:v>17.459999</c:v>
                </c:pt>
                <c:pt idx="33">
                  <c:v>18.004999000000002</c:v>
                </c:pt>
                <c:pt idx="34">
                  <c:v>18.149999999999999</c:v>
                </c:pt>
                <c:pt idx="35">
                  <c:v>17.899999999999999</c:v>
                </c:pt>
                <c:pt idx="36">
                  <c:v>17.360001</c:v>
                </c:pt>
                <c:pt idx="37">
                  <c:v>17.25</c:v>
                </c:pt>
                <c:pt idx="38">
                  <c:v>17.695</c:v>
                </c:pt>
                <c:pt idx="39">
                  <c:v>17.73</c:v>
                </c:pt>
                <c:pt idx="40">
                  <c:v>17.25</c:v>
                </c:pt>
                <c:pt idx="41">
                  <c:v>17.545000000000002</c:v>
                </c:pt>
                <c:pt idx="42">
                  <c:v>17.415001</c:v>
                </c:pt>
                <c:pt idx="43">
                  <c:v>18.139999</c:v>
                </c:pt>
                <c:pt idx="44">
                  <c:v>18.915001</c:v>
                </c:pt>
                <c:pt idx="45">
                  <c:v>19.105</c:v>
                </c:pt>
                <c:pt idx="46">
                  <c:v>18.985001</c:v>
                </c:pt>
                <c:pt idx="47">
                  <c:v>19.48</c:v>
                </c:pt>
                <c:pt idx="48">
                  <c:v>19.5</c:v>
                </c:pt>
                <c:pt idx="49">
                  <c:v>19.934999000000001</c:v>
                </c:pt>
                <c:pt idx="50">
                  <c:v>20.379999000000002</c:v>
                </c:pt>
                <c:pt idx="51">
                  <c:v>20.754999000000002</c:v>
                </c:pt>
                <c:pt idx="52">
                  <c:v>21.524999999999999</c:v>
                </c:pt>
                <c:pt idx="53">
                  <c:v>20.75</c:v>
                </c:pt>
                <c:pt idx="54">
                  <c:v>20.329999999999998</c:v>
                </c:pt>
                <c:pt idx="55">
                  <c:v>20.204999999999998</c:v>
                </c:pt>
                <c:pt idx="56">
                  <c:v>20.27</c:v>
                </c:pt>
                <c:pt idx="57">
                  <c:v>20.700001</c:v>
                </c:pt>
                <c:pt idx="58">
                  <c:v>20.85</c:v>
                </c:pt>
                <c:pt idx="59">
                  <c:v>21.1</c:v>
                </c:pt>
                <c:pt idx="60">
                  <c:v>21.559999000000001</c:v>
                </c:pt>
                <c:pt idx="61">
                  <c:v>21.950001</c:v>
                </c:pt>
                <c:pt idx="62">
                  <c:v>20.9</c:v>
                </c:pt>
                <c:pt idx="63">
                  <c:v>20.549999</c:v>
                </c:pt>
                <c:pt idx="64">
                  <c:v>20.459999</c:v>
                </c:pt>
                <c:pt idx="65">
                  <c:v>20.875</c:v>
                </c:pt>
                <c:pt idx="66">
                  <c:v>20.424999</c:v>
                </c:pt>
                <c:pt idx="67">
                  <c:v>20.9</c:v>
                </c:pt>
                <c:pt idx="68">
                  <c:v>20.85</c:v>
                </c:pt>
                <c:pt idx="69">
                  <c:v>20.754999000000002</c:v>
                </c:pt>
                <c:pt idx="70">
                  <c:v>20.620000999999998</c:v>
                </c:pt>
                <c:pt idx="71">
                  <c:v>20.5</c:v>
                </c:pt>
                <c:pt idx="72">
                  <c:v>20.825001</c:v>
                </c:pt>
                <c:pt idx="73">
                  <c:v>21.105</c:v>
                </c:pt>
                <c:pt idx="74">
                  <c:v>22.215</c:v>
                </c:pt>
                <c:pt idx="75">
                  <c:v>22.379999000000002</c:v>
                </c:pt>
                <c:pt idx="76">
                  <c:v>21.9</c:v>
                </c:pt>
                <c:pt idx="77">
                  <c:v>22.18</c:v>
                </c:pt>
                <c:pt idx="78">
                  <c:v>22.555</c:v>
                </c:pt>
                <c:pt idx="79">
                  <c:v>22.424999</c:v>
                </c:pt>
                <c:pt idx="80">
                  <c:v>22.1</c:v>
                </c:pt>
                <c:pt idx="81">
                  <c:v>22.469999000000001</c:v>
                </c:pt>
                <c:pt idx="82">
                  <c:v>22.834999</c:v>
                </c:pt>
                <c:pt idx="83">
                  <c:v>22.774999999999999</c:v>
                </c:pt>
                <c:pt idx="84">
                  <c:v>22.08</c:v>
                </c:pt>
                <c:pt idx="85">
                  <c:v>21.605</c:v>
                </c:pt>
                <c:pt idx="86">
                  <c:v>21.139999</c:v>
                </c:pt>
                <c:pt idx="87">
                  <c:v>21.045000000000002</c:v>
                </c:pt>
                <c:pt idx="88">
                  <c:v>20.76</c:v>
                </c:pt>
                <c:pt idx="89">
                  <c:v>20.785</c:v>
                </c:pt>
                <c:pt idx="90">
                  <c:v>20.43</c:v>
                </c:pt>
                <c:pt idx="91">
                  <c:v>20.385000000000002</c:v>
                </c:pt>
                <c:pt idx="92">
                  <c:v>20.165001</c:v>
                </c:pt>
                <c:pt idx="93">
                  <c:v>20.49</c:v>
                </c:pt>
                <c:pt idx="94">
                  <c:v>20.91</c:v>
                </c:pt>
                <c:pt idx="95">
                  <c:v>20.9</c:v>
                </c:pt>
                <c:pt idx="96">
                  <c:v>20.950001</c:v>
                </c:pt>
                <c:pt idx="97">
                  <c:v>21.280000999999999</c:v>
                </c:pt>
                <c:pt idx="98">
                  <c:v>20.924999</c:v>
                </c:pt>
                <c:pt idx="99">
                  <c:v>21.049999</c:v>
                </c:pt>
                <c:pt idx="100">
                  <c:v>20.875</c:v>
                </c:pt>
                <c:pt idx="101">
                  <c:v>19.899999999999999</c:v>
                </c:pt>
                <c:pt idx="102">
                  <c:v>19.895</c:v>
                </c:pt>
                <c:pt idx="103">
                  <c:v>19.629999000000002</c:v>
                </c:pt>
                <c:pt idx="104">
                  <c:v>19.75</c:v>
                </c:pt>
                <c:pt idx="105">
                  <c:v>19.475000000000001</c:v>
                </c:pt>
                <c:pt idx="106">
                  <c:v>19.399999999999999</c:v>
                </c:pt>
                <c:pt idx="107">
                  <c:v>20.174999</c:v>
                </c:pt>
                <c:pt idx="108">
                  <c:v>20.285</c:v>
                </c:pt>
                <c:pt idx="109">
                  <c:v>20.639999</c:v>
                </c:pt>
                <c:pt idx="110">
                  <c:v>20.225000000000001</c:v>
                </c:pt>
                <c:pt idx="111">
                  <c:v>20.420000000000002</c:v>
                </c:pt>
                <c:pt idx="112">
                  <c:v>20.475000000000001</c:v>
                </c:pt>
                <c:pt idx="113">
                  <c:v>20.110001</c:v>
                </c:pt>
                <c:pt idx="114">
                  <c:v>19.700001</c:v>
                </c:pt>
                <c:pt idx="115">
                  <c:v>19.665001</c:v>
                </c:pt>
                <c:pt idx="116">
                  <c:v>19.649999999999999</c:v>
                </c:pt>
                <c:pt idx="117">
                  <c:v>19.524999999999999</c:v>
                </c:pt>
                <c:pt idx="118">
                  <c:v>20.100000000000001</c:v>
                </c:pt>
                <c:pt idx="119">
                  <c:v>20.32</c:v>
                </c:pt>
                <c:pt idx="120">
                  <c:v>20.149999999999999</c:v>
                </c:pt>
                <c:pt idx="121">
                  <c:v>20.450001</c:v>
                </c:pt>
                <c:pt idx="122">
                  <c:v>20.75</c:v>
                </c:pt>
                <c:pt idx="123">
                  <c:v>21.225000000000001</c:v>
                </c:pt>
                <c:pt idx="124">
                  <c:v>21.01</c:v>
                </c:pt>
                <c:pt idx="125">
                  <c:v>20.834999</c:v>
                </c:pt>
                <c:pt idx="126">
                  <c:v>20.5</c:v>
                </c:pt>
                <c:pt idx="127">
                  <c:v>20.299999</c:v>
                </c:pt>
                <c:pt idx="128">
                  <c:v>19.649999999999999</c:v>
                </c:pt>
                <c:pt idx="129">
                  <c:v>19.225000000000001</c:v>
                </c:pt>
                <c:pt idx="130">
                  <c:v>19.329999999999998</c:v>
                </c:pt>
                <c:pt idx="131">
                  <c:v>19.725000000000001</c:v>
                </c:pt>
                <c:pt idx="132">
                  <c:v>20.239999999999998</c:v>
                </c:pt>
                <c:pt idx="133">
                  <c:v>20.375</c:v>
                </c:pt>
                <c:pt idx="134">
                  <c:v>19.825001</c:v>
                </c:pt>
                <c:pt idx="135">
                  <c:v>19.875</c:v>
                </c:pt>
                <c:pt idx="136">
                  <c:v>20.610001</c:v>
                </c:pt>
                <c:pt idx="137">
                  <c:v>20.84</c:v>
                </c:pt>
                <c:pt idx="138">
                  <c:v>21.5</c:v>
                </c:pt>
                <c:pt idx="139">
                  <c:v>21.305</c:v>
                </c:pt>
                <c:pt idx="140">
                  <c:v>21.4</c:v>
                </c:pt>
                <c:pt idx="141">
                  <c:v>21.6</c:v>
                </c:pt>
                <c:pt idx="142">
                  <c:v>21.575001</c:v>
                </c:pt>
                <c:pt idx="143">
                  <c:v>21.59</c:v>
                </c:pt>
                <c:pt idx="144">
                  <c:v>21.26</c:v>
                </c:pt>
                <c:pt idx="145">
                  <c:v>21.415001</c:v>
                </c:pt>
                <c:pt idx="146">
                  <c:v>21.645</c:v>
                </c:pt>
                <c:pt idx="147">
                  <c:v>21.85</c:v>
                </c:pt>
                <c:pt idx="148">
                  <c:v>21.879999000000002</c:v>
                </c:pt>
                <c:pt idx="149">
                  <c:v>21.704999999999998</c:v>
                </c:pt>
                <c:pt idx="150">
                  <c:v>21.674999</c:v>
                </c:pt>
                <c:pt idx="151">
                  <c:v>21.200001</c:v>
                </c:pt>
                <c:pt idx="152">
                  <c:v>21.48</c:v>
                </c:pt>
                <c:pt idx="153">
                  <c:v>21.514999</c:v>
                </c:pt>
                <c:pt idx="154">
                  <c:v>21.450001</c:v>
                </c:pt>
                <c:pt idx="155">
                  <c:v>21.700001</c:v>
                </c:pt>
                <c:pt idx="156">
                  <c:v>22.049999</c:v>
                </c:pt>
                <c:pt idx="157">
                  <c:v>22.16</c:v>
                </c:pt>
                <c:pt idx="158">
                  <c:v>23.004999000000002</c:v>
                </c:pt>
                <c:pt idx="159">
                  <c:v>22.764999</c:v>
                </c:pt>
                <c:pt idx="160">
                  <c:v>22.475000000000001</c:v>
                </c:pt>
                <c:pt idx="161">
                  <c:v>22.485001</c:v>
                </c:pt>
                <c:pt idx="162">
                  <c:v>22.674999</c:v>
                </c:pt>
                <c:pt idx="163">
                  <c:v>22.67</c:v>
                </c:pt>
                <c:pt idx="164">
                  <c:v>22.674999</c:v>
                </c:pt>
                <c:pt idx="165">
                  <c:v>23.075001</c:v>
                </c:pt>
                <c:pt idx="166">
                  <c:v>22.889999</c:v>
                </c:pt>
                <c:pt idx="167">
                  <c:v>23.059999000000001</c:v>
                </c:pt>
                <c:pt idx="168">
                  <c:v>23.5</c:v>
                </c:pt>
                <c:pt idx="169">
                  <c:v>23.625</c:v>
                </c:pt>
                <c:pt idx="170">
                  <c:v>23.530000999999999</c:v>
                </c:pt>
                <c:pt idx="171">
                  <c:v>23.184999000000001</c:v>
                </c:pt>
                <c:pt idx="172">
                  <c:v>24.450001</c:v>
                </c:pt>
                <c:pt idx="173">
                  <c:v>24.32</c:v>
                </c:pt>
                <c:pt idx="174">
                  <c:v>24.565000999999999</c:v>
                </c:pt>
                <c:pt idx="175">
                  <c:v>24.735001</c:v>
                </c:pt>
                <c:pt idx="176">
                  <c:v>24.27</c:v>
                </c:pt>
                <c:pt idx="177">
                  <c:v>24.125</c:v>
                </c:pt>
                <c:pt idx="178">
                  <c:v>23.84</c:v>
                </c:pt>
                <c:pt idx="179">
                  <c:v>23.5</c:v>
                </c:pt>
                <c:pt idx="180">
                  <c:v>23.030000999999999</c:v>
                </c:pt>
                <c:pt idx="181">
                  <c:v>22.9</c:v>
                </c:pt>
                <c:pt idx="182">
                  <c:v>23.135000000000002</c:v>
                </c:pt>
                <c:pt idx="183">
                  <c:v>22.834999</c:v>
                </c:pt>
                <c:pt idx="184">
                  <c:v>22.674999</c:v>
                </c:pt>
                <c:pt idx="185">
                  <c:v>23.055</c:v>
                </c:pt>
                <c:pt idx="186">
                  <c:v>23.290001</c:v>
                </c:pt>
                <c:pt idx="187">
                  <c:v>23.85</c:v>
                </c:pt>
                <c:pt idx="188">
                  <c:v>24.035</c:v>
                </c:pt>
                <c:pt idx="189">
                  <c:v>23.875</c:v>
                </c:pt>
                <c:pt idx="190">
                  <c:v>23.905000999999999</c:v>
                </c:pt>
                <c:pt idx="191">
                  <c:v>23.09</c:v>
                </c:pt>
                <c:pt idx="192">
                  <c:v>23.165001</c:v>
                </c:pt>
                <c:pt idx="193">
                  <c:v>23.23</c:v>
                </c:pt>
                <c:pt idx="194">
                  <c:v>23.35</c:v>
                </c:pt>
                <c:pt idx="195">
                  <c:v>22.82</c:v>
                </c:pt>
                <c:pt idx="196">
                  <c:v>23.114999999999998</c:v>
                </c:pt>
                <c:pt idx="197">
                  <c:v>22.975000000000001</c:v>
                </c:pt>
                <c:pt idx="198">
                  <c:v>23.274999999999999</c:v>
                </c:pt>
                <c:pt idx="199">
                  <c:v>22.855</c:v>
                </c:pt>
                <c:pt idx="200">
                  <c:v>23.305</c:v>
                </c:pt>
                <c:pt idx="201">
                  <c:v>23.110001</c:v>
                </c:pt>
                <c:pt idx="202">
                  <c:v>23.375</c:v>
                </c:pt>
                <c:pt idx="203">
                  <c:v>23.15</c:v>
                </c:pt>
                <c:pt idx="204">
                  <c:v>22.85</c:v>
                </c:pt>
                <c:pt idx="205">
                  <c:v>22.905000999999999</c:v>
                </c:pt>
                <c:pt idx="206">
                  <c:v>23.024999999999999</c:v>
                </c:pt>
                <c:pt idx="207">
                  <c:v>22.735001</c:v>
                </c:pt>
                <c:pt idx="208">
                  <c:v>22.549999</c:v>
                </c:pt>
                <c:pt idx="209">
                  <c:v>22.959999</c:v>
                </c:pt>
                <c:pt idx="210">
                  <c:v>22.745000999999998</c:v>
                </c:pt>
                <c:pt idx="211">
                  <c:v>23.385000000000002</c:v>
                </c:pt>
                <c:pt idx="212">
                  <c:v>23.34</c:v>
                </c:pt>
                <c:pt idx="213">
                  <c:v>23.614999999999998</c:v>
                </c:pt>
                <c:pt idx="214">
                  <c:v>23.790001</c:v>
                </c:pt>
                <c:pt idx="215">
                  <c:v>23.76</c:v>
                </c:pt>
                <c:pt idx="216">
                  <c:v>23.825001</c:v>
                </c:pt>
                <c:pt idx="217">
                  <c:v>24.184999000000001</c:v>
                </c:pt>
                <c:pt idx="218">
                  <c:v>24.225000000000001</c:v>
                </c:pt>
                <c:pt idx="219">
                  <c:v>24.190000999999999</c:v>
                </c:pt>
                <c:pt idx="220">
                  <c:v>24.5</c:v>
                </c:pt>
                <c:pt idx="221">
                  <c:v>24.245000999999998</c:v>
                </c:pt>
                <c:pt idx="222">
                  <c:v>24.225000000000001</c:v>
                </c:pt>
                <c:pt idx="223">
                  <c:v>24.190000999999999</c:v>
                </c:pt>
                <c:pt idx="224">
                  <c:v>23.975000000000001</c:v>
                </c:pt>
                <c:pt idx="225">
                  <c:v>24.184999000000001</c:v>
                </c:pt>
                <c:pt idx="226">
                  <c:v>23.864999999999998</c:v>
                </c:pt>
                <c:pt idx="227">
                  <c:v>23.65</c:v>
                </c:pt>
                <c:pt idx="228">
                  <c:v>23.454999999999998</c:v>
                </c:pt>
                <c:pt idx="229">
                  <c:v>23.145</c:v>
                </c:pt>
                <c:pt idx="230">
                  <c:v>23.325001</c:v>
                </c:pt>
                <c:pt idx="231">
                  <c:v>23.565000999999999</c:v>
                </c:pt>
                <c:pt idx="232">
                  <c:v>24.415001</c:v>
                </c:pt>
                <c:pt idx="233">
                  <c:v>24.6</c:v>
                </c:pt>
                <c:pt idx="234">
                  <c:v>24.165001</c:v>
                </c:pt>
                <c:pt idx="235">
                  <c:v>24.450001</c:v>
                </c:pt>
                <c:pt idx="236">
                  <c:v>24.184999000000001</c:v>
                </c:pt>
                <c:pt idx="237">
                  <c:v>24.690000999999999</c:v>
                </c:pt>
                <c:pt idx="238">
                  <c:v>24.235001</c:v>
                </c:pt>
                <c:pt idx="239">
                  <c:v>24.135000000000002</c:v>
                </c:pt>
                <c:pt idx="240">
                  <c:v>24.5</c:v>
                </c:pt>
                <c:pt idx="241">
                  <c:v>24.299999</c:v>
                </c:pt>
                <c:pt idx="242">
                  <c:v>24.549999</c:v>
                </c:pt>
                <c:pt idx="243">
                  <c:v>24.524999999999999</c:v>
                </c:pt>
                <c:pt idx="244">
                  <c:v>24.629999000000002</c:v>
                </c:pt>
                <c:pt idx="245">
                  <c:v>25.059999000000001</c:v>
                </c:pt>
                <c:pt idx="246">
                  <c:v>25.125</c:v>
                </c:pt>
                <c:pt idx="247">
                  <c:v>24.9</c:v>
                </c:pt>
                <c:pt idx="248">
                  <c:v>24.42</c:v>
                </c:pt>
                <c:pt idx="249">
                  <c:v>24.665001</c:v>
                </c:pt>
                <c:pt idx="250">
                  <c:v>24.674999</c:v>
                </c:pt>
                <c:pt idx="251">
                  <c:v>24.219999000000001</c:v>
                </c:pt>
                <c:pt idx="252">
                  <c:v>24.274999999999999</c:v>
                </c:pt>
                <c:pt idx="253">
                  <c:v>24.1</c:v>
                </c:pt>
                <c:pt idx="254">
                  <c:v>23.924999</c:v>
                </c:pt>
                <c:pt idx="255">
                  <c:v>24.075001</c:v>
                </c:pt>
                <c:pt idx="256">
                  <c:v>24.299999</c:v>
                </c:pt>
                <c:pt idx="257">
                  <c:v>24.190000999999999</c:v>
                </c:pt>
                <c:pt idx="258">
                  <c:v>24.309999000000001</c:v>
                </c:pt>
                <c:pt idx="259">
                  <c:v>24.774999999999999</c:v>
                </c:pt>
                <c:pt idx="260">
                  <c:v>24.389999</c:v>
                </c:pt>
                <c:pt idx="261">
                  <c:v>24.424999</c:v>
                </c:pt>
                <c:pt idx="262">
                  <c:v>24.565000999999999</c:v>
                </c:pt>
                <c:pt idx="263">
                  <c:v>24.950001</c:v>
                </c:pt>
                <c:pt idx="264">
                  <c:v>24.73</c:v>
                </c:pt>
                <c:pt idx="265">
                  <c:v>25.424999</c:v>
                </c:pt>
                <c:pt idx="266">
                  <c:v>24.674999</c:v>
                </c:pt>
                <c:pt idx="267">
                  <c:v>24.129999000000002</c:v>
                </c:pt>
                <c:pt idx="268">
                  <c:v>24.309999000000001</c:v>
                </c:pt>
                <c:pt idx="269">
                  <c:v>24.235001</c:v>
                </c:pt>
                <c:pt idx="270">
                  <c:v>24.5</c:v>
                </c:pt>
                <c:pt idx="271">
                  <c:v>24.184999000000001</c:v>
                </c:pt>
                <c:pt idx="272">
                  <c:v>24.25</c:v>
                </c:pt>
                <c:pt idx="273">
                  <c:v>23.9</c:v>
                </c:pt>
                <c:pt idx="274">
                  <c:v>23.690000999999999</c:v>
                </c:pt>
                <c:pt idx="275">
                  <c:v>23.584999</c:v>
                </c:pt>
                <c:pt idx="276">
                  <c:v>23.285</c:v>
                </c:pt>
                <c:pt idx="277">
                  <c:v>23.075001</c:v>
                </c:pt>
                <c:pt idx="278">
                  <c:v>23.204999999999998</c:v>
                </c:pt>
                <c:pt idx="279">
                  <c:v>23.445</c:v>
                </c:pt>
                <c:pt idx="280">
                  <c:v>23.385000000000002</c:v>
                </c:pt>
                <c:pt idx="281">
                  <c:v>23.364999999999998</c:v>
                </c:pt>
                <c:pt idx="282">
                  <c:v>23.85</c:v>
                </c:pt>
                <c:pt idx="283">
                  <c:v>23.504999000000002</c:v>
                </c:pt>
                <c:pt idx="284">
                  <c:v>23.629999000000002</c:v>
                </c:pt>
                <c:pt idx="285">
                  <c:v>23.915001</c:v>
                </c:pt>
                <c:pt idx="286">
                  <c:v>24.274999999999999</c:v>
                </c:pt>
                <c:pt idx="287">
                  <c:v>23.950001</c:v>
                </c:pt>
                <c:pt idx="288">
                  <c:v>23.870000999999998</c:v>
                </c:pt>
                <c:pt idx="289">
                  <c:v>23.73</c:v>
                </c:pt>
                <c:pt idx="290">
                  <c:v>23.495000999999998</c:v>
                </c:pt>
                <c:pt idx="291">
                  <c:v>24.290001</c:v>
                </c:pt>
                <c:pt idx="292">
                  <c:v>24.299999</c:v>
                </c:pt>
                <c:pt idx="293">
                  <c:v>24.174999</c:v>
                </c:pt>
                <c:pt idx="294">
                  <c:v>23.6</c:v>
                </c:pt>
                <c:pt idx="295">
                  <c:v>23.559999000000001</c:v>
                </c:pt>
                <c:pt idx="296">
                  <c:v>24.024999999999999</c:v>
                </c:pt>
                <c:pt idx="297">
                  <c:v>23.799999</c:v>
                </c:pt>
                <c:pt idx="298">
                  <c:v>23.77</c:v>
                </c:pt>
                <c:pt idx="299">
                  <c:v>23.745000999999998</c:v>
                </c:pt>
                <c:pt idx="300">
                  <c:v>23.360001</c:v>
                </c:pt>
                <c:pt idx="301">
                  <c:v>23.695</c:v>
                </c:pt>
                <c:pt idx="302">
                  <c:v>23.924999</c:v>
                </c:pt>
                <c:pt idx="303">
                  <c:v>23.924999</c:v>
                </c:pt>
                <c:pt idx="304">
                  <c:v>24.334999</c:v>
                </c:pt>
                <c:pt idx="305">
                  <c:v>24.645</c:v>
                </c:pt>
                <c:pt idx="306">
                  <c:v>24.165001</c:v>
                </c:pt>
                <c:pt idx="307">
                  <c:v>24</c:v>
                </c:pt>
                <c:pt idx="308">
                  <c:v>23.549999</c:v>
                </c:pt>
                <c:pt idx="309">
                  <c:v>23.51</c:v>
                </c:pt>
                <c:pt idx="310">
                  <c:v>23.860001</c:v>
                </c:pt>
                <c:pt idx="311">
                  <c:v>23.674999</c:v>
                </c:pt>
                <c:pt idx="312">
                  <c:v>23.645</c:v>
                </c:pt>
                <c:pt idx="313">
                  <c:v>23.445</c:v>
                </c:pt>
                <c:pt idx="314">
                  <c:v>23.65</c:v>
                </c:pt>
                <c:pt idx="315">
                  <c:v>23.540001</c:v>
                </c:pt>
                <c:pt idx="316">
                  <c:v>23.280000999999999</c:v>
                </c:pt>
                <c:pt idx="317">
                  <c:v>23.215</c:v>
                </c:pt>
                <c:pt idx="318">
                  <c:v>23.08</c:v>
                </c:pt>
                <c:pt idx="319">
                  <c:v>23.774999999999999</c:v>
                </c:pt>
                <c:pt idx="320">
                  <c:v>23.674999</c:v>
                </c:pt>
                <c:pt idx="321">
                  <c:v>23.954999999999998</c:v>
                </c:pt>
                <c:pt idx="322">
                  <c:v>23.450001</c:v>
                </c:pt>
                <c:pt idx="323">
                  <c:v>23.690000999999999</c:v>
                </c:pt>
                <c:pt idx="324">
                  <c:v>23.524999999999999</c:v>
                </c:pt>
                <c:pt idx="325">
                  <c:v>23.66</c:v>
                </c:pt>
                <c:pt idx="326">
                  <c:v>24.045000000000002</c:v>
                </c:pt>
                <c:pt idx="327">
                  <c:v>24.375</c:v>
                </c:pt>
                <c:pt idx="328">
                  <c:v>24.25</c:v>
                </c:pt>
                <c:pt idx="329">
                  <c:v>23.83</c:v>
                </c:pt>
                <c:pt idx="330">
                  <c:v>23.725000000000001</c:v>
                </c:pt>
                <c:pt idx="331">
                  <c:v>23.075001</c:v>
                </c:pt>
                <c:pt idx="332">
                  <c:v>23.48</c:v>
                </c:pt>
                <c:pt idx="333">
                  <c:v>23.77</c:v>
                </c:pt>
                <c:pt idx="334">
                  <c:v>23.674999</c:v>
                </c:pt>
                <c:pt idx="335">
                  <c:v>23.764999</c:v>
                </c:pt>
                <c:pt idx="336">
                  <c:v>23.629999000000002</c:v>
                </c:pt>
                <c:pt idx="337">
                  <c:v>23.545000000000002</c:v>
                </c:pt>
                <c:pt idx="338">
                  <c:v>23.864999999999998</c:v>
                </c:pt>
                <c:pt idx="339">
                  <c:v>23.355</c:v>
                </c:pt>
                <c:pt idx="340">
                  <c:v>22.959999</c:v>
                </c:pt>
                <c:pt idx="341">
                  <c:v>23.07</c:v>
                </c:pt>
                <c:pt idx="342">
                  <c:v>22.83</c:v>
                </c:pt>
                <c:pt idx="343">
                  <c:v>22.82</c:v>
                </c:pt>
                <c:pt idx="344">
                  <c:v>22.52</c:v>
                </c:pt>
                <c:pt idx="345">
                  <c:v>22.860001</c:v>
                </c:pt>
                <c:pt idx="346">
                  <c:v>22.51</c:v>
                </c:pt>
                <c:pt idx="347">
                  <c:v>22.299999</c:v>
                </c:pt>
                <c:pt idx="348">
                  <c:v>22.34</c:v>
                </c:pt>
                <c:pt idx="349">
                  <c:v>22.024999999999999</c:v>
                </c:pt>
                <c:pt idx="350">
                  <c:v>22.075001</c:v>
                </c:pt>
                <c:pt idx="351">
                  <c:v>22.024999999999999</c:v>
                </c:pt>
                <c:pt idx="352">
                  <c:v>21.715</c:v>
                </c:pt>
                <c:pt idx="353">
                  <c:v>21.73</c:v>
                </c:pt>
                <c:pt idx="354">
                  <c:v>21.504999000000002</c:v>
                </c:pt>
                <c:pt idx="355">
                  <c:v>21.74</c:v>
                </c:pt>
                <c:pt idx="356">
                  <c:v>22.065000999999999</c:v>
                </c:pt>
                <c:pt idx="357">
                  <c:v>22.004999000000002</c:v>
                </c:pt>
                <c:pt idx="358">
                  <c:v>22.344999000000001</c:v>
                </c:pt>
                <c:pt idx="359">
                  <c:v>22.274999999999999</c:v>
                </c:pt>
                <c:pt idx="360">
                  <c:v>22.16</c:v>
                </c:pt>
                <c:pt idx="361">
                  <c:v>22.389999</c:v>
                </c:pt>
                <c:pt idx="362">
                  <c:v>22.405000999999999</c:v>
                </c:pt>
                <c:pt idx="363">
                  <c:v>22.495000999999998</c:v>
                </c:pt>
                <c:pt idx="364">
                  <c:v>22.459999</c:v>
                </c:pt>
                <c:pt idx="365">
                  <c:v>22.605</c:v>
                </c:pt>
                <c:pt idx="366">
                  <c:v>22.445</c:v>
                </c:pt>
                <c:pt idx="367">
                  <c:v>22.629999000000002</c:v>
                </c:pt>
                <c:pt idx="368">
                  <c:v>22.280000999999999</c:v>
                </c:pt>
                <c:pt idx="369">
                  <c:v>22.145</c:v>
                </c:pt>
                <c:pt idx="370">
                  <c:v>22.165001</c:v>
                </c:pt>
                <c:pt idx="371">
                  <c:v>22.235001</c:v>
                </c:pt>
                <c:pt idx="372">
                  <c:v>21.959999</c:v>
                </c:pt>
                <c:pt idx="373">
                  <c:v>22.17</c:v>
                </c:pt>
                <c:pt idx="374">
                  <c:v>22.184999000000001</c:v>
                </c:pt>
                <c:pt idx="375">
                  <c:v>22.27</c:v>
                </c:pt>
                <c:pt idx="376">
                  <c:v>22.040001</c:v>
                </c:pt>
                <c:pt idx="377">
                  <c:v>22.129999000000002</c:v>
                </c:pt>
                <c:pt idx="378">
                  <c:v>22.280000999999999</c:v>
                </c:pt>
                <c:pt idx="379">
                  <c:v>22.5</c:v>
                </c:pt>
                <c:pt idx="380">
                  <c:v>22.364999999999998</c:v>
                </c:pt>
                <c:pt idx="381">
                  <c:v>22.235001</c:v>
                </c:pt>
                <c:pt idx="382">
                  <c:v>22.584999</c:v>
                </c:pt>
                <c:pt idx="383">
                  <c:v>22.834999</c:v>
                </c:pt>
                <c:pt idx="384">
                  <c:v>23.084999</c:v>
                </c:pt>
                <c:pt idx="385">
                  <c:v>22.77</c:v>
                </c:pt>
                <c:pt idx="386">
                  <c:v>23.264999</c:v>
                </c:pt>
                <c:pt idx="387">
                  <c:v>23.09</c:v>
                </c:pt>
                <c:pt idx="388">
                  <c:v>23.565000999999999</c:v>
                </c:pt>
                <c:pt idx="389">
                  <c:v>23.540001</c:v>
                </c:pt>
                <c:pt idx="390">
                  <c:v>23.43</c:v>
                </c:pt>
                <c:pt idx="391">
                  <c:v>23.524999999999999</c:v>
                </c:pt>
                <c:pt idx="392">
                  <c:v>22.200001</c:v>
                </c:pt>
                <c:pt idx="393">
                  <c:v>21.870000999999998</c:v>
                </c:pt>
                <c:pt idx="394">
                  <c:v>20.9</c:v>
                </c:pt>
                <c:pt idx="395">
                  <c:v>21.274999999999999</c:v>
                </c:pt>
                <c:pt idx="396">
                  <c:v>21.024999999999999</c:v>
                </c:pt>
                <c:pt idx="397">
                  <c:v>21.004999000000002</c:v>
                </c:pt>
                <c:pt idx="398">
                  <c:v>20.924999</c:v>
                </c:pt>
                <c:pt idx="399">
                  <c:v>20.85</c:v>
                </c:pt>
                <c:pt idx="400">
                  <c:v>21.344999000000001</c:v>
                </c:pt>
                <c:pt idx="401">
                  <c:v>21.26</c:v>
                </c:pt>
                <c:pt idx="402">
                  <c:v>21.105</c:v>
                </c:pt>
                <c:pt idx="403">
                  <c:v>21.145</c:v>
                </c:pt>
                <c:pt idx="404">
                  <c:v>20.92</c:v>
                </c:pt>
                <c:pt idx="405">
                  <c:v>20.91</c:v>
                </c:pt>
                <c:pt idx="406">
                  <c:v>20.635000000000002</c:v>
                </c:pt>
                <c:pt idx="407">
                  <c:v>20.565000999999999</c:v>
                </c:pt>
                <c:pt idx="408">
                  <c:v>20.5</c:v>
                </c:pt>
                <c:pt idx="409">
                  <c:v>20.379999000000002</c:v>
                </c:pt>
                <c:pt idx="410">
                  <c:v>20.290001</c:v>
                </c:pt>
                <c:pt idx="411">
                  <c:v>19.82</c:v>
                </c:pt>
                <c:pt idx="412">
                  <c:v>19.399999999999999</c:v>
                </c:pt>
                <c:pt idx="413">
                  <c:v>19.34</c:v>
                </c:pt>
                <c:pt idx="414">
                  <c:v>19.665001</c:v>
                </c:pt>
                <c:pt idx="415">
                  <c:v>19.57</c:v>
                </c:pt>
                <c:pt idx="416">
                  <c:v>19.25</c:v>
                </c:pt>
                <c:pt idx="417">
                  <c:v>18.985001</c:v>
                </c:pt>
                <c:pt idx="418">
                  <c:v>19.114999999999998</c:v>
                </c:pt>
                <c:pt idx="419">
                  <c:v>19.469999000000001</c:v>
                </c:pt>
                <c:pt idx="420">
                  <c:v>19.600000000000001</c:v>
                </c:pt>
                <c:pt idx="421">
                  <c:v>19.815000999999999</c:v>
                </c:pt>
                <c:pt idx="422">
                  <c:v>20.25</c:v>
                </c:pt>
                <c:pt idx="423">
                  <c:v>19.905000999999999</c:v>
                </c:pt>
                <c:pt idx="424">
                  <c:v>19.940000999999999</c:v>
                </c:pt>
                <c:pt idx="425">
                  <c:v>20.09</c:v>
                </c:pt>
                <c:pt idx="426">
                  <c:v>20.549999</c:v>
                </c:pt>
                <c:pt idx="427">
                  <c:v>20.325001</c:v>
                </c:pt>
                <c:pt idx="428">
                  <c:v>20.6</c:v>
                </c:pt>
                <c:pt idx="429">
                  <c:v>20.59</c:v>
                </c:pt>
                <c:pt idx="430">
                  <c:v>20.545000000000002</c:v>
                </c:pt>
                <c:pt idx="431">
                  <c:v>21.344999000000001</c:v>
                </c:pt>
                <c:pt idx="432">
                  <c:v>21.514999</c:v>
                </c:pt>
                <c:pt idx="433">
                  <c:v>21.66</c:v>
                </c:pt>
                <c:pt idx="434">
                  <c:v>21.584999</c:v>
                </c:pt>
                <c:pt idx="435">
                  <c:v>21.704999999999998</c:v>
                </c:pt>
                <c:pt idx="436">
                  <c:v>21.370000999999998</c:v>
                </c:pt>
                <c:pt idx="437">
                  <c:v>21.629999000000002</c:v>
                </c:pt>
                <c:pt idx="438">
                  <c:v>21.625</c:v>
                </c:pt>
                <c:pt idx="439">
                  <c:v>21.66</c:v>
                </c:pt>
                <c:pt idx="440">
                  <c:v>21.690000999999999</c:v>
                </c:pt>
                <c:pt idx="441">
                  <c:v>22.07</c:v>
                </c:pt>
                <c:pt idx="442">
                  <c:v>20.170000000000002</c:v>
                </c:pt>
                <c:pt idx="443">
                  <c:v>19.715</c:v>
                </c:pt>
                <c:pt idx="444">
                  <c:v>20.114999999999998</c:v>
                </c:pt>
                <c:pt idx="445">
                  <c:v>20.040001</c:v>
                </c:pt>
                <c:pt idx="446">
                  <c:v>19.850000000000001</c:v>
                </c:pt>
                <c:pt idx="447">
                  <c:v>19.799999</c:v>
                </c:pt>
                <c:pt idx="448">
                  <c:v>19.915001</c:v>
                </c:pt>
                <c:pt idx="449">
                  <c:v>19.695</c:v>
                </c:pt>
                <c:pt idx="450">
                  <c:v>20.024999999999999</c:v>
                </c:pt>
                <c:pt idx="451">
                  <c:v>20.370000999999998</c:v>
                </c:pt>
                <c:pt idx="452">
                  <c:v>20.139999</c:v>
                </c:pt>
                <c:pt idx="453">
                  <c:v>20.170000000000002</c:v>
                </c:pt>
                <c:pt idx="454">
                  <c:v>20.174999</c:v>
                </c:pt>
                <c:pt idx="455">
                  <c:v>20.239999999999998</c:v>
                </c:pt>
                <c:pt idx="456">
                  <c:v>20.555</c:v>
                </c:pt>
                <c:pt idx="457">
                  <c:v>19.989999999999998</c:v>
                </c:pt>
                <c:pt idx="458">
                  <c:v>20.105</c:v>
                </c:pt>
                <c:pt idx="459">
                  <c:v>19.985001</c:v>
                </c:pt>
                <c:pt idx="460">
                  <c:v>19.844999000000001</c:v>
                </c:pt>
                <c:pt idx="461">
                  <c:v>20.105</c:v>
                </c:pt>
                <c:pt idx="462">
                  <c:v>18.549999</c:v>
                </c:pt>
                <c:pt idx="463">
                  <c:v>18.645</c:v>
                </c:pt>
                <c:pt idx="464">
                  <c:v>18.344999000000001</c:v>
                </c:pt>
                <c:pt idx="465">
                  <c:v>17.940000999999999</c:v>
                </c:pt>
                <c:pt idx="466">
                  <c:v>18.010000000000002</c:v>
                </c:pt>
                <c:pt idx="467">
                  <c:v>18.309999000000001</c:v>
                </c:pt>
                <c:pt idx="468">
                  <c:v>18.174999</c:v>
                </c:pt>
                <c:pt idx="469">
                  <c:v>18.065000999999999</c:v>
                </c:pt>
                <c:pt idx="470">
                  <c:v>18.149999999999999</c:v>
                </c:pt>
                <c:pt idx="471">
                  <c:v>18.195</c:v>
                </c:pt>
                <c:pt idx="472">
                  <c:v>18.110001</c:v>
                </c:pt>
                <c:pt idx="473">
                  <c:v>18.065000999999999</c:v>
                </c:pt>
                <c:pt idx="474">
                  <c:v>18</c:v>
                </c:pt>
                <c:pt idx="475">
                  <c:v>18.105</c:v>
                </c:pt>
                <c:pt idx="476">
                  <c:v>18.239999999999998</c:v>
                </c:pt>
                <c:pt idx="477">
                  <c:v>18.18</c:v>
                </c:pt>
                <c:pt idx="478">
                  <c:v>18.084999</c:v>
                </c:pt>
                <c:pt idx="479">
                  <c:v>18.209999</c:v>
                </c:pt>
                <c:pt idx="480">
                  <c:v>17.905000999999999</c:v>
                </c:pt>
                <c:pt idx="481">
                  <c:v>17.704999999999998</c:v>
                </c:pt>
                <c:pt idx="482">
                  <c:v>17.674999</c:v>
                </c:pt>
                <c:pt idx="483">
                  <c:v>17.614999999999998</c:v>
                </c:pt>
                <c:pt idx="484">
                  <c:v>17.524999999999999</c:v>
                </c:pt>
                <c:pt idx="485">
                  <c:v>17.510000000000002</c:v>
                </c:pt>
                <c:pt idx="486">
                  <c:v>17.360001</c:v>
                </c:pt>
                <c:pt idx="487">
                  <c:v>17.59</c:v>
                </c:pt>
                <c:pt idx="488">
                  <c:v>17.989999999999998</c:v>
                </c:pt>
                <c:pt idx="489">
                  <c:v>18.625</c:v>
                </c:pt>
                <c:pt idx="490">
                  <c:v>18.825001</c:v>
                </c:pt>
                <c:pt idx="491">
                  <c:v>18.799999</c:v>
                </c:pt>
                <c:pt idx="492">
                  <c:v>19.09</c:v>
                </c:pt>
                <c:pt idx="493">
                  <c:v>19.605</c:v>
                </c:pt>
                <c:pt idx="494">
                  <c:v>19.440000999999999</c:v>
                </c:pt>
                <c:pt idx="495">
                  <c:v>19.575001</c:v>
                </c:pt>
                <c:pt idx="496">
                  <c:v>19.424999</c:v>
                </c:pt>
                <c:pt idx="497">
                  <c:v>19.510000000000002</c:v>
                </c:pt>
                <c:pt idx="498">
                  <c:v>19.639999</c:v>
                </c:pt>
                <c:pt idx="499">
                  <c:v>19.719999000000001</c:v>
                </c:pt>
                <c:pt idx="500">
                  <c:v>19.725000000000001</c:v>
                </c:pt>
                <c:pt idx="501">
                  <c:v>19.68</c:v>
                </c:pt>
                <c:pt idx="502">
                  <c:v>19.350000000000001</c:v>
                </c:pt>
                <c:pt idx="503">
                  <c:v>19.575001</c:v>
                </c:pt>
                <c:pt idx="504">
                  <c:v>19.579999999999998</c:v>
                </c:pt>
                <c:pt idx="505">
                  <c:v>19.905000999999999</c:v>
                </c:pt>
                <c:pt idx="506">
                  <c:v>20.58</c:v>
                </c:pt>
                <c:pt idx="507">
                  <c:v>20.495000999999998</c:v>
                </c:pt>
                <c:pt idx="508">
                  <c:v>20.344999000000001</c:v>
                </c:pt>
                <c:pt idx="509">
                  <c:v>20.120000999999998</c:v>
                </c:pt>
                <c:pt idx="510">
                  <c:v>19.870000999999998</c:v>
                </c:pt>
                <c:pt idx="511">
                  <c:v>20.010000000000002</c:v>
                </c:pt>
                <c:pt idx="512">
                  <c:v>19.98</c:v>
                </c:pt>
                <c:pt idx="513">
                  <c:v>20.67</c:v>
                </c:pt>
                <c:pt idx="514">
                  <c:v>20.774999999999999</c:v>
                </c:pt>
                <c:pt idx="515">
                  <c:v>20.844999000000001</c:v>
                </c:pt>
                <c:pt idx="516">
                  <c:v>20.674999</c:v>
                </c:pt>
                <c:pt idx="517">
                  <c:v>20.540001</c:v>
                </c:pt>
                <c:pt idx="518">
                  <c:v>20.844999000000001</c:v>
                </c:pt>
                <c:pt idx="519">
                  <c:v>21.059999000000001</c:v>
                </c:pt>
                <c:pt idx="520">
                  <c:v>20.950001</c:v>
                </c:pt>
                <c:pt idx="521">
                  <c:v>20.92</c:v>
                </c:pt>
                <c:pt idx="522">
                  <c:v>20.799999</c:v>
                </c:pt>
                <c:pt idx="523">
                  <c:v>20.65</c:v>
                </c:pt>
                <c:pt idx="524">
                  <c:v>20.450001</c:v>
                </c:pt>
                <c:pt idx="525">
                  <c:v>20.445</c:v>
                </c:pt>
                <c:pt idx="526">
                  <c:v>20.139999</c:v>
                </c:pt>
                <c:pt idx="527">
                  <c:v>19.940000999999999</c:v>
                </c:pt>
                <c:pt idx="528">
                  <c:v>19.945</c:v>
                </c:pt>
                <c:pt idx="529">
                  <c:v>19.809999000000001</c:v>
                </c:pt>
                <c:pt idx="530">
                  <c:v>19.424999</c:v>
                </c:pt>
                <c:pt idx="531">
                  <c:v>19.684999000000001</c:v>
                </c:pt>
                <c:pt idx="532">
                  <c:v>19.764999</c:v>
                </c:pt>
                <c:pt idx="533">
                  <c:v>19.73</c:v>
                </c:pt>
                <c:pt idx="534">
                  <c:v>19.645</c:v>
                </c:pt>
                <c:pt idx="535">
                  <c:v>20.295000000000002</c:v>
                </c:pt>
                <c:pt idx="536">
                  <c:v>20.329999999999998</c:v>
                </c:pt>
                <c:pt idx="537">
                  <c:v>20.469999000000001</c:v>
                </c:pt>
                <c:pt idx="538">
                  <c:v>20.52</c:v>
                </c:pt>
                <c:pt idx="539">
                  <c:v>20.715</c:v>
                </c:pt>
                <c:pt idx="540">
                  <c:v>20.77</c:v>
                </c:pt>
                <c:pt idx="541">
                  <c:v>21.024999999999999</c:v>
                </c:pt>
                <c:pt idx="542">
                  <c:v>21.23</c:v>
                </c:pt>
                <c:pt idx="543">
                  <c:v>21.709999</c:v>
                </c:pt>
                <c:pt idx="544">
                  <c:v>21.6</c:v>
                </c:pt>
                <c:pt idx="545">
                  <c:v>21.864999999999998</c:v>
                </c:pt>
                <c:pt idx="546">
                  <c:v>21.620000999999998</c:v>
                </c:pt>
                <c:pt idx="547">
                  <c:v>21.774999999999999</c:v>
                </c:pt>
                <c:pt idx="548">
                  <c:v>21.635000000000002</c:v>
                </c:pt>
                <c:pt idx="549">
                  <c:v>21.684999000000001</c:v>
                </c:pt>
                <c:pt idx="550">
                  <c:v>21.75</c:v>
                </c:pt>
                <c:pt idx="551">
                  <c:v>21.855</c:v>
                </c:pt>
                <c:pt idx="552">
                  <c:v>21.799999</c:v>
                </c:pt>
                <c:pt idx="553">
                  <c:v>21.975000000000001</c:v>
                </c:pt>
                <c:pt idx="554">
                  <c:v>22.014999</c:v>
                </c:pt>
                <c:pt idx="555">
                  <c:v>22.309999000000001</c:v>
                </c:pt>
                <c:pt idx="556">
                  <c:v>22.530000999999999</c:v>
                </c:pt>
                <c:pt idx="557">
                  <c:v>22.34</c:v>
                </c:pt>
                <c:pt idx="558">
                  <c:v>22.235001</c:v>
                </c:pt>
                <c:pt idx="559">
                  <c:v>22.135000000000002</c:v>
                </c:pt>
                <c:pt idx="560">
                  <c:v>21.76</c:v>
                </c:pt>
                <c:pt idx="561">
                  <c:v>21.65</c:v>
                </c:pt>
                <c:pt idx="562">
                  <c:v>21.375</c:v>
                </c:pt>
                <c:pt idx="563">
                  <c:v>21.405000999999999</c:v>
                </c:pt>
                <c:pt idx="564">
                  <c:v>21.549999</c:v>
                </c:pt>
                <c:pt idx="565">
                  <c:v>21.700001</c:v>
                </c:pt>
                <c:pt idx="566">
                  <c:v>21.795000000000002</c:v>
                </c:pt>
                <c:pt idx="567">
                  <c:v>21.59</c:v>
                </c:pt>
                <c:pt idx="568">
                  <c:v>21.385000000000002</c:v>
                </c:pt>
                <c:pt idx="569">
                  <c:v>21.385000000000002</c:v>
                </c:pt>
                <c:pt idx="570">
                  <c:v>21.204999999999998</c:v>
                </c:pt>
                <c:pt idx="571">
                  <c:v>21.334999</c:v>
                </c:pt>
                <c:pt idx="572">
                  <c:v>21.41</c:v>
                </c:pt>
                <c:pt idx="573">
                  <c:v>21.475000000000001</c:v>
                </c:pt>
                <c:pt idx="574">
                  <c:v>21.26</c:v>
                </c:pt>
                <c:pt idx="575">
                  <c:v>21.385000000000002</c:v>
                </c:pt>
                <c:pt idx="576">
                  <c:v>21.26</c:v>
                </c:pt>
                <c:pt idx="577">
                  <c:v>21.075001</c:v>
                </c:pt>
                <c:pt idx="578">
                  <c:v>21.114999999999998</c:v>
                </c:pt>
                <c:pt idx="579">
                  <c:v>21.129999000000002</c:v>
                </c:pt>
                <c:pt idx="580">
                  <c:v>20.924999</c:v>
                </c:pt>
                <c:pt idx="581">
                  <c:v>21.15</c:v>
                </c:pt>
                <c:pt idx="582">
                  <c:v>20.975000000000001</c:v>
                </c:pt>
                <c:pt idx="583">
                  <c:v>20.855</c:v>
                </c:pt>
                <c:pt idx="584">
                  <c:v>20.655000999999999</c:v>
                </c:pt>
                <c:pt idx="585">
                  <c:v>20.6</c:v>
                </c:pt>
                <c:pt idx="586">
                  <c:v>20.49</c:v>
                </c:pt>
                <c:pt idx="587">
                  <c:v>20.844999000000001</c:v>
                </c:pt>
                <c:pt idx="588">
                  <c:v>21.014999</c:v>
                </c:pt>
                <c:pt idx="589">
                  <c:v>21.09</c:v>
                </c:pt>
                <c:pt idx="590">
                  <c:v>20.98</c:v>
                </c:pt>
                <c:pt idx="591">
                  <c:v>20.549999</c:v>
                </c:pt>
                <c:pt idx="592">
                  <c:v>20.48</c:v>
                </c:pt>
                <c:pt idx="593">
                  <c:v>20.41</c:v>
                </c:pt>
                <c:pt idx="594">
                  <c:v>20.530000999999999</c:v>
                </c:pt>
                <c:pt idx="595">
                  <c:v>20.6</c:v>
                </c:pt>
                <c:pt idx="596">
                  <c:v>20.629999000000002</c:v>
                </c:pt>
                <c:pt idx="597">
                  <c:v>20.524999999999999</c:v>
                </c:pt>
                <c:pt idx="598">
                  <c:v>20.704999999999998</c:v>
                </c:pt>
                <c:pt idx="599">
                  <c:v>20.65</c:v>
                </c:pt>
                <c:pt idx="600">
                  <c:v>20.864999999999998</c:v>
                </c:pt>
                <c:pt idx="601">
                  <c:v>20.825001</c:v>
                </c:pt>
                <c:pt idx="602">
                  <c:v>20.93</c:v>
                </c:pt>
                <c:pt idx="603">
                  <c:v>20.99</c:v>
                </c:pt>
                <c:pt idx="604">
                  <c:v>20.954999999999998</c:v>
                </c:pt>
                <c:pt idx="605">
                  <c:v>21.094999000000001</c:v>
                </c:pt>
                <c:pt idx="606">
                  <c:v>20.975000000000001</c:v>
                </c:pt>
                <c:pt idx="607">
                  <c:v>20.815000999999999</c:v>
                </c:pt>
                <c:pt idx="608">
                  <c:v>20.485001</c:v>
                </c:pt>
                <c:pt idx="609">
                  <c:v>20.57</c:v>
                </c:pt>
                <c:pt idx="610">
                  <c:v>20.795000000000002</c:v>
                </c:pt>
                <c:pt idx="611">
                  <c:v>20.495000999999998</c:v>
                </c:pt>
                <c:pt idx="612">
                  <c:v>20.469999000000001</c:v>
                </c:pt>
                <c:pt idx="613">
                  <c:v>20.34</c:v>
                </c:pt>
                <c:pt idx="614">
                  <c:v>21.055</c:v>
                </c:pt>
                <c:pt idx="615">
                  <c:v>22.07</c:v>
                </c:pt>
                <c:pt idx="616">
                  <c:v>22.719999000000001</c:v>
                </c:pt>
                <c:pt idx="617">
                  <c:v>22.825001</c:v>
                </c:pt>
                <c:pt idx="618">
                  <c:v>22.85</c:v>
                </c:pt>
                <c:pt idx="619">
                  <c:v>23.165001</c:v>
                </c:pt>
                <c:pt idx="620">
                  <c:v>23.25</c:v>
                </c:pt>
                <c:pt idx="621">
                  <c:v>23.200001</c:v>
                </c:pt>
                <c:pt idx="622">
                  <c:v>23.274999999999999</c:v>
                </c:pt>
                <c:pt idx="623">
                  <c:v>23.395</c:v>
                </c:pt>
                <c:pt idx="624">
                  <c:v>23.225000000000001</c:v>
                </c:pt>
                <c:pt idx="625">
                  <c:v>23.559999000000001</c:v>
                </c:pt>
                <c:pt idx="626">
                  <c:v>23.495000999999998</c:v>
                </c:pt>
                <c:pt idx="627">
                  <c:v>23.424999</c:v>
                </c:pt>
                <c:pt idx="628">
                  <c:v>23.75</c:v>
                </c:pt>
                <c:pt idx="629">
                  <c:v>23.434999000000001</c:v>
                </c:pt>
                <c:pt idx="630">
                  <c:v>23.280000999999999</c:v>
                </c:pt>
                <c:pt idx="631">
                  <c:v>23</c:v>
                </c:pt>
                <c:pt idx="632">
                  <c:v>23.16</c:v>
                </c:pt>
                <c:pt idx="633">
                  <c:v>23.02</c:v>
                </c:pt>
                <c:pt idx="634">
                  <c:v>22.704999999999998</c:v>
                </c:pt>
                <c:pt idx="635">
                  <c:v>22.75</c:v>
                </c:pt>
                <c:pt idx="636">
                  <c:v>22.465</c:v>
                </c:pt>
                <c:pt idx="637">
                  <c:v>22.645</c:v>
                </c:pt>
                <c:pt idx="638">
                  <c:v>22.754999000000002</c:v>
                </c:pt>
                <c:pt idx="639">
                  <c:v>23.059999000000001</c:v>
                </c:pt>
                <c:pt idx="640">
                  <c:v>23.605</c:v>
                </c:pt>
                <c:pt idx="641">
                  <c:v>24.129999000000002</c:v>
                </c:pt>
                <c:pt idx="642">
                  <c:v>24.184999000000001</c:v>
                </c:pt>
                <c:pt idx="643">
                  <c:v>24.549999</c:v>
                </c:pt>
                <c:pt idx="644">
                  <c:v>24.389999</c:v>
                </c:pt>
                <c:pt idx="645">
                  <c:v>24.5</c:v>
                </c:pt>
                <c:pt idx="646">
                  <c:v>24.274999999999999</c:v>
                </c:pt>
                <c:pt idx="647">
                  <c:v>24.25</c:v>
                </c:pt>
                <c:pt idx="648">
                  <c:v>24.225000000000001</c:v>
                </c:pt>
                <c:pt idx="649">
                  <c:v>23.985001</c:v>
                </c:pt>
                <c:pt idx="650">
                  <c:v>23.954999999999998</c:v>
                </c:pt>
                <c:pt idx="651">
                  <c:v>23.9</c:v>
                </c:pt>
                <c:pt idx="652">
                  <c:v>23.389999</c:v>
                </c:pt>
                <c:pt idx="653">
                  <c:v>23.26</c:v>
                </c:pt>
                <c:pt idx="654">
                  <c:v>23.459999</c:v>
                </c:pt>
                <c:pt idx="655">
                  <c:v>23.465</c:v>
                </c:pt>
                <c:pt idx="656">
                  <c:v>23.75</c:v>
                </c:pt>
                <c:pt idx="657">
                  <c:v>23.655000999999999</c:v>
                </c:pt>
                <c:pt idx="658">
                  <c:v>23.370000999999998</c:v>
                </c:pt>
                <c:pt idx="659">
                  <c:v>23.344999000000001</c:v>
                </c:pt>
                <c:pt idx="660">
                  <c:v>23.549999</c:v>
                </c:pt>
                <c:pt idx="661">
                  <c:v>23.5</c:v>
                </c:pt>
                <c:pt idx="662">
                  <c:v>23.764999</c:v>
                </c:pt>
                <c:pt idx="663">
                  <c:v>24.055</c:v>
                </c:pt>
                <c:pt idx="664">
                  <c:v>24.375</c:v>
                </c:pt>
                <c:pt idx="665">
                  <c:v>24.450001</c:v>
                </c:pt>
                <c:pt idx="666">
                  <c:v>24.204999999999998</c:v>
                </c:pt>
                <c:pt idx="667">
                  <c:v>23.795000000000002</c:v>
                </c:pt>
                <c:pt idx="668">
                  <c:v>23.764999</c:v>
                </c:pt>
                <c:pt idx="669">
                  <c:v>23.66</c:v>
                </c:pt>
                <c:pt idx="670">
                  <c:v>23.870000999999998</c:v>
                </c:pt>
                <c:pt idx="671">
                  <c:v>23.389999</c:v>
                </c:pt>
                <c:pt idx="672">
                  <c:v>23.024999999999999</c:v>
                </c:pt>
                <c:pt idx="673">
                  <c:v>23.485001</c:v>
                </c:pt>
                <c:pt idx="674">
                  <c:v>22.855</c:v>
                </c:pt>
                <c:pt idx="675">
                  <c:v>22.92</c:v>
                </c:pt>
                <c:pt idx="676">
                  <c:v>23.26</c:v>
                </c:pt>
                <c:pt idx="677">
                  <c:v>23.049999</c:v>
                </c:pt>
                <c:pt idx="678">
                  <c:v>23.014999</c:v>
                </c:pt>
                <c:pt idx="679">
                  <c:v>22.475000000000001</c:v>
                </c:pt>
                <c:pt idx="680">
                  <c:v>22.215</c:v>
                </c:pt>
                <c:pt idx="681">
                  <c:v>22.450001</c:v>
                </c:pt>
                <c:pt idx="682">
                  <c:v>22.445</c:v>
                </c:pt>
                <c:pt idx="683">
                  <c:v>22.715</c:v>
                </c:pt>
                <c:pt idx="684">
                  <c:v>22.879999000000002</c:v>
                </c:pt>
                <c:pt idx="685">
                  <c:v>22.969999000000001</c:v>
                </c:pt>
                <c:pt idx="686">
                  <c:v>22.99</c:v>
                </c:pt>
                <c:pt idx="687">
                  <c:v>22.73</c:v>
                </c:pt>
                <c:pt idx="688">
                  <c:v>22.4</c:v>
                </c:pt>
                <c:pt idx="689">
                  <c:v>22.274999999999999</c:v>
                </c:pt>
                <c:pt idx="690">
                  <c:v>22.495000999999998</c:v>
                </c:pt>
                <c:pt idx="691">
                  <c:v>22.459999</c:v>
                </c:pt>
                <c:pt idx="692">
                  <c:v>22.26</c:v>
                </c:pt>
                <c:pt idx="693">
                  <c:v>22.26</c:v>
                </c:pt>
                <c:pt idx="694">
                  <c:v>22.43</c:v>
                </c:pt>
                <c:pt idx="695">
                  <c:v>22.575001</c:v>
                </c:pt>
                <c:pt idx="696">
                  <c:v>22.360001</c:v>
                </c:pt>
                <c:pt idx="697">
                  <c:v>22.379999000000002</c:v>
                </c:pt>
                <c:pt idx="698">
                  <c:v>22.950001</c:v>
                </c:pt>
                <c:pt idx="699">
                  <c:v>23</c:v>
                </c:pt>
                <c:pt idx="700">
                  <c:v>23.084999</c:v>
                </c:pt>
                <c:pt idx="701">
                  <c:v>23.165001</c:v>
                </c:pt>
                <c:pt idx="702">
                  <c:v>23.024999999999999</c:v>
                </c:pt>
                <c:pt idx="703">
                  <c:v>23.43</c:v>
                </c:pt>
                <c:pt idx="704">
                  <c:v>23.620000999999998</c:v>
                </c:pt>
                <c:pt idx="705">
                  <c:v>23.51</c:v>
                </c:pt>
                <c:pt idx="706">
                  <c:v>23.559999000000001</c:v>
                </c:pt>
                <c:pt idx="707">
                  <c:v>23.325001</c:v>
                </c:pt>
                <c:pt idx="708">
                  <c:v>23.700001</c:v>
                </c:pt>
                <c:pt idx="709">
                  <c:v>23.975000000000001</c:v>
                </c:pt>
                <c:pt idx="710">
                  <c:v>24.200001</c:v>
                </c:pt>
                <c:pt idx="711">
                  <c:v>24.395</c:v>
                </c:pt>
                <c:pt idx="712">
                  <c:v>24.514999</c:v>
                </c:pt>
                <c:pt idx="713">
                  <c:v>24.125</c:v>
                </c:pt>
                <c:pt idx="714">
                  <c:v>24.209999</c:v>
                </c:pt>
                <c:pt idx="715">
                  <c:v>24.75</c:v>
                </c:pt>
                <c:pt idx="716">
                  <c:v>24.434999000000001</c:v>
                </c:pt>
                <c:pt idx="717">
                  <c:v>24.024999999999999</c:v>
                </c:pt>
                <c:pt idx="718">
                  <c:v>24.200001</c:v>
                </c:pt>
                <c:pt idx="719">
                  <c:v>24.264999</c:v>
                </c:pt>
                <c:pt idx="720">
                  <c:v>24.204999999999998</c:v>
                </c:pt>
                <c:pt idx="721">
                  <c:v>24.424999</c:v>
                </c:pt>
                <c:pt idx="722">
                  <c:v>24.58</c:v>
                </c:pt>
                <c:pt idx="723">
                  <c:v>24.299999</c:v>
                </c:pt>
                <c:pt idx="724">
                  <c:v>25.15</c:v>
                </c:pt>
                <c:pt idx="725">
                  <c:v>25.614999999999998</c:v>
                </c:pt>
                <c:pt idx="726">
                  <c:v>25.389999</c:v>
                </c:pt>
                <c:pt idx="727">
                  <c:v>25.75</c:v>
                </c:pt>
                <c:pt idx="728">
                  <c:v>25.549999</c:v>
                </c:pt>
                <c:pt idx="729">
                  <c:v>25.075001</c:v>
                </c:pt>
                <c:pt idx="730">
                  <c:v>25.204999999999998</c:v>
                </c:pt>
                <c:pt idx="731">
                  <c:v>24.99</c:v>
                </c:pt>
                <c:pt idx="732">
                  <c:v>24.895</c:v>
                </c:pt>
                <c:pt idx="733">
                  <c:v>24.684999000000001</c:v>
                </c:pt>
                <c:pt idx="734">
                  <c:v>23.57</c:v>
                </c:pt>
                <c:pt idx="735">
                  <c:v>23.51</c:v>
                </c:pt>
                <c:pt idx="736">
                  <c:v>23.495000999999998</c:v>
                </c:pt>
                <c:pt idx="737">
                  <c:v>23.49</c:v>
                </c:pt>
                <c:pt idx="738">
                  <c:v>23.295000000000002</c:v>
                </c:pt>
                <c:pt idx="739">
                  <c:v>23.84</c:v>
                </c:pt>
                <c:pt idx="740">
                  <c:v>23.93</c:v>
                </c:pt>
                <c:pt idx="741">
                  <c:v>24.204999999999998</c:v>
                </c:pt>
                <c:pt idx="742">
                  <c:v>24.035</c:v>
                </c:pt>
                <c:pt idx="743">
                  <c:v>24.32</c:v>
                </c:pt>
                <c:pt idx="744">
                  <c:v>24.504999000000002</c:v>
                </c:pt>
                <c:pt idx="745">
                  <c:v>23.4</c:v>
                </c:pt>
                <c:pt idx="746">
                  <c:v>23.424999</c:v>
                </c:pt>
                <c:pt idx="747">
                  <c:v>23.225000000000001</c:v>
                </c:pt>
                <c:pt idx="748">
                  <c:v>23.4</c:v>
                </c:pt>
                <c:pt idx="749">
                  <c:v>23.165001</c:v>
                </c:pt>
                <c:pt idx="750">
                  <c:v>23.25</c:v>
                </c:pt>
                <c:pt idx="751">
                  <c:v>23.15</c:v>
                </c:pt>
                <c:pt idx="752">
                  <c:v>22.875</c:v>
                </c:pt>
                <c:pt idx="753">
                  <c:v>22.809999000000001</c:v>
                </c:pt>
                <c:pt idx="754">
                  <c:v>22.77</c:v>
                </c:pt>
                <c:pt idx="755">
                  <c:v>22.764999</c:v>
                </c:pt>
                <c:pt idx="756">
                  <c:v>22.559999000000001</c:v>
                </c:pt>
                <c:pt idx="757">
                  <c:v>22.76</c:v>
                </c:pt>
                <c:pt idx="758">
                  <c:v>23.1</c:v>
                </c:pt>
                <c:pt idx="759">
                  <c:v>23.120000999999998</c:v>
                </c:pt>
                <c:pt idx="760">
                  <c:v>23.07</c:v>
                </c:pt>
                <c:pt idx="761">
                  <c:v>23.290001</c:v>
                </c:pt>
                <c:pt idx="762">
                  <c:v>23.125</c:v>
                </c:pt>
                <c:pt idx="763">
                  <c:v>23.200001</c:v>
                </c:pt>
                <c:pt idx="764">
                  <c:v>23.165001</c:v>
                </c:pt>
                <c:pt idx="765">
                  <c:v>23.274999999999999</c:v>
                </c:pt>
                <c:pt idx="766">
                  <c:v>23.235001</c:v>
                </c:pt>
                <c:pt idx="767">
                  <c:v>22.924999</c:v>
                </c:pt>
                <c:pt idx="768">
                  <c:v>23.780000999999999</c:v>
                </c:pt>
                <c:pt idx="769">
                  <c:v>24.545000000000002</c:v>
                </c:pt>
                <c:pt idx="770">
                  <c:v>24.9</c:v>
                </c:pt>
                <c:pt idx="771">
                  <c:v>25.469999000000001</c:v>
                </c:pt>
                <c:pt idx="772">
                  <c:v>25.459999</c:v>
                </c:pt>
                <c:pt idx="773">
                  <c:v>25.01</c:v>
                </c:pt>
                <c:pt idx="774">
                  <c:v>25.59</c:v>
                </c:pt>
                <c:pt idx="775">
                  <c:v>25.465</c:v>
                </c:pt>
                <c:pt idx="776">
                  <c:v>25.450001</c:v>
                </c:pt>
                <c:pt idx="777">
                  <c:v>25.195</c:v>
                </c:pt>
                <c:pt idx="778">
                  <c:v>25.6</c:v>
                </c:pt>
                <c:pt idx="779">
                  <c:v>25.360001</c:v>
                </c:pt>
                <c:pt idx="780">
                  <c:v>25.864999999999998</c:v>
                </c:pt>
                <c:pt idx="781">
                  <c:v>25.375</c:v>
                </c:pt>
                <c:pt idx="782">
                  <c:v>25.35</c:v>
                </c:pt>
                <c:pt idx="783">
                  <c:v>25.26</c:v>
                </c:pt>
                <c:pt idx="784">
                  <c:v>25.424999</c:v>
                </c:pt>
                <c:pt idx="785">
                  <c:v>25.114999999999998</c:v>
                </c:pt>
                <c:pt idx="786">
                  <c:v>25.27</c:v>
                </c:pt>
                <c:pt idx="787">
                  <c:v>25.5</c:v>
                </c:pt>
                <c:pt idx="788">
                  <c:v>25.625</c:v>
                </c:pt>
                <c:pt idx="789">
                  <c:v>25.690000999999999</c:v>
                </c:pt>
                <c:pt idx="790">
                  <c:v>25.565000999999999</c:v>
                </c:pt>
                <c:pt idx="791">
                  <c:v>25.355</c:v>
                </c:pt>
                <c:pt idx="792">
                  <c:v>25.43</c:v>
                </c:pt>
                <c:pt idx="793">
                  <c:v>25.584999</c:v>
                </c:pt>
                <c:pt idx="794">
                  <c:v>25.75</c:v>
                </c:pt>
                <c:pt idx="795">
                  <c:v>25.809999000000001</c:v>
                </c:pt>
                <c:pt idx="796">
                  <c:v>26.065000999999999</c:v>
                </c:pt>
                <c:pt idx="797">
                  <c:v>26.465</c:v>
                </c:pt>
                <c:pt idx="798">
                  <c:v>26.614999999999998</c:v>
                </c:pt>
                <c:pt idx="799">
                  <c:v>26.985001</c:v>
                </c:pt>
                <c:pt idx="800">
                  <c:v>26.725000000000001</c:v>
                </c:pt>
                <c:pt idx="801">
                  <c:v>26.860001</c:v>
                </c:pt>
                <c:pt idx="802">
                  <c:v>26.9</c:v>
                </c:pt>
                <c:pt idx="803">
                  <c:v>27.504999000000002</c:v>
                </c:pt>
                <c:pt idx="804">
                  <c:v>27.565000999999999</c:v>
                </c:pt>
                <c:pt idx="805">
                  <c:v>27.610001</c:v>
                </c:pt>
                <c:pt idx="806">
                  <c:v>27.870000999999998</c:v>
                </c:pt>
                <c:pt idx="807">
                  <c:v>27.42</c:v>
                </c:pt>
                <c:pt idx="808">
                  <c:v>27.295000000000002</c:v>
                </c:pt>
                <c:pt idx="809">
                  <c:v>27.25</c:v>
                </c:pt>
                <c:pt idx="810">
                  <c:v>27.299999</c:v>
                </c:pt>
                <c:pt idx="811">
                  <c:v>27.535</c:v>
                </c:pt>
                <c:pt idx="812">
                  <c:v>27.375</c:v>
                </c:pt>
                <c:pt idx="813">
                  <c:v>27.16</c:v>
                </c:pt>
                <c:pt idx="814">
                  <c:v>26.945</c:v>
                </c:pt>
                <c:pt idx="815">
                  <c:v>26.85</c:v>
                </c:pt>
                <c:pt idx="816">
                  <c:v>27.48</c:v>
                </c:pt>
                <c:pt idx="817">
                  <c:v>26.625</c:v>
                </c:pt>
                <c:pt idx="818">
                  <c:v>26.495000999999998</c:v>
                </c:pt>
                <c:pt idx="819">
                  <c:v>26.51</c:v>
                </c:pt>
                <c:pt idx="820">
                  <c:v>26.215</c:v>
                </c:pt>
                <c:pt idx="821">
                  <c:v>26.475000000000001</c:v>
                </c:pt>
                <c:pt idx="822">
                  <c:v>26.295000000000002</c:v>
                </c:pt>
                <c:pt idx="823">
                  <c:v>26.450001</c:v>
                </c:pt>
                <c:pt idx="824">
                  <c:v>26.475000000000001</c:v>
                </c:pt>
                <c:pt idx="825">
                  <c:v>26.1</c:v>
                </c:pt>
                <c:pt idx="826">
                  <c:v>26.469999000000001</c:v>
                </c:pt>
                <c:pt idx="827">
                  <c:v>26.825001</c:v>
                </c:pt>
                <c:pt idx="828">
                  <c:v>27.334999</c:v>
                </c:pt>
                <c:pt idx="829">
                  <c:v>27.049999</c:v>
                </c:pt>
                <c:pt idx="830">
                  <c:v>26.98</c:v>
                </c:pt>
                <c:pt idx="831">
                  <c:v>26.895</c:v>
                </c:pt>
                <c:pt idx="832">
                  <c:v>26.235001</c:v>
                </c:pt>
                <c:pt idx="833">
                  <c:v>26.745000999999998</c:v>
                </c:pt>
                <c:pt idx="834">
                  <c:v>26.83</c:v>
                </c:pt>
                <c:pt idx="835">
                  <c:v>26.875</c:v>
                </c:pt>
                <c:pt idx="836">
                  <c:v>27.85</c:v>
                </c:pt>
                <c:pt idx="837">
                  <c:v>28.549999</c:v>
                </c:pt>
                <c:pt idx="838">
                  <c:v>28.15</c:v>
                </c:pt>
                <c:pt idx="839">
                  <c:v>28.309999000000001</c:v>
                </c:pt>
                <c:pt idx="840">
                  <c:v>28.864999999999998</c:v>
                </c:pt>
                <c:pt idx="841">
                  <c:v>28.614999999999998</c:v>
                </c:pt>
                <c:pt idx="842">
                  <c:v>28.375</c:v>
                </c:pt>
                <c:pt idx="843">
                  <c:v>28.465</c:v>
                </c:pt>
                <c:pt idx="844">
                  <c:v>28.465</c:v>
                </c:pt>
                <c:pt idx="845">
                  <c:v>28.145</c:v>
                </c:pt>
                <c:pt idx="846">
                  <c:v>28.684999000000001</c:v>
                </c:pt>
                <c:pt idx="847">
                  <c:v>29.594999000000001</c:v>
                </c:pt>
                <c:pt idx="848">
                  <c:v>29.91</c:v>
                </c:pt>
                <c:pt idx="849">
                  <c:v>30.035</c:v>
                </c:pt>
                <c:pt idx="850">
                  <c:v>29.450001</c:v>
                </c:pt>
                <c:pt idx="851">
                  <c:v>29.855</c:v>
                </c:pt>
                <c:pt idx="852">
                  <c:v>29.875</c:v>
                </c:pt>
                <c:pt idx="853">
                  <c:v>30.17</c:v>
                </c:pt>
                <c:pt idx="854">
                  <c:v>30.174999</c:v>
                </c:pt>
                <c:pt idx="855">
                  <c:v>29.75</c:v>
                </c:pt>
                <c:pt idx="856">
                  <c:v>29.17</c:v>
                </c:pt>
                <c:pt idx="857">
                  <c:v>28.715</c:v>
                </c:pt>
                <c:pt idx="858">
                  <c:v>28.299999</c:v>
                </c:pt>
                <c:pt idx="859">
                  <c:v>28.575001</c:v>
                </c:pt>
                <c:pt idx="860">
                  <c:v>29.264999</c:v>
                </c:pt>
                <c:pt idx="861">
                  <c:v>29.26</c:v>
                </c:pt>
                <c:pt idx="862">
                  <c:v>29.790001</c:v>
                </c:pt>
                <c:pt idx="863">
                  <c:v>30.684999000000001</c:v>
                </c:pt>
                <c:pt idx="864">
                  <c:v>30.465</c:v>
                </c:pt>
                <c:pt idx="865">
                  <c:v>31</c:v>
                </c:pt>
                <c:pt idx="866">
                  <c:v>29.864999999999998</c:v>
                </c:pt>
                <c:pt idx="867">
                  <c:v>30.424999</c:v>
                </c:pt>
                <c:pt idx="868">
                  <c:v>30.514999</c:v>
                </c:pt>
                <c:pt idx="869">
                  <c:v>30.174999</c:v>
                </c:pt>
                <c:pt idx="870">
                  <c:v>30.065000999999999</c:v>
                </c:pt>
                <c:pt idx="871">
                  <c:v>30.16</c:v>
                </c:pt>
                <c:pt idx="872">
                  <c:v>30.65</c:v>
                </c:pt>
                <c:pt idx="873">
                  <c:v>30.434999000000001</c:v>
                </c:pt>
                <c:pt idx="874">
                  <c:v>30.49</c:v>
                </c:pt>
                <c:pt idx="875">
                  <c:v>30.325001</c:v>
                </c:pt>
                <c:pt idx="876">
                  <c:v>30.5</c:v>
                </c:pt>
                <c:pt idx="877">
                  <c:v>30.135000000000002</c:v>
                </c:pt>
                <c:pt idx="878">
                  <c:v>30.545000000000002</c:v>
                </c:pt>
                <c:pt idx="879">
                  <c:v>31.120000999999998</c:v>
                </c:pt>
                <c:pt idx="880">
                  <c:v>31.35</c:v>
                </c:pt>
                <c:pt idx="881">
                  <c:v>31.055</c:v>
                </c:pt>
                <c:pt idx="882">
                  <c:v>31.495000999999998</c:v>
                </c:pt>
                <c:pt idx="883">
                  <c:v>31.614999999999998</c:v>
                </c:pt>
                <c:pt idx="884">
                  <c:v>31.5</c:v>
                </c:pt>
                <c:pt idx="885">
                  <c:v>31.559999000000001</c:v>
                </c:pt>
                <c:pt idx="886">
                  <c:v>31.51</c:v>
                </c:pt>
                <c:pt idx="887">
                  <c:v>31.610001</c:v>
                </c:pt>
                <c:pt idx="888">
                  <c:v>31.66</c:v>
                </c:pt>
                <c:pt idx="889">
                  <c:v>32.154998999999997</c:v>
                </c:pt>
                <c:pt idx="890">
                  <c:v>32.404998999999997</c:v>
                </c:pt>
                <c:pt idx="891">
                  <c:v>32.57</c:v>
                </c:pt>
                <c:pt idx="892">
                  <c:v>32.715000000000003</c:v>
                </c:pt>
                <c:pt idx="893">
                  <c:v>32.195</c:v>
                </c:pt>
                <c:pt idx="894">
                  <c:v>31.635000000000002</c:v>
                </c:pt>
                <c:pt idx="895">
                  <c:v>31.08</c:v>
                </c:pt>
                <c:pt idx="896">
                  <c:v>30.674999</c:v>
                </c:pt>
                <c:pt idx="897">
                  <c:v>30.815000999999999</c:v>
                </c:pt>
                <c:pt idx="898">
                  <c:v>31.5</c:v>
                </c:pt>
                <c:pt idx="899">
                  <c:v>31.25</c:v>
                </c:pt>
                <c:pt idx="900">
                  <c:v>31.535</c:v>
                </c:pt>
                <c:pt idx="901">
                  <c:v>31.155000999999999</c:v>
                </c:pt>
                <c:pt idx="902">
                  <c:v>31.395</c:v>
                </c:pt>
                <c:pt idx="903">
                  <c:v>31.1</c:v>
                </c:pt>
                <c:pt idx="904">
                  <c:v>31.610001</c:v>
                </c:pt>
                <c:pt idx="905">
                  <c:v>31.639999</c:v>
                </c:pt>
                <c:pt idx="906">
                  <c:v>31.725000000000001</c:v>
                </c:pt>
                <c:pt idx="907">
                  <c:v>31.629999000000002</c:v>
                </c:pt>
                <c:pt idx="908">
                  <c:v>31.530000999999999</c:v>
                </c:pt>
                <c:pt idx="909">
                  <c:v>31.535</c:v>
                </c:pt>
                <c:pt idx="910">
                  <c:v>31.495000999999998</c:v>
                </c:pt>
                <c:pt idx="911">
                  <c:v>31.25</c:v>
                </c:pt>
                <c:pt idx="912">
                  <c:v>31.440000999999999</c:v>
                </c:pt>
                <c:pt idx="913">
                  <c:v>31.66</c:v>
                </c:pt>
                <c:pt idx="914">
                  <c:v>31.575001</c:v>
                </c:pt>
                <c:pt idx="915">
                  <c:v>31.49</c:v>
                </c:pt>
                <c:pt idx="916">
                  <c:v>30.950001</c:v>
                </c:pt>
                <c:pt idx="917">
                  <c:v>31.055</c:v>
                </c:pt>
                <c:pt idx="918">
                  <c:v>30.704999999999998</c:v>
                </c:pt>
                <c:pt idx="919">
                  <c:v>30.565000999999999</c:v>
                </c:pt>
                <c:pt idx="920">
                  <c:v>31.165001</c:v>
                </c:pt>
                <c:pt idx="921">
                  <c:v>30.995000999999998</c:v>
                </c:pt>
                <c:pt idx="922">
                  <c:v>31.48</c:v>
                </c:pt>
                <c:pt idx="923">
                  <c:v>31.620000999999998</c:v>
                </c:pt>
                <c:pt idx="924">
                  <c:v>32.075001</c:v>
                </c:pt>
                <c:pt idx="925">
                  <c:v>33.005001</c:v>
                </c:pt>
                <c:pt idx="926">
                  <c:v>33.134998000000003</c:v>
                </c:pt>
                <c:pt idx="927">
                  <c:v>32.790000999999997</c:v>
                </c:pt>
                <c:pt idx="928">
                  <c:v>32.610000999999997</c:v>
                </c:pt>
                <c:pt idx="929">
                  <c:v>33.185001</c:v>
                </c:pt>
                <c:pt idx="930">
                  <c:v>30.690000999999999</c:v>
                </c:pt>
                <c:pt idx="931">
                  <c:v>29.58</c:v>
                </c:pt>
                <c:pt idx="932">
                  <c:v>29.915001</c:v>
                </c:pt>
                <c:pt idx="933">
                  <c:v>29.35</c:v>
                </c:pt>
                <c:pt idx="934">
                  <c:v>30.055</c:v>
                </c:pt>
                <c:pt idx="935">
                  <c:v>30.629999000000002</c:v>
                </c:pt>
                <c:pt idx="936">
                  <c:v>30.299999</c:v>
                </c:pt>
                <c:pt idx="937">
                  <c:v>30.575001</c:v>
                </c:pt>
                <c:pt idx="938">
                  <c:v>30.700001</c:v>
                </c:pt>
                <c:pt idx="939">
                  <c:v>30</c:v>
                </c:pt>
                <c:pt idx="940">
                  <c:v>28.985001</c:v>
                </c:pt>
                <c:pt idx="941">
                  <c:v>28.75</c:v>
                </c:pt>
                <c:pt idx="942">
                  <c:v>29.045000000000002</c:v>
                </c:pt>
                <c:pt idx="943">
                  <c:v>29.23</c:v>
                </c:pt>
                <c:pt idx="944">
                  <c:v>29.084999</c:v>
                </c:pt>
                <c:pt idx="945">
                  <c:v>29.114999999999998</c:v>
                </c:pt>
                <c:pt idx="946">
                  <c:v>28.790001</c:v>
                </c:pt>
                <c:pt idx="947">
                  <c:v>28.719999000000001</c:v>
                </c:pt>
                <c:pt idx="948">
                  <c:v>28.49</c:v>
                </c:pt>
                <c:pt idx="949">
                  <c:v>28.65</c:v>
                </c:pt>
                <c:pt idx="950">
                  <c:v>28.695</c:v>
                </c:pt>
                <c:pt idx="951">
                  <c:v>28.120000999999998</c:v>
                </c:pt>
                <c:pt idx="952">
                  <c:v>28.459999</c:v>
                </c:pt>
                <c:pt idx="953">
                  <c:v>29.280000999999999</c:v>
                </c:pt>
                <c:pt idx="954">
                  <c:v>28.945</c:v>
                </c:pt>
                <c:pt idx="955">
                  <c:v>28.565000999999999</c:v>
                </c:pt>
                <c:pt idx="956">
                  <c:v>28.889999</c:v>
                </c:pt>
                <c:pt idx="957">
                  <c:v>28.674999</c:v>
                </c:pt>
                <c:pt idx="958">
                  <c:v>28.200001</c:v>
                </c:pt>
                <c:pt idx="959">
                  <c:v>28.42</c:v>
                </c:pt>
                <c:pt idx="960">
                  <c:v>28.530000999999999</c:v>
                </c:pt>
                <c:pt idx="961">
                  <c:v>28.280000999999999</c:v>
                </c:pt>
                <c:pt idx="962">
                  <c:v>28.74</c:v>
                </c:pt>
                <c:pt idx="963">
                  <c:v>28.524999999999999</c:v>
                </c:pt>
                <c:pt idx="964">
                  <c:v>28.344999000000001</c:v>
                </c:pt>
                <c:pt idx="965">
                  <c:v>28</c:v>
                </c:pt>
                <c:pt idx="966">
                  <c:v>27.790001</c:v>
                </c:pt>
                <c:pt idx="967">
                  <c:v>26.83</c:v>
                </c:pt>
                <c:pt idx="968">
                  <c:v>26.9</c:v>
                </c:pt>
                <c:pt idx="969">
                  <c:v>26.83</c:v>
                </c:pt>
                <c:pt idx="970">
                  <c:v>26.815000999999999</c:v>
                </c:pt>
                <c:pt idx="971">
                  <c:v>26.790001</c:v>
                </c:pt>
                <c:pt idx="972">
                  <c:v>26.825001</c:v>
                </c:pt>
                <c:pt idx="973">
                  <c:v>26.9</c:v>
                </c:pt>
                <c:pt idx="974">
                  <c:v>26.774999999999999</c:v>
                </c:pt>
                <c:pt idx="975">
                  <c:v>26.945</c:v>
                </c:pt>
                <c:pt idx="976">
                  <c:v>27.645</c:v>
                </c:pt>
                <c:pt idx="977">
                  <c:v>27.764999</c:v>
                </c:pt>
                <c:pt idx="978">
                  <c:v>27.209999</c:v>
                </c:pt>
                <c:pt idx="979">
                  <c:v>27.15</c:v>
                </c:pt>
                <c:pt idx="980">
                  <c:v>27.125</c:v>
                </c:pt>
                <c:pt idx="981">
                  <c:v>27.540001</c:v>
                </c:pt>
                <c:pt idx="982">
                  <c:v>28.174999</c:v>
                </c:pt>
                <c:pt idx="983">
                  <c:v>28.555</c:v>
                </c:pt>
                <c:pt idx="984">
                  <c:v>28.5</c:v>
                </c:pt>
                <c:pt idx="985">
                  <c:v>28.465</c:v>
                </c:pt>
                <c:pt idx="986">
                  <c:v>28.375</c:v>
                </c:pt>
                <c:pt idx="987">
                  <c:v>28.040001</c:v>
                </c:pt>
                <c:pt idx="988">
                  <c:v>28.200001</c:v>
                </c:pt>
                <c:pt idx="989">
                  <c:v>28.405000999999999</c:v>
                </c:pt>
                <c:pt idx="990">
                  <c:v>27.825001</c:v>
                </c:pt>
                <c:pt idx="991">
                  <c:v>27.42</c:v>
                </c:pt>
                <c:pt idx="992">
                  <c:v>27.49</c:v>
                </c:pt>
                <c:pt idx="993">
                  <c:v>27.774999999999999</c:v>
                </c:pt>
                <c:pt idx="994">
                  <c:v>27.975000000000001</c:v>
                </c:pt>
                <c:pt idx="995">
                  <c:v>28.700001</c:v>
                </c:pt>
                <c:pt idx="996">
                  <c:v>28.85</c:v>
                </c:pt>
                <c:pt idx="997">
                  <c:v>28.924999</c:v>
                </c:pt>
                <c:pt idx="998">
                  <c:v>29.389999</c:v>
                </c:pt>
                <c:pt idx="999">
                  <c:v>29</c:v>
                </c:pt>
                <c:pt idx="1000">
                  <c:v>28.73</c:v>
                </c:pt>
                <c:pt idx="1001">
                  <c:v>28.405000999999999</c:v>
                </c:pt>
                <c:pt idx="1002">
                  <c:v>28.395</c:v>
                </c:pt>
                <c:pt idx="1003">
                  <c:v>28.465</c:v>
                </c:pt>
                <c:pt idx="1004">
                  <c:v>28.75</c:v>
                </c:pt>
                <c:pt idx="1005">
                  <c:v>28.774999999999999</c:v>
                </c:pt>
                <c:pt idx="1006">
                  <c:v>28.950001</c:v>
                </c:pt>
                <c:pt idx="1007">
                  <c:v>28.68</c:v>
                </c:pt>
                <c:pt idx="1008">
                  <c:v>28.504999000000002</c:v>
                </c:pt>
                <c:pt idx="1009">
                  <c:v>28.375</c:v>
                </c:pt>
                <c:pt idx="1010">
                  <c:v>28.594999000000001</c:v>
                </c:pt>
                <c:pt idx="1011">
                  <c:v>28.65</c:v>
                </c:pt>
                <c:pt idx="1012">
                  <c:v>27.84</c:v>
                </c:pt>
                <c:pt idx="1013">
                  <c:v>28.065000999999999</c:v>
                </c:pt>
                <c:pt idx="1014">
                  <c:v>27.540001</c:v>
                </c:pt>
                <c:pt idx="1015">
                  <c:v>26.92</c:v>
                </c:pt>
                <c:pt idx="1016">
                  <c:v>26.764999</c:v>
                </c:pt>
                <c:pt idx="1017">
                  <c:v>27.465</c:v>
                </c:pt>
                <c:pt idx="1018">
                  <c:v>27.73</c:v>
                </c:pt>
                <c:pt idx="1019">
                  <c:v>28.065000999999999</c:v>
                </c:pt>
                <c:pt idx="1020">
                  <c:v>28.290001</c:v>
                </c:pt>
                <c:pt idx="1021">
                  <c:v>28.325001</c:v>
                </c:pt>
                <c:pt idx="1022">
                  <c:v>27.915001</c:v>
                </c:pt>
                <c:pt idx="1023">
                  <c:v>27.809999000000001</c:v>
                </c:pt>
                <c:pt idx="1024">
                  <c:v>27.83</c:v>
                </c:pt>
                <c:pt idx="1025">
                  <c:v>27.75</c:v>
                </c:pt>
                <c:pt idx="1026">
                  <c:v>27.735001</c:v>
                </c:pt>
                <c:pt idx="1027">
                  <c:v>27.924999</c:v>
                </c:pt>
                <c:pt idx="1028">
                  <c:v>28.344999000000001</c:v>
                </c:pt>
                <c:pt idx="1029">
                  <c:v>27.725000000000001</c:v>
                </c:pt>
                <c:pt idx="1030">
                  <c:v>27.35</c:v>
                </c:pt>
                <c:pt idx="1031">
                  <c:v>27.364999999999998</c:v>
                </c:pt>
                <c:pt idx="1032">
                  <c:v>27.02</c:v>
                </c:pt>
                <c:pt idx="1033">
                  <c:v>26.815000999999999</c:v>
                </c:pt>
                <c:pt idx="1034">
                  <c:v>26.860001</c:v>
                </c:pt>
                <c:pt idx="1035">
                  <c:v>26.825001</c:v>
                </c:pt>
                <c:pt idx="1036">
                  <c:v>26.85</c:v>
                </c:pt>
                <c:pt idx="1037">
                  <c:v>26.885000000000002</c:v>
                </c:pt>
                <c:pt idx="1038">
                  <c:v>27.24</c:v>
                </c:pt>
                <c:pt idx="1039">
                  <c:v>27.295000000000002</c:v>
                </c:pt>
                <c:pt idx="1040">
                  <c:v>27.165001</c:v>
                </c:pt>
                <c:pt idx="1041">
                  <c:v>26.965</c:v>
                </c:pt>
                <c:pt idx="1042">
                  <c:v>26.889999</c:v>
                </c:pt>
                <c:pt idx="1043">
                  <c:v>27.274999999999999</c:v>
                </c:pt>
                <c:pt idx="1044">
                  <c:v>27.985001</c:v>
                </c:pt>
                <c:pt idx="1045">
                  <c:v>28.35</c:v>
                </c:pt>
                <c:pt idx="1046">
                  <c:v>28.575001</c:v>
                </c:pt>
                <c:pt idx="1047">
                  <c:v>28.834999</c:v>
                </c:pt>
                <c:pt idx="1048">
                  <c:v>29.209999</c:v>
                </c:pt>
                <c:pt idx="1049">
                  <c:v>29.52</c:v>
                </c:pt>
                <c:pt idx="1050">
                  <c:v>27.954999999999998</c:v>
                </c:pt>
                <c:pt idx="1051">
                  <c:v>27.690000999999999</c:v>
                </c:pt>
                <c:pt idx="1052">
                  <c:v>27.790001</c:v>
                </c:pt>
                <c:pt idx="1053">
                  <c:v>27.469999000000001</c:v>
                </c:pt>
                <c:pt idx="1054">
                  <c:v>27.5</c:v>
                </c:pt>
                <c:pt idx="1055">
                  <c:v>27.155000999999999</c:v>
                </c:pt>
                <c:pt idx="1056">
                  <c:v>27.059999000000001</c:v>
                </c:pt>
                <c:pt idx="1057">
                  <c:v>26.889999</c:v>
                </c:pt>
                <c:pt idx="1058">
                  <c:v>26.459999</c:v>
                </c:pt>
                <c:pt idx="1059">
                  <c:v>26.855</c:v>
                </c:pt>
                <c:pt idx="1060">
                  <c:v>26.889999</c:v>
                </c:pt>
                <c:pt idx="1061">
                  <c:v>26.9</c:v>
                </c:pt>
                <c:pt idx="1062">
                  <c:v>26.959999</c:v>
                </c:pt>
                <c:pt idx="1063">
                  <c:v>26.514999</c:v>
                </c:pt>
                <c:pt idx="1064">
                  <c:v>26.635000000000002</c:v>
                </c:pt>
                <c:pt idx="1065">
                  <c:v>26.59</c:v>
                </c:pt>
                <c:pt idx="1066">
                  <c:v>26.875</c:v>
                </c:pt>
                <c:pt idx="1067">
                  <c:v>27.004999000000002</c:v>
                </c:pt>
                <c:pt idx="1068">
                  <c:v>27.135000000000002</c:v>
                </c:pt>
                <c:pt idx="1069">
                  <c:v>27.094999000000001</c:v>
                </c:pt>
                <c:pt idx="1070">
                  <c:v>26.780000999999999</c:v>
                </c:pt>
                <c:pt idx="1071">
                  <c:v>26.77</c:v>
                </c:pt>
                <c:pt idx="1072">
                  <c:v>26.719999000000001</c:v>
                </c:pt>
                <c:pt idx="1073">
                  <c:v>26.690000999999999</c:v>
                </c:pt>
                <c:pt idx="1074">
                  <c:v>26.74</c:v>
                </c:pt>
                <c:pt idx="1075">
                  <c:v>26.735001</c:v>
                </c:pt>
                <c:pt idx="1076">
                  <c:v>26.674999</c:v>
                </c:pt>
                <c:pt idx="1077">
                  <c:v>26.59</c:v>
                </c:pt>
                <c:pt idx="1078">
                  <c:v>26.629999000000002</c:v>
                </c:pt>
                <c:pt idx="1079">
                  <c:v>26.76</c:v>
                </c:pt>
                <c:pt idx="1080">
                  <c:v>26.285</c:v>
                </c:pt>
                <c:pt idx="1081">
                  <c:v>26.305</c:v>
                </c:pt>
                <c:pt idx="1082">
                  <c:v>25.754999000000002</c:v>
                </c:pt>
                <c:pt idx="1083">
                  <c:v>25.545000000000002</c:v>
                </c:pt>
                <c:pt idx="1084">
                  <c:v>25.954999999999998</c:v>
                </c:pt>
                <c:pt idx="1085">
                  <c:v>25.74</c:v>
                </c:pt>
                <c:pt idx="1086">
                  <c:v>25.735001</c:v>
                </c:pt>
                <c:pt idx="1087">
                  <c:v>25.605</c:v>
                </c:pt>
                <c:pt idx="1088">
                  <c:v>25.860001</c:v>
                </c:pt>
                <c:pt idx="1089">
                  <c:v>25.950001</c:v>
                </c:pt>
                <c:pt idx="1090">
                  <c:v>25.934999000000001</c:v>
                </c:pt>
                <c:pt idx="1091">
                  <c:v>25.774999999999999</c:v>
                </c:pt>
                <c:pt idx="1092">
                  <c:v>25.815000999999999</c:v>
                </c:pt>
                <c:pt idx="1093">
                  <c:v>25.625</c:v>
                </c:pt>
                <c:pt idx="1094">
                  <c:v>25.5</c:v>
                </c:pt>
                <c:pt idx="1095">
                  <c:v>25.905000999999999</c:v>
                </c:pt>
                <c:pt idx="1096">
                  <c:v>26.610001</c:v>
                </c:pt>
                <c:pt idx="1097">
                  <c:v>26.52</c:v>
                </c:pt>
                <c:pt idx="1098">
                  <c:v>26.74</c:v>
                </c:pt>
                <c:pt idx="1099">
                  <c:v>26.834999</c:v>
                </c:pt>
                <c:pt idx="1100">
                  <c:v>26.959999</c:v>
                </c:pt>
                <c:pt idx="1101">
                  <c:v>26.924999</c:v>
                </c:pt>
                <c:pt idx="1102">
                  <c:v>26.959999</c:v>
                </c:pt>
                <c:pt idx="1103">
                  <c:v>26.745000999999998</c:v>
                </c:pt>
                <c:pt idx="1104">
                  <c:v>26.674999</c:v>
                </c:pt>
                <c:pt idx="1105">
                  <c:v>27.440000999999999</c:v>
                </c:pt>
                <c:pt idx="1106">
                  <c:v>27.975000000000001</c:v>
                </c:pt>
                <c:pt idx="1107">
                  <c:v>28.055</c:v>
                </c:pt>
                <c:pt idx="1108">
                  <c:v>28.08</c:v>
                </c:pt>
                <c:pt idx="1109">
                  <c:v>28.055</c:v>
                </c:pt>
                <c:pt idx="1110">
                  <c:v>27.67</c:v>
                </c:pt>
                <c:pt idx="1111">
                  <c:v>27.870000999999998</c:v>
                </c:pt>
                <c:pt idx="1112">
                  <c:v>27.795000000000002</c:v>
                </c:pt>
                <c:pt idx="1113">
                  <c:v>27.774999999999999</c:v>
                </c:pt>
                <c:pt idx="1114">
                  <c:v>27.325001</c:v>
                </c:pt>
                <c:pt idx="1115">
                  <c:v>27.5</c:v>
                </c:pt>
                <c:pt idx="1116">
                  <c:v>26.15</c:v>
                </c:pt>
                <c:pt idx="1117">
                  <c:v>25.855</c:v>
                </c:pt>
                <c:pt idx="1118">
                  <c:v>25.754999000000002</c:v>
                </c:pt>
                <c:pt idx="1119">
                  <c:v>25.915001</c:v>
                </c:pt>
                <c:pt idx="1120">
                  <c:v>25.875</c:v>
                </c:pt>
                <c:pt idx="1121">
                  <c:v>25.889999</c:v>
                </c:pt>
                <c:pt idx="1122">
                  <c:v>25.360001</c:v>
                </c:pt>
                <c:pt idx="1123">
                  <c:v>25.799999</c:v>
                </c:pt>
                <c:pt idx="1124">
                  <c:v>25.285</c:v>
                </c:pt>
                <c:pt idx="1125">
                  <c:v>25.52</c:v>
                </c:pt>
                <c:pt idx="1126">
                  <c:v>24.475000000000001</c:v>
                </c:pt>
                <c:pt idx="1127">
                  <c:v>23.98</c:v>
                </c:pt>
                <c:pt idx="1128">
                  <c:v>23.715</c:v>
                </c:pt>
                <c:pt idx="1129">
                  <c:v>23.485001</c:v>
                </c:pt>
                <c:pt idx="1130">
                  <c:v>23.055</c:v>
                </c:pt>
                <c:pt idx="1131">
                  <c:v>22.780000999999999</c:v>
                </c:pt>
                <c:pt idx="1132">
                  <c:v>23.25</c:v>
                </c:pt>
                <c:pt idx="1133">
                  <c:v>23.49</c:v>
                </c:pt>
                <c:pt idx="1134">
                  <c:v>23.575001</c:v>
                </c:pt>
                <c:pt idx="1135">
                  <c:v>23.954999999999998</c:v>
                </c:pt>
                <c:pt idx="1136">
                  <c:v>24.15</c:v>
                </c:pt>
                <c:pt idx="1137">
                  <c:v>24.610001</c:v>
                </c:pt>
                <c:pt idx="1138">
                  <c:v>24.174999</c:v>
                </c:pt>
                <c:pt idx="1139">
                  <c:v>23.799999</c:v>
                </c:pt>
                <c:pt idx="1140">
                  <c:v>24.290001</c:v>
                </c:pt>
                <c:pt idx="1141">
                  <c:v>24.225000000000001</c:v>
                </c:pt>
                <c:pt idx="1142">
                  <c:v>24.6</c:v>
                </c:pt>
                <c:pt idx="1143">
                  <c:v>24.73</c:v>
                </c:pt>
                <c:pt idx="1144">
                  <c:v>24.51</c:v>
                </c:pt>
                <c:pt idx="1145">
                  <c:v>24.440000999999999</c:v>
                </c:pt>
                <c:pt idx="1146">
                  <c:v>24.014999</c:v>
                </c:pt>
                <c:pt idx="1147">
                  <c:v>23.825001</c:v>
                </c:pt>
                <c:pt idx="1148">
                  <c:v>24.309999000000001</c:v>
                </c:pt>
                <c:pt idx="1149">
                  <c:v>24.190000999999999</c:v>
                </c:pt>
                <c:pt idx="1150">
                  <c:v>24.125</c:v>
                </c:pt>
                <c:pt idx="1151">
                  <c:v>23.965</c:v>
                </c:pt>
                <c:pt idx="1152">
                  <c:v>23.645</c:v>
                </c:pt>
                <c:pt idx="1153">
                  <c:v>24</c:v>
                </c:pt>
                <c:pt idx="1154">
                  <c:v>24.105</c:v>
                </c:pt>
                <c:pt idx="1155">
                  <c:v>24.219999000000001</c:v>
                </c:pt>
                <c:pt idx="1156">
                  <c:v>24.565000999999999</c:v>
                </c:pt>
                <c:pt idx="1157">
                  <c:v>24.555</c:v>
                </c:pt>
                <c:pt idx="1158">
                  <c:v>24.549999</c:v>
                </c:pt>
                <c:pt idx="1159">
                  <c:v>24.309999000000001</c:v>
                </c:pt>
                <c:pt idx="1160">
                  <c:v>24.450001</c:v>
                </c:pt>
                <c:pt idx="1161">
                  <c:v>25.035</c:v>
                </c:pt>
                <c:pt idx="1162">
                  <c:v>25.375</c:v>
                </c:pt>
                <c:pt idx="1163">
                  <c:v>25.674999</c:v>
                </c:pt>
                <c:pt idx="1164">
                  <c:v>25.559999000000001</c:v>
                </c:pt>
                <c:pt idx="1165">
                  <c:v>26.15</c:v>
                </c:pt>
                <c:pt idx="1166">
                  <c:v>26.219999000000001</c:v>
                </c:pt>
                <c:pt idx="1167">
                  <c:v>26.129999000000002</c:v>
                </c:pt>
                <c:pt idx="1168">
                  <c:v>26.114999999999998</c:v>
                </c:pt>
                <c:pt idx="1169">
                  <c:v>26.139999</c:v>
                </c:pt>
                <c:pt idx="1170">
                  <c:v>26.18</c:v>
                </c:pt>
                <c:pt idx="1171">
                  <c:v>26.235001</c:v>
                </c:pt>
                <c:pt idx="1172">
                  <c:v>26.125</c:v>
                </c:pt>
                <c:pt idx="1173">
                  <c:v>25.825001</c:v>
                </c:pt>
                <c:pt idx="1174">
                  <c:v>26.045000000000002</c:v>
                </c:pt>
                <c:pt idx="1175">
                  <c:v>26.08</c:v>
                </c:pt>
                <c:pt idx="1176">
                  <c:v>25.25</c:v>
                </c:pt>
                <c:pt idx="1177">
                  <c:v>24.92</c:v>
                </c:pt>
                <c:pt idx="1178">
                  <c:v>25.41</c:v>
                </c:pt>
                <c:pt idx="1179">
                  <c:v>24.764999</c:v>
                </c:pt>
                <c:pt idx="1180">
                  <c:v>24.6</c:v>
                </c:pt>
                <c:pt idx="1181">
                  <c:v>24.34</c:v>
                </c:pt>
                <c:pt idx="1182">
                  <c:v>24.33</c:v>
                </c:pt>
                <c:pt idx="1183">
                  <c:v>24.375</c:v>
                </c:pt>
                <c:pt idx="1184">
                  <c:v>24.549999</c:v>
                </c:pt>
                <c:pt idx="1185">
                  <c:v>24.114999999999998</c:v>
                </c:pt>
                <c:pt idx="1186">
                  <c:v>24.07</c:v>
                </c:pt>
                <c:pt idx="1187">
                  <c:v>23.764999</c:v>
                </c:pt>
                <c:pt idx="1188">
                  <c:v>23.665001</c:v>
                </c:pt>
                <c:pt idx="1189">
                  <c:v>23.299999</c:v>
                </c:pt>
                <c:pt idx="1190">
                  <c:v>23.18</c:v>
                </c:pt>
                <c:pt idx="1191">
                  <c:v>22.450001</c:v>
                </c:pt>
                <c:pt idx="1192">
                  <c:v>22</c:v>
                </c:pt>
                <c:pt idx="1193">
                  <c:v>22.82</c:v>
                </c:pt>
                <c:pt idx="1194">
                  <c:v>22.799999</c:v>
                </c:pt>
                <c:pt idx="1195">
                  <c:v>22.450001</c:v>
                </c:pt>
                <c:pt idx="1196">
                  <c:v>22.535</c:v>
                </c:pt>
                <c:pt idx="1197">
                  <c:v>22.024999999999999</c:v>
                </c:pt>
                <c:pt idx="1198">
                  <c:v>22</c:v>
                </c:pt>
                <c:pt idx="1199">
                  <c:v>21.614999999999998</c:v>
                </c:pt>
                <c:pt idx="1200">
                  <c:v>23.285</c:v>
                </c:pt>
                <c:pt idx="1201">
                  <c:v>22.780000999999999</c:v>
                </c:pt>
                <c:pt idx="1202">
                  <c:v>23.285</c:v>
                </c:pt>
                <c:pt idx="1203">
                  <c:v>23.485001</c:v>
                </c:pt>
                <c:pt idx="1204">
                  <c:v>23.434999000000001</c:v>
                </c:pt>
                <c:pt idx="1205">
                  <c:v>23.690000999999999</c:v>
                </c:pt>
                <c:pt idx="1206">
                  <c:v>23.57</c:v>
                </c:pt>
                <c:pt idx="1207">
                  <c:v>23.08</c:v>
                </c:pt>
                <c:pt idx="1208">
                  <c:v>23.290001</c:v>
                </c:pt>
                <c:pt idx="1209">
                  <c:v>23.27</c:v>
                </c:pt>
                <c:pt idx="1210">
                  <c:v>23.5</c:v>
                </c:pt>
                <c:pt idx="1211">
                  <c:v>23.52</c:v>
                </c:pt>
                <c:pt idx="1212">
                  <c:v>23.08</c:v>
                </c:pt>
                <c:pt idx="1213">
                  <c:v>23.325001</c:v>
                </c:pt>
                <c:pt idx="1214">
                  <c:v>23.219999000000001</c:v>
                </c:pt>
                <c:pt idx="1215">
                  <c:v>22.67</c:v>
                </c:pt>
                <c:pt idx="1216">
                  <c:v>22.370000999999998</c:v>
                </c:pt>
                <c:pt idx="1217">
                  <c:v>22.290001</c:v>
                </c:pt>
                <c:pt idx="1218">
                  <c:v>22.15</c:v>
                </c:pt>
                <c:pt idx="1219">
                  <c:v>21.975000000000001</c:v>
                </c:pt>
                <c:pt idx="1220">
                  <c:v>22.065000999999999</c:v>
                </c:pt>
                <c:pt idx="1221">
                  <c:v>21.93</c:v>
                </c:pt>
                <c:pt idx="1222">
                  <c:v>21.945</c:v>
                </c:pt>
                <c:pt idx="1223">
                  <c:v>21.75</c:v>
                </c:pt>
                <c:pt idx="1224">
                  <c:v>21.559999000000001</c:v>
                </c:pt>
                <c:pt idx="1225">
                  <c:v>21.41</c:v>
                </c:pt>
                <c:pt idx="1226">
                  <c:v>21.215</c:v>
                </c:pt>
                <c:pt idx="1227">
                  <c:v>21.375</c:v>
                </c:pt>
                <c:pt idx="1228">
                  <c:v>20.825001</c:v>
                </c:pt>
                <c:pt idx="1229">
                  <c:v>21.594999000000001</c:v>
                </c:pt>
                <c:pt idx="1230">
                  <c:v>21.945</c:v>
                </c:pt>
                <c:pt idx="1231">
                  <c:v>22.65</c:v>
                </c:pt>
                <c:pt idx="1232">
                  <c:v>22.48</c:v>
                </c:pt>
                <c:pt idx="1233">
                  <c:v>22.700001</c:v>
                </c:pt>
                <c:pt idx="1234">
                  <c:v>22.415001</c:v>
                </c:pt>
                <c:pt idx="1235">
                  <c:v>22.049999</c:v>
                </c:pt>
                <c:pt idx="1236">
                  <c:v>22.605</c:v>
                </c:pt>
                <c:pt idx="1237">
                  <c:v>22.375</c:v>
                </c:pt>
                <c:pt idx="1238">
                  <c:v>22.85</c:v>
                </c:pt>
                <c:pt idx="1239">
                  <c:v>21.73</c:v>
                </c:pt>
                <c:pt idx="1240">
                  <c:v>21.66</c:v>
                </c:pt>
                <c:pt idx="1241">
                  <c:v>21.934999000000001</c:v>
                </c:pt>
                <c:pt idx="1242">
                  <c:v>21.450001</c:v>
                </c:pt>
                <c:pt idx="1243">
                  <c:v>21.6</c:v>
                </c:pt>
                <c:pt idx="1244">
                  <c:v>21.620000999999998</c:v>
                </c:pt>
                <c:pt idx="1245">
                  <c:v>21.01</c:v>
                </c:pt>
                <c:pt idx="1246">
                  <c:v>20.855</c:v>
                </c:pt>
                <c:pt idx="1247">
                  <c:v>20.625</c:v>
                </c:pt>
                <c:pt idx="1248">
                  <c:v>20.93</c:v>
                </c:pt>
                <c:pt idx="1249">
                  <c:v>20.280000999999999</c:v>
                </c:pt>
                <c:pt idx="1250">
                  <c:v>20.575001</c:v>
                </c:pt>
                <c:pt idx="1251">
                  <c:v>19.360001</c:v>
                </c:pt>
                <c:pt idx="1252">
                  <c:v>18.98</c:v>
                </c:pt>
                <c:pt idx="1253">
                  <c:v>19.07</c:v>
                </c:pt>
                <c:pt idx="1254">
                  <c:v>19.195</c:v>
                </c:pt>
                <c:pt idx="1255">
                  <c:v>19.695</c:v>
                </c:pt>
                <c:pt idx="1256">
                  <c:v>19.129999000000002</c:v>
                </c:pt>
                <c:pt idx="1257">
                  <c:v>19.379999000000002</c:v>
                </c:pt>
                <c:pt idx="1258">
                  <c:v>19.635000000000002</c:v>
                </c:pt>
                <c:pt idx="1259">
                  <c:v>19.59</c:v>
                </c:pt>
                <c:pt idx="1260">
                  <c:v>19.84</c:v>
                </c:pt>
                <c:pt idx="1261">
                  <c:v>19.860001</c:v>
                </c:pt>
                <c:pt idx="1262">
                  <c:v>19.735001</c:v>
                </c:pt>
                <c:pt idx="1263">
                  <c:v>20.014999</c:v>
                </c:pt>
                <c:pt idx="1264">
                  <c:v>19.575001</c:v>
                </c:pt>
                <c:pt idx="1265">
                  <c:v>19.34</c:v>
                </c:pt>
                <c:pt idx="1266">
                  <c:v>18.815000999999999</c:v>
                </c:pt>
                <c:pt idx="1267">
                  <c:v>18.799999</c:v>
                </c:pt>
                <c:pt idx="1268">
                  <c:v>18.469999000000001</c:v>
                </c:pt>
                <c:pt idx="1269">
                  <c:v>18.625</c:v>
                </c:pt>
                <c:pt idx="1270">
                  <c:v>18.459999</c:v>
                </c:pt>
                <c:pt idx="1271">
                  <c:v>18.719999000000001</c:v>
                </c:pt>
                <c:pt idx="1272">
                  <c:v>18.364999999999998</c:v>
                </c:pt>
                <c:pt idx="1273">
                  <c:v>18.674999</c:v>
                </c:pt>
                <c:pt idx="1274">
                  <c:v>19.165001</c:v>
                </c:pt>
                <c:pt idx="1275">
                  <c:v>18.774999999999999</c:v>
                </c:pt>
                <c:pt idx="1276">
                  <c:v>18.075001</c:v>
                </c:pt>
                <c:pt idx="1277">
                  <c:v>17.75</c:v>
                </c:pt>
                <c:pt idx="1278">
                  <c:v>18.215</c:v>
                </c:pt>
                <c:pt idx="1279">
                  <c:v>18.170000000000002</c:v>
                </c:pt>
                <c:pt idx="1280">
                  <c:v>18.815000999999999</c:v>
                </c:pt>
                <c:pt idx="1281">
                  <c:v>19.125</c:v>
                </c:pt>
                <c:pt idx="1282">
                  <c:v>19.364999999999998</c:v>
                </c:pt>
                <c:pt idx="1283">
                  <c:v>18.584999</c:v>
                </c:pt>
                <c:pt idx="1284">
                  <c:v>18.68</c:v>
                </c:pt>
                <c:pt idx="1285">
                  <c:v>18.27</c:v>
                </c:pt>
                <c:pt idx="1286">
                  <c:v>18.995000999999998</c:v>
                </c:pt>
                <c:pt idx="1287">
                  <c:v>20.299999</c:v>
                </c:pt>
                <c:pt idx="1288">
                  <c:v>20.204999999999998</c:v>
                </c:pt>
                <c:pt idx="1289">
                  <c:v>20.465</c:v>
                </c:pt>
                <c:pt idx="1290">
                  <c:v>21.045000000000002</c:v>
                </c:pt>
                <c:pt idx="1291">
                  <c:v>20.625</c:v>
                </c:pt>
                <c:pt idx="1292">
                  <c:v>19.924999</c:v>
                </c:pt>
                <c:pt idx="1293">
                  <c:v>20.040001</c:v>
                </c:pt>
                <c:pt idx="1294">
                  <c:v>20.174999</c:v>
                </c:pt>
                <c:pt idx="1295">
                  <c:v>19.68</c:v>
                </c:pt>
                <c:pt idx="1296">
                  <c:v>19.879999000000002</c:v>
                </c:pt>
                <c:pt idx="1297">
                  <c:v>20.895</c:v>
                </c:pt>
                <c:pt idx="1298">
                  <c:v>21.08</c:v>
                </c:pt>
                <c:pt idx="1299">
                  <c:v>20.684999000000001</c:v>
                </c:pt>
                <c:pt idx="1300">
                  <c:v>20.85</c:v>
                </c:pt>
                <c:pt idx="1301">
                  <c:v>20.774999999999999</c:v>
                </c:pt>
                <c:pt idx="1302">
                  <c:v>20.610001</c:v>
                </c:pt>
                <c:pt idx="1303">
                  <c:v>21.225000000000001</c:v>
                </c:pt>
                <c:pt idx="1304">
                  <c:v>20.975000000000001</c:v>
                </c:pt>
                <c:pt idx="1305">
                  <c:v>20.940000999999999</c:v>
                </c:pt>
                <c:pt idx="1306">
                  <c:v>20.954999999999998</c:v>
                </c:pt>
                <c:pt idx="1307">
                  <c:v>20.674999</c:v>
                </c:pt>
                <c:pt idx="1308">
                  <c:v>20.99</c:v>
                </c:pt>
                <c:pt idx="1309">
                  <c:v>21.014999</c:v>
                </c:pt>
                <c:pt idx="1310">
                  <c:v>20.92</c:v>
                </c:pt>
                <c:pt idx="1311">
                  <c:v>20.885000000000002</c:v>
                </c:pt>
                <c:pt idx="1312">
                  <c:v>20.735001</c:v>
                </c:pt>
                <c:pt idx="1313">
                  <c:v>20.399999999999999</c:v>
                </c:pt>
                <c:pt idx="1314">
                  <c:v>20.655000999999999</c:v>
                </c:pt>
                <c:pt idx="1315">
                  <c:v>20.274999999999999</c:v>
                </c:pt>
                <c:pt idx="1316">
                  <c:v>20.475000000000001</c:v>
                </c:pt>
                <c:pt idx="1317">
                  <c:v>20.334999</c:v>
                </c:pt>
                <c:pt idx="1318">
                  <c:v>20.764999</c:v>
                </c:pt>
                <c:pt idx="1319">
                  <c:v>21.225000000000001</c:v>
                </c:pt>
                <c:pt idx="1320">
                  <c:v>21.780000999999999</c:v>
                </c:pt>
                <c:pt idx="1321">
                  <c:v>22.285</c:v>
                </c:pt>
                <c:pt idx="1322">
                  <c:v>22.285</c:v>
                </c:pt>
                <c:pt idx="1323">
                  <c:v>22</c:v>
                </c:pt>
                <c:pt idx="1324">
                  <c:v>22.004999000000002</c:v>
                </c:pt>
                <c:pt idx="1325">
                  <c:v>21.629999000000002</c:v>
                </c:pt>
                <c:pt idx="1326">
                  <c:v>21.6</c:v>
                </c:pt>
                <c:pt idx="1327">
                  <c:v>21.655000999999999</c:v>
                </c:pt>
                <c:pt idx="1328">
                  <c:v>21.82</c:v>
                </c:pt>
                <c:pt idx="1329">
                  <c:v>21.844999000000001</c:v>
                </c:pt>
                <c:pt idx="1330">
                  <c:v>21.43</c:v>
                </c:pt>
                <c:pt idx="1331">
                  <c:v>21.41</c:v>
                </c:pt>
                <c:pt idx="1332">
                  <c:v>21.295000000000002</c:v>
                </c:pt>
                <c:pt idx="1333">
                  <c:v>21.559999000000001</c:v>
                </c:pt>
                <c:pt idx="1334">
                  <c:v>21.045000000000002</c:v>
                </c:pt>
                <c:pt idx="1335">
                  <c:v>20.99</c:v>
                </c:pt>
                <c:pt idx="1336">
                  <c:v>20.709999</c:v>
                </c:pt>
                <c:pt idx="1337">
                  <c:v>20.434999000000001</c:v>
                </c:pt>
                <c:pt idx="1338">
                  <c:v>20.485001</c:v>
                </c:pt>
                <c:pt idx="1339">
                  <c:v>20.514999</c:v>
                </c:pt>
                <c:pt idx="1340">
                  <c:v>20.614999999999998</c:v>
                </c:pt>
                <c:pt idx="1341">
                  <c:v>20.424999</c:v>
                </c:pt>
                <c:pt idx="1342">
                  <c:v>20.545000000000002</c:v>
                </c:pt>
                <c:pt idx="1343">
                  <c:v>20.91</c:v>
                </c:pt>
                <c:pt idx="1344">
                  <c:v>20.524999999999999</c:v>
                </c:pt>
                <c:pt idx="1345">
                  <c:v>21.190000999999999</c:v>
                </c:pt>
                <c:pt idx="1346">
                  <c:v>21.125</c:v>
                </c:pt>
                <c:pt idx="1347">
                  <c:v>21.41</c:v>
                </c:pt>
                <c:pt idx="1348">
                  <c:v>21.25</c:v>
                </c:pt>
                <c:pt idx="1349">
                  <c:v>20.875</c:v>
                </c:pt>
                <c:pt idx="1350">
                  <c:v>21.264999</c:v>
                </c:pt>
                <c:pt idx="1351">
                  <c:v>21.709999</c:v>
                </c:pt>
                <c:pt idx="1352">
                  <c:v>22.065000999999999</c:v>
                </c:pt>
                <c:pt idx="1353">
                  <c:v>22.9</c:v>
                </c:pt>
                <c:pt idx="1354">
                  <c:v>22.965</c:v>
                </c:pt>
                <c:pt idx="1355">
                  <c:v>23.610001</c:v>
                </c:pt>
                <c:pt idx="1356">
                  <c:v>23.9</c:v>
                </c:pt>
                <c:pt idx="1357">
                  <c:v>23.459999</c:v>
                </c:pt>
                <c:pt idx="1358">
                  <c:v>22.940000999999999</c:v>
                </c:pt>
                <c:pt idx="1359">
                  <c:v>22.495000999999998</c:v>
                </c:pt>
                <c:pt idx="1360">
                  <c:v>22.745000999999998</c:v>
                </c:pt>
                <c:pt idx="1361">
                  <c:v>22.57</c:v>
                </c:pt>
                <c:pt idx="1362">
                  <c:v>22.475000000000001</c:v>
                </c:pt>
                <c:pt idx="1363">
                  <c:v>22.620000999999998</c:v>
                </c:pt>
                <c:pt idx="1364">
                  <c:v>23</c:v>
                </c:pt>
                <c:pt idx="1365">
                  <c:v>23.125</c:v>
                </c:pt>
                <c:pt idx="1366">
                  <c:v>23.045000000000002</c:v>
                </c:pt>
                <c:pt idx="1367">
                  <c:v>23.145</c:v>
                </c:pt>
                <c:pt idx="1368">
                  <c:v>23.34</c:v>
                </c:pt>
                <c:pt idx="1369">
                  <c:v>22.540001</c:v>
                </c:pt>
                <c:pt idx="1370">
                  <c:v>22.815000999999999</c:v>
                </c:pt>
                <c:pt idx="1371">
                  <c:v>23.389999</c:v>
                </c:pt>
                <c:pt idx="1372">
                  <c:v>24.274999999999999</c:v>
                </c:pt>
                <c:pt idx="1373">
                  <c:v>23.790001</c:v>
                </c:pt>
                <c:pt idx="1374">
                  <c:v>24.450001</c:v>
                </c:pt>
                <c:pt idx="1375">
                  <c:v>24.924999</c:v>
                </c:pt>
                <c:pt idx="1376">
                  <c:v>24.690000999999999</c:v>
                </c:pt>
                <c:pt idx="1377">
                  <c:v>24.465</c:v>
                </c:pt>
                <c:pt idx="1378">
                  <c:v>24.68</c:v>
                </c:pt>
                <c:pt idx="1379">
                  <c:v>24.65</c:v>
                </c:pt>
                <c:pt idx="1380">
                  <c:v>24.174999</c:v>
                </c:pt>
                <c:pt idx="1381">
                  <c:v>24.35</c:v>
                </c:pt>
                <c:pt idx="1382">
                  <c:v>24.52</c:v>
                </c:pt>
                <c:pt idx="1383">
                  <c:v>24.32</c:v>
                </c:pt>
                <c:pt idx="1384">
                  <c:v>24.52</c:v>
                </c:pt>
                <c:pt idx="1385">
                  <c:v>24.290001</c:v>
                </c:pt>
                <c:pt idx="1386">
                  <c:v>23.774999999999999</c:v>
                </c:pt>
                <c:pt idx="1387">
                  <c:v>24.190000999999999</c:v>
                </c:pt>
                <c:pt idx="1388">
                  <c:v>24.465</c:v>
                </c:pt>
                <c:pt idx="1389">
                  <c:v>24.09</c:v>
                </c:pt>
                <c:pt idx="1390">
                  <c:v>24.360001</c:v>
                </c:pt>
                <c:pt idx="1391">
                  <c:v>24.424999</c:v>
                </c:pt>
                <c:pt idx="1392">
                  <c:v>24.620000999999998</c:v>
                </c:pt>
                <c:pt idx="1393">
                  <c:v>24.35</c:v>
                </c:pt>
                <c:pt idx="1394">
                  <c:v>24.475000000000001</c:v>
                </c:pt>
                <c:pt idx="1395">
                  <c:v>23.995000999999998</c:v>
                </c:pt>
                <c:pt idx="1396">
                  <c:v>23.174999</c:v>
                </c:pt>
                <c:pt idx="1397">
                  <c:v>23.155000999999999</c:v>
                </c:pt>
                <c:pt idx="1398">
                  <c:v>22.98</c:v>
                </c:pt>
                <c:pt idx="1399">
                  <c:v>23</c:v>
                </c:pt>
                <c:pt idx="1400">
                  <c:v>23.094999000000001</c:v>
                </c:pt>
                <c:pt idx="1401">
                  <c:v>22.66</c:v>
                </c:pt>
                <c:pt idx="1402">
                  <c:v>22.9</c:v>
                </c:pt>
                <c:pt idx="1403">
                  <c:v>22.469999000000001</c:v>
                </c:pt>
                <c:pt idx="1404">
                  <c:v>22.174999</c:v>
                </c:pt>
                <c:pt idx="1405">
                  <c:v>21.82</c:v>
                </c:pt>
                <c:pt idx="1406">
                  <c:v>22.530000999999999</c:v>
                </c:pt>
                <c:pt idx="1407">
                  <c:v>22.6</c:v>
                </c:pt>
                <c:pt idx="1408">
                  <c:v>23.174999</c:v>
                </c:pt>
                <c:pt idx="1409">
                  <c:v>23.305</c:v>
                </c:pt>
                <c:pt idx="1410">
                  <c:v>22.799999</c:v>
                </c:pt>
                <c:pt idx="1411">
                  <c:v>23.155000999999999</c:v>
                </c:pt>
                <c:pt idx="1412">
                  <c:v>23.094999000000001</c:v>
                </c:pt>
                <c:pt idx="1413">
                  <c:v>21.764999</c:v>
                </c:pt>
                <c:pt idx="1414">
                  <c:v>21.940000999999999</c:v>
                </c:pt>
                <c:pt idx="1415">
                  <c:v>22.379999000000002</c:v>
                </c:pt>
                <c:pt idx="1416">
                  <c:v>22.290001</c:v>
                </c:pt>
                <c:pt idx="1417">
                  <c:v>22.135000000000002</c:v>
                </c:pt>
                <c:pt idx="1418">
                  <c:v>21.200001</c:v>
                </c:pt>
                <c:pt idx="1419">
                  <c:v>20.780000999999999</c:v>
                </c:pt>
                <c:pt idx="1420">
                  <c:v>19.66</c:v>
                </c:pt>
                <c:pt idx="1421">
                  <c:v>18.274999999999999</c:v>
                </c:pt>
                <c:pt idx="1422">
                  <c:v>18.25</c:v>
                </c:pt>
                <c:pt idx="1423">
                  <c:v>19.790001</c:v>
                </c:pt>
                <c:pt idx="1424">
                  <c:v>20.25</c:v>
                </c:pt>
                <c:pt idx="1425">
                  <c:v>18.514999</c:v>
                </c:pt>
                <c:pt idx="1426">
                  <c:v>19.799999</c:v>
                </c:pt>
                <c:pt idx="1427">
                  <c:v>19.920000000000002</c:v>
                </c:pt>
                <c:pt idx="1428">
                  <c:v>20.549999</c:v>
                </c:pt>
                <c:pt idx="1429">
                  <c:v>19.129999000000002</c:v>
                </c:pt>
                <c:pt idx="1430">
                  <c:v>18.795000000000002</c:v>
                </c:pt>
                <c:pt idx="1431">
                  <c:v>19.195</c:v>
                </c:pt>
                <c:pt idx="1432">
                  <c:v>18.254999000000002</c:v>
                </c:pt>
                <c:pt idx="1433">
                  <c:v>18.309999000000001</c:v>
                </c:pt>
                <c:pt idx="1434">
                  <c:v>19.620000999999998</c:v>
                </c:pt>
                <c:pt idx="1435">
                  <c:v>19.870000999999998</c:v>
                </c:pt>
                <c:pt idx="1436">
                  <c:v>21.245000999999998</c:v>
                </c:pt>
                <c:pt idx="1437">
                  <c:v>21.23</c:v>
                </c:pt>
                <c:pt idx="1438">
                  <c:v>21.48</c:v>
                </c:pt>
                <c:pt idx="1439">
                  <c:v>22.190000999999999</c:v>
                </c:pt>
                <c:pt idx="1440">
                  <c:v>20.690000999999999</c:v>
                </c:pt>
                <c:pt idx="1441">
                  <c:v>20.204999999999998</c:v>
                </c:pt>
                <c:pt idx="1442">
                  <c:v>21.325001</c:v>
                </c:pt>
                <c:pt idx="1443">
                  <c:v>21.709999</c:v>
                </c:pt>
                <c:pt idx="1444">
                  <c:v>21.219999000000001</c:v>
                </c:pt>
                <c:pt idx="1445">
                  <c:v>20.66</c:v>
                </c:pt>
                <c:pt idx="1446">
                  <c:v>21.924999</c:v>
                </c:pt>
                <c:pt idx="1447">
                  <c:v>21.1</c:v>
                </c:pt>
                <c:pt idx="1448">
                  <c:v>20.774999999999999</c:v>
                </c:pt>
                <c:pt idx="1449">
                  <c:v>20.985001</c:v>
                </c:pt>
                <c:pt idx="1450">
                  <c:v>18.420000000000002</c:v>
                </c:pt>
                <c:pt idx="1451">
                  <c:v>17.370000999999998</c:v>
                </c:pt>
                <c:pt idx="1452">
                  <c:v>17.049999</c:v>
                </c:pt>
                <c:pt idx="1453">
                  <c:v>18.825001</c:v>
                </c:pt>
                <c:pt idx="1454">
                  <c:v>18.454999999999998</c:v>
                </c:pt>
                <c:pt idx="1455">
                  <c:v>18.57</c:v>
                </c:pt>
                <c:pt idx="1456">
                  <c:v>18.864999999999998</c:v>
                </c:pt>
                <c:pt idx="1457">
                  <c:v>17.620000999999998</c:v>
                </c:pt>
                <c:pt idx="1458">
                  <c:v>18.559999000000001</c:v>
                </c:pt>
                <c:pt idx="1459">
                  <c:v>19.225000000000001</c:v>
                </c:pt>
                <c:pt idx="1460">
                  <c:v>18.850000000000001</c:v>
                </c:pt>
                <c:pt idx="1461">
                  <c:v>19.424999</c:v>
                </c:pt>
                <c:pt idx="1462">
                  <c:v>19.975000000000001</c:v>
                </c:pt>
                <c:pt idx="1463">
                  <c:v>19.670000000000002</c:v>
                </c:pt>
                <c:pt idx="1464">
                  <c:v>19.475000000000001</c:v>
                </c:pt>
                <c:pt idx="1465">
                  <c:v>19.43</c:v>
                </c:pt>
                <c:pt idx="1466">
                  <c:v>19.514999</c:v>
                </c:pt>
                <c:pt idx="1467">
                  <c:v>19.370000999999998</c:v>
                </c:pt>
                <c:pt idx="1468">
                  <c:v>20.559999000000001</c:v>
                </c:pt>
                <c:pt idx="1469">
                  <c:v>20.504999000000002</c:v>
                </c:pt>
                <c:pt idx="1470">
                  <c:v>20.114999999999998</c:v>
                </c:pt>
                <c:pt idx="1471">
                  <c:v>20.23</c:v>
                </c:pt>
                <c:pt idx="1472">
                  <c:v>20.149999999999999</c:v>
                </c:pt>
                <c:pt idx="1473">
                  <c:v>19.860001</c:v>
                </c:pt>
                <c:pt idx="1474">
                  <c:v>19.600000000000001</c:v>
                </c:pt>
                <c:pt idx="1475">
                  <c:v>19.684999000000001</c:v>
                </c:pt>
                <c:pt idx="1476">
                  <c:v>20.030000999999999</c:v>
                </c:pt>
                <c:pt idx="1477">
                  <c:v>20.139999</c:v>
                </c:pt>
                <c:pt idx="1478">
                  <c:v>20.514999</c:v>
                </c:pt>
                <c:pt idx="1479">
                  <c:v>20.295000000000002</c:v>
                </c:pt>
                <c:pt idx="1480">
                  <c:v>19.780000999999999</c:v>
                </c:pt>
                <c:pt idx="1481">
                  <c:v>20.764999</c:v>
                </c:pt>
                <c:pt idx="1482">
                  <c:v>20.58</c:v>
                </c:pt>
                <c:pt idx="1483">
                  <c:v>20.799999</c:v>
                </c:pt>
                <c:pt idx="1484">
                  <c:v>20.745000999999998</c:v>
                </c:pt>
                <c:pt idx="1485">
                  <c:v>20.434999000000001</c:v>
                </c:pt>
                <c:pt idx="1486">
                  <c:v>20.100000000000001</c:v>
                </c:pt>
                <c:pt idx="1487">
                  <c:v>19.895</c:v>
                </c:pt>
                <c:pt idx="1488">
                  <c:v>20.200001</c:v>
                </c:pt>
                <c:pt idx="1489">
                  <c:v>20.024999999999999</c:v>
                </c:pt>
                <c:pt idx="1490">
                  <c:v>19.325001</c:v>
                </c:pt>
                <c:pt idx="1491">
                  <c:v>19.48</c:v>
                </c:pt>
                <c:pt idx="1492">
                  <c:v>19.344999000000001</c:v>
                </c:pt>
                <c:pt idx="1493">
                  <c:v>19.844999000000001</c:v>
                </c:pt>
                <c:pt idx="1494">
                  <c:v>20.41</c:v>
                </c:pt>
                <c:pt idx="1495">
                  <c:v>19.995000999999998</c:v>
                </c:pt>
                <c:pt idx="1496">
                  <c:v>20.620000999999998</c:v>
                </c:pt>
                <c:pt idx="1497">
                  <c:v>19.18</c:v>
                </c:pt>
                <c:pt idx="1498">
                  <c:v>19.264999</c:v>
                </c:pt>
                <c:pt idx="1499">
                  <c:v>19.27</c:v>
                </c:pt>
                <c:pt idx="1500">
                  <c:v>20.079999999999998</c:v>
                </c:pt>
                <c:pt idx="1501">
                  <c:v>18.844999000000001</c:v>
                </c:pt>
                <c:pt idx="1502">
                  <c:v>19.219999000000001</c:v>
                </c:pt>
                <c:pt idx="1503">
                  <c:v>19.120000999999998</c:v>
                </c:pt>
                <c:pt idx="1504">
                  <c:v>19.350000000000001</c:v>
                </c:pt>
                <c:pt idx="1505">
                  <c:v>18.920000000000002</c:v>
                </c:pt>
                <c:pt idx="1506">
                  <c:v>18.899999999999999</c:v>
                </c:pt>
                <c:pt idx="1507">
                  <c:v>18.850000000000001</c:v>
                </c:pt>
                <c:pt idx="1508">
                  <c:v>18.495000999999998</c:v>
                </c:pt>
                <c:pt idx="1509">
                  <c:v>17.774999999999999</c:v>
                </c:pt>
                <c:pt idx="1510">
                  <c:v>17.754999000000002</c:v>
                </c:pt>
                <c:pt idx="1511">
                  <c:v>17.764999</c:v>
                </c:pt>
                <c:pt idx="1512">
                  <c:v>17.684999000000001</c:v>
                </c:pt>
                <c:pt idx="1513">
                  <c:v>17.165001</c:v>
                </c:pt>
                <c:pt idx="1514">
                  <c:v>17.665001</c:v>
                </c:pt>
                <c:pt idx="1515">
                  <c:v>16.975000000000001</c:v>
                </c:pt>
                <c:pt idx="1516">
                  <c:v>16.379999000000002</c:v>
                </c:pt>
                <c:pt idx="1517">
                  <c:v>15.795</c:v>
                </c:pt>
                <c:pt idx="1518">
                  <c:v>15.585000000000001</c:v>
                </c:pt>
                <c:pt idx="1519">
                  <c:v>15.664999999999999</c:v>
                </c:pt>
                <c:pt idx="1520">
                  <c:v>15.54</c:v>
                </c:pt>
                <c:pt idx="1521">
                  <c:v>15.225</c:v>
                </c:pt>
                <c:pt idx="1522">
                  <c:v>15.324999999999999</c:v>
                </c:pt>
                <c:pt idx="1523">
                  <c:v>15.12</c:v>
                </c:pt>
                <c:pt idx="1524">
                  <c:v>15.71</c:v>
                </c:pt>
                <c:pt idx="1525">
                  <c:v>15.435</c:v>
                </c:pt>
                <c:pt idx="1526">
                  <c:v>16.059999000000001</c:v>
                </c:pt>
                <c:pt idx="1527">
                  <c:v>16.5</c:v>
                </c:pt>
                <c:pt idx="1528">
                  <c:v>17.065000999999999</c:v>
                </c:pt>
                <c:pt idx="1529">
                  <c:v>17.305</c:v>
                </c:pt>
                <c:pt idx="1530">
                  <c:v>16.850000000000001</c:v>
                </c:pt>
                <c:pt idx="1531">
                  <c:v>16.395</c:v>
                </c:pt>
                <c:pt idx="1532">
                  <c:v>16.445</c:v>
                </c:pt>
                <c:pt idx="1533">
                  <c:v>16.735001</c:v>
                </c:pt>
                <c:pt idx="1534">
                  <c:v>16.655000999999999</c:v>
                </c:pt>
                <c:pt idx="1535">
                  <c:v>16.809999000000001</c:v>
                </c:pt>
                <c:pt idx="1536">
                  <c:v>16.614999999999998</c:v>
                </c:pt>
                <c:pt idx="1537">
                  <c:v>16.190000999999999</c:v>
                </c:pt>
                <c:pt idx="1538">
                  <c:v>17.125</c:v>
                </c:pt>
                <c:pt idx="1539">
                  <c:v>17.725000000000001</c:v>
                </c:pt>
                <c:pt idx="1540">
                  <c:v>17.950001</c:v>
                </c:pt>
                <c:pt idx="1541">
                  <c:v>17.73</c:v>
                </c:pt>
                <c:pt idx="1542">
                  <c:v>17.469999000000001</c:v>
                </c:pt>
                <c:pt idx="1543">
                  <c:v>17.559999000000001</c:v>
                </c:pt>
                <c:pt idx="1544">
                  <c:v>17.125</c:v>
                </c:pt>
                <c:pt idx="1545">
                  <c:v>17.25</c:v>
                </c:pt>
                <c:pt idx="1546">
                  <c:v>16.950001</c:v>
                </c:pt>
                <c:pt idx="1547">
                  <c:v>17.125</c:v>
                </c:pt>
                <c:pt idx="1548">
                  <c:v>17.215</c:v>
                </c:pt>
                <c:pt idx="1549">
                  <c:v>17.454999999999998</c:v>
                </c:pt>
                <c:pt idx="1550">
                  <c:v>17.924999</c:v>
                </c:pt>
                <c:pt idx="1551">
                  <c:v>17.545000000000002</c:v>
                </c:pt>
                <c:pt idx="1552">
                  <c:v>17.094999000000001</c:v>
                </c:pt>
                <c:pt idx="1553">
                  <c:v>17.125</c:v>
                </c:pt>
                <c:pt idx="1554">
                  <c:v>16.700001</c:v>
                </c:pt>
                <c:pt idx="1555">
                  <c:v>17.024999999999999</c:v>
                </c:pt>
                <c:pt idx="1556">
                  <c:v>17.450001</c:v>
                </c:pt>
                <c:pt idx="1557">
                  <c:v>18.100000000000001</c:v>
                </c:pt>
                <c:pt idx="1558">
                  <c:v>17.725000000000001</c:v>
                </c:pt>
                <c:pt idx="1559">
                  <c:v>18.274999999999999</c:v>
                </c:pt>
                <c:pt idx="1560">
                  <c:v>17.485001</c:v>
                </c:pt>
                <c:pt idx="1561">
                  <c:v>17.584999</c:v>
                </c:pt>
                <c:pt idx="1562">
                  <c:v>17.995000999999998</c:v>
                </c:pt>
                <c:pt idx="1563">
                  <c:v>17.774999999999999</c:v>
                </c:pt>
                <c:pt idx="1564">
                  <c:v>18.035</c:v>
                </c:pt>
                <c:pt idx="1565">
                  <c:v>18.030000999999999</c:v>
                </c:pt>
                <c:pt idx="1566">
                  <c:v>18.07</c:v>
                </c:pt>
                <c:pt idx="1567">
                  <c:v>19.075001</c:v>
                </c:pt>
                <c:pt idx="1568">
                  <c:v>19.700001</c:v>
                </c:pt>
                <c:pt idx="1569">
                  <c:v>19.674999</c:v>
                </c:pt>
                <c:pt idx="1570">
                  <c:v>19.510000000000002</c:v>
                </c:pt>
                <c:pt idx="1571">
                  <c:v>19.329999999999998</c:v>
                </c:pt>
                <c:pt idx="1572">
                  <c:v>19.965</c:v>
                </c:pt>
                <c:pt idx="1573">
                  <c:v>20.149999999999999</c:v>
                </c:pt>
                <c:pt idx="1574">
                  <c:v>20.559999000000001</c:v>
                </c:pt>
                <c:pt idx="1575">
                  <c:v>20.834999</c:v>
                </c:pt>
                <c:pt idx="1576">
                  <c:v>20.725000000000001</c:v>
                </c:pt>
                <c:pt idx="1577">
                  <c:v>20.91</c:v>
                </c:pt>
                <c:pt idx="1578">
                  <c:v>20.379999000000002</c:v>
                </c:pt>
                <c:pt idx="1579">
                  <c:v>20.334999</c:v>
                </c:pt>
                <c:pt idx="1580">
                  <c:v>20.860001</c:v>
                </c:pt>
                <c:pt idx="1581">
                  <c:v>21.174999</c:v>
                </c:pt>
                <c:pt idx="1582">
                  <c:v>20.815000999999999</c:v>
                </c:pt>
                <c:pt idx="1583">
                  <c:v>20.420000000000002</c:v>
                </c:pt>
                <c:pt idx="1584">
                  <c:v>20.379999000000002</c:v>
                </c:pt>
                <c:pt idx="1585">
                  <c:v>20.254999000000002</c:v>
                </c:pt>
                <c:pt idx="1586">
                  <c:v>20.329999999999998</c:v>
                </c:pt>
                <c:pt idx="1587">
                  <c:v>20.370000999999998</c:v>
                </c:pt>
                <c:pt idx="1588">
                  <c:v>20.225000000000001</c:v>
                </c:pt>
                <c:pt idx="1589">
                  <c:v>20.82</c:v>
                </c:pt>
                <c:pt idx="1590">
                  <c:v>21.67</c:v>
                </c:pt>
                <c:pt idx="1591">
                  <c:v>21.42</c:v>
                </c:pt>
                <c:pt idx="1592">
                  <c:v>21.514999</c:v>
                </c:pt>
                <c:pt idx="1593">
                  <c:v>22.155000999999999</c:v>
                </c:pt>
                <c:pt idx="1594">
                  <c:v>21.93</c:v>
                </c:pt>
                <c:pt idx="1595">
                  <c:v>22.34</c:v>
                </c:pt>
                <c:pt idx="1596">
                  <c:v>21.805</c:v>
                </c:pt>
                <c:pt idx="1597">
                  <c:v>22.129999000000002</c:v>
                </c:pt>
                <c:pt idx="1598">
                  <c:v>22.065000999999999</c:v>
                </c:pt>
                <c:pt idx="1599">
                  <c:v>22.504999000000002</c:v>
                </c:pt>
                <c:pt idx="1600">
                  <c:v>22.405000999999999</c:v>
                </c:pt>
                <c:pt idx="1601">
                  <c:v>22.434999000000001</c:v>
                </c:pt>
                <c:pt idx="1602">
                  <c:v>22.07</c:v>
                </c:pt>
                <c:pt idx="1603">
                  <c:v>22.315000999999999</c:v>
                </c:pt>
                <c:pt idx="1604">
                  <c:v>21.605</c:v>
                </c:pt>
                <c:pt idx="1605">
                  <c:v>21.950001</c:v>
                </c:pt>
                <c:pt idx="1606">
                  <c:v>21.65</c:v>
                </c:pt>
                <c:pt idx="1607">
                  <c:v>21.66</c:v>
                </c:pt>
                <c:pt idx="1608">
                  <c:v>21.875</c:v>
                </c:pt>
                <c:pt idx="1609">
                  <c:v>21.504999000000002</c:v>
                </c:pt>
                <c:pt idx="1610">
                  <c:v>21.795000000000002</c:v>
                </c:pt>
                <c:pt idx="1611">
                  <c:v>22.035</c:v>
                </c:pt>
                <c:pt idx="1612">
                  <c:v>22.440000999999999</c:v>
                </c:pt>
                <c:pt idx="1613">
                  <c:v>22.785</c:v>
                </c:pt>
                <c:pt idx="1614">
                  <c:v>22.5</c:v>
                </c:pt>
                <c:pt idx="1615">
                  <c:v>22.860001</c:v>
                </c:pt>
                <c:pt idx="1616">
                  <c:v>23.17</c:v>
                </c:pt>
                <c:pt idx="1617">
                  <c:v>23.27</c:v>
                </c:pt>
                <c:pt idx="1618">
                  <c:v>23.549999</c:v>
                </c:pt>
                <c:pt idx="1619">
                  <c:v>23.77</c:v>
                </c:pt>
                <c:pt idx="1620">
                  <c:v>23.379999000000002</c:v>
                </c:pt>
                <c:pt idx="1621">
                  <c:v>23.4</c:v>
                </c:pt>
                <c:pt idx="1622">
                  <c:v>22.99</c:v>
                </c:pt>
                <c:pt idx="1623">
                  <c:v>23.174999</c:v>
                </c:pt>
                <c:pt idx="1624">
                  <c:v>23.219999000000001</c:v>
                </c:pt>
                <c:pt idx="1625">
                  <c:v>23.610001</c:v>
                </c:pt>
                <c:pt idx="1626">
                  <c:v>23.655000999999999</c:v>
                </c:pt>
                <c:pt idx="1627">
                  <c:v>23.370000999999998</c:v>
                </c:pt>
                <c:pt idx="1628">
                  <c:v>22.785</c:v>
                </c:pt>
                <c:pt idx="1629">
                  <c:v>23.25</c:v>
                </c:pt>
                <c:pt idx="1630">
                  <c:v>23.030000999999999</c:v>
                </c:pt>
                <c:pt idx="1631">
                  <c:v>22.875</c:v>
                </c:pt>
                <c:pt idx="1632">
                  <c:v>23.07</c:v>
                </c:pt>
                <c:pt idx="1633">
                  <c:v>23.334999</c:v>
                </c:pt>
                <c:pt idx="1634">
                  <c:v>22.99</c:v>
                </c:pt>
                <c:pt idx="1635">
                  <c:v>22.620000999999998</c:v>
                </c:pt>
                <c:pt idx="1636">
                  <c:v>23</c:v>
                </c:pt>
                <c:pt idx="1637">
                  <c:v>23.059999000000001</c:v>
                </c:pt>
                <c:pt idx="1638">
                  <c:v>22.875</c:v>
                </c:pt>
                <c:pt idx="1639">
                  <c:v>23.15</c:v>
                </c:pt>
                <c:pt idx="1640">
                  <c:v>23.08</c:v>
                </c:pt>
                <c:pt idx="1641">
                  <c:v>23.01</c:v>
                </c:pt>
                <c:pt idx="1642">
                  <c:v>23.135000000000002</c:v>
                </c:pt>
                <c:pt idx="1643">
                  <c:v>23.395</c:v>
                </c:pt>
                <c:pt idx="1644">
                  <c:v>23.15</c:v>
                </c:pt>
                <c:pt idx="1645">
                  <c:v>23.315000999999999</c:v>
                </c:pt>
                <c:pt idx="1646">
                  <c:v>23.01</c:v>
                </c:pt>
                <c:pt idx="1647">
                  <c:v>22.945</c:v>
                </c:pt>
                <c:pt idx="1648">
                  <c:v>22.715</c:v>
                </c:pt>
                <c:pt idx="1649">
                  <c:v>22.719999000000001</c:v>
                </c:pt>
                <c:pt idx="1650">
                  <c:v>22.76</c:v>
                </c:pt>
                <c:pt idx="1651">
                  <c:v>22.495000999999998</c:v>
                </c:pt>
                <c:pt idx="1652">
                  <c:v>22.385000000000002</c:v>
                </c:pt>
                <c:pt idx="1653">
                  <c:v>22.559999000000001</c:v>
                </c:pt>
                <c:pt idx="1654">
                  <c:v>22.700001</c:v>
                </c:pt>
                <c:pt idx="1655">
                  <c:v>22.485001</c:v>
                </c:pt>
                <c:pt idx="1656">
                  <c:v>22.725000000000001</c:v>
                </c:pt>
                <c:pt idx="1657">
                  <c:v>22.745000999999998</c:v>
                </c:pt>
                <c:pt idx="1658">
                  <c:v>22.6</c:v>
                </c:pt>
                <c:pt idx="1659">
                  <c:v>22.690000999999999</c:v>
                </c:pt>
                <c:pt idx="1660">
                  <c:v>22.940000999999999</c:v>
                </c:pt>
                <c:pt idx="1661">
                  <c:v>22.805</c:v>
                </c:pt>
                <c:pt idx="1662">
                  <c:v>22.030000999999999</c:v>
                </c:pt>
                <c:pt idx="1663">
                  <c:v>21.954999999999998</c:v>
                </c:pt>
                <c:pt idx="1664">
                  <c:v>22.379999000000002</c:v>
                </c:pt>
                <c:pt idx="1665">
                  <c:v>22.584999</c:v>
                </c:pt>
                <c:pt idx="1666">
                  <c:v>22.475000000000001</c:v>
                </c:pt>
                <c:pt idx="1667">
                  <c:v>21.98</c:v>
                </c:pt>
                <c:pt idx="1668">
                  <c:v>21.82</c:v>
                </c:pt>
                <c:pt idx="1669">
                  <c:v>22.105</c:v>
                </c:pt>
                <c:pt idx="1670">
                  <c:v>22.135000000000002</c:v>
                </c:pt>
                <c:pt idx="1671">
                  <c:v>22.004999000000002</c:v>
                </c:pt>
                <c:pt idx="1672">
                  <c:v>22.145</c:v>
                </c:pt>
                <c:pt idx="1673">
                  <c:v>22.049999</c:v>
                </c:pt>
                <c:pt idx="1674">
                  <c:v>22.07</c:v>
                </c:pt>
                <c:pt idx="1675">
                  <c:v>21.950001</c:v>
                </c:pt>
                <c:pt idx="1676">
                  <c:v>22.325001</c:v>
                </c:pt>
                <c:pt idx="1677">
                  <c:v>22.535</c:v>
                </c:pt>
                <c:pt idx="1678">
                  <c:v>22.485001</c:v>
                </c:pt>
                <c:pt idx="1679">
                  <c:v>23.004999000000002</c:v>
                </c:pt>
                <c:pt idx="1680">
                  <c:v>22.540001</c:v>
                </c:pt>
                <c:pt idx="1681">
                  <c:v>22.700001</c:v>
                </c:pt>
                <c:pt idx="1682">
                  <c:v>23</c:v>
                </c:pt>
                <c:pt idx="1683">
                  <c:v>22.59</c:v>
                </c:pt>
                <c:pt idx="1684">
                  <c:v>22.665001</c:v>
                </c:pt>
                <c:pt idx="1685">
                  <c:v>23.094999000000001</c:v>
                </c:pt>
                <c:pt idx="1686">
                  <c:v>22.584999</c:v>
                </c:pt>
                <c:pt idx="1687">
                  <c:v>22.875</c:v>
                </c:pt>
                <c:pt idx="1688">
                  <c:v>22.454999999999998</c:v>
                </c:pt>
                <c:pt idx="1689">
                  <c:v>22.215</c:v>
                </c:pt>
                <c:pt idx="1690">
                  <c:v>22.17</c:v>
                </c:pt>
                <c:pt idx="1691">
                  <c:v>22.4</c:v>
                </c:pt>
                <c:pt idx="1692">
                  <c:v>22.465</c:v>
                </c:pt>
                <c:pt idx="1693">
                  <c:v>22.49</c:v>
                </c:pt>
                <c:pt idx="1694">
                  <c:v>22.969999000000001</c:v>
                </c:pt>
                <c:pt idx="1695">
                  <c:v>22.954999999999998</c:v>
                </c:pt>
                <c:pt idx="1696">
                  <c:v>22.844999000000001</c:v>
                </c:pt>
                <c:pt idx="1697">
                  <c:v>22.764999</c:v>
                </c:pt>
                <c:pt idx="1698">
                  <c:v>22.969999000000001</c:v>
                </c:pt>
                <c:pt idx="1699">
                  <c:v>23.1</c:v>
                </c:pt>
                <c:pt idx="1700">
                  <c:v>22.73</c:v>
                </c:pt>
                <c:pt idx="1701">
                  <c:v>22.735001</c:v>
                </c:pt>
                <c:pt idx="1702">
                  <c:v>22.594999000000001</c:v>
                </c:pt>
                <c:pt idx="1703">
                  <c:v>22.41</c:v>
                </c:pt>
                <c:pt idx="1704">
                  <c:v>22.700001</c:v>
                </c:pt>
                <c:pt idx="1705">
                  <c:v>22.625</c:v>
                </c:pt>
                <c:pt idx="1706">
                  <c:v>23.190000999999999</c:v>
                </c:pt>
                <c:pt idx="1707">
                  <c:v>22.645</c:v>
                </c:pt>
                <c:pt idx="1708">
                  <c:v>22.415001</c:v>
                </c:pt>
                <c:pt idx="1709">
                  <c:v>22.870000999999998</c:v>
                </c:pt>
                <c:pt idx="1710">
                  <c:v>22.965</c:v>
                </c:pt>
                <c:pt idx="1711">
                  <c:v>22.809999000000001</c:v>
                </c:pt>
                <c:pt idx="1712">
                  <c:v>23.15</c:v>
                </c:pt>
                <c:pt idx="1713">
                  <c:v>23.065000999999999</c:v>
                </c:pt>
                <c:pt idx="1714">
                  <c:v>22.85</c:v>
                </c:pt>
                <c:pt idx="1715">
                  <c:v>22.674999</c:v>
                </c:pt>
                <c:pt idx="1716">
                  <c:v>22.674999</c:v>
                </c:pt>
                <c:pt idx="1717">
                  <c:v>22.84</c:v>
                </c:pt>
                <c:pt idx="1718">
                  <c:v>22.889999</c:v>
                </c:pt>
                <c:pt idx="1719">
                  <c:v>23.049999</c:v>
                </c:pt>
                <c:pt idx="1720">
                  <c:v>23.075001</c:v>
                </c:pt>
                <c:pt idx="1721">
                  <c:v>22.795000000000002</c:v>
                </c:pt>
                <c:pt idx="1722">
                  <c:v>22.77</c:v>
                </c:pt>
                <c:pt idx="1723">
                  <c:v>22.704999999999998</c:v>
                </c:pt>
                <c:pt idx="1724">
                  <c:v>23.035</c:v>
                </c:pt>
                <c:pt idx="1725">
                  <c:v>22.985001</c:v>
                </c:pt>
                <c:pt idx="1726">
                  <c:v>23.190000999999999</c:v>
                </c:pt>
                <c:pt idx="1727">
                  <c:v>23.379999000000002</c:v>
                </c:pt>
                <c:pt idx="1728">
                  <c:v>23.309999000000001</c:v>
                </c:pt>
                <c:pt idx="1729">
                  <c:v>23.5</c:v>
                </c:pt>
                <c:pt idx="1730">
                  <c:v>23.469999000000001</c:v>
                </c:pt>
                <c:pt idx="1731">
                  <c:v>23.704999999999998</c:v>
                </c:pt>
                <c:pt idx="1732">
                  <c:v>23.225000000000001</c:v>
                </c:pt>
                <c:pt idx="1733">
                  <c:v>23.040001</c:v>
                </c:pt>
                <c:pt idx="1734">
                  <c:v>23.290001</c:v>
                </c:pt>
                <c:pt idx="1735">
                  <c:v>23.389999</c:v>
                </c:pt>
                <c:pt idx="1736">
                  <c:v>23.809999000000001</c:v>
                </c:pt>
                <c:pt idx="1737">
                  <c:v>23.700001</c:v>
                </c:pt>
                <c:pt idx="1738">
                  <c:v>24.254999000000002</c:v>
                </c:pt>
                <c:pt idx="1739">
                  <c:v>24.695</c:v>
                </c:pt>
                <c:pt idx="1740">
                  <c:v>24.424999</c:v>
                </c:pt>
                <c:pt idx="1741">
                  <c:v>25.200001</c:v>
                </c:pt>
                <c:pt idx="1742">
                  <c:v>25.094999000000001</c:v>
                </c:pt>
                <c:pt idx="1743">
                  <c:v>24.764999</c:v>
                </c:pt>
                <c:pt idx="1744">
                  <c:v>24.42</c:v>
                </c:pt>
                <c:pt idx="1745">
                  <c:v>24.73</c:v>
                </c:pt>
                <c:pt idx="1746">
                  <c:v>25.035</c:v>
                </c:pt>
                <c:pt idx="1747">
                  <c:v>24.82</c:v>
                </c:pt>
                <c:pt idx="1748">
                  <c:v>23.48</c:v>
                </c:pt>
                <c:pt idx="1749">
                  <c:v>23.245000999999998</c:v>
                </c:pt>
                <c:pt idx="1750">
                  <c:v>23.42</c:v>
                </c:pt>
                <c:pt idx="1751">
                  <c:v>23.434999000000001</c:v>
                </c:pt>
                <c:pt idx="1752">
                  <c:v>22.49</c:v>
                </c:pt>
                <c:pt idx="1753">
                  <c:v>21.915001</c:v>
                </c:pt>
                <c:pt idx="1754">
                  <c:v>21.524999999999999</c:v>
                </c:pt>
                <c:pt idx="1755">
                  <c:v>21.565000999999999</c:v>
                </c:pt>
                <c:pt idx="1756">
                  <c:v>22.055</c:v>
                </c:pt>
                <c:pt idx="1757">
                  <c:v>21.99</c:v>
                </c:pt>
                <c:pt idx="1758">
                  <c:v>22.209999</c:v>
                </c:pt>
                <c:pt idx="1759">
                  <c:v>21.969999000000001</c:v>
                </c:pt>
                <c:pt idx="1760">
                  <c:v>21.965</c:v>
                </c:pt>
                <c:pt idx="1761">
                  <c:v>21.965</c:v>
                </c:pt>
                <c:pt idx="1762">
                  <c:v>21.954999999999998</c:v>
                </c:pt>
                <c:pt idx="1763">
                  <c:v>21.825001</c:v>
                </c:pt>
                <c:pt idx="1764">
                  <c:v>21.774999999999999</c:v>
                </c:pt>
                <c:pt idx="1765">
                  <c:v>21.715</c:v>
                </c:pt>
                <c:pt idx="1766">
                  <c:v>21.75</c:v>
                </c:pt>
                <c:pt idx="1767">
                  <c:v>21.57</c:v>
                </c:pt>
                <c:pt idx="1768">
                  <c:v>22.059999000000001</c:v>
                </c:pt>
                <c:pt idx="1769">
                  <c:v>21.995000999999998</c:v>
                </c:pt>
                <c:pt idx="1770">
                  <c:v>22.18</c:v>
                </c:pt>
                <c:pt idx="1771">
                  <c:v>22.334999</c:v>
                </c:pt>
                <c:pt idx="1772">
                  <c:v>22.405000999999999</c:v>
                </c:pt>
                <c:pt idx="1773">
                  <c:v>22.73</c:v>
                </c:pt>
                <c:pt idx="1774">
                  <c:v>22.364999999999998</c:v>
                </c:pt>
                <c:pt idx="1775">
                  <c:v>22.204999999999998</c:v>
                </c:pt>
                <c:pt idx="1776">
                  <c:v>22.190000999999999</c:v>
                </c:pt>
                <c:pt idx="1777">
                  <c:v>21.995000999999998</c:v>
                </c:pt>
                <c:pt idx="1778">
                  <c:v>22.174999</c:v>
                </c:pt>
                <c:pt idx="1779">
                  <c:v>22.155000999999999</c:v>
                </c:pt>
                <c:pt idx="1780">
                  <c:v>22.195</c:v>
                </c:pt>
                <c:pt idx="1781">
                  <c:v>22.355</c:v>
                </c:pt>
                <c:pt idx="1782">
                  <c:v>22.370000999999998</c:v>
                </c:pt>
                <c:pt idx="1783">
                  <c:v>22.055</c:v>
                </c:pt>
                <c:pt idx="1784">
                  <c:v>22.465</c:v>
                </c:pt>
                <c:pt idx="1785">
                  <c:v>22.575001</c:v>
                </c:pt>
                <c:pt idx="1786">
                  <c:v>22.26</c:v>
                </c:pt>
                <c:pt idx="1787">
                  <c:v>22.290001</c:v>
                </c:pt>
                <c:pt idx="1788">
                  <c:v>22.305</c:v>
                </c:pt>
                <c:pt idx="1789">
                  <c:v>22.450001</c:v>
                </c:pt>
                <c:pt idx="1790">
                  <c:v>22.25</c:v>
                </c:pt>
                <c:pt idx="1791">
                  <c:v>22.360001</c:v>
                </c:pt>
                <c:pt idx="1792">
                  <c:v>22.475000000000001</c:v>
                </c:pt>
                <c:pt idx="1793">
                  <c:v>22.434999000000001</c:v>
                </c:pt>
                <c:pt idx="1794">
                  <c:v>22.315000999999999</c:v>
                </c:pt>
                <c:pt idx="1795">
                  <c:v>22.434999000000001</c:v>
                </c:pt>
                <c:pt idx="1796">
                  <c:v>22.325001</c:v>
                </c:pt>
                <c:pt idx="1797">
                  <c:v>22.565000999999999</c:v>
                </c:pt>
                <c:pt idx="1798">
                  <c:v>22.645</c:v>
                </c:pt>
                <c:pt idx="1799">
                  <c:v>22.639999</c:v>
                </c:pt>
                <c:pt idx="1800">
                  <c:v>22.645</c:v>
                </c:pt>
                <c:pt idx="1801">
                  <c:v>22.790001</c:v>
                </c:pt>
                <c:pt idx="1802">
                  <c:v>22.665001</c:v>
                </c:pt>
                <c:pt idx="1803">
                  <c:v>22.614999999999998</c:v>
                </c:pt>
                <c:pt idx="1804">
                  <c:v>22.864999999999998</c:v>
                </c:pt>
                <c:pt idx="1805">
                  <c:v>22.700001</c:v>
                </c:pt>
                <c:pt idx="1806">
                  <c:v>22.440000999999999</c:v>
                </c:pt>
                <c:pt idx="1807">
                  <c:v>22.565000999999999</c:v>
                </c:pt>
                <c:pt idx="1808">
                  <c:v>22.454999999999998</c:v>
                </c:pt>
                <c:pt idx="1809">
                  <c:v>21.790001</c:v>
                </c:pt>
                <c:pt idx="1810">
                  <c:v>21.84</c:v>
                </c:pt>
                <c:pt idx="1811">
                  <c:v>22.17</c:v>
                </c:pt>
                <c:pt idx="1812">
                  <c:v>22.114999999999998</c:v>
                </c:pt>
                <c:pt idx="1813">
                  <c:v>22.045000000000002</c:v>
                </c:pt>
                <c:pt idx="1814">
                  <c:v>22.01</c:v>
                </c:pt>
                <c:pt idx="1815">
                  <c:v>21.584999</c:v>
                </c:pt>
                <c:pt idx="1816">
                  <c:v>20.84</c:v>
                </c:pt>
                <c:pt idx="1817">
                  <c:v>20.614999999999998</c:v>
                </c:pt>
                <c:pt idx="1818">
                  <c:v>21.274999999999999</c:v>
                </c:pt>
                <c:pt idx="1819">
                  <c:v>21.280000999999999</c:v>
                </c:pt>
                <c:pt idx="1820">
                  <c:v>21.695</c:v>
                </c:pt>
                <c:pt idx="1821">
                  <c:v>21.575001</c:v>
                </c:pt>
                <c:pt idx="1822">
                  <c:v>21.024999999999999</c:v>
                </c:pt>
                <c:pt idx="1823">
                  <c:v>21.274999999999999</c:v>
                </c:pt>
                <c:pt idx="1824">
                  <c:v>20.975000000000001</c:v>
                </c:pt>
                <c:pt idx="1825">
                  <c:v>21.110001</c:v>
                </c:pt>
                <c:pt idx="1826">
                  <c:v>20.504999000000002</c:v>
                </c:pt>
                <c:pt idx="1827">
                  <c:v>20.785</c:v>
                </c:pt>
                <c:pt idx="1828">
                  <c:v>20.700001</c:v>
                </c:pt>
                <c:pt idx="1829">
                  <c:v>20.67</c:v>
                </c:pt>
                <c:pt idx="1830">
                  <c:v>20.454999999999998</c:v>
                </c:pt>
                <c:pt idx="1831">
                  <c:v>20.924999</c:v>
                </c:pt>
                <c:pt idx="1832">
                  <c:v>21.125</c:v>
                </c:pt>
                <c:pt idx="1833">
                  <c:v>21.155000999999999</c:v>
                </c:pt>
                <c:pt idx="1834">
                  <c:v>21.795000000000002</c:v>
                </c:pt>
                <c:pt idx="1835">
                  <c:v>21.76</c:v>
                </c:pt>
                <c:pt idx="1836">
                  <c:v>21.235001</c:v>
                </c:pt>
                <c:pt idx="1837">
                  <c:v>21.065000999999999</c:v>
                </c:pt>
                <c:pt idx="1838">
                  <c:v>21.184999000000001</c:v>
                </c:pt>
                <c:pt idx="1839">
                  <c:v>21.315000999999999</c:v>
                </c:pt>
                <c:pt idx="1840">
                  <c:v>22.084999</c:v>
                </c:pt>
                <c:pt idx="1841">
                  <c:v>22.51</c:v>
                </c:pt>
                <c:pt idx="1842">
                  <c:v>22.514999</c:v>
                </c:pt>
                <c:pt idx="1843">
                  <c:v>22.98</c:v>
                </c:pt>
                <c:pt idx="1844">
                  <c:v>22.889999</c:v>
                </c:pt>
                <c:pt idx="1845">
                  <c:v>22.895</c:v>
                </c:pt>
                <c:pt idx="1846">
                  <c:v>22.745000999999998</c:v>
                </c:pt>
                <c:pt idx="1847">
                  <c:v>22.434999000000001</c:v>
                </c:pt>
                <c:pt idx="1848">
                  <c:v>22.454999999999998</c:v>
                </c:pt>
                <c:pt idx="1849">
                  <c:v>22.450001</c:v>
                </c:pt>
                <c:pt idx="1850">
                  <c:v>22.535</c:v>
                </c:pt>
                <c:pt idx="1851">
                  <c:v>22.445</c:v>
                </c:pt>
                <c:pt idx="1852">
                  <c:v>22.360001</c:v>
                </c:pt>
                <c:pt idx="1853">
                  <c:v>24.370000999999998</c:v>
                </c:pt>
                <c:pt idx="1854">
                  <c:v>23.565000999999999</c:v>
                </c:pt>
                <c:pt idx="1855">
                  <c:v>23.774999999999999</c:v>
                </c:pt>
                <c:pt idx="1856">
                  <c:v>23.524999999999999</c:v>
                </c:pt>
                <c:pt idx="1857">
                  <c:v>23.885000000000002</c:v>
                </c:pt>
                <c:pt idx="1858">
                  <c:v>24.165001</c:v>
                </c:pt>
                <c:pt idx="1859">
                  <c:v>24.385000000000002</c:v>
                </c:pt>
                <c:pt idx="1860">
                  <c:v>24.5</c:v>
                </c:pt>
                <c:pt idx="1861">
                  <c:v>24.434999000000001</c:v>
                </c:pt>
                <c:pt idx="1862">
                  <c:v>24.805</c:v>
                </c:pt>
                <c:pt idx="1863">
                  <c:v>24.985001</c:v>
                </c:pt>
                <c:pt idx="1864">
                  <c:v>25.165001</c:v>
                </c:pt>
                <c:pt idx="1865">
                  <c:v>24.395</c:v>
                </c:pt>
                <c:pt idx="1866">
                  <c:v>24.530000999999999</c:v>
                </c:pt>
                <c:pt idx="1867">
                  <c:v>24.700001</c:v>
                </c:pt>
                <c:pt idx="1868">
                  <c:v>24.114999999999998</c:v>
                </c:pt>
                <c:pt idx="1869">
                  <c:v>24.57</c:v>
                </c:pt>
                <c:pt idx="1870">
                  <c:v>24.309999000000001</c:v>
                </c:pt>
                <c:pt idx="1871">
                  <c:v>25.254999000000002</c:v>
                </c:pt>
                <c:pt idx="1872">
                  <c:v>24.965</c:v>
                </c:pt>
                <c:pt idx="1873">
                  <c:v>25.754999000000002</c:v>
                </c:pt>
                <c:pt idx="1874">
                  <c:v>25.299999</c:v>
                </c:pt>
                <c:pt idx="1875">
                  <c:v>25.219999000000001</c:v>
                </c:pt>
                <c:pt idx="1876">
                  <c:v>25.85</c:v>
                </c:pt>
                <c:pt idx="1877">
                  <c:v>26.129999000000002</c:v>
                </c:pt>
                <c:pt idx="1878">
                  <c:v>25.700001</c:v>
                </c:pt>
                <c:pt idx="1879">
                  <c:v>25.995000999999998</c:v>
                </c:pt>
                <c:pt idx="1880">
                  <c:v>26.15</c:v>
                </c:pt>
                <c:pt idx="1881">
                  <c:v>26.305</c:v>
                </c:pt>
                <c:pt idx="1882">
                  <c:v>26.704999999999998</c:v>
                </c:pt>
                <c:pt idx="1883">
                  <c:v>25.594999000000001</c:v>
                </c:pt>
                <c:pt idx="1884">
                  <c:v>25.66</c:v>
                </c:pt>
                <c:pt idx="1885">
                  <c:v>25.695</c:v>
                </c:pt>
                <c:pt idx="1886">
                  <c:v>25.905000999999999</c:v>
                </c:pt>
                <c:pt idx="1887">
                  <c:v>25.85</c:v>
                </c:pt>
                <c:pt idx="1888">
                  <c:v>25.68</c:v>
                </c:pt>
                <c:pt idx="1889">
                  <c:v>25.389999</c:v>
                </c:pt>
                <c:pt idx="1890">
                  <c:v>25.264999</c:v>
                </c:pt>
                <c:pt idx="1891">
                  <c:v>25.475000000000001</c:v>
                </c:pt>
                <c:pt idx="1892">
                  <c:v>24.885000000000002</c:v>
                </c:pt>
                <c:pt idx="1893">
                  <c:v>25.055</c:v>
                </c:pt>
                <c:pt idx="1894">
                  <c:v>24.895</c:v>
                </c:pt>
                <c:pt idx="1895">
                  <c:v>25.114999999999998</c:v>
                </c:pt>
                <c:pt idx="1896">
                  <c:v>24.825001</c:v>
                </c:pt>
                <c:pt idx="1897">
                  <c:v>24.715</c:v>
                </c:pt>
                <c:pt idx="1898">
                  <c:v>25.245000999999998</c:v>
                </c:pt>
                <c:pt idx="1899">
                  <c:v>25.27</c:v>
                </c:pt>
                <c:pt idx="1900">
                  <c:v>25.620000999999998</c:v>
                </c:pt>
                <c:pt idx="1901">
                  <c:v>25.504999000000002</c:v>
                </c:pt>
                <c:pt idx="1902">
                  <c:v>25.639999</c:v>
                </c:pt>
                <c:pt idx="1903">
                  <c:v>25.715</c:v>
                </c:pt>
                <c:pt idx="1904">
                  <c:v>25.889999</c:v>
                </c:pt>
                <c:pt idx="1905">
                  <c:v>25.92</c:v>
                </c:pt>
                <c:pt idx="1906">
                  <c:v>26.24</c:v>
                </c:pt>
                <c:pt idx="1907">
                  <c:v>26.200001</c:v>
                </c:pt>
                <c:pt idx="1908">
                  <c:v>26.219999000000001</c:v>
                </c:pt>
                <c:pt idx="1909">
                  <c:v>26.024999999999999</c:v>
                </c:pt>
                <c:pt idx="1910">
                  <c:v>26.145</c:v>
                </c:pt>
                <c:pt idx="1911">
                  <c:v>26.174999</c:v>
                </c:pt>
                <c:pt idx="1912">
                  <c:v>26.184999000000001</c:v>
                </c:pt>
                <c:pt idx="1913">
                  <c:v>25.855</c:v>
                </c:pt>
                <c:pt idx="1914">
                  <c:v>26.344999000000001</c:v>
                </c:pt>
                <c:pt idx="1915">
                  <c:v>26.02</c:v>
                </c:pt>
                <c:pt idx="1916">
                  <c:v>26.01</c:v>
                </c:pt>
                <c:pt idx="1917">
                  <c:v>25.610001</c:v>
                </c:pt>
                <c:pt idx="1918">
                  <c:v>25.35</c:v>
                </c:pt>
                <c:pt idx="1919">
                  <c:v>25.495000999999998</c:v>
                </c:pt>
                <c:pt idx="1920">
                  <c:v>25.454999999999998</c:v>
                </c:pt>
                <c:pt idx="1921">
                  <c:v>25.825001</c:v>
                </c:pt>
                <c:pt idx="1922">
                  <c:v>25.745000999999998</c:v>
                </c:pt>
                <c:pt idx="1923">
                  <c:v>25.950001</c:v>
                </c:pt>
                <c:pt idx="1924">
                  <c:v>26.120000999999998</c:v>
                </c:pt>
                <c:pt idx="1925">
                  <c:v>26.17</c:v>
                </c:pt>
                <c:pt idx="1926">
                  <c:v>26.299999</c:v>
                </c:pt>
                <c:pt idx="1927">
                  <c:v>26.445</c:v>
                </c:pt>
                <c:pt idx="1928">
                  <c:v>26.629999000000002</c:v>
                </c:pt>
                <c:pt idx="1929">
                  <c:v>26.594999000000001</c:v>
                </c:pt>
                <c:pt idx="1930">
                  <c:v>26.75</c:v>
                </c:pt>
                <c:pt idx="1931">
                  <c:v>25.875</c:v>
                </c:pt>
                <c:pt idx="1932">
                  <c:v>26.385000000000002</c:v>
                </c:pt>
                <c:pt idx="1933">
                  <c:v>26.055</c:v>
                </c:pt>
                <c:pt idx="1934">
                  <c:v>26.059999000000001</c:v>
                </c:pt>
                <c:pt idx="1935">
                  <c:v>26.024999999999999</c:v>
                </c:pt>
                <c:pt idx="1936">
                  <c:v>25.954999999999998</c:v>
                </c:pt>
                <c:pt idx="1937">
                  <c:v>25.465</c:v>
                </c:pt>
                <c:pt idx="1938">
                  <c:v>25.215</c:v>
                </c:pt>
                <c:pt idx="1939">
                  <c:v>25.23</c:v>
                </c:pt>
                <c:pt idx="1940">
                  <c:v>24.975000000000001</c:v>
                </c:pt>
                <c:pt idx="1941">
                  <c:v>25.125</c:v>
                </c:pt>
                <c:pt idx="1942">
                  <c:v>25.17</c:v>
                </c:pt>
                <c:pt idx="1943">
                  <c:v>25.024999999999999</c:v>
                </c:pt>
                <c:pt idx="1944">
                  <c:v>25.049999</c:v>
                </c:pt>
                <c:pt idx="1945">
                  <c:v>24.844999000000001</c:v>
                </c:pt>
                <c:pt idx="1946">
                  <c:v>24.780000999999999</c:v>
                </c:pt>
                <c:pt idx="1947">
                  <c:v>24.790001</c:v>
                </c:pt>
                <c:pt idx="1948">
                  <c:v>24.545000000000002</c:v>
                </c:pt>
                <c:pt idx="1949">
                  <c:v>24.52</c:v>
                </c:pt>
                <c:pt idx="1950">
                  <c:v>24.225000000000001</c:v>
                </c:pt>
                <c:pt idx="1951">
                  <c:v>24.09</c:v>
                </c:pt>
                <c:pt idx="1952">
                  <c:v>24.125</c:v>
                </c:pt>
                <c:pt idx="1953">
                  <c:v>24.610001</c:v>
                </c:pt>
                <c:pt idx="1954">
                  <c:v>24.450001</c:v>
                </c:pt>
                <c:pt idx="1955">
                  <c:v>24.495000999999998</c:v>
                </c:pt>
                <c:pt idx="1956">
                  <c:v>23.82</c:v>
                </c:pt>
                <c:pt idx="1957">
                  <c:v>24.155000999999999</c:v>
                </c:pt>
                <c:pt idx="1958">
                  <c:v>24.004999000000002</c:v>
                </c:pt>
                <c:pt idx="1959">
                  <c:v>23.799999</c:v>
                </c:pt>
                <c:pt idx="1960">
                  <c:v>23.465</c:v>
                </c:pt>
                <c:pt idx="1961">
                  <c:v>23.795000000000002</c:v>
                </c:pt>
                <c:pt idx="1962">
                  <c:v>23.995000999999998</c:v>
                </c:pt>
                <c:pt idx="1963">
                  <c:v>24.114999999999998</c:v>
                </c:pt>
                <c:pt idx="1964">
                  <c:v>23.855</c:v>
                </c:pt>
                <c:pt idx="1965">
                  <c:v>23.934999000000001</c:v>
                </c:pt>
                <c:pt idx="1966">
                  <c:v>24.065000999999999</c:v>
                </c:pt>
                <c:pt idx="1967">
                  <c:v>23.834999</c:v>
                </c:pt>
                <c:pt idx="1968">
                  <c:v>23.895</c:v>
                </c:pt>
                <c:pt idx="1969">
                  <c:v>24.389999</c:v>
                </c:pt>
                <c:pt idx="1970">
                  <c:v>24.58</c:v>
                </c:pt>
                <c:pt idx="1971">
                  <c:v>24.639999</c:v>
                </c:pt>
                <c:pt idx="1972">
                  <c:v>24.614999999999998</c:v>
                </c:pt>
                <c:pt idx="1973">
                  <c:v>23.190000999999999</c:v>
                </c:pt>
                <c:pt idx="1974">
                  <c:v>22.975000000000001</c:v>
                </c:pt>
                <c:pt idx="1975">
                  <c:v>22.959999</c:v>
                </c:pt>
                <c:pt idx="1976">
                  <c:v>22.9</c:v>
                </c:pt>
                <c:pt idx="1977">
                  <c:v>23.014999</c:v>
                </c:pt>
                <c:pt idx="1978">
                  <c:v>23.014999</c:v>
                </c:pt>
                <c:pt idx="1979">
                  <c:v>22.969999000000001</c:v>
                </c:pt>
                <c:pt idx="1980">
                  <c:v>23.09</c:v>
                </c:pt>
                <c:pt idx="1981">
                  <c:v>23.030000999999999</c:v>
                </c:pt>
                <c:pt idx="1982">
                  <c:v>23.094999000000001</c:v>
                </c:pt>
                <c:pt idx="1983">
                  <c:v>23.18</c:v>
                </c:pt>
                <c:pt idx="1984">
                  <c:v>23.41</c:v>
                </c:pt>
                <c:pt idx="1985">
                  <c:v>23.639999</c:v>
                </c:pt>
                <c:pt idx="1986">
                  <c:v>23.620000999999998</c:v>
                </c:pt>
                <c:pt idx="1987">
                  <c:v>23.475000000000001</c:v>
                </c:pt>
                <c:pt idx="1988">
                  <c:v>23.190000999999999</c:v>
                </c:pt>
                <c:pt idx="1989">
                  <c:v>23.565000999999999</c:v>
                </c:pt>
                <c:pt idx="1990">
                  <c:v>23.799999</c:v>
                </c:pt>
                <c:pt idx="1991">
                  <c:v>23.799999</c:v>
                </c:pt>
                <c:pt idx="1992">
                  <c:v>23.76</c:v>
                </c:pt>
                <c:pt idx="1993">
                  <c:v>24.049999</c:v>
                </c:pt>
                <c:pt idx="1994">
                  <c:v>23.879999000000002</c:v>
                </c:pt>
                <c:pt idx="1995">
                  <c:v>23.445</c:v>
                </c:pt>
                <c:pt idx="1996">
                  <c:v>24.049999</c:v>
                </c:pt>
                <c:pt idx="1997">
                  <c:v>24.395</c:v>
                </c:pt>
                <c:pt idx="1998">
                  <c:v>24.075001</c:v>
                </c:pt>
                <c:pt idx="1999">
                  <c:v>24.295000000000002</c:v>
                </c:pt>
                <c:pt idx="2000">
                  <c:v>24.24</c:v>
                </c:pt>
                <c:pt idx="2001">
                  <c:v>24.129999000000002</c:v>
                </c:pt>
                <c:pt idx="2002">
                  <c:v>24.450001</c:v>
                </c:pt>
                <c:pt idx="2003">
                  <c:v>24.620000999999998</c:v>
                </c:pt>
                <c:pt idx="2004">
                  <c:v>23.855</c:v>
                </c:pt>
                <c:pt idx="2005">
                  <c:v>23.969999000000001</c:v>
                </c:pt>
                <c:pt idx="2006">
                  <c:v>23.780000999999999</c:v>
                </c:pt>
                <c:pt idx="2007">
                  <c:v>24</c:v>
                </c:pt>
                <c:pt idx="2008">
                  <c:v>24.274999999999999</c:v>
                </c:pt>
                <c:pt idx="2009">
                  <c:v>24.4</c:v>
                </c:pt>
                <c:pt idx="2010">
                  <c:v>24.42</c:v>
                </c:pt>
                <c:pt idx="2011">
                  <c:v>24.235001</c:v>
                </c:pt>
                <c:pt idx="2012">
                  <c:v>24.184999000000001</c:v>
                </c:pt>
                <c:pt idx="2013">
                  <c:v>24.42</c:v>
                </c:pt>
                <c:pt idx="2014">
                  <c:v>24.584999</c:v>
                </c:pt>
                <c:pt idx="2015">
                  <c:v>24.610001</c:v>
                </c:pt>
                <c:pt idx="2016">
                  <c:v>24.690000999999999</c:v>
                </c:pt>
                <c:pt idx="2017">
                  <c:v>24.190000999999999</c:v>
                </c:pt>
                <c:pt idx="2018">
                  <c:v>24.114999999999998</c:v>
                </c:pt>
                <c:pt idx="2019">
                  <c:v>23.954999999999998</c:v>
                </c:pt>
                <c:pt idx="2020">
                  <c:v>24.045000000000002</c:v>
                </c:pt>
                <c:pt idx="2021">
                  <c:v>24.584999</c:v>
                </c:pt>
                <c:pt idx="2022">
                  <c:v>24.215</c:v>
                </c:pt>
                <c:pt idx="2023">
                  <c:v>24.254999000000002</c:v>
                </c:pt>
                <c:pt idx="2024">
                  <c:v>24.25</c:v>
                </c:pt>
                <c:pt idx="2025">
                  <c:v>24.41</c:v>
                </c:pt>
                <c:pt idx="2026">
                  <c:v>24.145</c:v>
                </c:pt>
                <c:pt idx="2027">
                  <c:v>23.985001</c:v>
                </c:pt>
                <c:pt idx="2028">
                  <c:v>24.125</c:v>
                </c:pt>
                <c:pt idx="2029">
                  <c:v>23.934999000000001</c:v>
                </c:pt>
                <c:pt idx="2030">
                  <c:v>23.855</c:v>
                </c:pt>
                <c:pt idx="2031">
                  <c:v>23.655000999999999</c:v>
                </c:pt>
                <c:pt idx="2032">
                  <c:v>23.165001</c:v>
                </c:pt>
                <c:pt idx="2033">
                  <c:v>22.700001</c:v>
                </c:pt>
                <c:pt idx="2034">
                  <c:v>22.995000999999998</c:v>
                </c:pt>
                <c:pt idx="2035">
                  <c:v>22.995000999999998</c:v>
                </c:pt>
                <c:pt idx="2036">
                  <c:v>23.355</c:v>
                </c:pt>
                <c:pt idx="2037">
                  <c:v>23.360001</c:v>
                </c:pt>
                <c:pt idx="2038">
                  <c:v>23.110001</c:v>
                </c:pt>
                <c:pt idx="2039">
                  <c:v>23.084999</c:v>
                </c:pt>
                <c:pt idx="2040">
                  <c:v>23.07</c:v>
                </c:pt>
                <c:pt idx="2041">
                  <c:v>22.92</c:v>
                </c:pt>
                <c:pt idx="2042">
                  <c:v>22.965</c:v>
                </c:pt>
                <c:pt idx="2043">
                  <c:v>23.290001</c:v>
                </c:pt>
                <c:pt idx="2044">
                  <c:v>23.059999000000001</c:v>
                </c:pt>
                <c:pt idx="2045">
                  <c:v>23.299999</c:v>
                </c:pt>
                <c:pt idx="2046">
                  <c:v>23.450001</c:v>
                </c:pt>
                <c:pt idx="2047">
                  <c:v>23.73</c:v>
                </c:pt>
                <c:pt idx="2048">
                  <c:v>23.940000999999999</c:v>
                </c:pt>
                <c:pt idx="2049">
                  <c:v>23.975000000000001</c:v>
                </c:pt>
                <c:pt idx="2050">
                  <c:v>24.129999000000002</c:v>
                </c:pt>
                <c:pt idx="2051">
                  <c:v>24.334999</c:v>
                </c:pt>
                <c:pt idx="2052">
                  <c:v>24.334999</c:v>
                </c:pt>
                <c:pt idx="2053">
                  <c:v>24.524999999999999</c:v>
                </c:pt>
                <c:pt idx="2054">
                  <c:v>24.5</c:v>
                </c:pt>
                <c:pt idx="2055">
                  <c:v>24.67</c:v>
                </c:pt>
                <c:pt idx="2056">
                  <c:v>24.204999999999998</c:v>
                </c:pt>
                <c:pt idx="2057">
                  <c:v>24.41</c:v>
                </c:pt>
                <c:pt idx="2058">
                  <c:v>24.875</c:v>
                </c:pt>
                <c:pt idx="2059">
                  <c:v>24.965</c:v>
                </c:pt>
                <c:pt idx="2060">
                  <c:v>24.940000999999999</c:v>
                </c:pt>
                <c:pt idx="2061">
                  <c:v>25.315000999999999</c:v>
                </c:pt>
                <c:pt idx="2062">
                  <c:v>25.809999000000001</c:v>
                </c:pt>
                <c:pt idx="2063">
                  <c:v>24.950001</c:v>
                </c:pt>
                <c:pt idx="2064">
                  <c:v>24.915001</c:v>
                </c:pt>
                <c:pt idx="2065">
                  <c:v>25.16</c:v>
                </c:pt>
                <c:pt idx="2066">
                  <c:v>25.195</c:v>
                </c:pt>
                <c:pt idx="2067">
                  <c:v>25.434999000000001</c:v>
                </c:pt>
                <c:pt idx="2068">
                  <c:v>25.225000000000001</c:v>
                </c:pt>
                <c:pt idx="2069">
                  <c:v>25.274999999999999</c:v>
                </c:pt>
                <c:pt idx="2070">
                  <c:v>25.450001</c:v>
                </c:pt>
                <c:pt idx="2071">
                  <c:v>25.690000999999999</c:v>
                </c:pt>
                <c:pt idx="2072">
                  <c:v>25.945</c:v>
                </c:pt>
                <c:pt idx="2073">
                  <c:v>26.059999000000001</c:v>
                </c:pt>
                <c:pt idx="2074">
                  <c:v>25.9</c:v>
                </c:pt>
                <c:pt idx="2075">
                  <c:v>25.795000000000002</c:v>
                </c:pt>
                <c:pt idx="2076">
                  <c:v>25.745000999999998</c:v>
                </c:pt>
                <c:pt idx="2077">
                  <c:v>25.844999000000001</c:v>
                </c:pt>
                <c:pt idx="2078">
                  <c:v>25.995000999999998</c:v>
                </c:pt>
                <c:pt idx="2079">
                  <c:v>25.780000999999999</c:v>
                </c:pt>
                <c:pt idx="2080">
                  <c:v>25.25</c:v>
                </c:pt>
                <c:pt idx="2081">
                  <c:v>25.375</c:v>
                </c:pt>
                <c:pt idx="2082">
                  <c:v>25.695</c:v>
                </c:pt>
                <c:pt idx="2083">
                  <c:v>25.834999</c:v>
                </c:pt>
                <c:pt idx="2084">
                  <c:v>25.959999</c:v>
                </c:pt>
                <c:pt idx="2085">
                  <c:v>26.200001</c:v>
                </c:pt>
                <c:pt idx="2086">
                  <c:v>25.815000999999999</c:v>
                </c:pt>
                <c:pt idx="2087">
                  <c:v>25.620000999999998</c:v>
                </c:pt>
                <c:pt idx="2088">
                  <c:v>25.620000999999998</c:v>
                </c:pt>
                <c:pt idx="2089">
                  <c:v>25.715</c:v>
                </c:pt>
                <c:pt idx="2090">
                  <c:v>26.059999000000001</c:v>
                </c:pt>
                <c:pt idx="2091">
                  <c:v>25.83</c:v>
                </c:pt>
                <c:pt idx="2092">
                  <c:v>25.969999000000001</c:v>
                </c:pt>
                <c:pt idx="2093">
                  <c:v>25.139999</c:v>
                </c:pt>
                <c:pt idx="2094">
                  <c:v>25.254999000000002</c:v>
                </c:pt>
                <c:pt idx="2095">
                  <c:v>25.684999000000001</c:v>
                </c:pt>
                <c:pt idx="2096">
                  <c:v>24.985001</c:v>
                </c:pt>
                <c:pt idx="2097">
                  <c:v>24.465</c:v>
                </c:pt>
                <c:pt idx="2098">
                  <c:v>24.635000000000002</c:v>
                </c:pt>
                <c:pt idx="2099">
                  <c:v>24.635000000000002</c:v>
                </c:pt>
                <c:pt idx="2100">
                  <c:v>24.584999</c:v>
                </c:pt>
                <c:pt idx="2101">
                  <c:v>24.594999000000001</c:v>
                </c:pt>
                <c:pt idx="2102">
                  <c:v>24.445</c:v>
                </c:pt>
                <c:pt idx="2103">
                  <c:v>24.5</c:v>
                </c:pt>
                <c:pt idx="2104">
                  <c:v>24.280000999999999</c:v>
                </c:pt>
                <c:pt idx="2105">
                  <c:v>24.465</c:v>
                </c:pt>
                <c:pt idx="2106">
                  <c:v>24.75</c:v>
                </c:pt>
                <c:pt idx="2107">
                  <c:v>25.035</c:v>
                </c:pt>
                <c:pt idx="2108">
                  <c:v>25.225000000000001</c:v>
                </c:pt>
                <c:pt idx="2109">
                  <c:v>25.540001</c:v>
                </c:pt>
                <c:pt idx="2110">
                  <c:v>25.18</c:v>
                </c:pt>
                <c:pt idx="2111">
                  <c:v>25.280000999999999</c:v>
                </c:pt>
                <c:pt idx="2112">
                  <c:v>25.190000999999999</c:v>
                </c:pt>
                <c:pt idx="2113">
                  <c:v>24.825001</c:v>
                </c:pt>
                <c:pt idx="2114">
                  <c:v>24.67</c:v>
                </c:pt>
                <c:pt idx="2115">
                  <c:v>24.825001</c:v>
                </c:pt>
                <c:pt idx="2116">
                  <c:v>24.805</c:v>
                </c:pt>
                <c:pt idx="2117">
                  <c:v>24.9</c:v>
                </c:pt>
                <c:pt idx="2118">
                  <c:v>24.364999999999998</c:v>
                </c:pt>
                <c:pt idx="2119">
                  <c:v>24.364999999999998</c:v>
                </c:pt>
                <c:pt idx="2120">
                  <c:v>24.725000000000001</c:v>
                </c:pt>
                <c:pt idx="2121">
                  <c:v>25.24</c:v>
                </c:pt>
                <c:pt idx="2122">
                  <c:v>24.834999</c:v>
                </c:pt>
                <c:pt idx="2123">
                  <c:v>24.809999000000001</c:v>
                </c:pt>
                <c:pt idx="2124">
                  <c:v>24.945</c:v>
                </c:pt>
                <c:pt idx="2125">
                  <c:v>24.405000999999999</c:v>
                </c:pt>
                <c:pt idx="2126">
                  <c:v>24.610001</c:v>
                </c:pt>
                <c:pt idx="2127">
                  <c:v>24.254999000000002</c:v>
                </c:pt>
                <c:pt idx="2128">
                  <c:v>24.129999000000002</c:v>
                </c:pt>
                <c:pt idx="2129">
                  <c:v>23.58</c:v>
                </c:pt>
                <c:pt idx="2130">
                  <c:v>23.5</c:v>
                </c:pt>
                <c:pt idx="2131">
                  <c:v>22.059999000000001</c:v>
                </c:pt>
                <c:pt idx="2132">
                  <c:v>22.094999000000001</c:v>
                </c:pt>
                <c:pt idx="2133">
                  <c:v>20.774999999999999</c:v>
                </c:pt>
                <c:pt idx="2134">
                  <c:v>21.360001</c:v>
                </c:pt>
                <c:pt idx="2135">
                  <c:v>20.475000000000001</c:v>
                </c:pt>
                <c:pt idx="2136">
                  <c:v>22.024999999999999</c:v>
                </c:pt>
                <c:pt idx="2137">
                  <c:v>22.535</c:v>
                </c:pt>
                <c:pt idx="2138">
                  <c:v>23</c:v>
                </c:pt>
                <c:pt idx="2139">
                  <c:v>23.195</c:v>
                </c:pt>
                <c:pt idx="2140">
                  <c:v>23.485001</c:v>
                </c:pt>
                <c:pt idx="2141">
                  <c:v>22.610001</c:v>
                </c:pt>
                <c:pt idx="2142">
                  <c:v>22.475000000000001</c:v>
                </c:pt>
                <c:pt idx="2143">
                  <c:v>23.120000999999998</c:v>
                </c:pt>
                <c:pt idx="2144">
                  <c:v>23.51</c:v>
                </c:pt>
                <c:pt idx="2145">
                  <c:v>23.565000999999999</c:v>
                </c:pt>
                <c:pt idx="2146">
                  <c:v>22.895</c:v>
                </c:pt>
                <c:pt idx="2147">
                  <c:v>22.98</c:v>
                </c:pt>
                <c:pt idx="2148">
                  <c:v>23.450001</c:v>
                </c:pt>
                <c:pt idx="2149">
                  <c:v>23.389999</c:v>
                </c:pt>
                <c:pt idx="2150">
                  <c:v>23.709999</c:v>
                </c:pt>
                <c:pt idx="2151">
                  <c:v>23.344999000000001</c:v>
                </c:pt>
                <c:pt idx="2152">
                  <c:v>22.540001</c:v>
                </c:pt>
                <c:pt idx="2153">
                  <c:v>22.32</c:v>
                </c:pt>
                <c:pt idx="2154">
                  <c:v>22.92</c:v>
                </c:pt>
                <c:pt idx="2155">
                  <c:v>22.66</c:v>
                </c:pt>
                <c:pt idx="2156">
                  <c:v>22.16</c:v>
                </c:pt>
                <c:pt idx="2157">
                  <c:v>21.92</c:v>
                </c:pt>
                <c:pt idx="2158">
                  <c:v>21.895</c:v>
                </c:pt>
                <c:pt idx="2159">
                  <c:v>22.09</c:v>
                </c:pt>
                <c:pt idx="2160">
                  <c:v>22.26</c:v>
                </c:pt>
                <c:pt idx="2161">
                  <c:v>22.454999999999998</c:v>
                </c:pt>
                <c:pt idx="2162">
                  <c:v>22.125</c:v>
                </c:pt>
                <c:pt idx="2163">
                  <c:v>22.41</c:v>
                </c:pt>
                <c:pt idx="2164">
                  <c:v>21.93</c:v>
                </c:pt>
                <c:pt idx="2165">
                  <c:v>21.32</c:v>
                </c:pt>
                <c:pt idx="2166">
                  <c:v>21.454999999999998</c:v>
                </c:pt>
                <c:pt idx="2167">
                  <c:v>21.780000999999999</c:v>
                </c:pt>
                <c:pt idx="2168">
                  <c:v>22.4</c:v>
                </c:pt>
                <c:pt idx="2169">
                  <c:v>22.110001</c:v>
                </c:pt>
                <c:pt idx="2170">
                  <c:v>22.555</c:v>
                </c:pt>
                <c:pt idx="2171">
                  <c:v>22.18</c:v>
                </c:pt>
                <c:pt idx="2172">
                  <c:v>21.93</c:v>
                </c:pt>
                <c:pt idx="2173">
                  <c:v>21.995000999999998</c:v>
                </c:pt>
                <c:pt idx="2174">
                  <c:v>22.375</c:v>
                </c:pt>
                <c:pt idx="2175">
                  <c:v>22.954999999999998</c:v>
                </c:pt>
                <c:pt idx="2176">
                  <c:v>22.879999000000002</c:v>
                </c:pt>
                <c:pt idx="2177">
                  <c:v>23.610001</c:v>
                </c:pt>
                <c:pt idx="2178">
                  <c:v>23.415001</c:v>
                </c:pt>
                <c:pt idx="2179">
                  <c:v>23.639999</c:v>
                </c:pt>
                <c:pt idx="2180">
                  <c:v>23.465</c:v>
                </c:pt>
                <c:pt idx="2181">
                  <c:v>23.809999000000001</c:v>
                </c:pt>
                <c:pt idx="2182">
                  <c:v>23.344999000000001</c:v>
                </c:pt>
                <c:pt idx="2183">
                  <c:v>23.535</c:v>
                </c:pt>
                <c:pt idx="2184">
                  <c:v>23.4</c:v>
                </c:pt>
                <c:pt idx="2185">
                  <c:v>23.524999999999999</c:v>
                </c:pt>
                <c:pt idx="2186">
                  <c:v>24.280000999999999</c:v>
                </c:pt>
                <c:pt idx="2187">
                  <c:v>24.299999</c:v>
                </c:pt>
                <c:pt idx="2188">
                  <c:v>23.915001</c:v>
                </c:pt>
                <c:pt idx="2189">
                  <c:v>24.405000999999999</c:v>
                </c:pt>
                <c:pt idx="2190">
                  <c:v>24.945</c:v>
                </c:pt>
                <c:pt idx="2191">
                  <c:v>24.635000000000002</c:v>
                </c:pt>
                <c:pt idx="2192">
                  <c:v>23.954999999999998</c:v>
                </c:pt>
                <c:pt idx="2193">
                  <c:v>23.524999999999999</c:v>
                </c:pt>
                <c:pt idx="2194">
                  <c:v>23.625</c:v>
                </c:pt>
                <c:pt idx="2195">
                  <c:v>23.940000999999999</c:v>
                </c:pt>
                <c:pt idx="2196">
                  <c:v>23.885000000000002</c:v>
                </c:pt>
                <c:pt idx="2197">
                  <c:v>23.67</c:v>
                </c:pt>
                <c:pt idx="2198">
                  <c:v>23.344999000000001</c:v>
                </c:pt>
                <c:pt idx="2199">
                  <c:v>22.495000999999998</c:v>
                </c:pt>
                <c:pt idx="2200">
                  <c:v>22.73</c:v>
                </c:pt>
                <c:pt idx="2201">
                  <c:v>23.280000999999999</c:v>
                </c:pt>
                <c:pt idx="2202">
                  <c:v>22.969999000000001</c:v>
                </c:pt>
                <c:pt idx="2203">
                  <c:v>23.045000000000002</c:v>
                </c:pt>
                <c:pt idx="2204">
                  <c:v>22.614999999999998</c:v>
                </c:pt>
                <c:pt idx="2205">
                  <c:v>22.524999999999999</c:v>
                </c:pt>
                <c:pt idx="2206">
                  <c:v>22.514999</c:v>
                </c:pt>
                <c:pt idx="2207">
                  <c:v>22.1</c:v>
                </c:pt>
                <c:pt idx="2208">
                  <c:v>21.870000999999998</c:v>
                </c:pt>
                <c:pt idx="2209">
                  <c:v>21.424999</c:v>
                </c:pt>
                <c:pt idx="2210">
                  <c:v>21.264999</c:v>
                </c:pt>
                <c:pt idx="2211">
                  <c:v>21.885000000000002</c:v>
                </c:pt>
                <c:pt idx="2212">
                  <c:v>22.27</c:v>
                </c:pt>
                <c:pt idx="2213">
                  <c:v>22.99</c:v>
                </c:pt>
                <c:pt idx="2214">
                  <c:v>22.75</c:v>
                </c:pt>
                <c:pt idx="2215">
                  <c:v>22.6</c:v>
                </c:pt>
                <c:pt idx="2216">
                  <c:v>22.719999000000001</c:v>
                </c:pt>
                <c:pt idx="2217">
                  <c:v>22.92</c:v>
                </c:pt>
                <c:pt idx="2218">
                  <c:v>22.844999000000001</c:v>
                </c:pt>
                <c:pt idx="2219">
                  <c:v>22.799999</c:v>
                </c:pt>
                <c:pt idx="2220">
                  <c:v>23.094999000000001</c:v>
                </c:pt>
                <c:pt idx="2221">
                  <c:v>22.785</c:v>
                </c:pt>
                <c:pt idx="2222">
                  <c:v>22.790001</c:v>
                </c:pt>
                <c:pt idx="2223">
                  <c:v>22.575001</c:v>
                </c:pt>
                <c:pt idx="2224">
                  <c:v>22.75</c:v>
                </c:pt>
                <c:pt idx="2225">
                  <c:v>22.625</c:v>
                </c:pt>
                <c:pt idx="2226">
                  <c:v>22.715</c:v>
                </c:pt>
                <c:pt idx="2227">
                  <c:v>22.754999000000002</c:v>
                </c:pt>
                <c:pt idx="2228">
                  <c:v>22.715</c:v>
                </c:pt>
                <c:pt idx="2229">
                  <c:v>22.93</c:v>
                </c:pt>
                <c:pt idx="2230">
                  <c:v>23.145</c:v>
                </c:pt>
                <c:pt idx="2231">
                  <c:v>23.17</c:v>
                </c:pt>
                <c:pt idx="2232">
                  <c:v>22.825001</c:v>
                </c:pt>
                <c:pt idx="2233">
                  <c:v>22.934999000000001</c:v>
                </c:pt>
                <c:pt idx="2234">
                  <c:v>23.145</c:v>
                </c:pt>
                <c:pt idx="2235">
                  <c:v>23.860001</c:v>
                </c:pt>
                <c:pt idx="2236">
                  <c:v>23.735001</c:v>
                </c:pt>
                <c:pt idx="2237">
                  <c:v>23.424999</c:v>
                </c:pt>
                <c:pt idx="2238">
                  <c:v>23.485001</c:v>
                </c:pt>
                <c:pt idx="2239">
                  <c:v>23.285</c:v>
                </c:pt>
                <c:pt idx="2240">
                  <c:v>23.379999000000002</c:v>
                </c:pt>
                <c:pt idx="2241">
                  <c:v>23.4</c:v>
                </c:pt>
                <c:pt idx="2242">
                  <c:v>23.635000000000002</c:v>
                </c:pt>
                <c:pt idx="2243">
                  <c:v>23.35</c:v>
                </c:pt>
                <c:pt idx="2244">
                  <c:v>23.76</c:v>
                </c:pt>
                <c:pt idx="2245">
                  <c:v>24.1</c:v>
                </c:pt>
                <c:pt idx="2246">
                  <c:v>23.76</c:v>
                </c:pt>
                <c:pt idx="2247">
                  <c:v>23.695</c:v>
                </c:pt>
                <c:pt idx="2248">
                  <c:v>23.860001</c:v>
                </c:pt>
                <c:pt idx="2249">
                  <c:v>23.83</c:v>
                </c:pt>
                <c:pt idx="2250">
                  <c:v>23.879999000000002</c:v>
                </c:pt>
                <c:pt idx="2251">
                  <c:v>23.950001</c:v>
                </c:pt>
                <c:pt idx="2252">
                  <c:v>23.83</c:v>
                </c:pt>
                <c:pt idx="2253">
                  <c:v>23.93</c:v>
                </c:pt>
                <c:pt idx="2254">
                  <c:v>24.075001</c:v>
                </c:pt>
                <c:pt idx="2255">
                  <c:v>24.290001</c:v>
                </c:pt>
                <c:pt idx="2256">
                  <c:v>23.605</c:v>
                </c:pt>
                <c:pt idx="2257">
                  <c:v>23.75</c:v>
                </c:pt>
                <c:pt idx="2258">
                  <c:v>23.704999999999998</c:v>
                </c:pt>
                <c:pt idx="2259">
                  <c:v>23.799999</c:v>
                </c:pt>
                <c:pt idx="2260">
                  <c:v>23.905000999999999</c:v>
                </c:pt>
                <c:pt idx="2261">
                  <c:v>23.745000999999998</c:v>
                </c:pt>
                <c:pt idx="2262">
                  <c:v>23.58</c:v>
                </c:pt>
                <c:pt idx="2263">
                  <c:v>23.82</c:v>
                </c:pt>
                <c:pt idx="2264">
                  <c:v>23.795000000000002</c:v>
                </c:pt>
                <c:pt idx="2265">
                  <c:v>22.610001</c:v>
                </c:pt>
                <c:pt idx="2266">
                  <c:v>22.545000000000002</c:v>
                </c:pt>
                <c:pt idx="2267">
                  <c:v>22.59</c:v>
                </c:pt>
                <c:pt idx="2268">
                  <c:v>22.434999000000001</c:v>
                </c:pt>
                <c:pt idx="2269">
                  <c:v>22.32</c:v>
                </c:pt>
                <c:pt idx="2270">
                  <c:v>22.625</c:v>
                </c:pt>
                <c:pt idx="2271">
                  <c:v>22.719999000000001</c:v>
                </c:pt>
                <c:pt idx="2272">
                  <c:v>22.559999000000001</c:v>
                </c:pt>
                <c:pt idx="2273">
                  <c:v>22.540001</c:v>
                </c:pt>
                <c:pt idx="2274">
                  <c:v>22.445</c:v>
                </c:pt>
                <c:pt idx="2275">
                  <c:v>22.620000999999998</c:v>
                </c:pt>
                <c:pt idx="2276">
                  <c:v>22.445</c:v>
                </c:pt>
                <c:pt idx="2277">
                  <c:v>22.67</c:v>
                </c:pt>
                <c:pt idx="2278">
                  <c:v>22.09</c:v>
                </c:pt>
                <c:pt idx="2279">
                  <c:v>22.315000999999999</c:v>
                </c:pt>
                <c:pt idx="2280">
                  <c:v>22.415001</c:v>
                </c:pt>
                <c:pt idx="2281">
                  <c:v>22.475000000000001</c:v>
                </c:pt>
                <c:pt idx="2282">
                  <c:v>22.614999999999998</c:v>
                </c:pt>
                <c:pt idx="2283">
                  <c:v>22.774999999999999</c:v>
                </c:pt>
                <c:pt idx="2284">
                  <c:v>22.469999000000001</c:v>
                </c:pt>
                <c:pt idx="2285">
                  <c:v>22.370000999999998</c:v>
                </c:pt>
                <c:pt idx="2286">
                  <c:v>22.555</c:v>
                </c:pt>
                <c:pt idx="2287">
                  <c:v>22.690000999999999</c:v>
                </c:pt>
                <c:pt idx="2288">
                  <c:v>22.84</c:v>
                </c:pt>
                <c:pt idx="2289">
                  <c:v>22.709999</c:v>
                </c:pt>
                <c:pt idx="2290">
                  <c:v>22.65</c:v>
                </c:pt>
                <c:pt idx="2291">
                  <c:v>22.59</c:v>
                </c:pt>
                <c:pt idx="2292">
                  <c:v>22.825001</c:v>
                </c:pt>
                <c:pt idx="2293">
                  <c:v>22.635000000000002</c:v>
                </c:pt>
                <c:pt idx="2294">
                  <c:v>22.334999</c:v>
                </c:pt>
                <c:pt idx="2295">
                  <c:v>22.25</c:v>
                </c:pt>
                <c:pt idx="2296">
                  <c:v>22.245000999999998</c:v>
                </c:pt>
                <c:pt idx="2297">
                  <c:v>22.639999</c:v>
                </c:pt>
                <c:pt idx="2298">
                  <c:v>22.535</c:v>
                </c:pt>
                <c:pt idx="2299">
                  <c:v>22.184999000000001</c:v>
                </c:pt>
                <c:pt idx="2300">
                  <c:v>22.1</c:v>
                </c:pt>
                <c:pt idx="2301">
                  <c:v>22.024999999999999</c:v>
                </c:pt>
                <c:pt idx="2302">
                  <c:v>21.975000000000001</c:v>
                </c:pt>
                <c:pt idx="2303">
                  <c:v>22.209999</c:v>
                </c:pt>
                <c:pt idx="2304">
                  <c:v>22.514999</c:v>
                </c:pt>
                <c:pt idx="2305">
                  <c:v>22.110001</c:v>
                </c:pt>
                <c:pt idx="2306">
                  <c:v>22.360001</c:v>
                </c:pt>
                <c:pt idx="2307">
                  <c:v>22.635000000000002</c:v>
                </c:pt>
                <c:pt idx="2308">
                  <c:v>22.690000999999999</c:v>
                </c:pt>
                <c:pt idx="2309">
                  <c:v>22.695</c:v>
                </c:pt>
                <c:pt idx="2310">
                  <c:v>23.110001</c:v>
                </c:pt>
                <c:pt idx="2311">
                  <c:v>22.77</c:v>
                </c:pt>
                <c:pt idx="2312">
                  <c:v>22.91</c:v>
                </c:pt>
                <c:pt idx="2313">
                  <c:v>22.954999999999998</c:v>
                </c:pt>
                <c:pt idx="2314">
                  <c:v>21.68</c:v>
                </c:pt>
                <c:pt idx="2315">
                  <c:v>21.774999999999999</c:v>
                </c:pt>
                <c:pt idx="2316">
                  <c:v>21.950001</c:v>
                </c:pt>
                <c:pt idx="2317">
                  <c:v>22.145</c:v>
                </c:pt>
                <c:pt idx="2318">
                  <c:v>22.045000000000002</c:v>
                </c:pt>
                <c:pt idx="2319">
                  <c:v>22.200001</c:v>
                </c:pt>
                <c:pt idx="2320">
                  <c:v>21.950001</c:v>
                </c:pt>
                <c:pt idx="2321">
                  <c:v>21.98</c:v>
                </c:pt>
                <c:pt idx="2322">
                  <c:v>21.995000999999998</c:v>
                </c:pt>
                <c:pt idx="2323">
                  <c:v>21.719999000000001</c:v>
                </c:pt>
                <c:pt idx="2324">
                  <c:v>21.67</c:v>
                </c:pt>
                <c:pt idx="2325">
                  <c:v>21.725000000000001</c:v>
                </c:pt>
                <c:pt idx="2326">
                  <c:v>21.43</c:v>
                </c:pt>
                <c:pt idx="2327">
                  <c:v>21.195</c:v>
                </c:pt>
                <c:pt idx="2328">
                  <c:v>21.125</c:v>
                </c:pt>
                <c:pt idx="2329">
                  <c:v>20.825001</c:v>
                </c:pt>
                <c:pt idx="2330">
                  <c:v>20.73</c:v>
                </c:pt>
                <c:pt idx="2331">
                  <c:v>21.105</c:v>
                </c:pt>
                <c:pt idx="2332">
                  <c:v>20.809999000000001</c:v>
                </c:pt>
                <c:pt idx="2333">
                  <c:v>20.530000999999999</c:v>
                </c:pt>
                <c:pt idx="2334">
                  <c:v>20.59</c:v>
                </c:pt>
                <c:pt idx="2335">
                  <c:v>20.614999999999998</c:v>
                </c:pt>
                <c:pt idx="2336">
                  <c:v>20.555</c:v>
                </c:pt>
                <c:pt idx="2337">
                  <c:v>20.195</c:v>
                </c:pt>
                <c:pt idx="2338">
                  <c:v>20.204999999999998</c:v>
                </c:pt>
                <c:pt idx="2339">
                  <c:v>20.040001</c:v>
                </c:pt>
                <c:pt idx="2340">
                  <c:v>20.030000999999999</c:v>
                </c:pt>
                <c:pt idx="2341">
                  <c:v>20.014999</c:v>
                </c:pt>
                <c:pt idx="2342">
                  <c:v>20.450001</c:v>
                </c:pt>
                <c:pt idx="2343">
                  <c:v>20.495000999999998</c:v>
                </c:pt>
                <c:pt idx="2344">
                  <c:v>20.645</c:v>
                </c:pt>
                <c:pt idx="2345">
                  <c:v>20.52</c:v>
                </c:pt>
                <c:pt idx="2346">
                  <c:v>20.83</c:v>
                </c:pt>
                <c:pt idx="2347">
                  <c:v>20.879999000000002</c:v>
                </c:pt>
                <c:pt idx="2348">
                  <c:v>21.030000999999999</c:v>
                </c:pt>
                <c:pt idx="2349">
                  <c:v>20.895</c:v>
                </c:pt>
                <c:pt idx="2350">
                  <c:v>21.08</c:v>
                </c:pt>
                <c:pt idx="2351">
                  <c:v>21.725000000000001</c:v>
                </c:pt>
                <c:pt idx="2352">
                  <c:v>21.74</c:v>
                </c:pt>
                <c:pt idx="2353">
                  <c:v>21.504999000000002</c:v>
                </c:pt>
                <c:pt idx="2354">
                  <c:v>21.66</c:v>
                </c:pt>
                <c:pt idx="2355">
                  <c:v>21.355</c:v>
                </c:pt>
                <c:pt idx="2356">
                  <c:v>21.700001</c:v>
                </c:pt>
                <c:pt idx="2357">
                  <c:v>21.875</c:v>
                </c:pt>
                <c:pt idx="2358">
                  <c:v>22.195</c:v>
                </c:pt>
                <c:pt idx="2359">
                  <c:v>22.375</c:v>
                </c:pt>
                <c:pt idx="2360">
                  <c:v>22.834999</c:v>
                </c:pt>
                <c:pt idx="2361">
                  <c:v>23.07</c:v>
                </c:pt>
                <c:pt idx="2362">
                  <c:v>22.84</c:v>
                </c:pt>
                <c:pt idx="2363">
                  <c:v>22.639999</c:v>
                </c:pt>
                <c:pt idx="2364">
                  <c:v>22.764999</c:v>
                </c:pt>
                <c:pt idx="2365">
                  <c:v>22.655000999999999</c:v>
                </c:pt>
                <c:pt idx="2366">
                  <c:v>22.790001</c:v>
                </c:pt>
                <c:pt idx="2367">
                  <c:v>22.504999000000002</c:v>
                </c:pt>
                <c:pt idx="2368">
                  <c:v>22.855</c:v>
                </c:pt>
                <c:pt idx="2369">
                  <c:v>22.954999999999998</c:v>
                </c:pt>
                <c:pt idx="2370">
                  <c:v>23.165001</c:v>
                </c:pt>
                <c:pt idx="2371">
                  <c:v>23.344999000000001</c:v>
                </c:pt>
                <c:pt idx="2372">
                  <c:v>23.67</c:v>
                </c:pt>
                <c:pt idx="2373">
                  <c:v>23.424999</c:v>
                </c:pt>
                <c:pt idx="2374">
                  <c:v>23.075001</c:v>
                </c:pt>
                <c:pt idx="2375">
                  <c:v>22.895</c:v>
                </c:pt>
                <c:pt idx="2376">
                  <c:v>22.725000000000001</c:v>
                </c:pt>
                <c:pt idx="2377">
                  <c:v>22.9</c:v>
                </c:pt>
                <c:pt idx="2378">
                  <c:v>23.290001</c:v>
                </c:pt>
                <c:pt idx="2379">
                  <c:v>23.530000999999999</c:v>
                </c:pt>
                <c:pt idx="2380">
                  <c:v>23.405000999999999</c:v>
                </c:pt>
                <c:pt idx="2381">
                  <c:v>23.57</c:v>
                </c:pt>
                <c:pt idx="2382">
                  <c:v>23.540001</c:v>
                </c:pt>
                <c:pt idx="2383">
                  <c:v>24.105</c:v>
                </c:pt>
                <c:pt idx="2384">
                  <c:v>24.065000999999999</c:v>
                </c:pt>
                <c:pt idx="2385">
                  <c:v>24.055</c:v>
                </c:pt>
                <c:pt idx="2386">
                  <c:v>23.594999000000001</c:v>
                </c:pt>
                <c:pt idx="2387">
                  <c:v>23.415001</c:v>
                </c:pt>
                <c:pt idx="2388">
                  <c:v>23.58</c:v>
                </c:pt>
                <c:pt idx="2389">
                  <c:v>23.555</c:v>
                </c:pt>
                <c:pt idx="2390">
                  <c:v>23.655000999999999</c:v>
                </c:pt>
                <c:pt idx="2391">
                  <c:v>23.790001</c:v>
                </c:pt>
                <c:pt idx="2392">
                  <c:v>23.85</c:v>
                </c:pt>
                <c:pt idx="2393">
                  <c:v>23.639999</c:v>
                </c:pt>
                <c:pt idx="2394">
                  <c:v>23.545000000000002</c:v>
                </c:pt>
                <c:pt idx="2395">
                  <c:v>23.475000000000001</c:v>
                </c:pt>
                <c:pt idx="2396">
                  <c:v>23.440000999999999</c:v>
                </c:pt>
                <c:pt idx="2397">
                  <c:v>23.495000999999998</c:v>
                </c:pt>
                <c:pt idx="2398">
                  <c:v>23.639999</c:v>
                </c:pt>
                <c:pt idx="2399">
                  <c:v>23.614999999999998</c:v>
                </c:pt>
                <c:pt idx="2400">
                  <c:v>23.495000999999998</c:v>
                </c:pt>
                <c:pt idx="2401">
                  <c:v>23.5</c:v>
                </c:pt>
                <c:pt idx="2402">
                  <c:v>23.5</c:v>
                </c:pt>
                <c:pt idx="2403">
                  <c:v>23.395</c:v>
                </c:pt>
                <c:pt idx="2404">
                  <c:v>23.17</c:v>
                </c:pt>
                <c:pt idx="2405">
                  <c:v>23.285</c:v>
                </c:pt>
                <c:pt idx="2406">
                  <c:v>23.495000999999998</c:v>
                </c:pt>
                <c:pt idx="2407">
                  <c:v>23.395</c:v>
                </c:pt>
                <c:pt idx="2408">
                  <c:v>23.274999999999999</c:v>
                </c:pt>
                <c:pt idx="2409">
                  <c:v>23.440000999999999</c:v>
                </c:pt>
                <c:pt idx="2410">
                  <c:v>23.440000999999999</c:v>
                </c:pt>
                <c:pt idx="2411">
                  <c:v>23.67</c:v>
                </c:pt>
                <c:pt idx="2412">
                  <c:v>23.48</c:v>
                </c:pt>
                <c:pt idx="2413">
                  <c:v>23.469999000000001</c:v>
                </c:pt>
                <c:pt idx="2414">
                  <c:v>23.719999000000001</c:v>
                </c:pt>
                <c:pt idx="2415">
                  <c:v>24.055</c:v>
                </c:pt>
                <c:pt idx="2416">
                  <c:v>23.98</c:v>
                </c:pt>
                <c:pt idx="2417">
                  <c:v>23.98</c:v>
                </c:pt>
                <c:pt idx="2418">
                  <c:v>24.094999000000001</c:v>
                </c:pt>
                <c:pt idx="2419">
                  <c:v>24.004999000000002</c:v>
                </c:pt>
                <c:pt idx="2420">
                  <c:v>23.93</c:v>
                </c:pt>
                <c:pt idx="2421">
                  <c:v>24.18</c:v>
                </c:pt>
                <c:pt idx="2422">
                  <c:v>23.93</c:v>
                </c:pt>
                <c:pt idx="2423">
                  <c:v>23.735001</c:v>
                </c:pt>
                <c:pt idx="2424">
                  <c:v>23.614999999999998</c:v>
                </c:pt>
                <c:pt idx="2425">
                  <c:v>23.450001</c:v>
                </c:pt>
                <c:pt idx="2426">
                  <c:v>23.704999999999998</c:v>
                </c:pt>
                <c:pt idx="2427">
                  <c:v>23.620000999999998</c:v>
                </c:pt>
                <c:pt idx="2428">
                  <c:v>23.42</c:v>
                </c:pt>
                <c:pt idx="2429">
                  <c:v>23.09</c:v>
                </c:pt>
                <c:pt idx="2430">
                  <c:v>22.924999</c:v>
                </c:pt>
                <c:pt idx="2431">
                  <c:v>22.91</c:v>
                </c:pt>
                <c:pt idx="2432">
                  <c:v>23.065000999999999</c:v>
                </c:pt>
                <c:pt idx="2433">
                  <c:v>23.23</c:v>
                </c:pt>
                <c:pt idx="2434">
                  <c:v>23.635000000000002</c:v>
                </c:pt>
                <c:pt idx="2435">
                  <c:v>23.665001</c:v>
                </c:pt>
                <c:pt idx="2436">
                  <c:v>23.815000999999999</c:v>
                </c:pt>
                <c:pt idx="2437">
                  <c:v>23.524999999999999</c:v>
                </c:pt>
                <c:pt idx="2438">
                  <c:v>23.514999</c:v>
                </c:pt>
                <c:pt idx="2439">
                  <c:v>23.145</c:v>
                </c:pt>
                <c:pt idx="2440">
                  <c:v>23.045000000000002</c:v>
                </c:pt>
                <c:pt idx="2441">
                  <c:v>23.35</c:v>
                </c:pt>
                <c:pt idx="2442">
                  <c:v>23.305</c:v>
                </c:pt>
                <c:pt idx="2443">
                  <c:v>23.200001</c:v>
                </c:pt>
                <c:pt idx="2444">
                  <c:v>23.370000999999998</c:v>
                </c:pt>
                <c:pt idx="2445">
                  <c:v>23.174999</c:v>
                </c:pt>
                <c:pt idx="2446">
                  <c:v>23.105</c:v>
                </c:pt>
                <c:pt idx="2447">
                  <c:v>23.219999000000001</c:v>
                </c:pt>
                <c:pt idx="2448">
                  <c:v>23.014999</c:v>
                </c:pt>
                <c:pt idx="2449">
                  <c:v>22.875</c:v>
                </c:pt>
                <c:pt idx="2450">
                  <c:v>22.719999000000001</c:v>
                </c:pt>
                <c:pt idx="2451">
                  <c:v>22.655000999999999</c:v>
                </c:pt>
                <c:pt idx="2452">
                  <c:v>22.73</c:v>
                </c:pt>
                <c:pt idx="2453">
                  <c:v>22.514999</c:v>
                </c:pt>
                <c:pt idx="2454">
                  <c:v>22.535</c:v>
                </c:pt>
                <c:pt idx="2455">
                  <c:v>22.17</c:v>
                </c:pt>
                <c:pt idx="2456">
                  <c:v>22.42</c:v>
                </c:pt>
                <c:pt idx="2457">
                  <c:v>22.555</c:v>
                </c:pt>
                <c:pt idx="2458">
                  <c:v>22.68</c:v>
                </c:pt>
                <c:pt idx="2459">
                  <c:v>23.23</c:v>
                </c:pt>
                <c:pt idx="2460">
                  <c:v>23.155000999999999</c:v>
                </c:pt>
                <c:pt idx="2461">
                  <c:v>23.049999</c:v>
                </c:pt>
                <c:pt idx="2462">
                  <c:v>23.370000999999998</c:v>
                </c:pt>
                <c:pt idx="2463">
                  <c:v>23.774999999999999</c:v>
                </c:pt>
                <c:pt idx="2464">
                  <c:v>23.77</c:v>
                </c:pt>
                <c:pt idx="2465">
                  <c:v>23.885000000000002</c:v>
                </c:pt>
                <c:pt idx="2466">
                  <c:v>23.934999000000001</c:v>
                </c:pt>
                <c:pt idx="2467">
                  <c:v>24.114999999999998</c:v>
                </c:pt>
                <c:pt idx="2468">
                  <c:v>24.105</c:v>
                </c:pt>
                <c:pt idx="2469">
                  <c:v>24.1</c:v>
                </c:pt>
                <c:pt idx="2470">
                  <c:v>24.174999</c:v>
                </c:pt>
                <c:pt idx="2471">
                  <c:v>24.379999000000002</c:v>
                </c:pt>
                <c:pt idx="2472">
                  <c:v>24.450001</c:v>
                </c:pt>
                <c:pt idx="2473">
                  <c:v>23.73</c:v>
                </c:pt>
                <c:pt idx="2474">
                  <c:v>23.73</c:v>
                </c:pt>
                <c:pt idx="2475">
                  <c:v>23.684999000000001</c:v>
                </c:pt>
                <c:pt idx="2476">
                  <c:v>24.004999000000002</c:v>
                </c:pt>
                <c:pt idx="2477">
                  <c:v>23.764999</c:v>
                </c:pt>
                <c:pt idx="2478">
                  <c:v>23.875</c:v>
                </c:pt>
                <c:pt idx="2479">
                  <c:v>23.735001</c:v>
                </c:pt>
                <c:pt idx="2480">
                  <c:v>23.625</c:v>
                </c:pt>
                <c:pt idx="2481">
                  <c:v>23.584999</c:v>
                </c:pt>
                <c:pt idx="2482">
                  <c:v>23.584999</c:v>
                </c:pt>
                <c:pt idx="2483">
                  <c:v>23.440000999999999</c:v>
                </c:pt>
                <c:pt idx="2484">
                  <c:v>23.635000000000002</c:v>
                </c:pt>
                <c:pt idx="2485">
                  <c:v>24.120000999999998</c:v>
                </c:pt>
                <c:pt idx="2486">
                  <c:v>24.075001</c:v>
                </c:pt>
                <c:pt idx="2487">
                  <c:v>24.075001</c:v>
                </c:pt>
                <c:pt idx="2488">
                  <c:v>24.055</c:v>
                </c:pt>
                <c:pt idx="2489">
                  <c:v>24.075001</c:v>
                </c:pt>
                <c:pt idx="2490">
                  <c:v>23.92</c:v>
                </c:pt>
                <c:pt idx="2491">
                  <c:v>24.344999000000001</c:v>
                </c:pt>
                <c:pt idx="2492">
                  <c:v>24.355</c:v>
                </c:pt>
                <c:pt idx="2493">
                  <c:v>24.385000000000002</c:v>
                </c:pt>
                <c:pt idx="2494">
                  <c:v>24.540001</c:v>
                </c:pt>
                <c:pt idx="2495">
                  <c:v>24.264999</c:v>
                </c:pt>
                <c:pt idx="2496">
                  <c:v>24.565000999999999</c:v>
                </c:pt>
                <c:pt idx="2497">
                  <c:v>24.495000999999998</c:v>
                </c:pt>
                <c:pt idx="2498">
                  <c:v>24.459999</c:v>
                </c:pt>
                <c:pt idx="2499">
                  <c:v>24.49</c:v>
                </c:pt>
                <c:pt idx="2500">
                  <c:v>24.764999</c:v>
                </c:pt>
                <c:pt idx="2501">
                  <c:v>25.01</c:v>
                </c:pt>
                <c:pt idx="2502">
                  <c:v>24.625</c:v>
                </c:pt>
                <c:pt idx="2503">
                  <c:v>25.030000999999999</c:v>
                </c:pt>
                <c:pt idx="2504">
                  <c:v>24.905000999999999</c:v>
                </c:pt>
                <c:pt idx="2505">
                  <c:v>24.09</c:v>
                </c:pt>
                <c:pt idx="2506">
                  <c:v>24.209999</c:v>
                </c:pt>
                <c:pt idx="2507">
                  <c:v>23.99</c:v>
                </c:pt>
                <c:pt idx="2508">
                  <c:v>23.965</c:v>
                </c:pt>
                <c:pt idx="2509">
                  <c:v>24</c:v>
                </c:pt>
                <c:pt idx="2510">
                  <c:v>23.735001</c:v>
                </c:pt>
                <c:pt idx="2511">
                  <c:v>23.715</c:v>
                </c:pt>
                <c:pt idx="2512">
                  <c:v>23.715</c:v>
                </c:pt>
                <c:pt idx="2513">
                  <c:v>23.709999</c:v>
                </c:pt>
                <c:pt idx="2514">
                  <c:v>22.93</c:v>
                </c:pt>
                <c:pt idx="2515">
                  <c:v>22.66</c:v>
                </c:pt>
                <c:pt idx="2516">
                  <c:v>22.83</c:v>
                </c:pt>
                <c:pt idx="2517">
                  <c:v>22.834999</c:v>
                </c:pt>
                <c:pt idx="2518">
                  <c:v>22.594999000000001</c:v>
                </c:pt>
                <c:pt idx="2519">
                  <c:v>22.334999</c:v>
                </c:pt>
                <c:pt idx="2520">
                  <c:v>22.59</c:v>
                </c:pt>
                <c:pt idx="2521">
                  <c:v>22.42</c:v>
                </c:pt>
                <c:pt idx="2522">
                  <c:v>22.440000999999999</c:v>
                </c:pt>
                <c:pt idx="2523">
                  <c:v>22.815000999999999</c:v>
                </c:pt>
                <c:pt idx="2524">
                  <c:v>22.719999000000001</c:v>
                </c:pt>
                <c:pt idx="2525">
                  <c:v>22.725000000000001</c:v>
                </c:pt>
                <c:pt idx="2526">
                  <c:v>22.844999000000001</c:v>
                </c:pt>
                <c:pt idx="2527">
                  <c:v>23.01</c:v>
                </c:pt>
                <c:pt idx="2528">
                  <c:v>22.870000999999998</c:v>
                </c:pt>
                <c:pt idx="2529">
                  <c:v>22.9</c:v>
                </c:pt>
                <c:pt idx="2530">
                  <c:v>22.825001</c:v>
                </c:pt>
                <c:pt idx="2531">
                  <c:v>22.77</c:v>
                </c:pt>
                <c:pt idx="2532">
                  <c:v>22.950001</c:v>
                </c:pt>
                <c:pt idx="2533">
                  <c:v>22.924999</c:v>
                </c:pt>
                <c:pt idx="2534">
                  <c:v>23.26</c:v>
                </c:pt>
                <c:pt idx="2535">
                  <c:v>23.23</c:v>
                </c:pt>
                <c:pt idx="2536">
                  <c:v>23.09</c:v>
                </c:pt>
                <c:pt idx="2537">
                  <c:v>23.18</c:v>
                </c:pt>
                <c:pt idx="2538">
                  <c:v>23.09</c:v>
                </c:pt>
                <c:pt idx="2539">
                  <c:v>23.975000000000001</c:v>
                </c:pt>
                <c:pt idx="2540">
                  <c:v>24.575001</c:v>
                </c:pt>
                <c:pt idx="2541">
                  <c:v>24.809999000000001</c:v>
                </c:pt>
                <c:pt idx="2542">
                  <c:v>24.704999999999998</c:v>
                </c:pt>
                <c:pt idx="2543">
                  <c:v>24.610001</c:v>
                </c:pt>
                <c:pt idx="2544">
                  <c:v>24.99</c:v>
                </c:pt>
                <c:pt idx="2545">
                  <c:v>25.055</c:v>
                </c:pt>
                <c:pt idx="2546">
                  <c:v>25.17</c:v>
                </c:pt>
                <c:pt idx="2547">
                  <c:v>24.954999999999998</c:v>
                </c:pt>
                <c:pt idx="2548">
                  <c:v>25.065000999999999</c:v>
                </c:pt>
                <c:pt idx="2549">
                  <c:v>25.215</c:v>
                </c:pt>
                <c:pt idx="2550">
                  <c:v>25.26</c:v>
                </c:pt>
                <c:pt idx="2551">
                  <c:v>25.290001</c:v>
                </c:pt>
                <c:pt idx="2552">
                  <c:v>25.5</c:v>
                </c:pt>
                <c:pt idx="2553">
                  <c:v>25.584999</c:v>
                </c:pt>
                <c:pt idx="2554">
                  <c:v>25.66</c:v>
                </c:pt>
                <c:pt idx="2555">
                  <c:v>25.434999000000001</c:v>
                </c:pt>
                <c:pt idx="2556">
                  <c:v>25.559999000000001</c:v>
                </c:pt>
                <c:pt idx="2557">
                  <c:v>25.4</c:v>
                </c:pt>
                <c:pt idx="2558">
                  <c:v>25.530000999999999</c:v>
                </c:pt>
                <c:pt idx="2559">
                  <c:v>25.610001</c:v>
                </c:pt>
                <c:pt idx="2560">
                  <c:v>25.645</c:v>
                </c:pt>
                <c:pt idx="2561">
                  <c:v>25.969999000000001</c:v>
                </c:pt>
                <c:pt idx="2562">
                  <c:v>25.725000000000001</c:v>
                </c:pt>
                <c:pt idx="2563">
                  <c:v>25.559999000000001</c:v>
                </c:pt>
                <c:pt idx="2564">
                  <c:v>25.774999999999999</c:v>
                </c:pt>
                <c:pt idx="2565">
                  <c:v>26.084999</c:v>
                </c:pt>
                <c:pt idx="2566">
                  <c:v>25.959999</c:v>
                </c:pt>
                <c:pt idx="2567">
                  <c:v>25.795000000000002</c:v>
                </c:pt>
                <c:pt idx="2568">
                  <c:v>25.715</c:v>
                </c:pt>
                <c:pt idx="2569">
                  <c:v>26.014999</c:v>
                </c:pt>
                <c:pt idx="2570">
                  <c:v>25.809999000000001</c:v>
                </c:pt>
                <c:pt idx="2571">
                  <c:v>25.709999</c:v>
                </c:pt>
                <c:pt idx="2572">
                  <c:v>25.834999</c:v>
                </c:pt>
                <c:pt idx="2573">
                  <c:v>25.790001</c:v>
                </c:pt>
                <c:pt idx="2574">
                  <c:v>25.77</c:v>
                </c:pt>
                <c:pt idx="2575">
                  <c:v>25.68</c:v>
                </c:pt>
                <c:pt idx="2576">
                  <c:v>25.594999000000001</c:v>
                </c:pt>
                <c:pt idx="2577">
                  <c:v>25.875</c:v>
                </c:pt>
                <c:pt idx="2578">
                  <c:v>25.915001</c:v>
                </c:pt>
                <c:pt idx="2579">
                  <c:v>25.780000999999999</c:v>
                </c:pt>
                <c:pt idx="2580">
                  <c:v>25.75</c:v>
                </c:pt>
                <c:pt idx="2581">
                  <c:v>25.855</c:v>
                </c:pt>
                <c:pt idx="2582">
                  <c:v>26.174999</c:v>
                </c:pt>
                <c:pt idx="2583">
                  <c:v>26.040001</c:v>
                </c:pt>
                <c:pt idx="2584">
                  <c:v>26.084999</c:v>
                </c:pt>
                <c:pt idx="2585">
                  <c:v>26.504999000000002</c:v>
                </c:pt>
                <c:pt idx="2586">
                  <c:v>26.139999</c:v>
                </c:pt>
                <c:pt idx="2587">
                  <c:v>26.08</c:v>
                </c:pt>
                <c:pt idx="2588">
                  <c:v>25.625</c:v>
                </c:pt>
                <c:pt idx="2589">
                  <c:v>25.745000999999998</c:v>
                </c:pt>
                <c:pt idx="2590">
                  <c:v>25.625</c:v>
                </c:pt>
                <c:pt idx="2591">
                  <c:v>25.4</c:v>
                </c:pt>
                <c:pt idx="2592">
                  <c:v>25.745000999999998</c:v>
                </c:pt>
                <c:pt idx="2593">
                  <c:v>25.725000000000001</c:v>
                </c:pt>
                <c:pt idx="2594">
                  <c:v>25.700001</c:v>
                </c:pt>
                <c:pt idx="2595">
                  <c:v>25.469999000000001</c:v>
                </c:pt>
                <c:pt idx="2596">
                  <c:v>25.49</c:v>
                </c:pt>
                <c:pt idx="2597">
                  <c:v>25.535</c:v>
                </c:pt>
                <c:pt idx="2598">
                  <c:v>25.4</c:v>
                </c:pt>
                <c:pt idx="2599">
                  <c:v>25.485001</c:v>
                </c:pt>
                <c:pt idx="2600">
                  <c:v>25.49</c:v>
                </c:pt>
                <c:pt idx="2601">
                  <c:v>25.094999000000001</c:v>
                </c:pt>
                <c:pt idx="2602">
                  <c:v>24.139999</c:v>
                </c:pt>
                <c:pt idx="2603">
                  <c:v>24.075001</c:v>
                </c:pt>
                <c:pt idx="2604">
                  <c:v>23.610001</c:v>
                </c:pt>
                <c:pt idx="2605">
                  <c:v>23.614999999999998</c:v>
                </c:pt>
                <c:pt idx="2606">
                  <c:v>23.93</c:v>
                </c:pt>
                <c:pt idx="2607">
                  <c:v>23.995000999999998</c:v>
                </c:pt>
                <c:pt idx="2608">
                  <c:v>23.65</c:v>
                </c:pt>
                <c:pt idx="2609">
                  <c:v>23.934999000000001</c:v>
                </c:pt>
                <c:pt idx="2610">
                  <c:v>23.954999999999998</c:v>
                </c:pt>
                <c:pt idx="2611">
                  <c:v>23.940000999999999</c:v>
                </c:pt>
                <c:pt idx="2612">
                  <c:v>24.02</c:v>
                </c:pt>
                <c:pt idx="2613">
                  <c:v>24.32</c:v>
                </c:pt>
                <c:pt idx="2614">
                  <c:v>24.280000999999999</c:v>
                </c:pt>
                <c:pt idx="2615">
                  <c:v>24.469999000000001</c:v>
                </c:pt>
                <c:pt idx="2616">
                  <c:v>24.725000000000001</c:v>
                </c:pt>
                <c:pt idx="2617">
                  <c:v>24.790001</c:v>
                </c:pt>
                <c:pt idx="2618">
                  <c:v>24.74</c:v>
                </c:pt>
                <c:pt idx="2619">
                  <c:v>24.864999999999998</c:v>
                </c:pt>
                <c:pt idx="2620">
                  <c:v>24.934999000000001</c:v>
                </c:pt>
                <c:pt idx="2621">
                  <c:v>25.125</c:v>
                </c:pt>
                <c:pt idx="2622">
                  <c:v>25</c:v>
                </c:pt>
                <c:pt idx="2623">
                  <c:v>25.254999000000002</c:v>
                </c:pt>
                <c:pt idx="2624">
                  <c:v>25.43</c:v>
                </c:pt>
                <c:pt idx="2625">
                  <c:v>25.274999999999999</c:v>
                </c:pt>
                <c:pt idx="2626">
                  <c:v>25.370000999999998</c:v>
                </c:pt>
                <c:pt idx="2627">
                  <c:v>25.274999999999999</c:v>
                </c:pt>
                <c:pt idx="2628">
                  <c:v>25.274999999999999</c:v>
                </c:pt>
                <c:pt idx="2629">
                  <c:v>25.174999</c:v>
                </c:pt>
                <c:pt idx="2630">
                  <c:v>25.360001</c:v>
                </c:pt>
                <c:pt idx="2631">
                  <c:v>25.405000999999999</c:v>
                </c:pt>
                <c:pt idx="2632">
                  <c:v>25.594999000000001</c:v>
                </c:pt>
                <c:pt idx="2633">
                  <c:v>25.299999</c:v>
                </c:pt>
                <c:pt idx="2634">
                  <c:v>25.26</c:v>
                </c:pt>
                <c:pt idx="2635">
                  <c:v>25.055</c:v>
                </c:pt>
                <c:pt idx="2636">
                  <c:v>25.235001</c:v>
                </c:pt>
                <c:pt idx="2637">
                  <c:v>25.375</c:v>
                </c:pt>
                <c:pt idx="2638">
                  <c:v>25.5</c:v>
                </c:pt>
                <c:pt idx="2639">
                  <c:v>25.704999999999998</c:v>
                </c:pt>
                <c:pt idx="2640">
                  <c:v>25.114999999999998</c:v>
                </c:pt>
                <c:pt idx="2641">
                  <c:v>24.855</c:v>
                </c:pt>
                <c:pt idx="2642">
                  <c:v>24.995000999999998</c:v>
                </c:pt>
                <c:pt idx="2643">
                  <c:v>24.92</c:v>
                </c:pt>
                <c:pt idx="2644">
                  <c:v>25.16</c:v>
                </c:pt>
                <c:pt idx="2645">
                  <c:v>24.969999000000001</c:v>
                </c:pt>
                <c:pt idx="2646">
                  <c:v>25.219999000000001</c:v>
                </c:pt>
                <c:pt idx="2647">
                  <c:v>25.334999</c:v>
                </c:pt>
                <c:pt idx="2648">
                  <c:v>25.235001</c:v>
                </c:pt>
                <c:pt idx="2649">
                  <c:v>25.1</c:v>
                </c:pt>
                <c:pt idx="2650">
                  <c:v>25.075001</c:v>
                </c:pt>
                <c:pt idx="2651">
                  <c:v>24.82</c:v>
                </c:pt>
                <c:pt idx="2652">
                  <c:v>24.605</c:v>
                </c:pt>
                <c:pt idx="2653">
                  <c:v>24.48</c:v>
                </c:pt>
                <c:pt idx="2654">
                  <c:v>24.73</c:v>
                </c:pt>
                <c:pt idx="2655">
                  <c:v>24.565000999999999</c:v>
                </c:pt>
                <c:pt idx="2656">
                  <c:v>24.440000999999999</c:v>
                </c:pt>
                <c:pt idx="2657">
                  <c:v>24.594999000000001</c:v>
                </c:pt>
                <c:pt idx="2658">
                  <c:v>24.785</c:v>
                </c:pt>
                <c:pt idx="2659">
                  <c:v>25.254999000000002</c:v>
                </c:pt>
                <c:pt idx="2660">
                  <c:v>25.285</c:v>
                </c:pt>
                <c:pt idx="2661">
                  <c:v>25.325001</c:v>
                </c:pt>
                <c:pt idx="2662">
                  <c:v>25.655000999999999</c:v>
                </c:pt>
                <c:pt idx="2663">
                  <c:v>25.635000000000002</c:v>
                </c:pt>
                <c:pt idx="2664">
                  <c:v>26.040001</c:v>
                </c:pt>
                <c:pt idx="2665">
                  <c:v>25.91</c:v>
                </c:pt>
                <c:pt idx="2666">
                  <c:v>25.975000000000001</c:v>
                </c:pt>
                <c:pt idx="2667">
                  <c:v>25.84</c:v>
                </c:pt>
                <c:pt idx="2668">
                  <c:v>25.790001</c:v>
                </c:pt>
                <c:pt idx="2669">
                  <c:v>25.75</c:v>
                </c:pt>
                <c:pt idx="2670">
                  <c:v>26</c:v>
                </c:pt>
                <c:pt idx="2671">
                  <c:v>25.885000000000002</c:v>
                </c:pt>
                <c:pt idx="2672">
                  <c:v>25.965</c:v>
                </c:pt>
                <c:pt idx="2673">
                  <c:v>25.959999</c:v>
                </c:pt>
                <c:pt idx="2674">
                  <c:v>26.059999000000001</c:v>
                </c:pt>
                <c:pt idx="2675">
                  <c:v>25.93</c:v>
                </c:pt>
                <c:pt idx="2676">
                  <c:v>25.66</c:v>
                </c:pt>
                <c:pt idx="2677">
                  <c:v>25.625</c:v>
                </c:pt>
                <c:pt idx="2678">
                  <c:v>25.25</c:v>
                </c:pt>
                <c:pt idx="2679">
                  <c:v>24.860001</c:v>
                </c:pt>
                <c:pt idx="2680">
                  <c:v>25.190000999999999</c:v>
                </c:pt>
                <c:pt idx="2681">
                  <c:v>25.48</c:v>
                </c:pt>
                <c:pt idx="2682">
                  <c:v>25.620000999999998</c:v>
                </c:pt>
                <c:pt idx="2683">
                  <c:v>25.315000999999999</c:v>
                </c:pt>
                <c:pt idx="2684">
                  <c:v>25.245000999999998</c:v>
                </c:pt>
                <c:pt idx="2685">
                  <c:v>25.625</c:v>
                </c:pt>
                <c:pt idx="2686">
                  <c:v>25.559999000000001</c:v>
                </c:pt>
                <c:pt idx="2687">
                  <c:v>25.66</c:v>
                </c:pt>
                <c:pt idx="2688">
                  <c:v>25.945</c:v>
                </c:pt>
                <c:pt idx="2689">
                  <c:v>26.045000000000002</c:v>
                </c:pt>
                <c:pt idx="2690">
                  <c:v>25.99</c:v>
                </c:pt>
                <c:pt idx="2691">
                  <c:v>26.370000999999998</c:v>
                </c:pt>
                <c:pt idx="2692">
                  <c:v>26.73</c:v>
                </c:pt>
                <c:pt idx="2693">
                  <c:v>26.65</c:v>
                </c:pt>
                <c:pt idx="2694">
                  <c:v>26.785</c:v>
                </c:pt>
                <c:pt idx="2695">
                  <c:v>26.43</c:v>
                </c:pt>
                <c:pt idx="2696">
                  <c:v>26.344999000000001</c:v>
                </c:pt>
                <c:pt idx="2697">
                  <c:v>26.364999999999998</c:v>
                </c:pt>
                <c:pt idx="2698">
                  <c:v>26.495000999999998</c:v>
                </c:pt>
                <c:pt idx="2699">
                  <c:v>26.535</c:v>
                </c:pt>
                <c:pt idx="2700">
                  <c:v>26.285</c:v>
                </c:pt>
                <c:pt idx="2701">
                  <c:v>26.299999</c:v>
                </c:pt>
                <c:pt idx="2702">
                  <c:v>26.195</c:v>
                </c:pt>
                <c:pt idx="2703">
                  <c:v>26.195</c:v>
                </c:pt>
                <c:pt idx="2704">
                  <c:v>26.33</c:v>
                </c:pt>
                <c:pt idx="2705">
                  <c:v>26.495000999999998</c:v>
                </c:pt>
                <c:pt idx="2706">
                  <c:v>26.635000000000002</c:v>
                </c:pt>
                <c:pt idx="2707">
                  <c:v>26.59</c:v>
                </c:pt>
                <c:pt idx="2708">
                  <c:v>26.700001</c:v>
                </c:pt>
                <c:pt idx="2709">
                  <c:v>26.655000999999999</c:v>
                </c:pt>
                <c:pt idx="2710">
                  <c:v>27.48</c:v>
                </c:pt>
                <c:pt idx="2711">
                  <c:v>27.99</c:v>
                </c:pt>
                <c:pt idx="2712">
                  <c:v>27.639999</c:v>
                </c:pt>
                <c:pt idx="2713">
                  <c:v>27.690000999999999</c:v>
                </c:pt>
                <c:pt idx="2714">
                  <c:v>27.764999</c:v>
                </c:pt>
                <c:pt idx="2715">
                  <c:v>28.594999000000001</c:v>
                </c:pt>
                <c:pt idx="2716">
                  <c:v>28.655000999999999</c:v>
                </c:pt>
                <c:pt idx="2717">
                  <c:v>28.674999</c:v>
                </c:pt>
                <c:pt idx="2718">
                  <c:v>28.364999999999998</c:v>
                </c:pt>
                <c:pt idx="2719">
                  <c:v>28.110001</c:v>
                </c:pt>
                <c:pt idx="2720">
                  <c:v>28.559999000000001</c:v>
                </c:pt>
                <c:pt idx="2721">
                  <c:v>28.364999999999998</c:v>
                </c:pt>
                <c:pt idx="2722">
                  <c:v>28.379999000000002</c:v>
                </c:pt>
                <c:pt idx="2723">
                  <c:v>28.15</c:v>
                </c:pt>
                <c:pt idx="2724">
                  <c:v>28.235001</c:v>
                </c:pt>
                <c:pt idx="2725">
                  <c:v>28.665001</c:v>
                </c:pt>
                <c:pt idx="2726">
                  <c:v>28.799999</c:v>
                </c:pt>
                <c:pt idx="2727">
                  <c:v>28.805</c:v>
                </c:pt>
                <c:pt idx="2728">
                  <c:v>29.42</c:v>
                </c:pt>
                <c:pt idx="2729">
                  <c:v>29.450001</c:v>
                </c:pt>
                <c:pt idx="2730">
                  <c:v>29.16</c:v>
                </c:pt>
                <c:pt idx="2731">
                  <c:v>29.280000999999999</c:v>
                </c:pt>
                <c:pt idx="2732">
                  <c:v>29.405000999999999</c:v>
                </c:pt>
                <c:pt idx="2733">
                  <c:v>29.555</c:v>
                </c:pt>
                <c:pt idx="2734">
                  <c:v>29.629999000000002</c:v>
                </c:pt>
                <c:pt idx="2735">
                  <c:v>29.75</c:v>
                </c:pt>
                <c:pt idx="2736">
                  <c:v>29.684999000000001</c:v>
                </c:pt>
                <c:pt idx="2737">
                  <c:v>29.285</c:v>
                </c:pt>
                <c:pt idx="2738">
                  <c:v>29.43</c:v>
                </c:pt>
                <c:pt idx="2739">
                  <c:v>29.445</c:v>
                </c:pt>
                <c:pt idx="2740">
                  <c:v>29.254999000000002</c:v>
                </c:pt>
                <c:pt idx="2741">
                  <c:v>29.26</c:v>
                </c:pt>
                <c:pt idx="2742">
                  <c:v>29.684999000000001</c:v>
                </c:pt>
                <c:pt idx="2743">
                  <c:v>30.24</c:v>
                </c:pt>
                <c:pt idx="2744">
                  <c:v>29.809999000000001</c:v>
                </c:pt>
                <c:pt idx="2745">
                  <c:v>31.084999</c:v>
                </c:pt>
                <c:pt idx="2746">
                  <c:v>31.475000000000001</c:v>
                </c:pt>
                <c:pt idx="2747">
                  <c:v>31.795000000000002</c:v>
                </c:pt>
                <c:pt idx="2748">
                  <c:v>31.864999999999998</c:v>
                </c:pt>
                <c:pt idx="2749">
                  <c:v>32.5</c:v>
                </c:pt>
                <c:pt idx="2750">
                  <c:v>32.695</c:v>
                </c:pt>
                <c:pt idx="2751">
                  <c:v>32.909999999999997</c:v>
                </c:pt>
                <c:pt idx="2752">
                  <c:v>32.104999999999997</c:v>
                </c:pt>
                <c:pt idx="2753">
                  <c:v>31.84</c:v>
                </c:pt>
                <c:pt idx="2754">
                  <c:v>32.044998</c:v>
                </c:pt>
                <c:pt idx="2755">
                  <c:v>31.73</c:v>
                </c:pt>
                <c:pt idx="2756">
                  <c:v>32.020000000000003</c:v>
                </c:pt>
                <c:pt idx="2757">
                  <c:v>31.75</c:v>
                </c:pt>
                <c:pt idx="2758">
                  <c:v>31.370000999999998</c:v>
                </c:pt>
                <c:pt idx="2759">
                  <c:v>31.49</c:v>
                </c:pt>
                <c:pt idx="2760">
                  <c:v>31.75</c:v>
                </c:pt>
                <c:pt idx="2761">
                  <c:v>31.299999</c:v>
                </c:pt>
                <c:pt idx="2762">
                  <c:v>31.879999000000002</c:v>
                </c:pt>
                <c:pt idx="2763">
                  <c:v>32.205002</c:v>
                </c:pt>
                <c:pt idx="2764">
                  <c:v>32.729999999999997</c:v>
                </c:pt>
                <c:pt idx="2765">
                  <c:v>33.150002000000001</c:v>
                </c:pt>
                <c:pt idx="2766">
                  <c:v>33.764999000000003</c:v>
                </c:pt>
                <c:pt idx="2767">
                  <c:v>33.700001</c:v>
                </c:pt>
                <c:pt idx="2768">
                  <c:v>34.075001</c:v>
                </c:pt>
                <c:pt idx="2769">
                  <c:v>32.889999000000003</c:v>
                </c:pt>
                <c:pt idx="2770">
                  <c:v>33.310001</c:v>
                </c:pt>
                <c:pt idx="2771">
                  <c:v>33.305</c:v>
                </c:pt>
                <c:pt idx="2772">
                  <c:v>34.025002000000001</c:v>
                </c:pt>
                <c:pt idx="2773">
                  <c:v>33.895000000000003</c:v>
                </c:pt>
                <c:pt idx="2774">
                  <c:v>33.900002000000001</c:v>
                </c:pt>
                <c:pt idx="2775">
                  <c:v>34.189999</c:v>
                </c:pt>
                <c:pt idx="2776">
                  <c:v>33.880001</c:v>
                </c:pt>
                <c:pt idx="2777">
                  <c:v>33.450001</c:v>
                </c:pt>
                <c:pt idx="2778">
                  <c:v>33.994999</c:v>
                </c:pt>
                <c:pt idx="2779">
                  <c:v>33.720001000000003</c:v>
                </c:pt>
                <c:pt idx="2780">
                  <c:v>33.419998</c:v>
                </c:pt>
                <c:pt idx="2781">
                  <c:v>33.470001000000003</c:v>
                </c:pt>
                <c:pt idx="2782">
                  <c:v>33.32</c:v>
                </c:pt>
                <c:pt idx="2783">
                  <c:v>33.354999999999997</c:v>
                </c:pt>
                <c:pt idx="2784">
                  <c:v>33.334999000000003</c:v>
                </c:pt>
                <c:pt idx="2785">
                  <c:v>32.634998000000003</c:v>
                </c:pt>
                <c:pt idx="2786">
                  <c:v>32.650002000000001</c:v>
                </c:pt>
                <c:pt idx="2787">
                  <c:v>32.950001</c:v>
                </c:pt>
                <c:pt idx="2788">
                  <c:v>33.084999000000003</c:v>
                </c:pt>
                <c:pt idx="2789">
                  <c:v>32.875</c:v>
                </c:pt>
                <c:pt idx="2790">
                  <c:v>32.424999</c:v>
                </c:pt>
                <c:pt idx="2791">
                  <c:v>32.07</c:v>
                </c:pt>
                <c:pt idx="2792">
                  <c:v>31.954999999999998</c:v>
                </c:pt>
                <c:pt idx="2793">
                  <c:v>32.340000000000003</c:v>
                </c:pt>
                <c:pt idx="2794">
                  <c:v>32.189999</c:v>
                </c:pt>
                <c:pt idx="2795">
                  <c:v>32.485000999999997</c:v>
                </c:pt>
                <c:pt idx="2796">
                  <c:v>32.599997999999999</c:v>
                </c:pt>
                <c:pt idx="2797">
                  <c:v>32.439999</c:v>
                </c:pt>
                <c:pt idx="2798">
                  <c:v>32.689999</c:v>
                </c:pt>
                <c:pt idx="2799">
                  <c:v>32.845001000000003</c:v>
                </c:pt>
                <c:pt idx="2800">
                  <c:v>32.520000000000003</c:v>
                </c:pt>
                <c:pt idx="2801">
                  <c:v>32.209999000000003</c:v>
                </c:pt>
                <c:pt idx="2802">
                  <c:v>32.025002000000001</c:v>
                </c:pt>
                <c:pt idx="2803">
                  <c:v>31.75</c:v>
                </c:pt>
                <c:pt idx="2804">
                  <c:v>32.229999999999997</c:v>
                </c:pt>
                <c:pt idx="2805">
                  <c:v>31.82</c:v>
                </c:pt>
                <c:pt idx="2806">
                  <c:v>31.299999</c:v>
                </c:pt>
                <c:pt idx="2807">
                  <c:v>31.225000000000001</c:v>
                </c:pt>
                <c:pt idx="2808">
                  <c:v>31.26</c:v>
                </c:pt>
                <c:pt idx="2809">
                  <c:v>31.764999</c:v>
                </c:pt>
                <c:pt idx="2810">
                  <c:v>31.745000999999998</c:v>
                </c:pt>
                <c:pt idx="2811">
                  <c:v>34.549999</c:v>
                </c:pt>
                <c:pt idx="2812">
                  <c:v>33.43</c:v>
                </c:pt>
                <c:pt idx="2813">
                  <c:v>33.889999000000003</c:v>
                </c:pt>
                <c:pt idx="2814">
                  <c:v>34.505001</c:v>
                </c:pt>
                <c:pt idx="2815">
                  <c:v>34.330002</c:v>
                </c:pt>
                <c:pt idx="2816">
                  <c:v>38.505001</c:v>
                </c:pt>
                <c:pt idx="2817">
                  <c:v>38.555</c:v>
                </c:pt>
                <c:pt idx="2818">
                  <c:v>39.525002000000001</c:v>
                </c:pt>
                <c:pt idx="2819">
                  <c:v>40.544998</c:v>
                </c:pt>
                <c:pt idx="2820">
                  <c:v>40.509998000000003</c:v>
                </c:pt>
                <c:pt idx="2821">
                  <c:v>39.935001</c:v>
                </c:pt>
                <c:pt idx="2822">
                  <c:v>39.560001</c:v>
                </c:pt>
                <c:pt idx="2823">
                  <c:v>39.159999999999997</c:v>
                </c:pt>
                <c:pt idx="2824">
                  <c:v>39.369999</c:v>
                </c:pt>
                <c:pt idx="2825">
                  <c:v>38.619999</c:v>
                </c:pt>
                <c:pt idx="2826">
                  <c:v>38.935001</c:v>
                </c:pt>
                <c:pt idx="2827">
                  <c:v>39.18</c:v>
                </c:pt>
                <c:pt idx="2828">
                  <c:v>39.145000000000003</c:v>
                </c:pt>
                <c:pt idx="2829">
                  <c:v>40.259998000000003</c:v>
                </c:pt>
                <c:pt idx="2830">
                  <c:v>40.139999000000003</c:v>
                </c:pt>
                <c:pt idx="2831">
                  <c:v>35.32</c:v>
                </c:pt>
                <c:pt idx="2832">
                  <c:v>36.099997999999999</c:v>
                </c:pt>
                <c:pt idx="2833">
                  <c:v>36.834999000000003</c:v>
                </c:pt>
                <c:pt idx="2834">
                  <c:v>36.080002</c:v>
                </c:pt>
                <c:pt idx="2835">
                  <c:v>36.139999000000003</c:v>
                </c:pt>
                <c:pt idx="2836">
                  <c:v>36.025002000000001</c:v>
                </c:pt>
                <c:pt idx="2837">
                  <c:v>35.580002</c:v>
                </c:pt>
                <c:pt idx="2838">
                  <c:v>35.645000000000003</c:v>
                </c:pt>
                <c:pt idx="2839">
                  <c:v>36.099997999999999</c:v>
                </c:pt>
                <c:pt idx="2840">
                  <c:v>36.685001</c:v>
                </c:pt>
                <c:pt idx="2841">
                  <c:v>36.380001</c:v>
                </c:pt>
                <c:pt idx="2842">
                  <c:v>36.325001</c:v>
                </c:pt>
                <c:pt idx="2843">
                  <c:v>36.119999</c:v>
                </c:pt>
                <c:pt idx="2844">
                  <c:v>36.43</c:v>
                </c:pt>
                <c:pt idx="2845">
                  <c:v>36.560001</c:v>
                </c:pt>
                <c:pt idx="2846">
                  <c:v>36.400002000000001</c:v>
                </c:pt>
                <c:pt idx="2847">
                  <c:v>37.110000999999997</c:v>
                </c:pt>
                <c:pt idx="2848">
                  <c:v>37.020000000000003</c:v>
                </c:pt>
                <c:pt idx="2849">
                  <c:v>37.119999</c:v>
                </c:pt>
                <c:pt idx="2850">
                  <c:v>36.869999</c:v>
                </c:pt>
                <c:pt idx="2851">
                  <c:v>36.970001000000003</c:v>
                </c:pt>
                <c:pt idx="2852">
                  <c:v>37.424999</c:v>
                </c:pt>
                <c:pt idx="2853">
                  <c:v>37.705002</c:v>
                </c:pt>
                <c:pt idx="2854">
                  <c:v>37.735000999999997</c:v>
                </c:pt>
                <c:pt idx="2855">
                  <c:v>37.200001</c:v>
                </c:pt>
                <c:pt idx="2856">
                  <c:v>36.82</c:v>
                </c:pt>
                <c:pt idx="2857">
                  <c:v>37.154998999999997</c:v>
                </c:pt>
                <c:pt idx="2858">
                  <c:v>37.064999</c:v>
                </c:pt>
                <c:pt idx="2859">
                  <c:v>37.049999</c:v>
                </c:pt>
                <c:pt idx="2860">
                  <c:v>37.154998999999997</c:v>
                </c:pt>
                <c:pt idx="2861">
                  <c:v>37.400002000000001</c:v>
                </c:pt>
                <c:pt idx="2862">
                  <c:v>38.154998999999997</c:v>
                </c:pt>
                <c:pt idx="2863">
                  <c:v>37.82</c:v>
                </c:pt>
                <c:pt idx="2864">
                  <c:v>37.93</c:v>
                </c:pt>
                <c:pt idx="2865">
                  <c:v>37.334999000000003</c:v>
                </c:pt>
                <c:pt idx="2866">
                  <c:v>37.520000000000003</c:v>
                </c:pt>
                <c:pt idx="2867">
                  <c:v>37.360000999999997</c:v>
                </c:pt>
                <c:pt idx="2868">
                  <c:v>37.255001</c:v>
                </c:pt>
                <c:pt idx="2869">
                  <c:v>37.43</c:v>
                </c:pt>
                <c:pt idx="2870">
                  <c:v>37.505001</c:v>
                </c:pt>
                <c:pt idx="2871">
                  <c:v>37.259998000000003</c:v>
                </c:pt>
                <c:pt idx="2872">
                  <c:v>36.470001000000003</c:v>
                </c:pt>
                <c:pt idx="2873">
                  <c:v>37.259998000000003</c:v>
                </c:pt>
                <c:pt idx="2874">
                  <c:v>37.505001</c:v>
                </c:pt>
                <c:pt idx="2875">
                  <c:v>37.575001</c:v>
                </c:pt>
                <c:pt idx="2876">
                  <c:v>37.470001000000003</c:v>
                </c:pt>
                <c:pt idx="2877">
                  <c:v>37.259998000000003</c:v>
                </c:pt>
                <c:pt idx="2878">
                  <c:v>37.240001999999997</c:v>
                </c:pt>
                <c:pt idx="2879">
                  <c:v>36.945</c:v>
                </c:pt>
                <c:pt idx="2880">
                  <c:v>36.555</c:v>
                </c:pt>
                <c:pt idx="2881">
                  <c:v>36.595001000000003</c:v>
                </c:pt>
                <c:pt idx="2882">
                  <c:v>36.395000000000003</c:v>
                </c:pt>
                <c:pt idx="2883">
                  <c:v>36.294998</c:v>
                </c:pt>
                <c:pt idx="2884">
                  <c:v>36.845001000000003</c:v>
                </c:pt>
                <c:pt idx="2885">
                  <c:v>36.205002</c:v>
                </c:pt>
                <c:pt idx="2886">
                  <c:v>35.455002</c:v>
                </c:pt>
                <c:pt idx="2887">
                  <c:v>35.005001</c:v>
                </c:pt>
                <c:pt idx="2888">
                  <c:v>34.244999</c:v>
                </c:pt>
                <c:pt idx="2889">
                  <c:v>34.654998999999997</c:v>
                </c:pt>
                <c:pt idx="2890">
                  <c:v>34.604999999999997</c:v>
                </c:pt>
                <c:pt idx="2891">
                  <c:v>34.25</c:v>
                </c:pt>
                <c:pt idx="2892">
                  <c:v>34.32</c:v>
                </c:pt>
                <c:pt idx="2893">
                  <c:v>34.270000000000003</c:v>
                </c:pt>
                <c:pt idx="2894">
                  <c:v>35.139999000000003</c:v>
                </c:pt>
                <c:pt idx="2895">
                  <c:v>35.259998000000003</c:v>
                </c:pt>
                <c:pt idx="2896">
                  <c:v>35.5</c:v>
                </c:pt>
                <c:pt idx="2897">
                  <c:v>36.595001000000003</c:v>
                </c:pt>
                <c:pt idx="2898">
                  <c:v>36.525002000000001</c:v>
                </c:pt>
                <c:pt idx="2899">
                  <c:v>36.945</c:v>
                </c:pt>
                <c:pt idx="2900">
                  <c:v>36.869999</c:v>
                </c:pt>
                <c:pt idx="2901">
                  <c:v>36.775002000000001</c:v>
                </c:pt>
                <c:pt idx="2902">
                  <c:v>37.119999</c:v>
                </c:pt>
                <c:pt idx="2903">
                  <c:v>38.005001</c:v>
                </c:pt>
                <c:pt idx="2904">
                  <c:v>37.32</c:v>
                </c:pt>
                <c:pt idx="2905">
                  <c:v>37.755001</c:v>
                </c:pt>
                <c:pt idx="2906">
                  <c:v>37.284999999999997</c:v>
                </c:pt>
                <c:pt idx="2907">
                  <c:v>37.369999</c:v>
                </c:pt>
                <c:pt idx="2908">
                  <c:v>36.93</c:v>
                </c:pt>
                <c:pt idx="2909">
                  <c:v>36.790000999999997</c:v>
                </c:pt>
                <c:pt idx="2910">
                  <c:v>37.349997999999999</c:v>
                </c:pt>
                <c:pt idx="2911">
                  <c:v>36.970001000000003</c:v>
                </c:pt>
                <c:pt idx="2912">
                  <c:v>36.650002000000001</c:v>
                </c:pt>
                <c:pt idx="2913">
                  <c:v>36.889999000000003</c:v>
                </c:pt>
                <c:pt idx="2914">
                  <c:v>36.82</c:v>
                </c:pt>
                <c:pt idx="2915">
                  <c:v>36.630001</c:v>
                </c:pt>
                <c:pt idx="2916">
                  <c:v>37.080002</c:v>
                </c:pt>
                <c:pt idx="2917">
                  <c:v>37.360000999999997</c:v>
                </c:pt>
                <c:pt idx="2918">
                  <c:v>37.334999000000003</c:v>
                </c:pt>
                <c:pt idx="2919">
                  <c:v>35.564999</c:v>
                </c:pt>
                <c:pt idx="2920">
                  <c:v>35.830002</c:v>
                </c:pt>
                <c:pt idx="2921">
                  <c:v>35.494999</c:v>
                </c:pt>
                <c:pt idx="2922">
                  <c:v>35.979999999999997</c:v>
                </c:pt>
                <c:pt idx="2923">
                  <c:v>35.974997999999999</c:v>
                </c:pt>
                <c:pt idx="2924">
                  <c:v>35.720001000000003</c:v>
                </c:pt>
                <c:pt idx="2925">
                  <c:v>35.264999000000003</c:v>
                </c:pt>
                <c:pt idx="2926">
                  <c:v>34.639999000000003</c:v>
                </c:pt>
                <c:pt idx="2927">
                  <c:v>34.919998</c:v>
                </c:pt>
                <c:pt idx="2928">
                  <c:v>34.990001999999997</c:v>
                </c:pt>
                <c:pt idx="2929">
                  <c:v>34.514999000000003</c:v>
                </c:pt>
                <c:pt idx="2930">
                  <c:v>34.709999000000003</c:v>
                </c:pt>
                <c:pt idx="2931">
                  <c:v>33.575001</c:v>
                </c:pt>
                <c:pt idx="2932">
                  <c:v>34.205002</c:v>
                </c:pt>
                <c:pt idx="2933">
                  <c:v>34.720001000000003</c:v>
                </c:pt>
                <c:pt idx="2934">
                  <c:v>34.904998999999997</c:v>
                </c:pt>
                <c:pt idx="2935">
                  <c:v>34.205002</c:v>
                </c:pt>
                <c:pt idx="2936">
                  <c:v>33.779998999999997</c:v>
                </c:pt>
                <c:pt idx="2937">
                  <c:v>33.904998999999997</c:v>
                </c:pt>
                <c:pt idx="2938">
                  <c:v>33.974997999999999</c:v>
                </c:pt>
                <c:pt idx="2939">
                  <c:v>34.5</c:v>
                </c:pt>
                <c:pt idx="2940">
                  <c:v>34.389999000000003</c:v>
                </c:pt>
                <c:pt idx="2941">
                  <c:v>34.674999</c:v>
                </c:pt>
                <c:pt idx="2942">
                  <c:v>35.060001</c:v>
                </c:pt>
                <c:pt idx="2943">
                  <c:v>35.380001</c:v>
                </c:pt>
                <c:pt idx="2944">
                  <c:v>35.715000000000003</c:v>
                </c:pt>
                <c:pt idx="2945">
                  <c:v>35.764999000000003</c:v>
                </c:pt>
                <c:pt idx="2946">
                  <c:v>36.299999</c:v>
                </c:pt>
                <c:pt idx="2947">
                  <c:v>36.470001000000003</c:v>
                </c:pt>
                <c:pt idx="2948">
                  <c:v>36.279998999999997</c:v>
                </c:pt>
                <c:pt idx="2949">
                  <c:v>36.68</c:v>
                </c:pt>
                <c:pt idx="2950">
                  <c:v>36.735000999999997</c:v>
                </c:pt>
                <c:pt idx="2951">
                  <c:v>36.424999</c:v>
                </c:pt>
                <c:pt idx="2952">
                  <c:v>36.439999</c:v>
                </c:pt>
                <c:pt idx="2953">
                  <c:v>36.604999999999997</c:v>
                </c:pt>
                <c:pt idx="2954">
                  <c:v>37.099997999999999</c:v>
                </c:pt>
                <c:pt idx="2955">
                  <c:v>37.130001</c:v>
                </c:pt>
                <c:pt idx="2956">
                  <c:v>37.264999000000003</c:v>
                </c:pt>
                <c:pt idx="2957">
                  <c:v>36.424999</c:v>
                </c:pt>
                <c:pt idx="2958">
                  <c:v>36.25</c:v>
                </c:pt>
                <c:pt idx="2959">
                  <c:v>36.990001999999997</c:v>
                </c:pt>
                <c:pt idx="2960">
                  <c:v>37.689999</c:v>
                </c:pt>
                <c:pt idx="2961">
                  <c:v>37.104999999999997</c:v>
                </c:pt>
                <c:pt idx="2962">
                  <c:v>37.279998999999997</c:v>
                </c:pt>
                <c:pt idx="2963">
                  <c:v>37.040000999999997</c:v>
                </c:pt>
                <c:pt idx="2964">
                  <c:v>36.830002</c:v>
                </c:pt>
                <c:pt idx="2965">
                  <c:v>36.955002</c:v>
                </c:pt>
                <c:pt idx="2966">
                  <c:v>37.084999000000003</c:v>
                </c:pt>
                <c:pt idx="2967">
                  <c:v>36.965000000000003</c:v>
                </c:pt>
                <c:pt idx="2968">
                  <c:v>36.305</c:v>
                </c:pt>
                <c:pt idx="2969">
                  <c:v>36.909999999999997</c:v>
                </c:pt>
                <c:pt idx="2970">
                  <c:v>36.970001000000003</c:v>
                </c:pt>
                <c:pt idx="2971">
                  <c:v>36.860000999999997</c:v>
                </c:pt>
                <c:pt idx="2972">
                  <c:v>36.560001</c:v>
                </c:pt>
                <c:pt idx="2973">
                  <c:v>36.014999000000003</c:v>
                </c:pt>
                <c:pt idx="2974">
                  <c:v>36.814999</c:v>
                </c:pt>
                <c:pt idx="2975">
                  <c:v>36.799999</c:v>
                </c:pt>
                <c:pt idx="2976">
                  <c:v>35.900002000000001</c:v>
                </c:pt>
                <c:pt idx="2977">
                  <c:v>34.869999</c:v>
                </c:pt>
                <c:pt idx="2978">
                  <c:v>34.779998999999997</c:v>
                </c:pt>
                <c:pt idx="2979">
                  <c:v>35.095001000000003</c:v>
                </c:pt>
                <c:pt idx="2980">
                  <c:v>36.055</c:v>
                </c:pt>
                <c:pt idx="2981">
                  <c:v>35.845001000000003</c:v>
                </c:pt>
                <c:pt idx="2982">
                  <c:v>36.044998</c:v>
                </c:pt>
                <c:pt idx="2983">
                  <c:v>35.090000000000003</c:v>
                </c:pt>
                <c:pt idx="2984">
                  <c:v>35.220001000000003</c:v>
                </c:pt>
                <c:pt idx="2985">
                  <c:v>35.455002</c:v>
                </c:pt>
                <c:pt idx="2986">
                  <c:v>35.380001</c:v>
                </c:pt>
                <c:pt idx="2987">
                  <c:v>35.345001000000003</c:v>
                </c:pt>
                <c:pt idx="2988">
                  <c:v>35.189999</c:v>
                </c:pt>
                <c:pt idx="2989">
                  <c:v>35.200001</c:v>
                </c:pt>
                <c:pt idx="2990">
                  <c:v>34.93</c:v>
                </c:pt>
                <c:pt idx="2991">
                  <c:v>34.080002</c:v>
                </c:pt>
                <c:pt idx="2992">
                  <c:v>34.044998</c:v>
                </c:pt>
                <c:pt idx="2993">
                  <c:v>34.534999999999997</c:v>
                </c:pt>
                <c:pt idx="2994">
                  <c:v>34.720001000000003</c:v>
                </c:pt>
                <c:pt idx="2995">
                  <c:v>35.395000000000003</c:v>
                </c:pt>
                <c:pt idx="2996">
                  <c:v>35.380001</c:v>
                </c:pt>
                <c:pt idx="2997">
                  <c:v>35.630001</c:v>
                </c:pt>
                <c:pt idx="2998">
                  <c:v>35.650002000000001</c:v>
                </c:pt>
                <c:pt idx="2999">
                  <c:v>36.025002000000001</c:v>
                </c:pt>
                <c:pt idx="3000">
                  <c:v>35.889999000000003</c:v>
                </c:pt>
                <c:pt idx="3001">
                  <c:v>35.534999999999997</c:v>
                </c:pt>
                <c:pt idx="3002">
                  <c:v>35.314999</c:v>
                </c:pt>
                <c:pt idx="3003">
                  <c:v>35.345001000000003</c:v>
                </c:pt>
                <c:pt idx="3004">
                  <c:v>35.284999999999997</c:v>
                </c:pt>
                <c:pt idx="3005">
                  <c:v>35.945</c:v>
                </c:pt>
                <c:pt idx="3006">
                  <c:v>35.505001</c:v>
                </c:pt>
                <c:pt idx="3007">
                  <c:v>35.945</c:v>
                </c:pt>
                <c:pt idx="3008">
                  <c:v>35.520000000000003</c:v>
                </c:pt>
                <c:pt idx="3009">
                  <c:v>35.305</c:v>
                </c:pt>
                <c:pt idx="3010">
                  <c:v>35.555</c:v>
                </c:pt>
                <c:pt idx="3011">
                  <c:v>35.529998999999997</c:v>
                </c:pt>
                <c:pt idx="3012">
                  <c:v>34.625</c:v>
                </c:pt>
                <c:pt idx="3013">
                  <c:v>33.845001000000003</c:v>
                </c:pt>
                <c:pt idx="3014">
                  <c:v>33.860000999999997</c:v>
                </c:pt>
                <c:pt idx="3015">
                  <c:v>34.125</c:v>
                </c:pt>
                <c:pt idx="3016">
                  <c:v>34.220001000000003</c:v>
                </c:pt>
                <c:pt idx="3017">
                  <c:v>34.880001</c:v>
                </c:pt>
                <c:pt idx="3018">
                  <c:v>34.979999999999997</c:v>
                </c:pt>
                <c:pt idx="3019">
                  <c:v>34.805</c:v>
                </c:pt>
                <c:pt idx="3020">
                  <c:v>33.779998999999997</c:v>
                </c:pt>
                <c:pt idx="3021">
                  <c:v>33.970001000000003</c:v>
                </c:pt>
                <c:pt idx="3022">
                  <c:v>34.290000999999997</c:v>
                </c:pt>
                <c:pt idx="3023">
                  <c:v>34.650002000000001</c:v>
                </c:pt>
                <c:pt idx="3024">
                  <c:v>34.659999999999997</c:v>
                </c:pt>
                <c:pt idx="3025">
                  <c:v>34.834999000000003</c:v>
                </c:pt>
                <c:pt idx="3026">
                  <c:v>34.505001</c:v>
                </c:pt>
                <c:pt idx="3027">
                  <c:v>34.450001</c:v>
                </c:pt>
                <c:pt idx="3028">
                  <c:v>34.365001999999997</c:v>
                </c:pt>
                <c:pt idx="3029">
                  <c:v>34.139999000000003</c:v>
                </c:pt>
                <c:pt idx="3030">
                  <c:v>33.895000000000003</c:v>
                </c:pt>
                <c:pt idx="3031">
                  <c:v>34.090000000000003</c:v>
                </c:pt>
                <c:pt idx="3032">
                  <c:v>33.134998000000003</c:v>
                </c:pt>
                <c:pt idx="3033">
                  <c:v>33.084999000000003</c:v>
                </c:pt>
                <c:pt idx="3034">
                  <c:v>32.284999999999997</c:v>
                </c:pt>
                <c:pt idx="3035">
                  <c:v>32.220001000000003</c:v>
                </c:pt>
                <c:pt idx="3036">
                  <c:v>33.424999</c:v>
                </c:pt>
                <c:pt idx="3037">
                  <c:v>33.674999</c:v>
                </c:pt>
                <c:pt idx="3038">
                  <c:v>34.360000999999997</c:v>
                </c:pt>
                <c:pt idx="3039">
                  <c:v>34.365001999999997</c:v>
                </c:pt>
                <c:pt idx="3040">
                  <c:v>35.435001</c:v>
                </c:pt>
                <c:pt idx="3041">
                  <c:v>35.450001</c:v>
                </c:pt>
                <c:pt idx="3042">
                  <c:v>36.349997999999999</c:v>
                </c:pt>
                <c:pt idx="3043">
                  <c:v>36.110000999999997</c:v>
                </c:pt>
                <c:pt idx="3044">
                  <c:v>35.724997999999999</c:v>
                </c:pt>
                <c:pt idx="3045">
                  <c:v>35.255001</c:v>
                </c:pt>
                <c:pt idx="3046">
                  <c:v>34.884998000000003</c:v>
                </c:pt>
                <c:pt idx="3047">
                  <c:v>35.034999999999997</c:v>
                </c:pt>
                <c:pt idx="3048">
                  <c:v>34.970001000000003</c:v>
                </c:pt>
                <c:pt idx="3049">
                  <c:v>34.215000000000003</c:v>
                </c:pt>
                <c:pt idx="3050">
                  <c:v>34.395000000000003</c:v>
                </c:pt>
                <c:pt idx="3051">
                  <c:v>34.400002000000001</c:v>
                </c:pt>
                <c:pt idx="3052">
                  <c:v>34.720001000000003</c:v>
                </c:pt>
                <c:pt idx="3053">
                  <c:v>34.805</c:v>
                </c:pt>
                <c:pt idx="3054">
                  <c:v>34.939999</c:v>
                </c:pt>
                <c:pt idx="3055">
                  <c:v>35.080002</c:v>
                </c:pt>
                <c:pt idx="3056">
                  <c:v>34.955002</c:v>
                </c:pt>
                <c:pt idx="3057">
                  <c:v>34.419998</c:v>
                </c:pt>
                <c:pt idx="3058">
                  <c:v>35.509998000000003</c:v>
                </c:pt>
                <c:pt idx="3059">
                  <c:v>35.955002</c:v>
                </c:pt>
                <c:pt idx="3060">
                  <c:v>36.014999000000003</c:v>
                </c:pt>
                <c:pt idx="3061">
                  <c:v>35.659999999999997</c:v>
                </c:pt>
                <c:pt idx="3062">
                  <c:v>35.775002000000001</c:v>
                </c:pt>
                <c:pt idx="3063">
                  <c:v>36.349997999999999</c:v>
                </c:pt>
                <c:pt idx="3064">
                  <c:v>36.674999</c:v>
                </c:pt>
                <c:pt idx="3065">
                  <c:v>36.564999</c:v>
                </c:pt>
                <c:pt idx="3066">
                  <c:v>35.895000000000003</c:v>
                </c:pt>
                <c:pt idx="3067">
                  <c:v>35.380001</c:v>
                </c:pt>
                <c:pt idx="3068">
                  <c:v>34.974997999999999</c:v>
                </c:pt>
                <c:pt idx="3069">
                  <c:v>34.389999000000003</c:v>
                </c:pt>
                <c:pt idx="3070">
                  <c:v>34.240001999999997</c:v>
                </c:pt>
                <c:pt idx="3071">
                  <c:v>33.939999</c:v>
                </c:pt>
                <c:pt idx="3072">
                  <c:v>34.255001</c:v>
                </c:pt>
                <c:pt idx="3073">
                  <c:v>33.669998</c:v>
                </c:pt>
                <c:pt idx="3074">
                  <c:v>33.68</c:v>
                </c:pt>
                <c:pt idx="3075">
                  <c:v>33.639999000000003</c:v>
                </c:pt>
                <c:pt idx="3076">
                  <c:v>34.959999000000003</c:v>
                </c:pt>
                <c:pt idx="3077">
                  <c:v>35.080002</c:v>
                </c:pt>
                <c:pt idx="3078">
                  <c:v>34.509998000000003</c:v>
                </c:pt>
                <c:pt idx="3079">
                  <c:v>34.674999</c:v>
                </c:pt>
                <c:pt idx="3080">
                  <c:v>35.049999</c:v>
                </c:pt>
                <c:pt idx="3081">
                  <c:v>34.645000000000003</c:v>
                </c:pt>
                <c:pt idx="3082">
                  <c:v>34.369999</c:v>
                </c:pt>
                <c:pt idx="3083">
                  <c:v>34.32</c:v>
                </c:pt>
                <c:pt idx="3084">
                  <c:v>34.259998000000003</c:v>
                </c:pt>
                <c:pt idx="3085">
                  <c:v>34.93</c:v>
                </c:pt>
                <c:pt idx="3086">
                  <c:v>34.724997999999999</c:v>
                </c:pt>
                <c:pt idx="3087">
                  <c:v>33.840000000000003</c:v>
                </c:pt>
                <c:pt idx="3088">
                  <c:v>34.375</c:v>
                </c:pt>
                <c:pt idx="3089">
                  <c:v>34.450001</c:v>
                </c:pt>
                <c:pt idx="3090">
                  <c:v>33.775002000000001</c:v>
                </c:pt>
                <c:pt idx="3091">
                  <c:v>33.520000000000003</c:v>
                </c:pt>
                <c:pt idx="3092">
                  <c:v>33.5</c:v>
                </c:pt>
                <c:pt idx="3093">
                  <c:v>33.799999</c:v>
                </c:pt>
                <c:pt idx="3094">
                  <c:v>33.294998</c:v>
                </c:pt>
                <c:pt idx="3095">
                  <c:v>33.509998000000003</c:v>
                </c:pt>
                <c:pt idx="3096">
                  <c:v>33.110000999999997</c:v>
                </c:pt>
                <c:pt idx="3097">
                  <c:v>32.689999</c:v>
                </c:pt>
                <c:pt idx="3098">
                  <c:v>33.200001</c:v>
                </c:pt>
                <c:pt idx="3099">
                  <c:v>33.215000000000003</c:v>
                </c:pt>
                <c:pt idx="3100">
                  <c:v>32.845001000000003</c:v>
                </c:pt>
                <c:pt idx="3101">
                  <c:v>32.494999</c:v>
                </c:pt>
                <c:pt idx="3102">
                  <c:v>32.729999999999997</c:v>
                </c:pt>
                <c:pt idx="3103">
                  <c:v>32.979999999999997</c:v>
                </c:pt>
                <c:pt idx="3104">
                  <c:v>33.43</c:v>
                </c:pt>
                <c:pt idx="3105">
                  <c:v>33.349997999999999</c:v>
                </c:pt>
                <c:pt idx="3106">
                  <c:v>33.599997999999999</c:v>
                </c:pt>
                <c:pt idx="3107">
                  <c:v>33.794998</c:v>
                </c:pt>
                <c:pt idx="3108">
                  <c:v>33.264999000000003</c:v>
                </c:pt>
                <c:pt idx="3109">
                  <c:v>32.93</c:v>
                </c:pt>
                <c:pt idx="3110">
                  <c:v>33.165000999999997</c:v>
                </c:pt>
                <c:pt idx="3111">
                  <c:v>32.169998</c:v>
                </c:pt>
                <c:pt idx="3112">
                  <c:v>31.855</c:v>
                </c:pt>
                <c:pt idx="3113">
                  <c:v>32.32</c:v>
                </c:pt>
                <c:pt idx="3114">
                  <c:v>32.705002</c:v>
                </c:pt>
                <c:pt idx="3115">
                  <c:v>32.560001</c:v>
                </c:pt>
                <c:pt idx="3116">
                  <c:v>32.805</c:v>
                </c:pt>
                <c:pt idx="3117">
                  <c:v>32.165000999999997</c:v>
                </c:pt>
                <c:pt idx="3118">
                  <c:v>32.275002000000001</c:v>
                </c:pt>
                <c:pt idx="3119">
                  <c:v>33.224997999999999</c:v>
                </c:pt>
                <c:pt idx="3120">
                  <c:v>33.590000000000003</c:v>
                </c:pt>
                <c:pt idx="3121">
                  <c:v>33.919998</c:v>
                </c:pt>
                <c:pt idx="3122">
                  <c:v>33.945</c:v>
                </c:pt>
                <c:pt idx="3123">
                  <c:v>33.790000999999997</c:v>
                </c:pt>
                <c:pt idx="3124">
                  <c:v>33.759998000000003</c:v>
                </c:pt>
                <c:pt idx="3125">
                  <c:v>33.924999</c:v>
                </c:pt>
                <c:pt idx="3126">
                  <c:v>33.82</c:v>
                </c:pt>
                <c:pt idx="3127">
                  <c:v>33.610000999999997</c:v>
                </c:pt>
                <c:pt idx="3128">
                  <c:v>33.275002000000001</c:v>
                </c:pt>
                <c:pt idx="3129">
                  <c:v>32.880001</c:v>
                </c:pt>
                <c:pt idx="3130">
                  <c:v>32.709999000000003</c:v>
                </c:pt>
                <c:pt idx="3131">
                  <c:v>32.810001</c:v>
                </c:pt>
                <c:pt idx="3132">
                  <c:v>33.009998000000003</c:v>
                </c:pt>
                <c:pt idx="3133">
                  <c:v>33.740001999999997</c:v>
                </c:pt>
                <c:pt idx="3134">
                  <c:v>33.790000999999997</c:v>
                </c:pt>
                <c:pt idx="3135">
                  <c:v>33.939999</c:v>
                </c:pt>
                <c:pt idx="3136">
                  <c:v>34.340000000000003</c:v>
                </c:pt>
                <c:pt idx="3137">
                  <c:v>34.540000999999997</c:v>
                </c:pt>
                <c:pt idx="3138">
                  <c:v>34.240001999999997</c:v>
                </c:pt>
                <c:pt idx="3139">
                  <c:v>33.689999</c:v>
                </c:pt>
                <c:pt idx="3140">
                  <c:v>34.020000000000003</c:v>
                </c:pt>
                <c:pt idx="3141">
                  <c:v>34.049999</c:v>
                </c:pt>
                <c:pt idx="3142">
                  <c:v>33.380001</c:v>
                </c:pt>
                <c:pt idx="3143">
                  <c:v>33.43</c:v>
                </c:pt>
                <c:pt idx="3144">
                  <c:v>33.459999000000003</c:v>
                </c:pt>
                <c:pt idx="3145">
                  <c:v>33.610000999999997</c:v>
                </c:pt>
                <c:pt idx="3146">
                  <c:v>33.720001000000003</c:v>
                </c:pt>
                <c:pt idx="3147">
                  <c:v>33.349997999999999</c:v>
                </c:pt>
                <c:pt idx="3148">
                  <c:v>32.549999</c:v>
                </c:pt>
                <c:pt idx="3149">
                  <c:v>31.629999000000002</c:v>
                </c:pt>
                <c:pt idx="3150">
                  <c:v>30.639999</c:v>
                </c:pt>
                <c:pt idx="3151">
                  <c:v>30.280000999999999</c:v>
                </c:pt>
                <c:pt idx="3152">
                  <c:v>31.129999000000002</c:v>
                </c:pt>
                <c:pt idx="3153">
                  <c:v>31.610001</c:v>
                </c:pt>
                <c:pt idx="3154">
                  <c:v>31.67</c:v>
                </c:pt>
                <c:pt idx="3155">
                  <c:v>31.280000999999999</c:v>
                </c:pt>
                <c:pt idx="3156">
                  <c:v>30.690000999999999</c:v>
                </c:pt>
                <c:pt idx="3157">
                  <c:v>31.68</c:v>
                </c:pt>
                <c:pt idx="3158">
                  <c:v>32.240001999999997</c:v>
                </c:pt>
                <c:pt idx="3159">
                  <c:v>31.700001</c:v>
                </c:pt>
                <c:pt idx="3160">
                  <c:v>32.93</c:v>
                </c:pt>
                <c:pt idx="3161">
                  <c:v>32.400002000000001</c:v>
                </c:pt>
                <c:pt idx="3162">
                  <c:v>33.279998999999997</c:v>
                </c:pt>
                <c:pt idx="3163">
                  <c:v>33.299999</c:v>
                </c:pt>
                <c:pt idx="3164">
                  <c:v>33.169998</c:v>
                </c:pt>
                <c:pt idx="3165">
                  <c:v>33.459999000000003</c:v>
                </c:pt>
                <c:pt idx="3166">
                  <c:v>33.619999</c:v>
                </c:pt>
                <c:pt idx="3167">
                  <c:v>33.810001</c:v>
                </c:pt>
                <c:pt idx="3168">
                  <c:v>34.369999</c:v>
                </c:pt>
                <c:pt idx="3169">
                  <c:v>33.540000999999997</c:v>
                </c:pt>
                <c:pt idx="3170">
                  <c:v>32.209999000000003</c:v>
                </c:pt>
                <c:pt idx="3171">
                  <c:v>32.299999</c:v>
                </c:pt>
                <c:pt idx="3172">
                  <c:v>32.450001</c:v>
                </c:pt>
                <c:pt idx="3173">
                  <c:v>32.360000999999997</c:v>
                </c:pt>
                <c:pt idx="3174">
                  <c:v>31.41</c:v>
                </c:pt>
                <c:pt idx="3175">
                  <c:v>31.280000999999999</c:v>
                </c:pt>
                <c:pt idx="3176">
                  <c:v>31.82</c:v>
                </c:pt>
                <c:pt idx="3177">
                  <c:v>31.790001</c:v>
                </c:pt>
                <c:pt idx="3178">
                  <c:v>32.110000999999997</c:v>
                </c:pt>
                <c:pt idx="3179">
                  <c:v>32.380001</c:v>
                </c:pt>
                <c:pt idx="3180">
                  <c:v>32.080002</c:v>
                </c:pt>
                <c:pt idx="3181">
                  <c:v>31.92</c:v>
                </c:pt>
                <c:pt idx="3182">
                  <c:v>32.389999000000003</c:v>
                </c:pt>
                <c:pt idx="3183">
                  <c:v>32.229999999999997</c:v>
                </c:pt>
                <c:pt idx="3184">
                  <c:v>32.130001</c:v>
                </c:pt>
                <c:pt idx="3185">
                  <c:v>31.299999</c:v>
                </c:pt>
                <c:pt idx="3186">
                  <c:v>31.51</c:v>
                </c:pt>
                <c:pt idx="3187">
                  <c:v>32.240001999999997</c:v>
                </c:pt>
                <c:pt idx="3188">
                  <c:v>32.349997999999999</c:v>
                </c:pt>
                <c:pt idx="3189">
                  <c:v>32.200001</c:v>
                </c:pt>
                <c:pt idx="3190">
                  <c:v>30.93</c:v>
                </c:pt>
                <c:pt idx="3191">
                  <c:v>30.469999000000001</c:v>
                </c:pt>
                <c:pt idx="3192">
                  <c:v>31.07</c:v>
                </c:pt>
                <c:pt idx="3193">
                  <c:v>31.360001</c:v>
                </c:pt>
                <c:pt idx="3194">
                  <c:v>31.459999</c:v>
                </c:pt>
                <c:pt idx="3195">
                  <c:v>31.360001</c:v>
                </c:pt>
                <c:pt idx="3196">
                  <c:v>32.119999</c:v>
                </c:pt>
                <c:pt idx="3197">
                  <c:v>32.240001999999997</c:v>
                </c:pt>
                <c:pt idx="3198">
                  <c:v>31.889999</c:v>
                </c:pt>
                <c:pt idx="3199">
                  <c:v>32.290000999999997</c:v>
                </c:pt>
                <c:pt idx="3200">
                  <c:v>32.310001</c:v>
                </c:pt>
                <c:pt idx="3201">
                  <c:v>32.130001</c:v>
                </c:pt>
                <c:pt idx="3202">
                  <c:v>32.520000000000003</c:v>
                </c:pt>
                <c:pt idx="3203">
                  <c:v>32.090000000000003</c:v>
                </c:pt>
                <c:pt idx="3204">
                  <c:v>31.57</c:v>
                </c:pt>
                <c:pt idx="3205">
                  <c:v>31.719999000000001</c:v>
                </c:pt>
                <c:pt idx="3206">
                  <c:v>31.84</c:v>
                </c:pt>
                <c:pt idx="3207">
                  <c:v>30.85</c:v>
                </c:pt>
                <c:pt idx="3208">
                  <c:v>31.290001</c:v>
                </c:pt>
                <c:pt idx="3209">
                  <c:v>32.779998999999997</c:v>
                </c:pt>
                <c:pt idx="3210">
                  <c:v>33.450001</c:v>
                </c:pt>
                <c:pt idx="3211">
                  <c:v>33.689999</c:v>
                </c:pt>
                <c:pt idx="3212">
                  <c:v>34.009998000000003</c:v>
                </c:pt>
                <c:pt idx="3213">
                  <c:v>34.080002</c:v>
                </c:pt>
                <c:pt idx="3214">
                  <c:v>33.959999000000003</c:v>
                </c:pt>
                <c:pt idx="3215">
                  <c:v>33.939999</c:v>
                </c:pt>
                <c:pt idx="3216">
                  <c:v>34.110000999999997</c:v>
                </c:pt>
                <c:pt idx="3217">
                  <c:v>34.049999</c:v>
                </c:pt>
                <c:pt idx="3218">
                  <c:v>34.049999</c:v>
                </c:pt>
                <c:pt idx="3219">
                  <c:v>34.770000000000003</c:v>
                </c:pt>
                <c:pt idx="3220">
                  <c:v>34.32</c:v>
                </c:pt>
                <c:pt idx="3221">
                  <c:v>33.57</c:v>
                </c:pt>
                <c:pt idx="3222">
                  <c:v>33.919998</c:v>
                </c:pt>
                <c:pt idx="3223">
                  <c:v>33.990001999999997</c:v>
                </c:pt>
                <c:pt idx="3224">
                  <c:v>33.549999</c:v>
                </c:pt>
                <c:pt idx="3225">
                  <c:v>33.459999000000003</c:v>
                </c:pt>
                <c:pt idx="3226">
                  <c:v>33.470001000000003</c:v>
                </c:pt>
                <c:pt idx="3227">
                  <c:v>33.25</c:v>
                </c:pt>
                <c:pt idx="3228">
                  <c:v>33</c:v>
                </c:pt>
                <c:pt idx="3229">
                  <c:v>33.259998000000003</c:v>
                </c:pt>
                <c:pt idx="3230">
                  <c:v>33.790000999999997</c:v>
                </c:pt>
                <c:pt idx="3231">
                  <c:v>33.360000999999997</c:v>
                </c:pt>
                <c:pt idx="3232">
                  <c:v>32.799999</c:v>
                </c:pt>
                <c:pt idx="3233">
                  <c:v>32.939999</c:v>
                </c:pt>
                <c:pt idx="3234">
                  <c:v>33.229999999999997</c:v>
                </c:pt>
                <c:pt idx="3235">
                  <c:v>33.959999000000003</c:v>
                </c:pt>
                <c:pt idx="3236">
                  <c:v>34.130001</c:v>
                </c:pt>
                <c:pt idx="3237">
                  <c:v>34.090000000000003</c:v>
                </c:pt>
                <c:pt idx="3238">
                  <c:v>34.459999000000003</c:v>
                </c:pt>
                <c:pt idx="3239">
                  <c:v>34.490001999999997</c:v>
                </c:pt>
                <c:pt idx="3240">
                  <c:v>33.950001</c:v>
                </c:pt>
                <c:pt idx="3241">
                  <c:v>33.400002000000001</c:v>
                </c:pt>
                <c:pt idx="3242">
                  <c:v>33.900002000000001</c:v>
                </c:pt>
                <c:pt idx="3243">
                  <c:v>33.340000000000003</c:v>
                </c:pt>
                <c:pt idx="3244">
                  <c:v>32.139999000000003</c:v>
                </c:pt>
                <c:pt idx="3245">
                  <c:v>31.77</c:v>
                </c:pt>
                <c:pt idx="3246">
                  <c:v>31.540001</c:v>
                </c:pt>
                <c:pt idx="3247">
                  <c:v>31.700001</c:v>
                </c:pt>
                <c:pt idx="3248">
                  <c:v>31.450001</c:v>
                </c:pt>
                <c:pt idx="3249">
                  <c:v>31.809999000000001</c:v>
                </c:pt>
                <c:pt idx="3250">
                  <c:v>30.59</c:v>
                </c:pt>
                <c:pt idx="3251">
                  <c:v>30.82</c:v>
                </c:pt>
                <c:pt idx="3252">
                  <c:v>30.77</c:v>
                </c:pt>
                <c:pt idx="3253">
                  <c:v>30.690000999999999</c:v>
                </c:pt>
                <c:pt idx="3254">
                  <c:v>31.48</c:v>
                </c:pt>
                <c:pt idx="3255">
                  <c:v>31.549999</c:v>
                </c:pt>
                <c:pt idx="3256">
                  <c:v>31.82</c:v>
                </c:pt>
                <c:pt idx="3257">
                  <c:v>31.57</c:v>
                </c:pt>
                <c:pt idx="3258">
                  <c:v>31.23</c:v>
                </c:pt>
                <c:pt idx="3259">
                  <c:v>32.220001000000003</c:v>
                </c:pt>
                <c:pt idx="3260">
                  <c:v>32.529998999999997</c:v>
                </c:pt>
                <c:pt idx="3261">
                  <c:v>32.299999</c:v>
                </c:pt>
                <c:pt idx="3262">
                  <c:v>32.389999000000003</c:v>
                </c:pt>
                <c:pt idx="3263">
                  <c:v>30.469999000000001</c:v>
                </c:pt>
                <c:pt idx="3264">
                  <c:v>30.030000999999999</c:v>
                </c:pt>
                <c:pt idx="3265">
                  <c:v>28.690000999999999</c:v>
                </c:pt>
                <c:pt idx="3266">
                  <c:v>28.59</c:v>
                </c:pt>
                <c:pt idx="3267">
                  <c:v>29.040001</c:v>
                </c:pt>
                <c:pt idx="3268">
                  <c:v>29.15</c:v>
                </c:pt>
                <c:pt idx="3269">
                  <c:v>29.66</c:v>
                </c:pt>
                <c:pt idx="3270">
                  <c:v>30.309999000000001</c:v>
                </c:pt>
                <c:pt idx="3271">
                  <c:v>30.059999000000001</c:v>
                </c:pt>
                <c:pt idx="3272">
                  <c:v>29.700001</c:v>
                </c:pt>
                <c:pt idx="3273">
                  <c:v>29.559999000000001</c:v>
                </c:pt>
                <c:pt idx="3274">
                  <c:v>29.59</c:v>
                </c:pt>
                <c:pt idx="3275">
                  <c:v>29.309999000000001</c:v>
                </c:pt>
                <c:pt idx="3276">
                  <c:v>29.15</c:v>
                </c:pt>
                <c:pt idx="3277">
                  <c:v>29.639999</c:v>
                </c:pt>
                <c:pt idx="3278">
                  <c:v>29.370000999999998</c:v>
                </c:pt>
                <c:pt idx="3279">
                  <c:v>28.67</c:v>
                </c:pt>
                <c:pt idx="3280">
                  <c:v>29.02</c:v>
                </c:pt>
                <c:pt idx="3281">
                  <c:v>29.01</c:v>
                </c:pt>
                <c:pt idx="3282">
                  <c:v>28.74</c:v>
                </c:pt>
                <c:pt idx="3283">
                  <c:v>28.870000999999998</c:v>
                </c:pt>
                <c:pt idx="3284">
                  <c:v>28.870000999999998</c:v>
                </c:pt>
                <c:pt idx="3285">
                  <c:v>28.959999</c:v>
                </c:pt>
                <c:pt idx="3286">
                  <c:v>29.280000999999999</c:v>
                </c:pt>
                <c:pt idx="3287">
                  <c:v>29</c:v>
                </c:pt>
                <c:pt idx="3288">
                  <c:v>29.57</c:v>
                </c:pt>
                <c:pt idx="3289">
                  <c:v>29.35</c:v>
                </c:pt>
                <c:pt idx="3290">
                  <c:v>28.459999</c:v>
                </c:pt>
                <c:pt idx="3291">
                  <c:v>28.639999</c:v>
                </c:pt>
                <c:pt idx="3292">
                  <c:v>28.82</c:v>
                </c:pt>
                <c:pt idx="3293">
                  <c:v>28.48</c:v>
                </c:pt>
                <c:pt idx="3294">
                  <c:v>28.4</c:v>
                </c:pt>
                <c:pt idx="3295">
                  <c:v>28.17</c:v>
                </c:pt>
                <c:pt idx="3296">
                  <c:v>28.01</c:v>
                </c:pt>
                <c:pt idx="3297">
                  <c:v>28</c:v>
                </c:pt>
                <c:pt idx="3298">
                  <c:v>27.950001</c:v>
                </c:pt>
                <c:pt idx="3299">
                  <c:v>28.530000999999999</c:v>
                </c:pt>
                <c:pt idx="3300">
                  <c:v>28.32</c:v>
                </c:pt>
                <c:pt idx="3301">
                  <c:v>28.16</c:v>
                </c:pt>
                <c:pt idx="3302">
                  <c:v>28.219999000000001</c:v>
                </c:pt>
                <c:pt idx="3303">
                  <c:v>28.559999000000001</c:v>
                </c:pt>
                <c:pt idx="3304">
                  <c:v>28.290001</c:v>
                </c:pt>
                <c:pt idx="3305">
                  <c:v>29.790001</c:v>
                </c:pt>
                <c:pt idx="3306">
                  <c:v>29.629999000000002</c:v>
                </c:pt>
                <c:pt idx="3307">
                  <c:v>29.450001</c:v>
                </c:pt>
                <c:pt idx="3308">
                  <c:v>29.09</c:v>
                </c:pt>
                <c:pt idx="3309">
                  <c:v>29.17</c:v>
                </c:pt>
                <c:pt idx="3310">
                  <c:v>29.540001</c:v>
                </c:pt>
                <c:pt idx="3311">
                  <c:v>29.639999</c:v>
                </c:pt>
                <c:pt idx="3312">
                  <c:v>29.709999</c:v>
                </c:pt>
                <c:pt idx="3313">
                  <c:v>30.200001</c:v>
                </c:pt>
                <c:pt idx="3314">
                  <c:v>30.25</c:v>
                </c:pt>
                <c:pt idx="3315">
                  <c:v>30.17</c:v>
                </c:pt>
                <c:pt idx="3316">
                  <c:v>30.129999000000002</c:v>
                </c:pt>
                <c:pt idx="3317">
                  <c:v>30.1</c:v>
                </c:pt>
                <c:pt idx="3318">
                  <c:v>30.01</c:v>
                </c:pt>
                <c:pt idx="3319">
                  <c:v>29.6</c:v>
                </c:pt>
                <c:pt idx="3320">
                  <c:v>29.42</c:v>
                </c:pt>
                <c:pt idx="3321">
                  <c:v>29.27</c:v>
                </c:pt>
                <c:pt idx="3322">
                  <c:v>28.959999</c:v>
                </c:pt>
                <c:pt idx="3323">
                  <c:v>29.280000999999999</c:v>
                </c:pt>
                <c:pt idx="3324">
                  <c:v>28.92</c:v>
                </c:pt>
                <c:pt idx="3325">
                  <c:v>28.26</c:v>
                </c:pt>
                <c:pt idx="3326">
                  <c:v>28.1</c:v>
                </c:pt>
                <c:pt idx="3327">
                  <c:v>27.959999</c:v>
                </c:pt>
                <c:pt idx="3328">
                  <c:v>28.780000999999999</c:v>
                </c:pt>
                <c:pt idx="3329">
                  <c:v>28.940000999999999</c:v>
                </c:pt>
                <c:pt idx="3330">
                  <c:v>28.610001</c:v>
                </c:pt>
                <c:pt idx="3331">
                  <c:v>28.389999</c:v>
                </c:pt>
                <c:pt idx="3332">
                  <c:v>28.5</c:v>
                </c:pt>
                <c:pt idx="3333">
                  <c:v>28.790001</c:v>
                </c:pt>
                <c:pt idx="3334">
                  <c:v>28.790001</c:v>
                </c:pt>
                <c:pt idx="3335">
                  <c:v>28.85</c:v>
                </c:pt>
                <c:pt idx="3336">
                  <c:v>28.379999000000002</c:v>
                </c:pt>
                <c:pt idx="3337">
                  <c:v>28.690000999999999</c:v>
                </c:pt>
                <c:pt idx="3338">
                  <c:v>28.65</c:v>
                </c:pt>
                <c:pt idx="3339">
                  <c:v>29.48</c:v>
                </c:pt>
                <c:pt idx="3340">
                  <c:v>29.98</c:v>
                </c:pt>
                <c:pt idx="3341">
                  <c:v>29.950001</c:v>
                </c:pt>
                <c:pt idx="3342">
                  <c:v>29.879999000000002</c:v>
                </c:pt>
                <c:pt idx="3343">
                  <c:v>29.700001</c:v>
                </c:pt>
                <c:pt idx="3344">
                  <c:v>29.450001</c:v>
                </c:pt>
                <c:pt idx="3345">
                  <c:v>29.67</c:v>
                </c:pt>
                <c:pt idx="3346">
                  <c:v>29.73</c:v>
                </c:pt>
                <c:pt idx="3347">
                  <c:v>29.870000999999998</c:v>
                </c:pt>
                <c:pt idx="3348">
                  <c:v>29.85</c:v>
                </c:pt>
                <c:pt idx="3349">
                  <c:v>29.639999</c:v>
                </c:pt>
                <c:pt idx="3350">
                  <c:v>28.959999</c:v>
                </c:pt>
                <c:pt idx="3351">
                  <c:v>27.969999000000001</c:v>
                </c:pt>
                <c:pt idx="3352">
                  <c:v>27.6</c:v>
                </c:pt>
                <c:pt idx="3353">
                  <c:v>27.26</c:v>
                </c:pt>
                <c:pt idx="3354">
                  <c:v>27.370000999999998</c:v>
                </c:pt>
                <c:pt idx="3355">
                  <c:v>27.629999000000002</c:v>
                </c:pt>
                <c:pt idx="3356">
                  <c:v>27.58</c:v>
                </c:pt>
                <c:pt idx="3357">
                  <c:v>28.42</c:v>
                </c:pt>
                <c:pt idx="3358">
                  <c:v>28.639999</c:v>
                </c:pt>
                <c:pt idx="3359">
                  <c:v>28.700001</c:v>
                </c:pt>
                <c:pt idx="3360">
                  <c:v>29.290001</c:v>
                </c:pt>
                <c:pt idx="3361">
                  <c:v>27.860001</c:v>
                </c:pt>
                <c:pt idx="3362">
                  <c:v>27.950001</c:v>
                </c:pt>
                <c:pt idx="3363">
                  <c:v>29.09</c:v>
                </c:pt>
                <c:pt idx="3364">
                  <c:v>29.85</c:v>
                </c:pt>
                <c:pt idx="3365">
                  <c:v>30.190000999999999</c:v>
                </c:pt>
                <c:pt idx="3366">
                  <c:v>30.42</c:v>
                </c:pt>
                <c:pt idx="3367">
                  <c:v>30.15</c:v>
                </c:pt>
                <c:pt idx="3368">
                  <c:v>30.09</c:v>
                </c:pt>
                <c:pt idx="3369">
                  <c:v>30.110001</c:v>
                </c:pt>
                <c:pt idx="3370">
                  <c:v>30.110001</c:v>
                </c:pt>
                <c:pt idx="3371">
                  <c:v>29.969999000000001</c:v>
                </c:pt>
                <c:pt idx="3372">
                  <c:v>30.200001</c:v>
                </c:pt>
                <c:pt idx="3373">
                  <c:v>30.16</c:v>
                </c:pt>
                <c:pt idx="3374">
                  <c:v>30.34</c:v>
                </c:pt>
                <c:pt idx="3375">
                  <c:v>30.24</c:v>
                </c:pt>
                <c:pt idx="3376">
                  <c:v>30.549999</c:v>
                </c:pt>
                <c:pt idx="3377">
                  <c:v>30.299999</c:v>
                </c:pt>
                <c:pt idx="3378">
                  <c:v>30.57</c:v>
                </c:pt>
                <c:pt idx="3379">
                  <c:v>30.530000999999999</c:v>
                </c:pt>
                <c:pt idx="3380">
                  <c:v>31.129999000000002</c:v>
                </c:pt>
                <c:pt idx="3381">
                  <c:v>31.15</c:v>
                </c:pt>
                <c:pt idx="3382">
                  <c:v>30.91</c:v>
                </c:pt>
                <c:pt idx="3383">
                  <c:v>31.540001</c:v>
                </c:pt>
                <c:pt idx="3384">
                  <c:v>34.290000999999997</c:v>
                </c:pt>
                <c:pt idx="3385">
                  <c:v>34.139999000000003</c:v>
                </c:pt>
                <c:pt idx="3386">
                  <c:v>33.840000000000003</c:v>
                </c:pt>
                <c:pt idx="3387">
                  <c:v>34.209999000000003</c:v>
                </c:pt>
                <c:pt idx="3388">
                  <c:v>34.090000000000003</c:v>
                </c:pt>
                <c:pt idx="3389">
                  <c:v>34.299999</c:v>
                </c:pt>
                <c:pt idx="3390">
                  <c:v>34.279998999999997</c:v>
                </c:pt>
                <c:pt idx="3391">
                  <c:v>34.5</c:v>
                </c:pt>
                <c:pt idx="3392">
                  <c:v>34.139999000000003</c:v>
                </c:pt>
                <c:pt idx="3393">
                  <c:v>33.549999</c:v>
                </c:pt>
                <c:pt idx="3394">
                  <c:v>33.810001</c:v>
                </c:pt>
                <c:pt idx="3395">
                  <c:v>33.540000999999997</c:v>
                </c:pt>
                <c:pt idx="3396">
                  <c:v>33.439999</c:v>
                </c:pt>
                <c:pt idx="3397">
                  <c:v>33.549999</c:v>
                </c:pt>
                <c:pt idx="3398">
                  <c:v>33.619999</c:v>
                </c:pt>
                <c:pt idx="3399">
                  <c:v>33.57</c:v>
                </c:pt>
                <c:pt idx="3400">
                  <c:v>33.560001</c:v>
                </c:pt>
                <c:pt idx="3401">
                  <c:v>33.849997999999999</c:v>
                </c:pt>
                <c:pt idx="3402">
                  <c:v>33.830002</c:v>
                </c:pt>
                <c:pt idx="3403">
                  <c:v>33.5</c:v>
                </c:pt>
                <c:pt idx="3404">
                  <c:v>33.229999999999997</c:v>
                </c:pt>
                <c:pt idx="3405">
                  <c:v>33.049999</c:v>
                </c:pt>
                <c:pt idx="3406">
                  <c:v>33.299999</c:v>
                </c:pt>
                <c:pt idx="3407">
                  <c:v>33.209999000000003</c:v>
                </c:pt>
                <c:pt idx="3408">
                  <c:v>32.810001</c:v>
                </c:pt>
                <c:pt idx="3409">
                  <c:v>32.599997999999999</c:v>
                </c:pt>
                <c:pt idx="3410">
                  <c:v>33.310001</c:v>
                </c:pt>
                <c:pt idx="3411">
                  <c:v>33.090000000000003</c:v>
                </c:pt>
                <c:pt idx="3412">
                  <c:v>33.18</c:v>
                </c:pt>
                <c:pt idx="3413">
                  <c:v>33.040000999999997</c:v>
                </c:pt>
                <c:pt idx="3414">
                  <c:v>32.200001</c:v>
                </c:pt>
                <c:pt idx="3415">
                  <c:v>33.240001999999997</c:v>
                </c:pt>
                <c:pt idx="3416">
                  <c:v>32.740001999999997</c:v>
                </c:pt>
                <c:pt idx="3417">
                  <c:v>33.099997999999999</c:v>
                </c:pt>
                <c:pt idx="3418">
                  <c:v>33.659999999999997</c:v>
                </c:pt>
                <c:pt idx="3419">
                  <c:v>33.82</c:v>
                </c:pt>
                <c:pt idx="3420">
                  <c:v>33.520000000000003</c:v>
                </c:pt>
                <c:pt idx="3421">
                  <c:v>33.650002000000001</c:v>
                </c:pt>
                <c:pt idx="3422">
                  <c:v>33.75</c:v>
                </c:pt>
                <c:pt idx="3423">
                  <c:v>34.279998999999997</c:v>
                </c:pt>
                <c:pt idx="3424">
                  <c:v>33.970001000000003</c:v>
                </c:pt>
                <c:pt idx="3425">
                  <c:v>33.549999</c:v>
                </c:pt>
                <c:pt idx="3426">
                  <c:v>33.610000999999997</c:v>
                </c:pt>
                <c:pt idx="3427">
                  <c:v>33.82</c:v>
                </c:pt>
                <c:pt idx="3428">
                  <c:v>33.049999</c:v>
                </c:pt>
                <c:pt idx="3429">
                  <c:v>32.860000999999997</c:v>
                </c:pt>
                <c:pt idx="3430">
                  <c:v>33</c:v>
                </c:pt>
                <c:pt idx="3431">
                  <c:v>32.57</c:v>
                </c:pt>
                <c:pt idx="3432">
                  <c:v>32.599997999999999</c:v>
                </c:pt>
                <c:pt idx="3433">
                  <c:v>32.259998000000003</c:v>
                </c:pt>
                <c:pt idx="3434">
                  <c:v>32.290000999999997</c:v>
                </c:pt>
                <c:pt idx="3435">
                  <c:v>32.060001</c:v>
                </c:pt>
                <c:pt idx="3436">
                  <c:v>31.120000999999998</c:v>
                </c:pt>
                <c:pt idx="3437">
                  <c:v>30.799999</c:v>
                </c:pt>
                <c:pt idx="3438">
                  <c:v>30.84</c:v>
                </c:pt>
                <c:pt idx="3439">
                  <c:v>30.59</c:v>
                </c:pt>
                <c:pt idx="3440">
                  <c:v>30.73</c:v>
                </c:pt>
                <c:pt idx="3441">
                  <c:v>31.27</c:v>
                </c:pt>
                <c:pt idx="3442">
                  <c:v>30.780000999999999</c:v>
                </c:pt>
                <c:pt idx="3443">
                  <c:v>31</c:v>
                </c:pt>
                <c:pt idx="3444">
                  <c:v>30.719999000000001</c:v>
                </c:pt>
                <c:pt idx="3445">
                  <c:v>30.08</c:v>
                </c:pt>
                <c:pt idx="3446">
                  <c:v>29.790001</c:v>
                </c:pt>
                <c:pt idx="3447">
                  <c:v>29.59</c:v>
                </c:pt>
                <c:pt idx="3448">
                  <c:v>28.540001</c:v>
                </c:pt>
                <c:pt idx="3449">
                  <c:v>28.6</c:v>
                </c:pt>
                <c:pt idx="3450">
                  <c:v>28.32</c:v>
                </c:pt>
                <c:pt idx="3451">
                  <c:v>27.99</c:v>
                </c:pt>
                <c:pt idx="3452">
                  <c:v>28.209999</c:v>
                </c:pt>
                <c:pt idx="3453">
                  <c:v>27.74</c:v>
                </c:pt>
                <c:pt idx="3454">
                  <c:v>27.66</c:v>
                </c:pt>
                <c:pt idx="3455">
                  <c:v>27.889999</c:v>
                </c:pt>
                <c:pt idx="3456">
                  <c:v>27.99</c:v>
                </c:pt>
                <c:pt idx="3457">
                  <c:v>28.950001</c:v>
                </c:pt>
                <c:pt idx="3458">
                  <c:v>27.68</c:v>
                </c:pt>
                <c:pt idx="3459">
                  <c:v>27.98</c:v>
                </c:pt>
                <c:pt idx="3460">
                  <c:v>27.65</c:v>
                </c:pt>
                <c:pt idx="3461">
                  <c:v>27.629999000000002</c:v>
                </c:pt>
                <c:pt idx="3462">
                  <c:v>27.4</c:v>
                </c:pt>
                <c:pt idx="3463">
                  <c:v>27.35</c:v>
                </c:pt>
                <c:pt idx="3464">
                  <c:v>27.120000999999998</c:v>
                </c:pt>
                <c:pt idx="3465">
                  <c:v>27.34</c:v>
                </c:pt>
                <c:pt idx="3466">
                  <c:v>26.43</c:v>
                </c:pt>
                <c:pt idx="3467">
                  <c:v>26.370000999999998</c:v>
                </c:pt>
                <c:pt idx="3468">
                  <c:v>27.1</c:v>
                </c:pt>
                <c:pt idx="3469">
                  <c:v>26.73</c:v>
                </c:pt>
                <c:pt idx="3470">
                  <c:v>26.709999</c:v>
                </c:pt>
                <c:pt idx="3471">
                  <c:v>26.139999</c:v>
                </c:pt>
                <c:pt idx="3472">
                  <c:v>25.809999000000001</c:v>
                </c:pt>
                <c:pt idx="3473">
                  <c:v>25.889999</c:v>
                </c:pt>
                <c:pt idx="3474">
                  <c:v>25.82</c:v>
                </c:pt>
                <c:pt idx="3475">
                  <c:v>26.01</c:v>
                </c:pt>
                <c:pt idx="3476">
                  <c:v>25.85</c:v>
                </c:pt>
                <c:pt idx="3477">
                  <c:v>26.27</c:v>
                </c:pt>
                <c:pt idx="3478">
                  <c:v>27.16</c:v>
                </c:pt>
                <c:pt idx="3479">
                  <c:v>26.940000999999999</c:v>
                </c:pt>
                <c:pt idx="3480">
                  <c:v>27.700001</c:v>
                </c:pt>
                <c:pt idx="3481">
                  <c:v>27.290001</c:v>
                </c:pt>
                <c:pt idx="3482">
                  <c:v>27.700001</c:v>
                </c:pt>
                <c:pt idx="3483">
                  <c:v>27.860001</c:v>
                </c:pt>
                <c:pt idx="3484">
                  <c:v>26.950001</c:v>
                </c:pt>
                <c:pt idx="3485">
                  <c:v>27.02</c:v>
                </c:pt>
                <c:pt idx="3486">
                  <c:v>27.059999000000001</c:v>
                </c:pt>
                <c:pt idx="3487">
                  <c:v>27.18</c:v>
                </c:pt>
                <c:pt idx="3488">
                  <c:v>27.309999000000001</c:v>
                </c:pt>
                <c:pt idx="3489">
                  <c:v>27.26</c:v>
                </c:pt>
                <c:pt idx="3490">
                  <c:v>27.209999</c:v>
                </c:pt>
                <c:pt idx="3491">
                  <c:v>27.360001</c:v>
                </c:pt>
                <c:pt idx="3492">
                  <c:v>27.32</c:v>
                </c:pt>
                <c:pt idx="3493">
                  <c:v>27.709999</c:v>
                </c:pt>
                <c:pt idx="3494">
                  <c:v>27.93</c:v>
                </c:pt>
                <c:pt idx="3495">
                  <c:v>28.690000999999999</c:v>
                </c:pt>
                <c:pt idx="3496">
                  <c:v>28.43</c:v>
                </c:pt>
                <c:pt idx="3497">
                  <c:v>28.530000999999999</c:v>
                </c:pt>
                <c:pt idx="3498">
                  <c:v>28.75</c:v>
                </c:pt>
                <c:pt idx="3499">
                  <c:v>28.18</c:v>
                </c:pt>
                <c:pt idx="3500">
                  <c:v>28.24</c:v>
                </c:pt>
                <c:pt idx="3501">
                  <c:v>28.58</c:v>
                </c:pt>
                <c:pt idx="3502">
                  <c:v>28.469999000000001</c:v>
                </c:pt>
                <c:pt idx="3503">
                  <c:v>28.5</c:v>
                </c:pt>
                <c:pt idx="3504">
                  <c:v>27.91</c:v>
                </c:pt>
                <c:pt idx="3505">
                  <c:v>27.07</c:v>
                </c:pt>
                <c:pt idx="3506">
                  <c:v>27.1</c:v>
                </c:pt>
                <c:pt idx="3507">
                  <c:v>26.99</c:v>
                </c:pt>
                <c:pt idx="3508">
                  <c:v>27.290001</c:v>
                </c:pt>
                <c:pt idx="3509">
                  <c:v>26.719999000000001</c:v>
                </c:pt>
                <c:pt idx="3510">
                  <c:v>27.049999</c:v>
                </c:pt>
                <c:pt idx="3511">
                  <c:v>27.09</c:v>
                </c:pt>
                <c:pt idx="3512">
                  <c:v>27.23</c:v>
                </c:pt>
                <c:pt idx="3513">
                  <c:v>27.76</c:v>
                </c:pt>
                <c:pt idx="3514">
                  <c:v>27.559999000000001</c:v>
                </c:pt>
                <c:pt idx="3515">
                  <c:v>27.92</c:v>
                </c:pt>
                <c:pt idx="3516">
                  <c:v>28.09</c:v>
                </c:pt>
                <c:pt idx="3517">
                  <c:v>28.26</c:v>
                </c:pt>
                <c:pt idx="3518">
                  <c:v>28.620000999999998</c:v>
                </c:pt>
                <c:pt idx="3519">
                  <c:v>29.299999</c:v>
                </c:pt>
                <c:pt idx="3520">
                  <c:v>29.530000999999999</c:v>
                </c:pt>
                <c:pt idx="3521">
                  <c:v>29.639999</c:v>
                </c:pt>
                <c:pt idx="3522">
                  <c:v>29.59</c:v>
                </c:pt>
                <c:pt idx="3523">
                  <c:v>28.84</c:v>
                </c:pt>
                <c:pt idx="3524">
                  <c:v>28.76</c:v>
                </c:pt>
                <c:pt idx="3525">
                  <c:v>29.16</c:v>
                </c:pt>
                <c:pt idx="3526">
                  <c:v>29.01</c:v>
                </c:pt>
                <c:pt idx="3527">
                  <c:v>28.92</c:v>
                </c:pt>
                <c:pt idx="3528">
                  <c:v>29.51</c:v>
                </c:pt>
                <c:pt idx="3529">
                  <c:v>29.35</c:v>
                </c:pt>
                <c:pt idx="3530">
                  <c:v>29.370000999999998</c:v>
                </c:pt>
                <c:pt idx="3531">
                  <c:v>29.26</c:v>
                </c:pt>
                <c:pt idx="3532">
                  <c:v>29.32</c:v>
                </c:pt>
                <c:pt idx="3533">
                  <c:v>29.6</c:v>
                </c:pt>
                <c:pt idx="3534">
                  <c:v>29.92</c:v>
                </c:pt>
                <c:pt idx="3535">
                  <c:v>29.620000999999998</c:v>
                </c:pt>
                <c:pt idx="3536">
                  <c:v>29.5</c:v>
                </c:pt>
                <c:pt idx="3537">
                  <c:v>29.41</c:v>
                </c:pt>
                <c:pt idx="3538">
                  <c:v>29.559999000000001</c:v>
                </c:pt>
                <c:pt idx="3539">
                  <c:v>29.549999</c:v>
                </c:pt>
                <c:pt idx="3540">
                  <c:v>30.07</c:v>
                </c:pt>
                <c:pt idx="3541">
                  <c:v>30.299999</c:v>
                </c:pt>
                <c:pt idx="3542">
                  <c:v>30.209999</c:v>
                </c:pt>
                <c:pt idx="3543">
                  <c:v>30.52</c:v>
                </c:pt>
                <c:pt idx="3544">
                  <c:v>30.690000999999999</c:v>
                </c:pt>
                <c:pt idx="3545">
                  <c:v>30.700001</c:v>
                </c:pt>
                <c:pt idx="3546">
                  <c:v>30.370000999999998</c:v>
                </c:pt>
                <c:pt idx="3547">
                  <c:v>30.98</c:v>
                </c:pt>
                <c:pt idx="3548">
                  <c:v>31.299999</c:v>
                </c:pt>
                <c:pt idx="3549">
                  <c:v>31.309999000000001</c:v>
                </c:pt>
                <c:pt idx="3550">
                  <c:v>31.799999</c:v>
                </c:pt>
                <c:pt idx="3551">
                  <c:v>31.33</c:v>
                </c:pt>
                <c:pt idx="3552">
                  <c:v>31.290001</c:v>
                </c:pt>
                <c:pt idx="3553">
                  <c:v>31.17</c:v>
                </c:pt>
                <c:pt idx="3554">
                  <c:v>31.139999</c:v>
                </c:pt>
                <c:pt idx="3555">
                  <c:v>31.139999</c:v>
                </c:pt>
                <c:pt idx="3556">
                  <c:v>31.280000999999999</c:v>
                </c:pt>
                <c:pt idx="3557">
                  <c:v>30.459999</c:v>
                </c:pt>
                <c:pt idx="3558">
                  <c:v>30.440000999999999</c:v>
                </c:pt>
                <c:pt idx="3559">
                  <c:v>30.299999</c:v>
                </c:pt>
                <c:pt idx="3560">
                  <c:v>29.9</c:v>
                </c:pt>
                <c:pt idx="3561">
                  <c:v>30.18</c:v>
                </c:pt>
                <c:pt idx="3562">
                  <c:v>30.139999</c:v>
                </c:pt>
                <c:pt idx="3563">
                  <c:v>30.139999</c:v>
                </c:pt>
                <c:pt idx="3564">
                  <c:v>30.15</c:v>
                </c:pt>
                <c:pt idx="3565">
                  <c:v>29.76</c:v>
                </c:pt>
                <c:pt idx="3566">
                  <c:v>29.77</c:v>
                </c:pt>
                <c:pt idx="3567">
                  <c:v>29.9</c:v>
                </c:pt>
                <c:pt idx="3568">
                  <c:v>29.76</c:v>
                </c:pt>
                <c:pt idx="3569">
                  <c:v>30.24</c:v>
                </c:pt>
                <c:pt idx="3570">
                  <c:v>30.49</c:v>
                </c:pt>
                <c:pt idx="3571">
                  <c:v>30.58</c:v>
                </c:pt>
                <c:pt idx="3572">
                  <c:v>30.860001</c:v>
                </c:pt>
                <c:pt idx="3573">
                  <c:v>30.25</c:v>
                </c:pt>
                <c:pt idx="3574">
                  <c:v>30.27</c:v>
                </c:pt>
                <c:pt idx="3575">
                  <c:v>30.700001</c:v>
                </c:pt>
                <c:pt idx="3576">
                  <c:v>30.5</c:v>
                </c:pt>
                <c:pt idx="3577">
                  <c:v>30.629999000000002</c:v>
                </c:pt>
                <c:pt idx="3578">
                  <c:v>30.459999</c:v>
                </c:pt>
                <c:pt idx="3579">
                  <c:v>30.23</c:v>
                </c:pt>
                <c:pt idx="3580">
                  <c:v>30.9</c:v>
                </c:pt>
                <c:pt idx="3581">
                  <c:v>31.040001</c:v>
                </c:pt>
                <c:pt idx="3582">
                  <c:v>31.129999000000002</c:v>
                </c:pt>
                <c:pt idx="3583">
                  <c:v>34</c:v>
                </c:pt>
                <c:pt idx="3584">
                  <c:v>34.209999000000003</c:v>
                </c:pt>
                <c:pt idx="3585">
                  <c:v>34.409999999999997</c:v>
                </c:pt>
                <c:pt idx="3586">
                  <c:v>34.169998</c:v>
                </c:pt>
                <c:pt idx="3587">
                  <c:v>34.020000000000003</c:v>
                </c:pt>
                <c:pt idx="3588">
                  <c:v>33.900002000000001</c:v>
                </c:pt>
                <c:pt idx="3589">
                  <c:v>33.950001</c:v>
                </c:pt>
                <c:pt idx="3590">
                  <c:v>34.080002</c:v>
                </c:pt>
                <c:pt idx="3591">
                  <c:v>34.270000000000003</c:v>
                </c:pt>
                <c:pt idx="3592">
                  <c:v>34.340000000000003</c:v>
                </c:pt>
                <c:pt idx="3593">
                  <c:v>33.849997999999999</c:v>
                </c:pt>
                <c:pt idx="3594">
                  <c:v>34.009998000000003</c:v>
                </c:pt>
                <c:pt idx="3595">
                  <c:v>34.389999000000003</c:v>
                </c:pt>
                <c:pt idx="3596">
                  <c:v>34.810001</c:v>
                </c:pt>
                <c:pt idx="3597">
                  <c:v>35.110000999999997</c:v>
                </c:pt>
                <c:pt idx="3598">
                  <c:v>34.919998</c:v>
                </c:pt>
                <c:pt idx="3599">
                  <c:v>34.939999</c:v>
                </c:pt>
                <c:pt idx="3600">
                  <c:v>34.880001</c:v>
                </c:pt>
                <c:pt idx="3601">
                  <c:v>34.82</c:v>
                </c:pt>
                <c:pt idx="3602">
                  <c:v>34.169998</c:v>
                </c:pt>
                <c:pt idx="3603">
                  <c:v>34.060001</c:v>
                </c:pt>
                <c:pt idx="3604">
                  <c:v>34.189999</c:v>
                </c:pt>
                <c:pt idx="3605">
                  <c:v>34.360000999999997</c:v>
                </c:pt>
                <c:pt idx="3606">
                  <c:v>34.110000999999997</c:v>
                </c:pt>
                <c:pt idx="3607">
                  <c:v>34.540000999999997</c:v>
                </c:pt>
                <c:pt idx="3608">
                  <c:v>34.639999000000003</c:v>
                </c:pt>
                <c:pt idx="3609">
                  <c:v>34.720001000000003</c:v>
                </c:pt>
                <c:pt idx="3610">
                  <c:v>34.880001</c:v>
                </c:pt>
                <c:pt idx="3611">
                  <c:v>35.360000999999997</c:v>
                </c:pt>
                <c:pt idx="3612">
                  <c:v>35.07</c:v>
                </c:pt>
                <c:pt idx="3613">
                  <c:v>35.150002000000001</c:v>
                </c:pt>
                <c:pt idx="3614">
                  <c:v>34.57</c:v>
                </c:pt>
                <c:pt idx="3615">
                  <c:v>34.349997999999999</c:v>
                </c:pt>
                <c:pt idx="3616">
                  <c:v>34.119999</c:v>
                </c:pt>
                <c:pt idx="3617">
                  <c:v>34.090000000000003</c:v>
                </c:pt>
                <c:pt idx="3618">
                  <c:v>33.880001</c:v>
                </c:pt>
                <c:pt idx="3619">
                  <c:v>34.159999999999997</c:v>
                </c:pt>
                <c:pt idx="3620">
                  <c:v>33.639999000000003</c:v>
                </c:pt>
                <c:pt idx="3621">
                  <c:v>33.75</c:v>
                </c:pt>
                <c:pt idx="3622">
                  <c:v>33.630001</c:v>
                </c:pt>
                <c:pt idx="3623">
                  <c:v>33.240001999999997</c:v>
                </c:pt>
                <c:pt idx="3624">
                  <c:v>32.919998</c:v>
                </c:pt>
                <c:pt idx="3625">
                  <c:v>32.389999000000003</c:v>
                </c:pt>
                <c:pt idx="3626">
                  <c:v>33.869999</c:v>
                </c:pt>
                <c:pt idx="3627">
                  <c:v>33.380001</c:v>
                </c:pt>
                <c:pt idx="3628">
                  <c:v>33.509998000000003</c:v>
                </c:pt>
                <c:pt idx="3629">
                  <c:v>33.599997999999999</c:v>
                </c:pt>
                <c:pt idx="3630">
                  <c:v>33.889999000000003</c:v>
                </c:pt>
                <c:pt idx="3631">
                  <c:v>34.049999</c:v>
                </c:pt>
                <c:pt idx="3632">
                  <c:v>33.849997999999999</c:v>
                </c:pt>
                <c:pt idx="3633">
                  <c:v>33.779998999999997</c:v>
                </c:pt>
                <c:pt idx="3634">
                  <c:v>33.939999</c:v>
                </c:pt>
                <c:pt idx="3635">
                  <c:v>28.879999000000002</c:v>
                </c:pt>
                <c:pt idx="3636">
                  <c:v>30.27</c:v>
                </c:pt>
                <c:pt idx="3637">
                  <c:v>30.18</c:v>
                </c:pt>
                <c:pt idx="3638">
                  <c:v>29.92</c:v>
                </c:pt>
                <c:pt idx="3639">
                  <c:v>30.33</c:v>
                </c:pt>
                <c:pt idx="3640">
                  <c:v>30.34</c:v>
                </c:pt>
                <c:pt idx="3641">
                  <c:v>30.17</c:v>
                </c:pt>
                <c:pt idx="3642">
                  <c:v>30.059999000000001</c:v>
                </c:pt>
                <c:pt idx="3643">
                  <c:v>29.75</c:v>
                </c:pt>
                <c:pt idx="3644">
                  <c:v>29.469999000000001</c:v>
                </c:pt>
                <c:pt idx="3645">
                  <c:v>29.030000999999999</c:v>
                </c:pt>
                <c:pt idx="3646">
                  <c:v>29.08</c:v>
                </c:pt>
                <c:pt idx="3647">
                  <c:v>29.1</c:v>
                </c:pt>
                <c:pt idx="3648">
                  <c:v>29.059999000000001</c:v>
                </c:pt>
                <c:pt idx="3649">
                  <c:v>29.18</c:v>
                </c:pt>
                <c:pt idx="3650">
                  <c:v>29.08</c:v>
                </c:pt>
                <c:pt idx="3651">
                  <c:v>29.120000999999998</c:v>
                </c:pt>
                <c:pt idx="3652">
                  <c:v>28.959999</c:v>
                </c:pt>
                <c:pt idx="3653">
                  <c:v>29.07</c:v>
                </c:pt>
                <c:pt idx="3654">
                  <c:v>29.139999</c:v>
                </c:pt>
                <c:pt idx="3655">
                  <c:v>29.469999000000001</c:v>
                </c:pt>
                <c:pt idx="3656">
                  <c:v>29.24</c:v>
                </c:pt>
                <c:pt idx="3657">
                  <c:v>29.440000999999999</c:v>
                </c:pt>
                <c:pt idx="3658">
                  <c:v>29.459999</c:v>
                </c:pt>
                <c:pt idx="3659">
                  <c:v>29.25</c:v>
                </c:pt>
                <c:pt idx="3660">
                  <c:v>29.83</c:v>
                </c:pt>
                <c:pt idx="3661">
                  <c:v>30.110001</c:v>
                </c:pt>
                <c:pt idx="3662">
                  <c:v>30.07</c:v>
                </c:pt>
                <c:pt idx="3663">
                  <c:v>30.34</c:v>
                </c:pt>
                <c:pt idx="3664">
                  <c:v>31.889999</c:v>
                </c:pt>
                <c:pt idx="3665">
                  <c:v>32.25</c:v>
                </c:pt>
                <c:pt idx="3666">
                  <c:v>32.990001999999997</c:v>
                </c:pt>
                <c:pt idx="3667">
                  <c:v>33.419998</c:v>
                </c:pt>
                <c:pt idx="3668">
                  <c:v>32.650002000000001</c:v>
                </c:pt>
                <c:pt idx="3669">
                  <c:v>32.619999</c:v>
                </c:pt>
                <c:pt idx="3670">
                  <c:v>32.529998999999997</c:v>
                </c:pt>
                <c:pt idx="3671">
                  <c:v>32.419998</c:v>
                </c:pt>
                <c:pt idx="3672">
                  <c:v>32.669998</c:v>
                </c:pt>
                <c:pt idx="3673">
                  <c:v>32.93</c:v>
                </c:pt>
                <c:pt idx="3674">
                  <c:v>32.810001</c:v>
                </c:pt>
                <c:pt idx="3675">
                  <c:v>33.950001</c:v>
                </c:pt>
                <c:pt idx="3676">
                  <c:v>34</c:v>
                </c:pt>
                <c:pt idx="3677">
                  <c:v>33.349997999999999</c:v>
                </c:pt>
                <c:pt idx="3678">
                  <c:v>33.310001</c:v>
                </c:pt>
                <c:pt idx="3679">
                  <c:v>33.479999999999997</c:v>
                </c:pt>
                <c:pt idx="3680">
                  <c:v>33.880001</c:v>
                </c:pt>
                <c:pt idx="3681">
                  <c:v>34.270000000000003</c:v>
                </c:pt>
                <c:pt idx="3682">
                  <c:v>34.259998000000003</c:v>
                </c:pt>
                <c:pt idx="3683">
                  <c:v>34.349997999999999</c:v>
                </c:pt>
                <c:pt idx="3684">
                  <c:v>34.229999999999997</c:v>
                </c:pt>
                <c:pt idx="3685">
                  <c:v>34.259998000000003</c:v>
                </c:pt>
                <c:pt idx="3686">
                  <c:v>34.479999999999997</c:v>
                </c:pt>
                <c:pt idx="3687">
                  <c:v>34.630001</c:v>
                </c:pt>
                <c:pt idx="3688">
                  <c:v>34.590000000000003</c:v>
                </c:pt>
                <c:pt idx="3689">
                  <c:v>34.529998999999997</c:v>
                </c:pt>
                <c:pt idx="3690">
                  <c:v>34.610000999999997</c:v>
                </c:pt>
                <c:pt idx="3691">
                  <c:v>34.650002000000001</c:v>
                </c:pt>
                <c:pt idx="3692">
                  <c:v>34.779998999999997</c:v>
                </c:pt>
                <c:pt idx="3693">
                  <c:v>34.650002000000001</c:v>
                </c:pt>
                <c:pt idx="3694">
                  <c:v>34.709999000000003</c:v>
                </c:pt>
                <c:pt idx="3695">
                  <c:v>34.619999</c:v>
                </c:pt>
                <c:pt idx="3696">
                  <c:v>34.389999000000003</c:v>
                </c:pt>
                <c:pt idx="3697">
                  <c:v>34.209999000000003</c:v>
                </c:pt>
                <c:pt idx="3698">
                  <c:v>34.119999</c:v>
                </c:pt>
                <c:pt idx="3699">
                  <c:v>33.529998999999997</c:v>
                </c:pt>
                <c:pt idx="3700">
                  <c:v>33.490001999999997</c:v>
                </c:pt>
                <c:pt idx="3701">
                  <c:v>33.770000000000003</c:v>
                </c:pt>
                <c:pt idx="3702">
                  <c:v>34.5</c:v>
                </c:pt>
                <c:pt idx="3703">
                  <c:v>34.560001</c:v>
                </c:pt>
                <c:pt idx="3704">
                  <c:v>34.110000999999997</c:v>
                </c:pt>
                <c:pt idx="3705">
                  <c:v>34.479999999999997</c:v>
                </c:pt>
                <c:pt idx="3706">
                  <c:v>34.220001000000003</c:v>
                </c:pt>
                <c:pt idx="3707">
                  <c:v>33.610000999999997</c:v>
                </c:pt>
                <c:pt idx="3708">
                  <c:v>33.330002</c:v>
                </c:pt>
                <c:pt idx="3709">
                  <c:v>33.110000999999997</c:v>
                </c:pt>
                <c:pt idx="3710">
                  <c:v>32.909999999999997</c:v>
                </c:pt>
                <c:pt idx="3711">
                  <c:v>32.909999999999997</c:v>
                </c:pt>
                <c:pt idx="3712">
                  <c:v>33.25</c:v>
                </c:pt>
                <c:pt idx="3713">
                  <c:v>33.389999000000003</c:v>
                </c:pt>
                <c:pt idx="3714">
                  <c:v>33.520000000000003</c:v>
                </c:pt>
                <c:pt idx="3715">
                  <c:v>33.459999000000003</c:v>
                </c:pt>
                <c:pt idx="3716">
                  <c:v>33.380001</c:v>
                </c:pt>
                <c:pt idx="3717">
                  <c:v>33.729999999999997</c:v>
                </c:pt>
                <c:pt idx="3718">
                  <c:v>33.830002</c:v>
                </c:pt>
                <c:pt idx="3719">
                  <c:v>33.840000000000003</c:v>
                </c:pt>
                <c:pt idx="3720">
                  <c:v>33.68</c:v>
                </c:pt>
                <c:pt idx="3721">
                  <c:v>33.520000000000003</c:v>
                </c:pt>
                <c:pt idx="3722">
                  <c:v>33.32</c:v>
                </c:pt>
                <c:pt idx="3723">
                  <c:v>32.869999</c:v>
                </c:pt>
                <c:pt idx="3724">
                  <c:v>32.849997999999999</c:v>
                </c:pt>
                <c:pt idx="3725">
                  <c:v>32.169998</c:v>
                </c:pt>
                <c:pt idx="3726">
                  <c:v>32.200001</c:v>
                </c:pt>
                <c:pt idx="3727">
                  <c:v>32.090000000000003</c:v>
                </c:pt>
                <c:pt idx="3728">
                  <c:v>32.220001000000003</c:v>
                </c:pt>
                <c:pt idx="3729">
                  <c:v>32.740001999999997</c:v>
                </c:pt>
                <c:pt idx="3730">
                  <c:v>33.119999</c:v>
                </c:pt>
                <c:pt idx="3731">
                  <c:v>33.419998</c:v>
                </c:pt>
                <c:pt idx="3732">
                  <c:v>33.57</c:v>
                </c:pt>
                <c:pt idx="3733">
                  <c:v>33.290000999999997</c:v>
                </c:pt>
                <c:pt idx="3734">
                  <c:v>33.130001</c:v>
                </c:pt>
                <c:pt idx="3735">
                  <c:v>33.340000000000003</c:v>
                </c:pt>
                <c:pt idx="3736">
                  <c:v>33.150002000000001</c:v>
                </c:pt>
                <c:pt idx="3737">
                  <c:v>33.009998000000003</c:v>
                </c:pt>
                <c:pt idx="3738">
                  <c:v>33.439999</c:v>
                </c:pt>
                <c:pt idx="3739">
                  <c:v>33.610000999999997</c:v>
                </c:pt>
                <c:pt idx="3740">
                  <c:v>33.650002000000001</c:v>
                </c:pt>
                <c:pt idx="3741">
                  <c:v>33.720001000000003</c:v>
                </c:pt>
                <c:pt idx="3742">
                  <c:v>34.110000999999997</c:v>
                </c:pt>
                <c:pt idx="3743">
                  <c:v>34.700001</c:v>
                </c:pt>
                <c:pt idx="3744">
                  <c:v>35.380001</c:v>
                </c:pt>
                <c:pt idx="3745">
                  <c:v>35.450001</c:v>
                </c:pt>
                <c:pt idx="3746">
                  <c:v>35.5</c:v>
                </c:pt>
                <c:pt idx="3747">
                  <c:v>35.869999</c:v>
                </c:pt>
                <c:pt idx="3748">
                  <c:v>35.619999</c:v>
                </c:pt>
                <c:pt idx="3749">
                  <c:v>35.470001000000003</c:v>
                </c:pt>
                <c:pt idx="3750">
                  <c:v>35.270000000000003</c:v>
                </c:pt>
                <c:pt idx="3751">
                  <c:v>35.400002000000001</c:v>
                </c:pt>
                <c:pt idx="3752">
                  <c:v>35.650002000000001</c:v>
                </c:pt>
                <c:pt idx="3753">
                  <c:v>34.990001999999997</c:v>
                </c:pt>
                <c:pt idx="3754">
                  <c:v>35.080002</c:v>
                </c:pt>
                <c:pt idx="3755">
                  <c:v>35.07</c:v>
                </c:pt>
                <c:pt idx="3756">
                  <c:v>35.439999</c:v>
                </c:pt>
                <c:pt idx="3757">
                  <c:v>35.939999</c:v>
                </c:pt>
                <c:pt idx="3758">
                  <c:v>36.07</c:v>
                </c:pt>
                <c:pt idx="3759">
                  <c:v>35.860000999999997</c:v>
                </c:pt>
                <c:pt idx="3760">
                  <c:v>36.150002000000001</c:v>
                </c:pt>
                <c:pt idx="3761">
                  <c:v>36.630001</c:v>
                </c:pt>
                <c:pt idx="3762">
                  <c:v>36.220001000000003</c:v>
                </c:pt>
                <c:pt idx="3763">
                  <c:v>35.75</c:v>
                </c:pt>
                <c:pt idx="3764">
                  <c:v>35.060001</c:v>
                </c:pt>
                <c:pt idx="3765">
                  <c:v>35.139999000000003</c:v>
                </c:pt>
                <c:pt idx="3766">
                  <c:v>35.900002000000001</c:v>
                </c:pt>
                <c:pt idx="3767">
                  <c:v>33.779998999999997</c:v>
                </c:pt>
                <c:pt idx="3768">
                  <c:v>34.299999</c:v>
                </c:pt>
                <c:pt idx="3769">
                  <c:v>33.900002000000001</c:v>
                </c:pt>
                <c:pt idx="3770">
                  <c:v>34.099997999999999</c:v>
                </c:pt>
                <c:pt idx="3771">
                  <c:v>33.610000999999997</c:v>
                </c:pt>
                <c:pt idx="3772">
                  <c:v>34.090000000000003</c:v>
                </c:pt>
                <c:pt idx="3773">
                  <c:v>34.060001</c:v>
                </c:pt>
                <c:pt idx="3774">
                  <c:v>34.439999</c:v>
                </c:pt>
                <c:pt idx="3775">
                  <c:v>34.020000000000003</c:v>
                </c:pt>
                <c:pt idx="3776">
                  <c:v>33.93</c:v>
                </c:pt>
                <c:pt idx="3777">
                  <c:v>33.639999000000003</c:v>
                </c:pt>
                <c:pt idx="3778">
                  <c:v>33.830002</c:v>
                </c:pt>
                <c:pt idx="3779">
                  <c:v>33.689999</c:v>
                </c:pt>
                <c:pt idx="3780">
                  <c:v>34.009998000000003</c:v>
                </c:pt>
                <c:pt idx="3781">
                  <c:v>34.189999</c:v>
                </c:pt>
                <c:pt idx="3782">
                  <c:v>33.849997999999999</c:v>
                </c:pt>
                <c:pt idx="3783">
                  <c:v>33.189999</c:v>
                </c:pt>
                <c:pt idx="3784">
                  <c:v>32.970001000000003</c:v>
                </c:pt>
                <c:pt idx="3785">
                  <c:v>33.159999999999997</c:v>
                </c:pt>
                <c:pt idx="3786">
                  <c:v>33.900002000000001</c:v>
                </c:pt>
                <c:pt idx="3787">
                  <c:v>33.779998999999997</c:v>
                </c:pt>
                <c:pt idx="3788">
                  <c:v>33.709999000000003</c:v>
                </c:pt>
                <c:pt idx="3789">
                  <c:v>33.779998999999997</c:v>
                </c:pt>
                <c:pt idx="3790">
                  <c:v>33.790000999999997</c:v>
                </c:pt>
                <c:pt idx="3791">
                  <c:v>33.849997999999999</c:v>
                </c:pt>
                <c:pt idx="3792">
                  <c:v>33.82</c:v>
                </c:pt>
                <c:pt idx="3793">
                  <c:v>33.840000000000003</c:v>
                </c:pt>
                <c:pt idx="3794">
                  <c:v>33.82</c:v>
                </c:pt>
                <c:pt idx="3795">
                  <c:v>34.590000000000003</c:v>
                </c:pt>
                <c:pt idx="3796">
                  <c:v>34.57</c:v>
                </c:pt>
                <c:pt idx="3797">
                  <c:v>34.770000000000003</c:v>
                </c:pt>
                <c:pt idx="3798">
                  <c:v>34.610000999999997</c:v>
                </c:pt>
                <c:pt idx="3799">
                  <c:v>34.470001000000003</c:v>
                </c:pt>
                <c:pt idx="3800">
                  <c:v>34.169998</c:v>
                </c:pt>
                <c:pt idx="3801">
                  <c:v>34.759998000000003</c:v>
                </c:pt>
                <c:pt idx="3802">
                  <c:v>34.669998</c:v>
                </c:pt>
                <c:pt idx="3803">
                  <c:v>35.130001</c:v>
                </c:pt>
                <c:pt idx="3804">
                  <c:v>34.970001000000003</c:v>
                </c:pt>
                <c:pt idx="3805">
                  <c:v>34.689999</c:v>
                </c:pt>
                <c:pt idx="3806">
                  <c:v>35.220001000000003</c:v>
                </c:pt>
                <c:pt idx="3807">
                  <c:v>35.220001000000003</c:v>
                </c:pt>
                <c:pt idx="3808">
                  <c:v>35.349997999999999</c:v>
                </c:pt>
                <c:pt idx="3809">
                  <c:v>35.419998</c:v>
                </c:pt>
                <c:pt idx="3810">
                  <c:v>35.900002000000001</c:v>
                </c:pt>
                <c:pt idx="3811">
                  <c:v>36.689999</c:v>
                </c:pt>
                <c:pt idx="3812">
                  <c:v>36.439999</c:v>
                </c:pt>
                <c:pt idx="3813">
                  <c:v>36.360000999999997</c:v>
                </c:pt>
                <c:pt idx="3814">
                  <c:v>36.32</c:v>
                </c:pt>
                <c:pt idx="3815">
                  <c:v>35.75</c:v>
                </c:pt>
                <c:pt idx="3816">
                  <c:v>35.860000999999997</c:v>
                </c:pt>
                <c:pt idx="3817">
                  <c:v>35.979999999999997</c:v>
                </c:pt>
                <c:pt idx="3818">
                  <c:v>35.400002000000001</c:v>
                </c:pt>
                <c:pt idx="3819">
                  <c:v>35.340000000000003</c:v>
                </c:pt>
                <c:pt idx="3820">
                  <c:v>35.520000000000003</c:v>
                </c:pt>
                <c:pt idx="3821">
                  <c:v>35.119999</c:v>
                </c:pt>
                <c:pt idx="3822">
                  <c:v>35.290000999999997</c:v>
                </c:pt>
                <c:pt idx="3823">
                  <c:v>35.299999</c:v>
                </c:pt>
                <c:pt idx="3824">
                  <c:v>35.590000000000003</c:v>
                </c:pt>
                <c:pt idx="3825">
                  <c:v>35.529998999999997</c:v>
                </c:pt>
                <c:pt idx="3826">
                  <c:v>36.139999000000003</c:v>
                </c:pt>
                <c:pt idx="3827">
                  <c:v>35.540000999999997</c:v>
                </c:pt>
                <c:pt idx="3828">
                  <c:v>35.82</c:v>
                </c:pt>
                <c:pt idx="3829">
                  <c:v>35.580002</c:v>
                </c:pt>
                <c:pt idx="3830">
                  <c:v>35.970001000000003</c:v>
                </c:pt>
                <c:pt idx="3831">
                  <c:v>35.659999999999997</c:v>
                </c:pt>
                <c:pt idx="3832">
                  <c:v>36.159999999999997</c:v>
                </c:pt>
                <c:pt idx="3833">
                  <c:v>36.009998000000003</c:v>
                </c:pt>
                <c:pt idx="3834">
                  <c:v>36.400002000000001</c:v>
                </c:pt>
                <c:pt idx="3835">
                  <c:v>36.419998</c:v>
                </c:pt>
                <c:pt idx="3836">
                  <c:v>36.240001999999997</c:v>
                </c:pt>
                <c:pt idx="3837">
                  <c:v>36.5</c:v>
                </c:pt>
                <c:pt idx="3838">
                  <c:v>36.439999</c:v>
                </c:pt>
                <c:pt idx="3839">
                  <c:v>36.330002</c:v>
                </c:pt>
                <c:pt idx="3840">
                  <c:v>36.790000999999997</c:v>
                </c:pt>
                <c:pt idx="3841">
                  <c:v>37.049999</c:v>
                </c:pt>
                <c:pt idx="3842">
                  <c:v>36.840000000000003</c:v>
                </c:pt>
                <c:pt idx="3843">
                  <c:v>36.880001</c:v>
                </c:pt>
                <c:pt idx="3844">
                  <c:v>37.040000999999997</c:v>
                </c:pt>
                <c:pt idx="3845">
                  <c:v>36.380001</c:v>
                </c:pt>
                <c:pt idx="3846">
                  <c:v>36.860000999999997</c:v>
                </c:pt>
                <c:pt idx="3847">
                  <c:v>37.029998999999997</c:v>
                </c:pt>
                <c:pt idx="3848">
                  <c:v>36.810001</c:v>
                </c:pt>
                <c:pt idx="3849">
                  <c:v>36.75</c:v>
                </c:pt>
                <c:pt idx="3850">
                  <c:v>36.470001000000003</c:v>
                </c:pt>
                <c:pt idx="3851">
                  <c:v>36.610000999999997</c:v>
                </c:pt>
                <c:pt idx="3852">
                  <c:v>36.360000999999997</c:v>
                </c:pt>
                <c:pt idx="3853">
                  <c:v>36.419998</c:v>
                </c:pt>
                <c:pt idx="3854">
                  <c:v>36.369999</c:v>
                </c:pt>
                <c:pt idx="3855">
                  <c:v>36.159999999999997</c:v>
                </c:pt>
                <c:pt idx="3856">
                  <c:v>36.18</c:v>
                </c:pt>
                <c:pt idx="3857">
                  <c:v>36.479999999999997</c:v>
                </c:pt>
                <c:pt idx="3858">
                  <c:v>36.409999999999997</c:v>
                </c:pt>
                <c:pt idx="3859">
                  <c:v>36.099997999999999</c:v>
                </c:pt>
                <c:pt idx="3860">
                  <c:v>35.939999</c:v>
                </c:pt>
                <c:pt idx="3861">
                  <c:v>36.130001</c:v>
                </c:pt>
                <c:pt idx="3862">
                  <c:v>35.150002000000001</c:v>
                </c:pt>
                <c:pt idx="3863">
                  <c:v>35.060001</c:v>
                </c:pt>
                <c:pt idx="3864">
                  <c:v>34.970001000000003</c:v>
                </c:pt>
                <c:pt idx="3865">
                  <c:v>34.880001</c:v>
                </c:pt>
                <c:pt idx="3866">
                  <c:v>34.549999</c:v>
                </c:pt>
                <c:pt idx="3867">
                  <c:v>34.900002000000001</c:v>
                </c:pt>
                <c:pt idx="3868">
                  <c:v>35.110000999999997</c:v>
                </c:pt>
                <c:pt idx="3869">
                  <c:v>34.82</c:v>
                </c:pt>
                <c:pt idx="3870">
                  <c:v>34.759998000000003</c:v>
                </c:pt>
                <c:pt idx="3871">
                  <c:v>34.93</c:v>
                </c:pt>
                <c:pt idx="3872">
                  <c:v>35.18</c:v>
                </c:pt>
                <c:pt idx="3873">
                  <c:v>35.360000999999997</c:v>
                </c:pt>
                <c:pt idx="3874">
                  <c:v>35.599997999999999</c:v>
                </c:pt>
                <c:pt idx="3875">
                  <c:v>35.439999</c:v>
                </c:pt>
                <c:pt idx="3876">
                  <c:v>36.959999000000003</c:v>
                </c:pt>
                <c:pt idx="3877">
                  <c:v>37.159999999999997</c:v>
                </c:pt>
                <c:pt idx="3878">
                  <c:v>36.659999999999997</c:v>
                </c:pt>
                <c:pt idx="3879">
                  <c:v>37.169998</c:v>
                </c:pt>
                <c:pt idx="3880">
                  <c:v>37.330002</c:v>
                </c:pt>
                <c:pt idx="3881">
                  <c:v>37.029998999999997</c:v>
                </c:pt>
                <c:pt idx="3882">
                  <c:v>37.169998</c:v>
                </c:pt>
                <c:pt idx="3883">
                  <c:v>37.159999999999997</c:v>
                </c:pt>
                <c:pt idx="3884">
                  <c:v>37.419998</c:v>
                </c:pt>
                <c:pt idx="3885">
                  <c:v>37.439999</c:v>
                </c:pt>
                <c:pt idx="3886">
                  <c:v>38.150002000000001</c:v>
                </c:pt>
                <c:pt idx="3887">
                  <c:v>38.229999999999997</c:v>
                </c:pt>
                <c:pt idx="3888">
                  <c:v>38.490001999999997</c:v>
                </c:pt>
                <c:pt idx="3889">
                  <c:v>39.130001</c:v>
                </c:pt>
                <c:pt idx="3890">
                  <c:v>38.75</c:v>
                </c:pt>
                <c:pt idx="3891">
                  <c:v>38.740001999999997</c:v>
                </c:pt>
                <c:pt idx="3892">
                  <c:v>38.659999999999997</c:v>
                </c:pt>
                <c:pt idx="3893">
                  <c:v>38.279998999999997</c:v>
                </c:pt>
                <c:pt idx="3894">
                  <c:v>38.869999</c:v>
                </c:pt>
                <c:pt idx="3895">
                  <c:v>39.25</c:v>
                </c:pt>
                <c:pt idx="3896">
                  <c:v>39.610000999999997</c:v>
                </c:pt>
                <c:pt idx="3897">
                  <c:v>39.380001</c:v>
                </c:pt>
                <c:pt idx="3898">
                  <c:v>39.020000000000003</c:v>
                </c:pt>
                <c:pt idx="3899">
                  <c:v>38.979999999999997</c:v>
                </c:pt>
                <c:pt idx="3900">
                  <c:v>38.450001</c:v>
                </c:pt>
                <c:pt idx="3901">
                  <c:v>37.959999000000003</c:v>
                </c:pt>
                <c:pt idx="3902">
                  <c:v>38.119999</c:v>
                </c:pt>
                <c:pt idx="3903">
                  <c:v>38.849997999999999</c:v>
                </c:pt>
                <c:pt idx="3904">
                  <c:v>38.759998000000003</c:v>
                </c:pt>
                <c:pt idx="3905">
                  <c:v>38.659999999999997</c:v>
                </c:pt>
                <c:pt idx="3906">
                  <c:v>38.110000999999997</c:v>
                </c:pt>
                <c:pt idx="3907">
                  <c:v>38.299999</c:v>
                </c:pt>
                <c:pt idx="3908">
                  <c:v>38.599997999999999</c:v>
                </c:pt>
                <c:pt idx="3909">
                  <c:v>38.650002000000001</c:v>
                </c:pt>
                <c:pt idx="3910">
                  <c:v>38.82</c:v>
                </c:pt>
                <c:pt idx="3911">
                  <c:v>38.919998</c:v>
                </c:pt>
                <c:pt idx="3912">
                  <c:v>38.340000000000003</c:v>
                </c:pt>
                <c:pt idx="3913">
                  <c:v>37.82</c:v>
                </c:pt>
                <c:pt idx="3914">
                  <c:v>37.43</c:v>
                </c:pt>
                <c:pt idx="3915">
                  <c:v>37.07</c:v>
                </c:pt>
                <c:pt idx="3916">
                  <c:v>37.18</c:v>
                </c:pt>
                <c:pt idx="3917">
                  <c:v>37.75</c:v>
                </c:pt>
                <c:pt idx="3918">
                  <c:v>37.970001000000003</c:v>
                </c:pt>
                <c:pt idx="3919">
                  <c:v>37.889999000000003</c:v>
                </c:pt>
                <c:pt idx="3920">
                  <c:v>37.630001</c:v>
                </c:pt>
                <c:pt idx="3921">
                  <c:v>37.450001</c:v>
                </c:pt>
                <c:pt idx="3922">
                  <c:v>37.560001</c:v>
                </c:pt>
                <c:pt idx="3923">
                  <c:v>37.490001999999997</c:v>
                </c:pt>
                <c:pt idx="3924">
                  <c:v>37.299999</c:v>
                </c:pt>
                <c:pt idx="3925">
                  <c:v>37.720001000000003</c:v>
                </c:pt>
                <c:pt idx="3926">
                  <c:v>37.68</c:v>
                </c:pt>
                <c:pt idx="3927">
                  <c:v>37.849997999999999</c:v>
                </c:pt>
                <c:pt idx="3928">
                  <c:v>38.689999</c:v>
                </c:pt>
                <c:pt idx="3929">
                  <c:v>39.080002</c:v>
                </c:pt>
                <c:pt idx="3930">
                  <c:v>39.720001000000003</c:v>
                </c:pt>
                <c:pt idx="3931">
                  <c:v>39.57</c:v>
                </c:pt>
                <c:pt idx="3932">
                  <c:v>39.5</c:v>
                </c:pt>
                <c:pt idx="3933">
                  <c:v>39.729999999999997</c:v>
                </c:pt>
                <c:pt idx="3934">
                  <c:v>40.080002</c:v>
                </c:pt>
                <c:pt idx="3935">
                  <c:v>39.509998000000003</c:v>
                </c:pt>
                <c:pt idx="3936">
                  <c:v>39.060001</c:v>
                </c:pt>
                <c:pt idx="3937">
                  <c:v>38.349997999999999</c:v>
                </c:pt>
                <c:pt idx="3938">
                  <c:v>38.279998999999997</c:v>
                </c:pt>
                <c:pt idx="3939">
                  <c:v>38.049999</c:v>
                </c:pt>
                <c:pt idx="3940">
                  <c:v>37.639999000000003</c:v>
                </c:pt>
                <c:pt idx="3941">
                  <c:v>37.150002000000001</c:v>
                </c:pt>
                <c:pt idx="3942">
                  <c:v>37.470001000000003</c:v>
                </c:pt>
                <c:pt idx="3943">
                  <c:v>39.080002</c:v>
                </c:pt>
                <c:pt idx="3944">
                  <c:v>39.290000999999997</c:v>
                </c:pt>
                <c:pt idx="3945">
                  <c:v>38.950001</c:v>
                </c:pt>
                <c:pt idx="3946">
                  <c:v>39.209999000000003</c:v>
                </c:pt>
                <c:pt idx="3947">
                  <c:v>39.490001999999997</c:v>
                </c:pt>
                <c:pt idx="3948">
                  <c:v>39.590000000000003</c:v>
                </c:pt>
                <c:pt idx="3949">
                  <c:v>37.860000999999997</c:v>
                </c:pt>
                <c:pt idx="3950">
                  <c:v>37.779998999999997</c:v>
                </c:pt>
                <c:pt idx="3951">
                  <c:v>37.900002000000001</c:v>
                </c:pt>
                <c:pt idx="3952">
                  <c:v>38</c:v>
                </c:pt>
                <c:pt idx="3953">
                  <c:v>38.450001</c:v>
                </c:pt>
                <c:pt idx="3954">
                  <c:v>38.779998999999997</c:v>
                </c:pt>
                <c:pt idx="3955">
                  <c:v>38.509998000000003</c:v>
                </c:pt>
                <c:pt idx="3956">
                  <c:v>37.849997999999999</c:v>
                </c:pt>
                <c:pt idx="3957">
                  <c:v>38.990001999999997</c:v>
                </c:pt>
                <c:pt idx="3958">
                  <c:v>38.360000999999997</c:v>
                </c:pt>
                <c:pt idx="3959">
                  <c:v>39.209999000000003</c:v>
                </c:pt>
                <c:pt idx="3960">
                  <c:v>40.650002000000001</c:v>
                </c:pt>
                <c:pt idx="3961">
                  <c:v>40.970001000000003</c:v>
                </c:pt>
                <c:pt idx="3962">
                  <c:v>40.909999999999997</c:v>
                </c:pt>
                <c:pt idx="3963">
                  <c:v>41.490001999999997</c:v>
                </c:pt>
                <c:pt idx="3964">
                  <c:v>41.400002000000001</c:v>
                </c:pt>
                <c:pt idx="3965">
                  <c:v>41.400002000000001</c:v>
                </c:pt>
                <c:pt idx="3966">
                  <c:v>40.669998</c:v>
                </c:pt>
                <c:pt idx="3967">
                  <c:v>40.799999</c:v>
                </c:pt>
                <c:pt idx="3968">
                  <c:v>40.340000000000003</c:v>
                </c:pt>
                <c:pt idx="3969">
                  <c:v>40.229999999999997</c:v>
                </c:pt>
                <c:pt idx="3970">
                  <c:v>40.200001</c:v>
                </c:pt>
                <c:pt idx="3971">
                  <c:v>40.090000000000003</c:v>
                </c:pt>
                <c:pt idx="3972">
                  <c:v>39.900002000000001</c:v>
                </c:pt>
                <c:pt idx="3973">
                  <c:v>40.119999</c:v>
                </c:pt>
                <c:pt idx="3974">
                  <c:v>40.209999000000003</c:v>
                </c:pt>
                <c:pt idx="3975">
                  <c:v>39.82</c:v>
                </c:pt>
                <c:pt idx="3976">
                  <c:v>39.560001</c:v>
                </c:pt>
                <c:pt idx="3977">
                  <c:v>39.869999</c:v>
                </c:pt>
                <c:pt idx="3978">
                  <c:v>38.869999</c:v>
                </c:pt>
                <c:pt idx="3979">
                  <c:v>38.18</c:v>
                </c:pt>
                <c:pt idx="3980">
                  <c:v>38.409999999999997</c:v>
                </c:pt>
                <c:pt idx="3981">
                  <c:v>38.659999999999997</c:v>
                </c:pt>
                <c:pt idx="3982">
                  <c:v>38.909999999999997</c:v>
                </c:pt>
                <c:pt idx="3983">
                  <c:v>39.240001999999997</c:v>
                </c:pt>
                <c:pt idx="3984">
                  <c:v>39.150002000000001</c:v>
                </c:pt>
                <c:pt idx="3985">
                  <c:v>38.349997999999999</c:v>
                </c:pt>
                <c:pt idx="3986">
                  <c:v>38.229999999999997</c:v>
                </c:pt>
                <c:pt idx="3987">
                  <c:v>37.970001000000003</c:v>
                </c:pt>
                <c:pt idx="3988">
                  <c:v>38.040000999999997</c:v>
                </c:pt>
                <c:pt idx="3989">
                  <c:v>37.509998000000003</c:v>
                </c:pt>
                <c:pt idx="3990">
                  <c:v>36.860000999999997</c:v>
                </c:pt>
                <c:pt idx="3991">
                  <c:v>37.610000999999997</c:v>
                </c:pt>
                <c:pt idx="3992">
                  <c:v>37.299999</c:v>
                </c:pt>
                <c:pt idx="3993">
                  <c:v>37.770000000000003</c:v>
                </c:pt>
                <c:pt idx="3994">
                  <c:v>37.979999999999997</c:v>
                </c:pt>
                <c:pt idx="3995">
                  <c:v>37.799999</c:v>
                </c:pt>
                <c:pt idx="3996">
                  <c:v>38.330002</c:v>
                </c:pt>
                <c:pt idx="3997">
                  <c:v>39.18</c:v>
                </c:pt>
                <c:pt idx="3998">
                  <c:v>38.779998999999997</c:v>
                </c:pt>
                <c:pt idx="3999">
                  <c:v>38.130001</c:v>
                </c:pt>
                <c:pt idx="4000">
                  <c:v>37.799999</c:v>
                </c:pt>
                <c:pt idx="4001">
                  <c:v>38.259998000000003</c:v>
                </c:pt>
                <c:pt idx="4002">
                  <c:v>36.950001</c:v>
                </c:pt>
                <c:pt idx="4003">
                  <c:v>35.549999</c:v>
                </c:pt>
                <c:pt idx="4004">
                  <c:v>36.110000999999997</c:v>
                </c:pt>
                <c:pt idx="4005">
                  <c:v>35.790000999999997</c:v>
                </c:pt>
                <c:pt idx="4006">
                  <c:v>36.290000999999997</c:v>
                </c:pt>
                <c:pt idx="4007">
                  <c:v>36.549999</c:v>
                </c:pt>
                <c:pt idx="4008">
                  <c:v>36.270000000000003</c:v>
                </c:pt>
                <c:pt idx="4009">
                  <c:v>36.689999</c:v>
                </c:pt>
                <c:pt idx="4010">
                  <c:v>35.790000999999997</c:v>
                </c:pt>
                <c:pt idx="4011">
                  <c:v>35.75</c:v>
                </c:pt>
                <c:pt idx="4012">
                  <c:v>35.490001999999997</c:v>
                </c:pt>
                <c:pt idx="4013">
                  <c:v>35.549999</c:v>
                </c:pt>
                <c:pt idx="4014">
                  <c:v>35.950001</c:v>
                </c:pt>
                <c:pt idx="4015">
                  <c:v>36.580002</c:v>
                </c:pt>
                <c:pt idx="4016">
                  <c:v>36.650002000000001</c:v>
                </c:pt>
                <c:pt idx="4017">
                  <c:v>36.759998000000003</c:v>
                </c:pt>
                <c:pt idx="4018">
                  <c:v>37</c:v>
                </c:pt>
                <c:pt idx="4019">
                  <c:v>36.869999</c:v>
                </c:pt>
                <c:pt idx="4020">
                  <c:v>36.939999</c:v>
                </c:pt>
                <c:pt idx="4021">
                  <c:v>37.009998000000003</c:v>
                </c:pt>
                <c:pt idx="4022">
                  <c:v>36.68</c:v>
                </c:pt>
                <c:pt idx="4023">
                  <c:v>37.200001</c:v>
                </c:pt>
                <c:pt idx="4024">
                  <c:v>36.580002</c:v>
                </c:pt>
                <c:pt idx="4025">
                  <c:v>39.979999999999997</c:v>
                </c:pt>
                <c:pt idx="4026">
                  <c:v>40.919998</c:v>
                </c:pt>
                <c:pt idx="4027">
                  <c:v>40.459999000000003</c:v>
                </c:pt>
                <c:pt idx="4028">
                  <c:v>40.529998999999997</c:v>
                </c:pt>
                <c:pt idx="4029">
                  <c:v>40.43</c:v>
                </c:pt>
                <c:pt idx="4030">
                  <c:v>40.939999</c:v>
                </c:pt>
                <c:pt idx="4031">
                  <c:v>41.5</c:v>
                </c:pt>
                <c:pt idx="4032">
                  <c:v>41.98</c:v>
                </c:pt>
                <c:pt idx="4033">
                  <c:v>42.389999000000003</c:v>
                </c:pt>
                <c:pt idx="4034">
                  <c:v>41.580002</c:v>
                </c:pt>
                <c:pt idx="4035">
                  <c:v>41.759998000000003</c:v>
                </c:pt>
                <c:pt idx="4036">
                  <c:v>41.689999</c:v>
                </c:pt>
                <c:pt idx="4037">
                  <c:v>42.310001</c:v>
                </c:pt>
                <c:pt idx="4038">
                  <c:v>42.029998999999997</c:v>
                </c:pt>
                <c:pt idx="4039">
                  <c:v>41.66</c:v>
                </c:pt>
                <c:pt idx="4040">
                  <c:v>41.77</c:v>
                </c:pt>
                <c:pt idx="4041">
                  <c:v>42.189999</c:v>
                </c:pt>
                <c:pt idx="4042">
                  <c:v>41.849997999999999</c:v>
                </c:pt>
                <c:pt idx="4043">
                  <c:v>42.450001</c:v>
                </c:pt>
                <c:pt idx="4044">
                  <c:v>42.27</c:v>
                </c:pt>
                <c:pt idx="4045">
                  <c:v>42.509998000000003</c:v>
                </c:pt>
                <c:pt idx="4046">
                  <c:v>42.580002</c:v>
                </c:pt>
                <c:pt idx="4047">
                  <c:v>42.869999</c:v>
                </c:pt>
                <c:pt idx="4048">
                  <c:v>43.02</c:v>
                </c:pt>
                <c:pt idx="4049">
                  <c:v>42.950001</c:v>
                </c:pt>
                <c:pt idx="4050">
                  <c:v>42.59</c:v>
                </c:pt>
                <c:pt idx="4051">
                  <c:v>42.549999</c:v>
                </c:pt>
                <c:pt idx="4052">
                  <c:v>42.939999</c:v>
                </c:pt>
                <c:pt idx="4053">
                  <c:v>42.650002000000001</c:v>
                </c:pt>
                <c:pt idx="4054">
                  <c:v>42.98</c:v>
                </c:pt>
                <c:pt idx="4055">
                  <c:v>40.43</c:v>
                </c:pt>
                <c:pt idx="4056">
                  <c:v>41.27</c:v>
                </c:pt>
                <c:pt idx="4057">
                  <c:v>41.59</c:v>
                </c:pt>
                <c:pt idx="4058">
                  <c:v>41.09</c:v>
                </c:pt>
                <c:pt idx="4059">
                  <c:v>40.529998999999997</c:v>
                </c:pt>
                <c:pt idx="4060">
                  <c:v>40.700001</c:v>
                </c:pt>
                <c:pt idx="4061">
                  <c:v>40.860000999999997</c:v>
                </c:pt>
                <c:pt idx="4062">
                  <c:v>40.689999</c:v>
                </c:pt>
                <c:pt idx="4063">
                  <c:v>40.540000999999997</c:v>
                </c:pt>
                <c:pt idx="4064">
                  <c:v>39.840000000000003</c:v>
                </c:pt>
                <c:pt idx="4065">
                  <c:v>39.520000000000003</c:v>
                </c:pt>
                <c:pt idx="4066">
                  <c:v>39.810001</c:v>
                </c:pt>
                <c:pt idx="4067">
                  <c:v>39.299999</c:v>
                </c:pt>
                <c:pt idx="4068">
                  <c:v>38.770000000000003</c:v>
                </c:pt>
                <c:pt idx="4069">
                  <c:v>38.799999</c:v>
                </c:pt>
                <c:pt idx="4070">
                  <c:v>38.75</c:v>
                </c:pt>
                <c:pt idx="4071">
                  <c:v>38.689999</c:v>
                </c:pt>
                <c:pt idx="4072">
                  <c:v>38.720001000000003</c:v>
                </c:pt>
                <c:pt idx="4073">
                  <c:v>39.060001</c:v>
                </c:pt>
                <c:pt idx="4074">
                  <c:v>37.990001999999997</c:v>
                </c:pt>
                <c:pt idx="4075">
                  <c:v>38.18</c:v>
                </c:pt>
                <c:pt idx="4076">
                  <c:v>37.659999999999997</c:v>
                </c:pt>
                <c:pt idx="4077">
                  <c:v>37.349997999999999</c:v>
                </c:pt>
                <c:pt idx="4078">
                  <c:v>37.619999</c:v>
                </c:pt>
                <c:pt idx="4079">
                  <c:v>38.409999999999997</c:v>
                </c:pt>
                <c:pt idx="4080">
                  <c:v>38.349997999999999</c:v>
                </c:pt>
                <c:pt idx="4081">
                  <c:v>37.979999999999997</c:v>
                </c:pt>
                <c:pt idx="4082">
                  <c:v>38.299999</c:v>
                </c:pt>
                <c:pt idx="4083">
                  <c:v>38.470001000000003</c:v>
                </c:pt>
                <c:pt idx="4084">
                  <c:v>37.650002000000001</c:v>
                </c:pt>
                <c:pt idx="4085">
                  <c:v>37.279998999999997</c:v>
                </c:pt>
                <c:pt idx="4086">
                  <c:v>37.82</c:v>
                </c:pt>
                <c:pt idx="4087">
                  <c:v>37.68</c:v>
                </c:pt>
                <c:pt idx="4088">
                  <c:v>37.799999</c:v>
                </c:pt>
                <c:pt idx="4089">
                  <c:v>37.779998999999997</c:v>
                </c:pt>
                <c:pt idx="4090">
                  <c:v>37.540000999999997</c:v>
                </c:pt>
                <c:pt idx="4091">
                  <c:v>37.880001</c:v>
                </c:pt>
                <c:pt idx="4092">
                  <c:v>38.610000999999997</c:v>
                </c:pt>
                <c:pt idx="4093">
                  <c:v>38.659999999999997</c:v>
                </c:pt>
                <c:pt idx="4094">
                  <c:v>39.020000000000003</c:v>
                </c:pt>
                <c:pt idx="4095">
                  <c:v>38.009998000000003</c:v>
                </c:pt>
                <c:pt idx="4096">
                  <c:v>37.529998999999997</c:v>
                </c:pt>
                <c:pt idx="4097">
                  <c:v>37.509998000000003</c:v>
                </c:pt>
                <c:pt idx="4098">
                  <c:v>37.380001</c:v>
                </c:pt>
                <c:pt idx="4099">
                  <c:v>37.900002000000001</c:v>
                </c:pt>
                <c:pt idx="4100">
                  <c:v>38.590000000000003</c:v>
                </c:pt>
                <c:pt idx="4101">
                  <c:v>38.360000999999997</c:v>
                </c:pt>
                <c:pt idx="4102">
                  <c:v>38.830002</c:v>
                </c:pt>
                <c:pt idx="4103">
                  <c:v>39.020000000000003</c:v>
                </c:pt>
                <c:pt idx="4104">
                  <c:v>39.590000000000003</c:v>
                </c:pt>
                <c:pt idx="4105">
                  <c:v>39.389999000000003</c:v>
                </c:pt>
                <c:pt idx="4106">
                  <c:v>39.93</c:v>
                </c:pt>
                <c:pt idx="4107">
                  <c:v>39.909999999999997</c:v>
                </c:pt>
                <c:pt idx="4108">
                  <c:v>39.669998</c:v>
                </c:pt>
                <c:pt idx="4109">
                  <c:v>39.979999999999997</c:v>
                </c:pt>
                <c:pt idx="4110">
                  <c:v>40.950001</c:v>
                </c:pt>
                <c:pt idx="4111">
                  <c:v>41.68</c:v>
                </c:pt>
                <c:pt idx="4112">
                  <c:v>41.610000999999997</c:v>
                </c:pt>
                <c:pt idx="4113">
                  <c:v>41.360000999999997</c:v>
                </c:pt>
                <c:pt idx="4114">
                  <c:v>41.490001999999997</c:v>
                </c:pt>
                <c:pt idx="4115">
                  <c:v>41.400002000000001</c:v>
                </c:pt>
                <c:pt idx="4116">
                  <c:v>40.970001000000003</c:v>
                </c:pt>
                <c:pt idx="4117">
                  <c:v>40.990001999999997</c:v>
                </c:pt>
                <c:pt idx="4118">
                  <c:v>41.279998999999997</c:v>
                </c:pt>
                <c:pt idx="4119">
                  <c:v>41.310001</c:v>
                </c:pt>
                <c:pt idx="4120">
                  <c:v>41.709999000000003</c:v>
                </c:pt>
                <c:pt idx="4121">
                  <c:v>41.990001999999997</c:v>
                </c:pt>
                <c:pt idx="4122">
                  <c:v>40.939999</c:v>
                </c:pt>
                <c:pt idx="4123">
                  <c:v>40.830002</c:v>
                </c:pt>
                <c:pt idx="4124">
                  <c:v>40.740001999999997</c:v>
                </c:pt>
                <c:pt idx="4125">
                  <c:v>41.130001</c:v>
                </c:pt>
                <c:pt idx="4126">
                  <c:v>40.450001</c:v>
                </c:pt>
                <c:pt idx="4127">
                  <c:v>40.209999000000003</c:v>
                </c:pt>
                <c:pt idx="4128">
                  <c:v>40.220001000000003</c:v>
                </c:pt>
                <c:pt idx="4129">
                  <c:v>40.200001</c:v>
                </c:pt>
                <c:pt idx="4130">
                  <c:v>40.340000000000003</c:v>
                </c:pt>
                <c:pt idx="4131">
                  <c:v>40.729999999999997</c:v>
                </c:pt>
                <c:pt idx="4132">
                  <c:v>40.119999</c:v>
                </c:pt>
                <c:pt idx="4133">
                  <c:v>40.330002</c:v>
                </c:pt>
                <c:pt idx="4134">
                  <c:v>40.580002</c:v>
                </c:pt>
                <c:pt idx="4135">
                  <c:v>40.349997999999999</c:v>
                </c:pt>
                <c:pt idx="4136">
                  <c:v>42.66</c:v>
                </c:pt>
                <c:pt idx="4137">
                  <c:v>43.509998000000003</c:v>
                </c:pt>
                <c:pt idx="4138">
                  <c:v>44.389999000000003</c:v>
                </c:pt>
                <c:pt idx="4139">
                  <c:v>43.860000999999997</c:v>
                </c:pt>
                <c:pt idx="4140">
                  <c:v>43.41</c:v>
                </c:pt>
                <c:pt idx="4141">
                  <c:v>44</c:v>
                </c:pt>
                <c:pt idx="4142">
                  <c:v>44.279998999999997</c:v>
                </c:pt>
                <c:pt idx="4143">
                  <c:v>43.560001</c:v>
                </c:pt>
                <c:pt idx="4144">
                  <c:v>43.619999</c:v>
                </c:pt>
                <c:pt idx="4145">
                  <c:v>43.919998</c:v>
                </c:pt>
                <c:pt idx="4146">
                  <c:v>44.139999000000003</c:v>
                </c:pt>
                <c:pt idx="4147">
                  <c:v>44.77</c:v>
                </c:pt>
                <c:pt idx="4148">
                  <c:v>44.360000999999997</c:v>
                </c:pt>
                <c:pt idx="4149">
                  <c:v>44.860000999999997</c:v>
                </c:pt>
                <c:pt idx="4150">
                  <c:v>43.810001</c:v>
                </c:pt>
                <c:pt idx="4151">
                  <c:v>44.18</c:v>
                </c:pt>
                <c:pt idx="4152">
                  <c:v>44.34</c:v>
                </c:pt>
                <c:pt idx="4153">
                  <c:v>44.419998</c:v>
                </c:pt>
                <c:pt idx="4154">
                  <c:v>44.619999</c:v>
                </c:pt>
                <c:pt idx="4155">
                  <c:v>45.419998</c:v>
                </c:pt>
                <c:pt idx="4156">
                  <c:v>45.41</c:v>
                </c:pt>
                <c:pt idx="4157">
                  <c:v>44.580002</c:v>
                </c:pt>
                <c:pt idx="4158">
                  <c:v>44.830002</c:v>
                </c:pt>
                <c:pt idx="4159">
                  <c:v>44.880001</c:v>
                </c:pt>
                <c:pt idx="4160">
                  <c:v>44.799999</c:v>
                </c:pt>
                <c:pt idx="4161">
                  <c:v>45.419998</c:v>
                </c:pt>
                <c:pt idx="4162">
                  <c:v>45.029998999999997</c:v>
                </c:pt>
                <c:pt idx="4163">
                  <c:v>45.27</c:v>
                </c:pt>
                <c:pt idx="4164">
                  <c:v>45.34</c:v>
                </c:pt>
                <c:pt idx="4165">
                  <c:v>44.759998000000003</c:v>
                </c:pt>
                <c:pt idx="4166">
                  <c:v>44.740001999999997</c:v>
                </c:pt>
                <c:pt idx="4167">
                  <c:v>43.799999</c:v>
                </c:pt>
                <c:pt idx="4168">
                  <c:v>43.27</c:v>
                </c:pt>
                <c:pt idx="4169">
                  <c:v>43.099997999999999</c:v>
                </c:pt>
                <c:pt idx="4170">
                  <c:v>42.900002000000001</c:v>
                </c:pt>
                <c:pt idx="4171">
                  <c:v>42.77</c:v>
                </c:pt>
                <c:pt idx="4172">
                  <c:v>42.509998000000003</c:v>
                </c:pt>
                <c:pt idx="4173">
                  <c:v>43.130001</c:v>
                </c:pt>
                <c:pt idx="4174">
                  <c:v>43.57</c:v>
                </c:pt>
                <c:pt idx="4175">
                  <c:v>44.610000999999997</c:v>
                </c:pt>
                <c:pt idx="4176">
                  <c:v>45.18</c:v>
                </c:pt>
                <c:pt idx="4177">
                  <c:v>44.57</c:v>
                </c:pt>
                <c:pt idx="4178">
                  <c:v>45.169998</c:v>
                </c:pt>
                <c:pt idx="4179">
                  <c:v>45.34</c:v>
                </c:pt>
                <c:pt idx="4180">
                  <c:v>45.470001000000003</c:v>
                </c:pt>
                <c:pt idx="4181">
                  <c:v>45.279998999999997</c:v>
                </c:pt>
                <c:pt idx="4182">
                  <c:v>44.57</c:v>
                </c:pt>
                <c:pt idx="4183">
                  <c:v>43.66</c:v>
                </c:pt>
                <c:pt idx="4184">
                  <c:v>42.459999000000003</c:v>
                </c:pt>
                <c:pt idx="4185">
                  <c:v>43.169998</c:v>
                </c:pt>
                <c:pt idx="4186">
                  <c:v>43.310001</c:v>
                </c:pt>
                <c:pt idx="4187">
                  <c:v>43.439999</c:v>
                </c:pt>
                <c:pt idx="4188">
                  <c:v>43.040000999999997</c:v>
                </c:pt>
                <c:pt idx="4189">
                  <c:v>43.400002000000001</c:v>
                </c:pt>
                <c:pt idx="4190">
                  <c:v>43.599997999999999</c:v>
                </c:pt>
                <c:pt idx="4191">
                  <c:v>43.580002</c:v>
                </c:pt>
                <c:pt idx="4192">
                  <c:v>43.84</c:v>
                </c:pt>
                <c:pt idx="4193">
                  <c:v>44.209999000000003</c:v>
                </c:pt>
                <c:pt idx="4194">
                  <c:v>43.790000999999997</c:v>
                </c:pt>
                <c:pt idx="4195">
                  <c:v>44.130001</c:v>
                </c:pt>
                <c:pt idx="4196">
                  <c:v>43.869999</c:v>
                </c:pt>
                <c:pt idx="4197">
                  <c:v>43.720001000000003</c:v>
                </c:pt>
                <c:pt idx="4198">
                  <c:v>43.919998</c:v>
                </c:pt>
                <c:pt idx="4199">
                  <c:v>44.689999</c:v>
                </c:pt>
                <c:pt idx="4200">
                  <c:v>47.25</c:v>
                </c:pt>
                <c:pt idx="4201">
                  <c:v>47.669998</c:v>
                </c:pt>
                <c:pt idx="4202">
                  <c:v>47.75</c:v>
                </c:pt>
                <c:pt idx="4203">
                  <c:v>47.59</c:v>
                </c:pt>
                <c:pt idx="4204">
                  <c:v>49.02</c:v>
                </c:pt>
                <c:pt idx="4205">
                  <c:v>49.029998999999997</c:v>
                </c:pt>
                <c:pt idx="4206">
                  <c:v>48.389999000000003</c:v>
                </c:pt>
                <c:pt idx="4207">
                  <c:v>48.110000999999997</c:v>
                </c:pt>
                <c:pt idx="4208">
                  <c:v>47.200001</c:v>
                </c:pt>
                <c:pt idx="4209">
                  <c:v>47.34</c:v>
                </c:pt>
                <c:pt idx="4210">
                  <c:v>46.799999</c:v>
                </c:pt>
                <c:pt idx="4211">
                  <c:v>47.259998000000003</c:v>
                </c:pt>
                <c:pt idx="4212">
                  <c:v>46.880001</c:v>
                </c:pt>
                <c:pt idx="4213">
                  <c:v>47.080002</c:v>
                </c:pt>
                <c:pt idx="4214">
                  <c:v>47.82</c:v>
                </c:pt>
                <c:pt idx="4215">
                  <c:v>47.369999</c:v>
                </c:pt>
                <c:pt idx="4216">
                  <c:v>47.439999</c:v>
                </c:pt>
                <c:pt idx="4217">
                  <c:v>47.939999</c:v>
                </c:pt>
                <c:pt idx="4218">
                  <c:v>47.669998</c:v>
                </c:pt>
                <c:pt idx="4219">
                  <c:v>47.009998000000003</c:v>
                </c:pt>
                <c:pt idx="4220">
                  <c:v>47.610000999999997</c:v>
                </c:pt>
                <c:pt idx="4221">
                  <c:v>47.970001000000003</c:v>
                </c:pt>
                <c:pt idx="4222">
                  <c:v>48.77</c:v>
                </c:pt>
                <c:pt idx="4223">
                  <c:v>48.759998000000003</c:v>
                </c:pt>
                <c:pt idx="4224">
                  <c:v>48.77</c:v>
                </c:pt>
                <c:pt idx="4225">
                  <c:v>48.48</c:v>
                </c:pt>
                <c:pt idx="4226">
                  <c:v>48.380001</c:v>
                </c:pt>
                <c:pt idx="4227">
                  <c:v>47.889999000000003</c:v>
                </c:pt>
                <c:pt idx="4228">
                  <c:v>48.200001</c:v>
                </c:pt>
                <c:pt idx="4229">
                  <c:v>47.619999</c:v>
                </c:pt>
                <c:pt idx="4230">
                  <c:v>47.68</c:v>
                </c:pt>
                <c:pt idx="4231">
                  <c:v>47.77</c:v>
                </c:pt>
                <c:pt idx="4232">
                  <c:v>47.98</c:v>
                </c:pt>
                <c:pt idx="4233">
                  <c:v>48.189999</c:v>
                </c:pt>
                <c:pt idx="4234">
                  <c:v>47.919998</c:v>
                </c:pt>
                <c:pt idx="4235">
                  <c:v>48.360000999999997</c:v>
                </c:pt>
                <c:pt idx="4236">
                  <c:v>49.310001</c:v>
                </c:pt>
                <c:pt idx="4237">
                  <c:v>48.970001000000003</c:v>
                </c:pt>
                <c:pt idx="4238">
                  <c:v>49.240001999999997</c:v>
                </c:pt>
                <c:pt idx="4239">
                  <c:v>49.970001000000003</c:v>
                </c:pt>
                <c:pt idx="4240">
                  <c:v>50.459999000000003</c:v>
                </c:pt>
                <c:pt idx="4241">
                  <c:v>49.889999000000003</c:v>
                </c:pt>
                <c:pt idx="4242">
                  <c:v>49.869999</c:v>
                </c:pt>
                <c:pt idx="4243">
                  <c:v>49.849997999999999</c:v>
                </c:pt>
                <c:pt idx="4244">
                  <c:v>50.439999</c:v>
                </c:pt>
                <c:pt idx="4245">
                  <c:v>50.009998000000003</c:v>
                </c:pt>
                <c:pt idx="4246">
                  <c:v>49.860000999999997</c:v>
                </c:pt>
                <c:pt idx="4247">
                  <c:v>50.389999000000003</c:v>
                </c:pt>
                <c:pt idx="4248">
                  <c:v>50.09</c:v>
                </c:pt>
                <c:pt idx="4249">
                  <c:v>49.880001</c:v>
                </c:pt>
                <c:pt idx="4250">
                  <c:v>50.07</c:v>
                </c:pt>
                <c:pt idx="4251">
                  <c:v>49.950001</c:v>
                </c:pt>
                <c:pt idx="4252">
                  <c:v>50.080002</c:v>
                </c:pt>
                <c:pt idx="4253">
                  <c:v>49.849997999999999</c:v>
                </c:pt>
                <c:pt idx="4254">
                  <c:v>49.669998</c:v>
                </c:pt>
                <c:pt idx="4255">
                  <c:v>50.18</c:v>
                </c:pt>
                <c:pt idx="4256">
                  <c:v>50.799999</c:v>
                </c:pt>
                <c:pt idx="4257">
                  <c:v>50.509998000000003</c:v>
                </c:pt>
                <c:pt idx="4258">
                  <c:v>51.330002</c:v>
                </c:pt>
                <c:pt idx="4259">
                  <c:v>50.799999</c:v>
                </c:pt>
                <c:pt idx="4260">
                  <c:v>50.450001</c:v>
                </c:pt>
                <c:pt idx="4261">
                  <c:v>50.200001</c:v>
                </c:pt>
                <c:pt idx="4262">
                  <c:v>49.279998999999997</c:v>
                </c:pt>
                <c:pt idx="4263">
                  <c:v>48.900002000000001</c:v>
                </c:pt>
                <c:pt idx="4264">
                  <c:v>49.599997999999999</c:v>
                </c:pt>
                <c:pt idx="4265">
                  <c:v>49.66</c:v>
                </c:pt>
                <c:pt idx="4266">
                  <c:v>49.09</c:v>
                </c:pt>
                <c:pt idx="4267">
                  <c:v>48.700001</c:v>
                </c:pt>
                <c:pt idx="4268">
                  <c:v>48.509998000000003</c:v>
                </c:pt>
                <c:pt idx="4269">
                  <c:v>48.759998000000003</c:v>
                </c:pt>
                <c:pt idx="4270">
                  <c:v>49.73</c:v>
                </c:pt>
                <c:pt idx="4271">
                  <c:v>50.029998999999997</c:v>
                </c:pt>
                <c:pt idx="4272">
                  <c:v>49.400002000000001</c:v>
                </c:pt>
                <c:pt idx="4273">
                  <c:v>49.91</c:v>
                </c:pt>
                <c:pt idx="4274">
                  <c:v>49.779998999999997</c:v>
                </c:pt>
                <c:pt idx="4275">
                  <c:v>49.580002</c:v>
                </c:pt>
                <c:pt idx="4276">
                  <c:v>49.330002</c:v>
                </c:pt>
                <c:pt idx="4277">
                  <c:v>47.849997999999999</c:v>
                </c:pt>
                <c:pt idx="4278">
                  <c:v>49.110000999999997</c:v>
                </c:pt>
                <c:pt idx="4279">
                  <c:v>49.310001</c:v>
                </c:pt>
                <c:pt idx="4280">
                  <c:v>48.939999</c:v>
                </c:pt>
                <c:pt idx="4281">
                  <c:v>50.169998</c:v>
                </c:pt>
                <c:pt idx="4282">
                  <c:v>47.59</c:v>
                </c:pt>
                <c:pt idx="4283">
                  <c:v>47.080002</c:v>
                </c:pt>
                <c:pt idx="4284">
                  <c:v>47.57</c:v>
                </c:pt>
                <c:pt idx="4285">
                  <c:v>45.07</c:v>
                </c:pt>
                <c:pt idx="4286">
                  <c:v>43.799999</c:v>
                </c:pt>
                <c:pt idx="4287">
                  <c:v>45.869999</c:v>
                </c:pt>
                <c:pt idx="4288">
                  <c:v>45.52</c:v>
                </c:pt>
                <c:pt idx="4289">
                  <c:v>48.599997999999999</c:v>
                </c:pt>
                <c:pt idx="4290">
                  <c:v>48.380001</c:v>
                </c:pt>
                <c:pt idx="4291">
                  <c:v>47.52</c:v>
                </c:pt>
                <c:pt idx="4292">
                  <c:v>45.23</c:v>
                </c:pt>
                <c:pt idx="4293">
                  <c:v>46.900002000000001</c:v>
                </c:pt>
                <c:pt idx="4294">
                  <c:v>44.580002</c:v>
                </c:pt>
                <c:pt idx="4295">
                  <c:v>40.759998000000003</c:v>
                </c:pt>
                <c:pt idx="4296">
                  <c:v>42.279998999999997</c:v>
                </c:pt>
                <c:pt idx="4297">
                  <c:v>37.790000999999997</c:v>
                </c:pt>
                <c:pt idx="4298">
                  <c:v>40.93</c:v>
                </c:pt>
                <c:pt idx="4299">
                  <c:v>39.360000999999997</c:v>
                </c:pt>
                <c:pt idx="4300">
                  <c:v>40.130001</c:v>
                </c:pt>
                <c:pt idx="4301">
                  <c:v>39.419998</c:v>
                </c:pt>
                <c:pt idx="4302">
                  <c:v>38.779998999999997</c:v>
                </c:pt>
                <c:pt idx="4303">
                  <c:v>40.889999000000003</c:v>
                </c:pt>
                <c:pt idx="4304">
                  <c:v>40.380001</c:v>
                </c:pt>
                <c:pt idx="4305">
                  <c:v>42.360000999999997</c:v>
                </c:pt>
                <c:pt idx="4306">
                  <c:v>42.470001000000003</c:v>
                </c:pt>
                <c:pt idx="4307">
                  <c:v>44.529998999999997</c:v>
                </c:pt>
                <c:pt idx="4308">
                  <c:v>44.66</c:v>
                </c:pt>
                <c:pt idx="4309">
                  <c:v>43.779998999999997</c:v>
                </c:pt>
                <c:pt idx="4310">
                  <c:v>43.759998000000003</c:v>
                </c:pt>
                <c:pt idx="4311">
                  <c:v>43.959999000000003</c:v>
                </c:pt>
                <c:pt idx="4312">
                  <c:v>44.310001</c:v>
                </c:pt>
                <c:pt idx="4313">
                  <c:v>43.099997999999999</c:v>
                </c:pt>
                <c:pt idx="4314">
                  <c:v>43.849997999999999</c:v>
                </c:pt>
                <c:pt idx="4315">
                  <c:v>44.66</c:v>
                </c:pt>
                <c:pt idx="4316">
                  <c:v>47.360000999999997</c:v>
                </c:pt>
                <c:pt idx="4317">
                  <c:v>48.68</c:v>
                </c:pt>
                <c:pt idx="4318">
                  <c:v>48.029998999999997</c:v>
                </c:pt>
                <c:pt idx="4319">
                  <c:v>49.130001</c:v>
                </c:pt>
                <c:pt idx="4320">
                  <c:v>50.029998999999997</c:v>
                </c:pt>
                <c:pt idx="4321">
                  <c:v>50.439999</c:v>
                </c:pt>
                <c:pt idx="4322">
                  <c:v>50.07</c:v>
                </c:pt>
                <c:pt idx="4323">
                  <c:v>50.360000999999997</c:v>
                </c:pt>
                <c:pt idx="4324">
                  <c:v>50.389999000000003</c:v>
                </c:pt>
                <c:pt idx="4325">
                  <c:v>51.18</c:v>
                </c:pt>
                <c:pt idx="4326">
                  <c:v>51.48</c:v>
                </c:pt>
                <c:pt idx="4327">
                  <c:v>50.970001000000003</c:v>
                </c:pt>
                <c:pt idx="4328">
                  <c:v>50.720001000000003</c:v>
                </c:pt>
                <c:pt idx="4329">
                  <c:v>52.279998999999997</c:v>
                </c:pt>
                <c:pt idx="4330">
                  <c:v>51.860000999999997</c:v>
                </c:pt>
                <c:pt idx="4331">
                  <c:v>52.349997999999999</c:v>
                </c:pt>
                <c:pt idx="4332">
                  <c:v>53.470001000000003</c:v>
                </c:pt>
                <c:pt idx="4333">
                  <c:v>54.040000999999997</c:v>
                </c:pt>
                <c:pt idx="4334">
                  <c:v>52.740001999999997</c:v>
                </c:pt>
                <c:pt idx="4335">
                  <c:v>53.290000999999997</c:v>
                </c:pt>
                <c:pt idx="4336">
                  <c:v>53.950001</c:v>
                </c:pt>
                <c:pt idx="4337">
                  <c:v>54.110000999999997</c:v>
                </c:pt>
                <c:pt idx="4338">
                  <c:v>55.310001</c:v>
                </c:pt>
                <c:pt idx="4339">
                  <c:v>53.5</c:v>
                </c:pt>
                <c:pt idx="4340">
                  <c:v>53.41</c:v>
                </c:pt>
                <c:pt idx="4341">
                  <c:v>53.450001</c:v>
                </c:pt>
                <c:pt idx="4342">
                  <c:v>53.57</c:v>
                </c:pt>
                <c:pt idx="4343">
                  <c:v>53.779998999999997</c:v>
                </c:pt>
                <c:pt idx="4344">
                  <c:v>55.279998999999997</c:v>
                </c:pt>
                <c:pt idx="4345">
                  <c:v>55.220001000000003</c:v>
                </c:pt>
                <c:pt idx="4346">
                  <c:v>53.110000999999997</c:v>
                </c:pt>
                <c:pt idx="4347">
                  <c:v>52.470001000000003</c:v>
                </c:pt>
                <c:pt idx="4348">
                  <c:v>53.5</c:v>
                </c:pt>
                <c:pt idx="4349">
                  <c:v>54.599997999999999</c:v>
                </c:pt>
                <c:pt idx="4350">
                  <c:v>55.16</c:v>
                </c:pt>
                <c:pt idx="4351">
                  <c:v>54.720001000000003</c:v>
                </c:pt>
                <c:pt idx="4352">
                  <c:v>55</c:v>
                </c:pt>
                <c:pt idx="4353">
                  <c:v>53.869999</c:v>
                </c:pt>
                <c:pt idx="4354">
                  <c:v>53.849997999999999</c:v>
                </c:pt>
                <c:pt idx="4355">
                  <c:v>52.580002</c:v>
                </c:pt>
                <c:pt idx="4356">
                  <c:v>52.73</c:v>
                </c:pt>
                <c:pt idx="4357">
                  <c:v>53.639999000000003</c:v>
                </c:pt>
                <c:pt idx="4358">
                  <c:v>51.57</c:v>
                </c:pt>
                <c:pt idx="4359">
                  <c:v>51.470001000000003</c:v>
                </c:pt>
                <c:pt idx="4360">
                  <c:v>52.639999000000003</c:v>
                </c:pt>
                <c:pt idx="4361">
                  <c:v>53.580002</c:v>
                </c:pt>
                <c:pt idx="4362">
                  <c:v>53.900002000000001</c:v>
                </c:pt>
                <c:pt idx="4363">
                  <c:v>52.66</c:v>
                </c:pt>
                <c:pt idx="4364">
                  <c:v>53.02</c:v>
                </c:pt>
                <c:pt idx="4365">
                  <c:v>53.419998</c:v>
                </c:pt>
                <c:pt idx="4366">
                  <c:v>54.25</c:v>
                </c:pt>
                <c:pt idx="4367">
                  <c:v>52.130001</c:v>
                </c:pt>
                <c:pt idx="4368">
                  <c:v>53.009998000000003</c:v>
                </c:pt>
                <c:pt idx="4369">
                  <c:v>52.700001</c:v>
                </c:pt>
                <c:pt idx="4370">
                  <c:v>52.91</c:v>
                </c:pt>
                <c:pt idx="4371">
                  <c:v>52.889999000000003</c:v>
                </c:pt>
                <c:pt idx="4372">
                  <c:v>53.32</c:v>
                </c:pt>
                <c:pt idx="4373">
                  <c:v>53.799999</c:v>
                </c:pt>
                <c:pt idx="4374">
                  <c:v>54.099997999999999</c:v>
                </c:pt>
                <c:pt idx="4375">
                  <c:v>53.470001000000003</c:v>
                </c:pt>
                <c:pt idx="4376">
                  <c:v>54.189999</c:v>
                </c:pt>
                <c:pt idx="4377">
                  <c:v>53.970001000000003</c:v>
                </c:pt>
                <c:pt idx="4378">
                  <c:v>53.759998000000003</c:v>
                </c:pt>
                <c:pt idx="4379">
                  <c:v>53.240001999999997</c:v>
                </c:pt>
                <c:pt idx="4380">
                  <c:v>53.98</c:v>
                </c:pt>
                <c:pt idx="4381">
                  <c:v>58</c:v>
                </c:pt>
                <c:pt idx="4382">
                  <c:v>57.43</c:v>
                </c:pt>
                <c:pt idx="4383">
                  <c:v>61.099997999999999</c:v>
                </c:pt>
                <c:pt idx="4384">
                  <c:v>58.68</c:v>
                </c:pt>
                <c:pt idx="4385">
                  <c:v>58.07</c:v>
                </c:pt>
                <c:pt idx="4386">
                  <c:v>56.98</c:v>
                </c:pt>
                <c:pt idx="4387">
                  <c:v>55.169998</c:v>
                </c:pt>
                <c:pt idx="4388">
                  <c:v>55.799999</c:v>
                </c:pt>
                <c:pt idx="4389">
                  <c:v>56.580002</c:v>
                </c:pt>
                <c:pt idx="4390">
                  <c:v>56.32</c:v>
                </c:pt>
                <c:pt idx="4391">
                  <c:v>56.639999000000003</c:v>
                </c:pt>
                <c:pt idx="4392">
                  <c:v>57.889999000000003</c:v>
                </c:pt>
                <c:pt idx="4393">
                  <c:v>55.779998999999997</c:v>
                </c:pt>
                <c:pt idx="4394">
                  <c:v>56.82</c:v>
                </c:pt>
                <c:pt idx="4395">
                  <c:v>56.080002</c:v>
                </c:pt>
                <c:pt idx="4396">
                  <c:v>55.950001</c:v>
                </c:pt>
                <c:pt idx="4397">
                  <c:v>56.209999000000003</c:v>
                </c:pt>
                <c:pt idx="4398">
                  <c:v>55.41</c:v>
                </c:pt>
                <c:pt idx="4399">
                  <c:v>55.380001</c:v>
                </c:pt>
                <c:pt idx="4400">
                  <c:v>55.18</c:v>
                </c:pt>
                <c:pt idx="4401">
                  <c:v>56.740001999999997</c:v>
                </c:pt>
                <c:pt idx="4402">
                  <c:v>55.799999</c:v>
                </c:pt>
                <c:pt idx="4403">
                  <c:v>55.189999</c:v>
                </c:pt>
                <c:pt idx="4404">
                  <c:v>56.459999000000003</c:v>
                </c:pt>
                <c:pt idx="4405">
                  <c:v>56.330002</c:v>
                </c:pt>
                <c:pt idx="4406">
                  <c:v>56.23</c:v>
                </c:pt>
                <c:pt idx="4407">
                  <c:v>56.490001999999997</c:v>
                </c:pt>
                <c:pt idx="4408">
                  <c:v>55.709999000000003</c:v>
                </c:pt>
                <c:pt idx="4409">
                  <c:v>56.759998000000003</c:v>
                </c:pt>
                <c:pt idx="4410">
                  <c:v>57.009998000000003</c:v>
                </c:pt>
                <c:pt idx="4411">
                  <c:v>57</c:v>
                </c:pt>
                <c:pt idx="4412">
                  <c:v>56.110000999999997</c:v>
                </c:pt>
                <c:pt idx="4413">
                  <c:v>55.689999</c:v>
                </c:pt>
                <c:pt idx="4414">
                  <c:v>56</c:v>
                </c:pt>
                <c:pt idx="4415">
                  <c:v>55.380001</c:v>
                </c:pt>
                <c:pt idx="4416">
                  <c:v>55.900002000000001</c:v>
                </c:pt>
                <c:pt idx="4417">
                  <c:v>54.16</c:v>
                </c:pt>
                <c:pt idx="4418">
                  <c:v>53.580002</c:v>
                </c:pt>
                <c:pt idx="4419">
                  <c:v>54.709999000000003</c:v>
                </c:pt>
                <c:pt idx="4420">
                  <c:v>53.639999000000003</c:v>
                </c:pt>
                <c:pt idx="4421">
                  <c:v>53.07</c:v>
                </c:pt>
                <c:pt idx="4422">
                  <c:v>53.73</c:v>
                </c:pt>
                <c:pt idx="4423">
                  <c:v>54.02</c:v>
                </c:pt>
                <c:pt idx="4424">
                  <c:v>55.279998999999997</c:v>
                </c:pt>
                <c:pt idx="4425">
                  <c:v>55.130001</c:v>
                </c:pt>
                <c:pt idx="4426">
                  <c:v>55.939999</c:v>
                </c:pt>
                <c:pt idx="4427">
                  <c:v>56.450001</c:v>
                </c:pt>
                <c:pt idx="4428">
                  <c:v>55.91</c:v>
                </c:pt>
                <c:pt idx="4429">
                  <c:v>55.439999</c:v>
                </c:pt>
                <c:pt idx="4430">
                  <c:v>55.66</c:v>
                </c:pt>
                <c:pt idx="4431">
                  <c:v>54.169998</c:v>
                </c:pt>
                <c:pt idx="4432">
                  <c:v>55.509998000000003</c:v>
                </c:pt>
                <c:pt idx="4433">
                  <c:v>54.75</c:v>
                </c:pt>
                <c:pt idx="4434">
                  <c:v>55.110000999999997</c:v>
                </c:pt>
                <c:pt idx="4435">
                  <c:v>54.799999</c:v>
                </c:pt>
                <c:pt idx="4436">
                  <c:v>54.299999</c:v>
                </c:pt>
                <c:pt idx="4437">
                  <c:v>54.220001000000003</c:v>
                </c:pt>
                <c:pt idx="4438">
                  <c:v>54.490001999999997</c:v>
                </c:pt>
                <c:pt idx="4439">
                  <c:v>53.709999000000003</c:v>
                </c:pt>
                <c:pt idx="4440">
                  <c:v>53.529998999999997</c:v>
                </c:pt>
                <c:pt idx="4441">
                  <c:v>54.09</c:v>
                </c:pt>
                <c:pt idx="4442">
                  <c:v>54.720001000000003</c:v>
                </c:pt>
                <c:pt idx="4443">
                  <c:v>55.27</c:v>
                </c:pt>
                <c:pt idx="4444">
                  <c:v>54.48</c:v>
                </c:pt>
                <c:pt idx="4445">
                  <c:v>53.189999</c:v>
                </c:pt>
                <c:pt idx="4446">
                  <c:v>52.549999</c:v>
                </c:pt>
                <c:pt idx="4447">
                  <c:v>53.029998999999997</c:v>
                </c:pt>
                <c:pt idx="4448">
                  <c:v>52.439999</c:v>
                </c:pt>
                <c:pt idx="4449">
                  <c:v>52.189999</c:v>
                </c:pt>
                <c:pt idx="4450">
                  <c:v>51.57</c:v>
                </c:pt>
                <c:pt idx="4451">
                  <c:v>51.959999000000003</c:v>
                </c:pt>
                <c:pt idx="4452">
                  <c:v>52</c:v>
                </c:pt>
                <c:pt idx="4453">
                  <c:v>53.07</c:v>
                </c:pt>
                <c:pt idx="4454">
                  <c:v>52.48</c:v>
                </c:pt>
                <c:pt idx="4455">
                  <c:v>50.98</c:v>
                </c:pt>
                <c:pt idx="4456">
                  <c:v>51.07</c:v>
                </c:pt>
                <c:pt idx="4457">
                  <c:v>50.16</c:v>
                </c:pt>
                <c:pt idx="4458">
                  <c:v>50.619999</c:v>
                </c:pt>
                <c:pt idx="4459">
                  <c:v>51.700001</c:v>
                </c:pt>
                <c:pt idx="4460">
                  <c:v>55.040000999999997</c:v>
                </c:pt>
                <c:pt idx="4461">
                  <c:v>55.16</c:v>
                </c:pt>
                <c:pt idx="4462">
                  <c:v>55.52</c:v>
                </c:pt>
                <c:pt idx="4463">
                  <c:v>54.049999</c:v>
                </c:pt>
                <c:pt idx="4464">
                  <c:v>56.57</c:v>
                </c:pt>
                <c:pt idx="4465">
                  <c:v>58.02</c:v>
                </c:pt>
                <c:pt idx="4466">
                  <c:v>56.84</c:v>
                </c:pt>
                <c:pt idx="4467">
                  <c:v>57.380001</c:v>
                </c:pt>
                <c:pt idx="4468">
                  <c:v>56.290000999999997</c:v>
                </c:pt>
                <c:pt idx="4469">
                  <c:v>54.959999000000003</c:v>
                </c:pt>
                <c:pt idx="4470">
                  <c:v>53.990001999999997</c:v>
                </c:pt>
                <c:pt idx="4471">
                  <c:v>54.029998999999997</c:v>
                </c:pt>
                <c:pt idx="4472">
                  <c:v>55.299999</c:v>
                </c:pt>
                <c:pt idx="4473">
                  <c:v>54.700001</c:v>
                </c:pt>
                <c:pt idx="4474">
                  <c:v>53.57</c:v>
                </c:pt>
                <c:pt idx="4475">
                  <c:v>52.599997999999999</c:v>
                </c:pt>
                <c:pt idx="4476">
                  <c:v>52.610000999999997</c:v>
                </c:pt>
                <c:pt idx="4477">
                  <c:v>52.939999</c:v>
                </c:pt>
                <c:pt idx="4478">
                  <c:v>52.98</c:v>
                </c:pt>
                <c:pt idx="4479">
                  <c:v>53.389999000000003</c:v>
                </c:pt>
                <c:pt idx="4480">
                  <c:v>52.779998999999997</c:v>
                </c:pt>
                <c:pt idx="4481">
                  <c:v>53.740001999999997</c:v>
                </c:pt>
                <c:pt idx="4482">
                  <c:v>54.259998000000003</c:v>
                </c:pt>
                <c:pt idx="4483">
                  <c:v>54.720001000000003</c:v>
                </c:pt>
                <c:pt idx="4484">
                  <c:v>54.040000999999997</c:v>
                </c:pt>
                <c:pt idx="4485">
                  <c:v>53.889999000000003</c:v>
                </c:pt>
                <c:pt idx="4486">
                  <c:v>54.27</c:v>
                </c:pt>
                <c:pt idx="4487">
                  <c:v>50.029998999999997</c:v>
                </c:pt>
                <c:pt idx="4488">
                  <c:v>50.830002</c:v>
                </c:pt>
                <c:pt idx="4489">
                  <c:v>50.93</c:v>
                </c:pt>
                <c:pt idx="4490">
                  <c:v>50.790000999999997</c:v>
                </c:pt>
                <c:pt idx="4491">
                  <c:v>50.209999000000003</c:v>
                </c:pt>
                <c:pt idx="4492">
                  <c:v>49.68</c:v>
                </c:pt>
                <c:pt idx="4493">
                  <c:v>48.73</c:v>
                </c:pt>
                <c:pt idx="4494">
                  <c:v>48.77</c:v>
                </c:pt>
                <c:pt idx="4495">
                  <c:v>48.52</c:v>
                </c:pt>
                <c:pt idx="4496">
                  <c:v>49.380001</c:v>
                </c:pt>
                <c:pt idx="4497">
                  <c:v>49.900002000000001</c:v>
                </c:pt>
                <c:pt idx="4498">
                  <c:v>50.18</c:v>
                </c:pt>
                <c:pt idx="4499">
                  <c:v>49.990001999999997</c:v>
                </c:pt>
                <c:pt idx="4500">
                  <c:v>50.52</c:v>
                </c:pt>
                <c:pt idx="4501">
                  <c:v>50.700001</c:v>
                </c:pt>
                <c:pt idx="4502">
                  <c:v>50.91</c:v>
                </c:pt>
                <c:pt idx="4503">
                  <c:v>50.189999</c:v>
                </c:pt>
                <c:pt idx="4504">
                  <c:v>50.860000999999997</c:v>
                </c:pt>
                <c:pt idx="4505">
                  <c:v>50.560001</c:v>
                </c:pt>
                <c:pt idx="4506">
                  <c:v>50.290000999999997</c:v>
                </c:pt>
                <c:pt idx="4507">
                  <c:v>50.880001</c:v>
                </c:pt>
                <c:pt idx="4508">
                  <c:v>51.290000999999997</c:v>
                </c:pt>
                <c:pt idx="4509">
                  <c:v>51.34</c:v>
                </c:pt>
                <c:pt idx="4510">
                  <c:v>52.57</c:v>
                </c:pt>
                <c:pt idx="4511">
                  <c:v>52.240001999999997</c:v>
                </c:pt>
                <c:pt idx="4512">
                  <c:v>52.549999</c:v>
                </c:pt>
                <c:pt idx="4513">
                  <c:v>53.25</c:v>
                </c:pt>
                <c:pt idx="4514">
                  <c:v>54.009998000000003</c:v>
                </c:pt>
                <c:pt idx="4515">
                  <c:v>54.439999</c:v>
                </c:pt>
                <c:pt idx="4516">
                  <c:v>52.099997999999999</c:v>
                </c:pt>
                <c:pt idx="4517">
                  <c:v>52.040000999999997</c:v>
                </c:pt>
                <c:pt idx="4518">
                  <c:v>50.599997999999999</c:v>
                </c:pt>
                <c:pt idx="4519">
                  <c:v>50.400002000000001</c:v>
                </c:pt>
                <c:pt idx="4520">
                  <c:v>50.060001</c:v>
                </c:pt>
                <c:pt idx="4521">
                  <c:v>50</c:v>
                </c:pt>
                <c:pt idx="4522">
                  <c:v>50.360000999999997</c:v>
                </c:pt>
                <c:pt idx="4523">
                  <c:v>49.73</c:v>
                </c:pt>
                <c:pt idx="4524">
                  <c:v>50.060001</c:v>
                </c:pt>
                <c:pt idx="4525">
                  <c:v>50.41</c:v>
                </c:pt>
                <c:pt idx="4526">
                  <c:v>49.970001000000003</c:v>
                </c:pt>
                <c:pt idx="4527">
                  <c:v>50.09</c:v>
                </c:pt>
                <c:pt idx="4528">
                  <c:v>51.689999</c:v>
                </c:pt>
                <c:pt idx="4529">
                  <c:v>50.889999000000003</c:v>
                </c:pt>
                <c:pt idx="4530">
                  <c:v>51.450001</c:v>
                </c:pt>
                <c:pt idx="4531">
                  <c:v>51.5</c:v>
                </c:pt>
                <c:pt idx="4532">
                  <c:v>50.59</c:v>
                </c:pt>
                <c:pt idx="4533">
                  <c:v>50.57</c:v>
                </c:pt>
                <c:pt idx="4534">
                  <c:v>49.310001</c:v>
                </c:pt>
                <c:pt idx="4535">
                  <c:v>50.099997999999999</c:v>
                </c:pt>
                <c:pt idx="4536">
                  <c:v>48.91</c:v>
                </c:pt>
                <c:pt idx="4537">
                  <c:v>48.380001</c:v>
                </c:pt>
                <c:pt idx="4538">
                  <c:v>48.09</c:v>
                </c:pt>
                <c:pt idx="4539">
                  <c:v>47.73</c:v>
                </c:pt>
                <c:pt idx="4540">
                  <c:v>47.16</c:v>
                </c:pt>
                <c:pt idx="4541">
                  <c:v>47.23</c:v>
                </c:pt>
                <c:pt idx="4542">
                  <c:v>48.060001</c:v>
                </c:pt>
                <c:pt idx="4543">
                  <c:v>48.189999</c:v>
                </c:pt>
                <c:pt idx="4544">
                  <c:v>49.27</c:v>
                </c:pt>
                <c:pt idx="4545">
                  <c:v>49.810001</c:v>
                </c:pt>
                <c:pt idx="4546">
                  <c:v>48.669998</c:v>
                </c:pt>
                <c:pt idx="4547">
                  <c:v>48.419998</c:v>
                </c:pt>
                <c:pt idx="4548">
                  <c:v>48.77</c:v>
                </c:pt>
                <c:pt idx="4549">
                  <c:v>50.049999</c:v>
                </c:pt>
                <c:pt idx="4550">
                  <c:v>50.07</c:v>
                </c:pt>
                <c:pt idx="4551">
                  <c:v>49.330002</c:v>
                </c:pt>
                <c:pt idx="4552">
                  <c:v>49.209999000000003</c:v>
                </c:pt>
                <c:pt idx="4553">
                  <c:v>51.200001</c:v>
                </c:pt>
                <c:pt idx="4554">
                  <c:v>49.400002000000001</c:v>
                </c:pt>
                <c:pt idx="4555">
                  <c:v>48.790000999999997</c:v>
                </c:pt>
                <c:pt idx="4556">
                  <c:v>49.700001</c:v>
                </c:pt>
                <c:pt idx="4557">
                  <c:v>50.639999000000003</c:v>
                </c:pt>
                <c:pt idx="4558">
                  <c:v>50.810001</c:v>
                </c:pt>
                <c:pt idx="4559">
                  <c:v>49.970001000000003</c:v>
                </c:pt>
                <c:pt idx="4560">
                  <c:v>49.720001000000003</c:v>
                </c:pt>
                <c:pt idx="4561">
                  <c:v>49.529998999999997</c:v>
                </c:pt>
                <c:pt idx="4562">
                  <c:v>49.529998999999997</c:v>
                </c:pt>
                <c:pt idx="4563">
                  <c:v>49.220001000000003</c:v>
                </c:pt>
                <c:pt idx="4564">
                  <c:v>48.419998</c:v>
                </c:pt>
                <c:pt idx="4565">
                  <c:v>49.5</c:v>
                </c:pt>
                <c:pt idx="4566">
                  <c:v>49.939999</c:v>
                </c:pt>
                <c:pt idx="4567">
                  <c:v>49.419998</c:v>
                </c:pt>
                <c:pt idx="4568">
                  <c:v>49.189999</c:v>
                </c:pt>
                <c:pt idx="4569">
                  <c:v>49.84</c:v>
                </c:pt>
                <c:pt idx="4570">
                  <c:v>50.830002</c:v>
                </c:pt>
                <c:pt idx="4571">
                  <c:v>50.740001999999997</c:v>
                </c:pt>
                <c:pt idx="4572">
                  <c:v>51.630001</c:v>
                </c:pt>
                <c:pt idx="4573">
                  <c:v>52.27</c:v>
                </c:pt>
                <c:pt idx="4574">
                  <c:v>53.110000999999997</c:v>
                </c:pt>
                <c:pt idx="4575">
                  <c:v>52.709999000000003</c:v>
                </c:pt>
                <c:pt idx="4576">
                  <c:v>52.259998000000003</c:v>
                </c:pt>
                <c:pt idx="4577">
                  <c:v>52.369999</c:v>
                </c:pt>
                <c:pt idx="4578">
                  <c:v>52.369999</c:v>
                </c:pt>
                <c:pt idx="4579">
                  <c:v>52.080002</c:v>
                </c:pt>
                <c:pt idx="4580">
                  <c:v>51.369999</c:v>
                </c:pt>
                <c:pt idx="4581">
                  <c:v>53.07</c:v>
                </c:pt>
                <c:pt idx="4582">
                  <c:v>53.700001</c:v>
                </c:pt>
                <c:pt idx="4583">
                  <c:v>52.93</c:v>
                </c:pt>
                <c:pt idx="4584">
                  <c:v>53.650002000000001</c:v>
                </c:pt>
                <c:pt idx="4585">
                  <c:v>53.48</c:v>
                </c:pt>
                <c:pt idx="4586">
                  <c:v>53.810001</c:v>
                </c:pt>
                <c:pt idx="4587">
                  <c:v>54.380001</c:v>
                </c:pt>
                <c:pt idx="4588">
                  <c:v>54.099997999999999</c:v>
                </c:pt>
                <c:pt idx="4589">
                  <c:v>54.5</c:v>
                </c:pt>
                <c:pt idx="4590">
                  <c:v>55.049999</c:v>
                </c:pt>
                <c:pt idx="4591">
                  <c:v>55.209999000000003</c:v>
                </c:pt>
                <c:pt idx="4592">
                  <c:v>55.880001</c:v>
                </c:pt>
                <c:pt idx="4593">
                  <c:v>55.990001999999997</c:v>
                </c:pt>
                <c:pt idx="4594">
                  <c:v>56.34</c:v>
                </c:pt>
                <c:pt idx="4595">
                  <c:v>57.439999</c:v>
                </c:pt>
                <c:pt idx="4596">
                  <c:v>57.400002000000001</c:v>
                </c:pt>
                <c:pt idx="4597">
                  <c:v>57.470001000000003</c:v>
                </c:pt>
                <c:pt idx="4598">
                  <c:v>56.91</c:v>
                </c:pt>
                <c:pt idx="4599">
                  <c:v>56.540000999999997</c:v>
                </c:pt>
                <c:pt idx="4600">
                  <c:v>56.889999000000003</c:v>
                </c:pt>
                <c:pt idx="4601">
                  <c:v>56.77</c:v>
                </c:pt>
                <c:pt idx="4602">
                  <c:v>56.25</c:v>
                </c:pt>
                <c:pt idx="4603">
                  <c:v>56.099997999999999</c:v>
                </c:pt>
                <c:pt idx="4604">
                  <c:v>56.25</c:v>
                </c:pt>
                <c:pt idx="4605">
                  <c:v>56.799999</c:v>
                </c:pt>
                <c:pt idx="4606">
                  <c:v>56.400002000000001</c:v>
                </c:pt>
                <c:pt idx="4607">
                  <c:v>56.310001</c:v>
                </c:pt>
                <c:pt idx="4608">
                  <c:v>57.599997999999999</c:v>
                </c:pt>
                <c:pt idx="4609">
                  <c:v>58.84</c:v>
                </c:pt>
                <c:pt idx="4610">
                  <c:v>58.77</c:v>
                </c:pt>
                <c:pt idx="4611">
                  <c:v>58.759998000000003</c:v>
                </c:pt>
                <c:pt idx="4612">
                  <c:v>58.84</c:v>
                </c:pt>
                <c:pt idx="4613">
                  <c:v>58.41</c:v>
                </c:pt>
                <c:pt idx="4614">
                  <c:v>58.349997999999999</c:v>
                </c:pt>
                <c:pt idx="4615">
                  <c:v>58.369999</c:v>
                </c:pt>
                <c:pt idx="4616">
                  <c:v>58.310001</c:v>
                </c:pt>
                <c:pt idx="4617">
                  <c:v>57.889999000000003</c:v>
                </c:pt>
                <c:pt idx="4618">
                  <c:v>57.98</c:v>
                </c:pt>
                <c:pt idx="4619">
                  <c:v>58.419998</c:v>
                </c:pt>
                <c:pt idx="4620">
                  <c:v>59.349997999999999</c:v>
                </c:pt>
                <c:pt idx="4621">
                  <c:v>60.07</c:v>
                </c:pt>
                <c:pt idx="4622">
                  <c:v>60.18</c:v>
                </c:pt>
                <c:pt idx="4623">
                  <c:v>59.900002000000001</c:v>
                </c:pt>
                <c:pt idx="4624">
                  <c:v>60.310001</c:v>
                </c:pt>
                <c:pt idx="4625">
                  <c:v>60.790000999999997</c:v>
                </c:pt>
                <c:pt idx="4626">
                  <c:v>59.900002000000001</c:v>
                </c:pt>
                <c:pt idx="4627">
                  <c:v>59.759998000000003</c:v>
                </c:pt>
                <c:pt idx="4628">
                  <c:v>59.259998000000003</c:v>
                </c:pt>
                <c:pt idx="4629">
                  <c:v>59.630001</c:v>
                </c:pt>
                <c:pt idx="4630">
                  <c:v>60.5</c:v>
                </c:pt>
                <c:pt idx="4631">
                  <c:v>60.610000999999997</c:v>
                </c:pt>
                <c:pt idx="4632">
                  <c:v>59.799999</c:v>
                </c:pt>
                <c:pt idx="4633">
                  <c:v>56.959999000000003</c:v>
                </c:pt>
                <c:pt idx="4634">
                  <c:v>56.790000999999997</c:v>
                </c:pt>
                <c:pt idx="4635">
                  <c:v>56.48</c:v>
                </c:pt>
                <c:pt idx="4636">
                  <c:v>57.540000999999997</c:v>
                </c:pt>
                <c:pt idx="4637">
                  <c:v>57.77</c:v>
                </c:pt>
                <c:pt idx="4638">
                  <c:v>57.959999000000003</c:v>
                </c:pt>
                <c:pt idx="4639">
                  <c:v>58.23</c:v>
                </c:pt>
                <c:pt idx="4640">
                  <c:v>56.790000999999997</c:v>
                </c:pt>
                <c:pt idx="4641">
                  <c:v>57.459999000000003</c:v>
                </c:pt>
                <c:pt idx="4642">
                  <c:v>56.810001</c:v>
                </c:pt>
                <c:pt idx="4643">
                  <c:v>57.639999000000003</c:v>
                </c:pt>
                <c:pt idx="4644">
                  <c:v>57.240001999999997</c:v>
                </c:pt>
                <c:pt idx="4645">
                  <c:v>57.380001</c:v>
                </c:pt>
                <c:pt idx="4646">
                  <c:v>57.66</c:v>
                </c:pt>
                <c:pt idx="4647">
                  <c:v>57.310001</c:v>
                </c:pt>
                <c:pt idx="4648">
                  <c:v>58.41</c:v>
                </c:pt>
                <c:pt idx="4649">
                  <c:v>56.439999</c:v>
                </c:pt>
                <c:pt idx="4650">
                  <c:v>56.360000999999997</c:v>
                </c:pt>
                <c:pt idx="4651">
                  <c:v>56.41</c:v>
                </c:pt>
                <c:pt idx="4652">
                  <c:v>56.610000999999997</c:v>
                </c:pt>
                <c:pt idx="4653">
                  <c:v>57.459999000000003</c:v>
                </c:pt>
                <c:pt idx="4654">
                  <c:v>58.48</c:v>
                </c:pt>
                <c:pt idx="4655">
                  <c:v>58.75</c:v>
                </c:pt>
                <c:pt idx="4656">
                  <c:v>59.349997999999999</c:v>
                </c:pt>
                <c:pt idx="4657">
                  <c:v>59.439999</c:v>
                </c:pt>
                <c:pt idx="4658">
                  <c:v>59.189999</c:v>
                </c:pt>
                <c:pt idx="4659">
                  <c:v>59.389999000000003</c:v>
                </c:pt>
                <c:pt idx="4660">
                  <c:v>58.799999</c:v>
                </c:pt>
                <c:pt idx="4661">
                  <c:v>58.52</c:v>
                </c:pt>
                <c:pt idx="4662">
                  <c:v>58.580002</c:v>
                </c:pt>
                <c:pt idx="4663">
                  <c:v>58.759998000000003</c:v>
                </c:pt>
                <c:pt idx="4664">
                  <c:v>58.630001</c:v>
                </c:pt>
                <c:pt idx="4665">
                  <c:v>58.610000999999997</c:v>
                </c:pt>
                <c:pt idx="4666">
                  <c:v>58.279998999999997</c:v>
                </c:pt>
                <c:pt idx="4667">
                  <c:v>58.720001000000003</c:v>
                </c:pt>
                <c:pt idx="4668">
                  <c:v>59.59</c:v>
                </c:pt>
                <c:pt idx="4669">
                  <c:v>58.830002</c:v>
                </c:pt>
                <c:pt idx="4670">
                  <c:v>58.389999000000003</c:v>
                </c:pt>
                <c:pt idx="4671">
                  <c:v>57.07</c:v>
                </c:pt>
                <c:pt idx="4672">
                  <c:v>56.290000999999997</c:v>
                </c:pt>
                <c:pt idx="4673">
                  <c:v>56.259998000000003</c:v>
                </c:pt>
                <c:pt idx="4674">
                  <c:v>55.959999000000003</c:v>
                </c:pt>
                <c:pt idx="4675">
                  <c:v>55.959999000000003</c:v>
                </c:pt>
                <c:pt idx="4676">
                  <c:v>56.450001</c:v>
                </c:pt>
                <c:pt idx="4677">
                  <c:v>56.599997999999999</c:v>
                </c:pt>
                <c:pt idx="4678">
                  <c:v>55.560001</c:v>
                </c:pt>
                <c:pt idx="4679">
                  <c:v>58.5</c:v>
                </c:pt>
                <c:pt idx="4680">
                  <c:v>59.130001</c:v>
                </c:pt>
                <c:pt idx="4681">
                  <c:v>58.740001999999997</c:v>
                </c:pt>
                <c:pt idx="4682">
                  <c:v>59.48</c:v>
                </c:pt>
                <c:pt idx="4683">
                  <c:v>60.349997999999999</c:v>
                </c:pt>
                <c:pt idx="4684">
                  <c:v>58.720001000000003</c:v>
                </c:pt>
                <c:pt idx="4685">
                  <c:v>57.630001</c:v>
                </c:pt>
                <c:pt idx="4686">
                  <c:v>59.669998</c:v>
                </c:pt>
                <c:pt idx="4687">
                  <c:v>60.060001</c:v>
                </c:pt>
                <c:pt idx="4688">
                  <c:v>59.68</c:v>
                </c:pt>
                <c:pt idx="4689">
                  <c:v>60.540000999999997</c:v>
                </c:pt>
                <c:pt idx="4690">
                  <c:v>59.889999000000003</c:v>
                </c:pt>
                <c:pt idx="4691">
                  <c:v>59.860000999999997</c:v>
                </c:pt>
                <c:pt idx="4692">
                  <c:v>60.369999</c:v>
                </c:pt>
                <c:pt idx="4693">
                  <c:v>60.610000999999997</c:v>
                </c:pt>
                <c:pt idx="4694">
                  <c:v>60.799999</c:v>
                </c:pt>
                <c:pt idx="4695">
                  <c:v>60.27</c:v>
                </c:pt>
                <c:pt idx="4696">
                  <c:v>60.450001</c:v>
                </c:pt>
                <c:pt idx="4697">
                  <c:v>59.669998</c:v>
                </c:pt>
                <c:pt idx="4698">
                  <c:v>60.220001000000003</c:v>
                </c:pt>
                <c:pt idx="4699">
                  <c:v>59.290000999999997</c:v>
                </c:pt>
                <c:pt idx="4700">
                  <c:v>60.169998</c:v>
                </c:pt>
                <c:pt idx="4701">
                  <c:v>60.630001</c:v>
                </c:pt>
                <c:pt idx="4702">
                  <c:v>61.220001000000003</c:v>
                </c:pt>
                <c:pt idx="4703">
                  <c:v>61.790000999999997</c:v>
                </c:pt>
                <c:pt idx="4704">
                  <c:v>61.77</c:v>
                </c:pt>
                <c:pt idx="4705">
                  <c:v>62.259998000000003</c:v>
                </c:pt>
                <c:pt idx="4706">
                  <c:v>61.77</c:v>
                </c:pt>
                <c:pt idx="4707">
                  <c:v>62.189999</c:v>
                </c:pt>
                <c:pt idx="4708">
                  <c:v>62.380001</c:v>
                </c:pt>
                <c:pt idx="4709">
                  <c:v>62.459999000000003</c:v>
                </c:pt>
                <c:pt idx="4710">
                  <c:v>63.560001</c:v>
                </c:pt>
                <c:pt idx="4711">
                  <c:v>63.830002</c:v>
                </c:pt>
                <c:pt idx="4712">
                  <c:v>63.830002</c:v>
                </c:pt>
                <c:pt idx="4713">
                  <c:v>63.09</c:v>
                </c:pt>
                <c:pt idx="4714">
                  <c:v>62.990001999999997</c:v>
                </c:pt>
                <c:pt idx="4715">
                  <c:v>62.700001</c:v>
                </c:pt>
                <c:pt idx="4716">
                  <c:v>63.139999000000003</c:v>
                </c:pt>
                <c:pt idx="4717">
                  <c:v>62.919998</c:v>
                </c:pt>
                <c:pt idx="4718">
                  <c:v>58.799999</c:v>
                </c:pt>
                <c:pt idx="4719">
                  <c:v>59.779998999999997</c:v>
                </c:pt>
                <c:pt idx="4720">
                  <c:v>57.630001</c:v>
                </c:pt>
                <c:pt idx="4721">
                  <c:v>57.73</c:v>
                </c:pt>
                <c:pt idx="4722">
                  <c:v>56.709999000000003</c:v>
                </c:pt>
                <c:pt idx="4723">
                  <c:v>56.66</c:v>
                </c:pt>
                <c:pt idx="4724">
                  <c:v>56.549999</c:v>
                </c:pt>
                <c:pt idx="4725">
                  <c:v>56.73</c:v>
                </c:pt>
                <c:pt idx="4726">
                  <c:v>56.34</c:v>
                </c:pt>
                <c:pt idx="4727">
                  <c:v>56.580002</c:v>
                </c:pt>
                <c:pt idx="4728">
                  <c:v>55.529998999999997</c:v>
                </c:pt>
                <c:pt idx="4729">
                  <c:v>54.830002</c:v>
                </c:pt>
                <c:pt idx="4730">
                  <c:v>54.880001</c:v>
                </c:pt>
                <c:pt idx="4731">
                  <c:v>54.790000999999997</c:v>
                </c:pt>
                <c:pt idx="4732">
                  <c:v>54.23</c:v>
                </c:pt>
                <c:pt idx="4733">
                  <c:v>55.41</c:v>
                </c:pt>
                <c:pt idx="4734">
                  <c:v>54.759998000000003</c:v>
                </c:pt>
                <c:pt idx="4735">
                  <c:v>55.130001</c:v>
                </c:pt>
                <c:pt idx="4736">
                  <c:v>54.959999000000003</c:v>
                </c:pt>
                <c:pt idx="4737">
                  <c:v>54.02</c:v>
                </c:pt>
                <c:pt idx="4738">
                  <c:v>54.580002</c:v>
                </c:pt>
                <c:pt idx="4739">
                  <c:v>54.5</c:v>
                </c:pt>
                <c:pt idx="4740">
                  <c:v>55.720001000000003</c:v>
                </c:pt>
                <c:pt idx="4741">
                  <c:v>57.09</c:v>
                </c:pt>
                <c:pt idx="4742">
                  <c:v>56.02</c:v>
                </c:pt>
                <c:pt idx="4743">
                  <c:v>56.560001</c:v>
                </c:pt>
                <c:pt idx="4744">
                  <c:v>56.939999</c:v>
                </c:pt>
                <c:pt idx="4745">
                  <c:v>58.080002</c:v>
                </c:pt>
                <c:pt idx="4746">
                  <c:v>57.639999000000003</c:v>
                </c:pt>
                <c:pt idx="4747">
                  <c:v>58.060001</c:v>
                </c:pt>
                <c:pt idx="4748">
                  <c:v>58.32</c:v>
                </c:pt>
                <c:pt idx="4749">
                  <c:v>58.650002000000001</c:v>
                </c:pt>
                <c:pt idx="4750">
                  <c:v>58.470001000000003</c:v>
                </c:pt>
              </c:numCache>
            </c:numRef>
          </c:val>
          <c:smooth val="0"/>
          <c:extLst>
            <c:ext xmlns:c16="http://schemas.microsoft.com/office/drawing/2014/chart" uri="{C3380CC4-5D6E-409C-BE32-E72D297353CC}">
              <c16:uniqueId val="{00000000-BA8F-0E46-9B0C-FE93F78EC0A5}"/>
            </c:ext>
          </c:extLst>
        </c:ser>
        <c:dLbls>
          <c:showLegendKey val="0"/>
          <c:showVal val="0"/>
          <c:showCatName val="0"/>
          <c:showSerName val="0"/>
          <c:showPercent val="0"/>
          <c:showBubbleSize val="0"/>
        </c:dLbls>
        <c:smooth val="0"/>
        <c:axId val="256335071"/>
        <c:axId val="1"/>
      </c:lineChart>
      <c:dateAx>
        <c:axId val="256335071"/>
        <c:scaling>
          <c:orientation val="minMax"/>
        </c:scaling>
        <c:delete val="0"/>
        <c:axPos val="b"/>
        <c:numFmt formatCode="m/d/yy" sourceLinked="0"/>
        <c:majorTickMark val="out"/>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56335071"/>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AZN Volume</a:t>
            </a:r>
          </a:p>
        </c:rich>
      </c:tx>
      <c:overlay val="0"/>
      <c:spPr>
        <a:noFill/>
        <a:ln>
          <a:noFill/>
        </a:ln>
        <a:effectLst/>
      </c:spPr>
    </c:title>
    <c:autoTitleDeleted val="0"/>
    <c:plotArea>
      <c:layout/>
      <c:lineChart>
        <c:grouping val="standard"/>
        <c:varyColors val="0"/>
        <c:ser>
          <c:idx val="0"/>
          <c:order val="0"/>
          <c:tx>
            <c:strRef>
              <c:f>AZNVolume!$B$1</c:f>
              <c:strCache>
                <c:ptCount val="1"/>
                <c:pt idx="0">
                  <c:v>Volume</c:v>
                </c:pt>
              </c:strCache>
            </c:strRef>
          </c:tx>
          <c:spPr>
            <a:ln w="22225" cap="rnd">
              <a:solidFill>
                <a:schemeClr val="accent1"/>
              </a:solidFill>
            </a:ln>
            <a:effectLst>
              <a:glow rad="139700">
                <a:schemeClr val="accent1">
                  <a:satMod val="175000"/>
                  <a:alpha val="14000"/>
                </a:schemeClr>
              </a:glow>
            </a:effectLst>
          </c:spPr>
          <c:marker>
            <c:symbol val="none"/>
          </c:marker>
          <c:cat>
            <c:numRef>
              <c:f>AZNVolume!$A$2:$A$4752</c:f>
              <c:numCache>
                <c:formatCode>m/d/yy</c:formatCode>
                <c:ptCount val="4751"/>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37732</c:v>
                </c:pt>
                <c:pt idx="43">
                  <c:v>37733</c:v>
                </c:pt>
                <c:pt idx="44">
                  <c:v>37734</c:v>
                </c:pt>
                <c:pt idx="45">
                  <c:v>37735</c:v>
                </c:pt>
                <c:pt idx="46">
                  <c:v>37736</c:v>
                </c:pt>
                <c:pt idx="47">
                  <c:v>37739</c:v>
                </c:pt>
                <c:pt idx="48">
                  <c:v>37740</c:v>
                </c:pt>
                <c:pt idx="49">
                  <c:v>37741</c:v>
                </c:pt>
                <c:pt idx="50">
                  <c:v>37742</c:v>
                </c:pt>
                <c:pt idx="51">
                  <c:v>37743</c:v>
                </c:pt>
                <c:pt idx="52">
                  <c:v>37746</c:v>
                </c:pt>
                <c:pt idx="53">
                  <c:v>37747</c:v>
                </c:pt>
                <c:pt idx="54">
                  <c:v>37748</c:v>
                </c:pt>
                <c:pt idx="55">
                  <c:v>37749</c:v>
                </c:pt>
                <c:pt idx="56">
                  <c:v>37750</c:v>
                </c:pt>
                <c:pt idx="57">
                  <c:v>37753</c:v>
                </c:pt>
                <c:pt idx="58">
                  <c:v>37754</c:v>
                </c:pt>
                <c:pt idx="59">
                  <c:v>37755</c:v>
                </c:pt>
                <c:pt idx="60">
                  <c:v>37756</c:v>
                </c:pt>
                <c:pt idx="61">
                  <c:v>37757</c:v>
                </c:pt>
                <c:pt idx="62">
                  <c:v>37760</c:v>
                </c:pt>
                <c:pt idx="63">
                  <c:v>37761</c:v>
                </c:pt>
                <c:pt idx="64">
                  <c:v>37762</c:v>
                </c:pt>
                <c:pt idx="65">
                  <c:v>37763</c:v>
                </c:pt>
                <c:pt idx="66">
                  <c:v>37764</c:v>
                </c:pt>
                <c:pt idx="67">
                  <c:v>37768</c:v>
                </c:pt>
                <c:pt idx="68">
                  <c:v>37769</c:v>
                </c:pt>
                <c:pt idx="69">
                  <c:v>37770</c:v>
                </c:pt>
                <c:pt idx="70">
                  <c:v>37771</c:v>
                </c:pt>
                <c:pt idx="71">
                  <c:v>37774</c:v>
                </c:pt>
                <c:pt idx="72">
                  <c:v>37775</c:v>
                </c:pt>
                <c:pt idx="73">
                  <c:v>37776</c:v>
                </c:pt>
                <c:pt idx="74">
                  <c:v>37777</c:v>
                </c:pt>
                <c:pt idx="75">
                  <c:v>37778</c:v>
                </c:pt>
                <c:pt idx="76">
                  <c:v>37781</c:v>
                </c:pt>
                <c:pt idx="77">
                  <c:v>37782</c:v>
                </c:pt>
                <c:pt idx="78">
                  <c:v>37783</c:v>
                </c:pt>
                <c:pt idx="79">
                  <c:v>37784</c:v>
                </c:pt>
                <c:pt idx="80">
                  <c:v>37785</c:v>
                </c:pt>
                <c:pt idx="81">
                  <c:v>37788</c:v>
                </c:pt>
                <c:pt idx="82">
                  <c:v>37789</c:v>
                </c:pt>
                <c:pt idx="83">
                  <c:v>37790</c:v>
                </c:pt>
                <c:pt idx="84">
                  <c:v>37791</c:v>
                </c:pt>
                <c:pt idx="85">
                  <c:v>37792</c:v>
                </c:pt>
                <c:pt idx="86">
                  <c:v>37795</c:v>
                </c:pt>
                <c:pt idx="87">
                  <c:v>37796</c:v>
                </c:pt>
                <c:pt idx="88">
                  <c:v>37797</c:v>
                </c:pt>
                <c:pt idx="89">
                  <c:v>37798</c:v>
                </c:pt>
                <c:pt idx="90">
                  <c:v>37799</c:v>
                </c:pt>
                <c:pt idx="91">
                  <c:v>37802</c:v>
                </c:pt>
                <c:pt idx="92">
                  <c:v>37803</c:v>
                </c:pt>
                <c:pt idx="93">
                  <c:v>37804</c:v>
                </c:pt>
                <c:pt idx="94">
                  <c:v>37805</c:v>
                </c:pt>
                <c:pt idx="95">
                  <c:v>37809</c:v>
                </c:pt>
                <c:pt idx="96">
                  <c:v>37810</c:v>
                </c:pt>
                <c:pt idx="97">
                  <c:v>37811</c:v>
                </c:pt>
                <c:pt idx="98">
                  <c:v>37812</c:v>
                </c:pt>
                <c:pt idx="99">
                  <c:v>37813</c:v>
                </c:pt>
                <c:pt idx="100">
                  <c:v>37816</c:v>
                </c:pt>
                <c:pt idx="101">
                  <c:v>37817</c:v>
                </c:pt>
                <c:pt idx="102">
                  <c:v>37818</c:v>
                </c:pt>
                <c:pt idx="103">
                  <c:v>37819</c:v>
                </c:pt>
                <c:pt idx="104">
                  <c:v>37820</c:v>
                </c:pt>
                <c:pt idx="105">
                  <c:v>37823</c:v>
                </c:pt>
                <c:pt idx="106">
                  <c:v>37824</c:v>
                </c:pt>
                <c:pt idx="107">
                  <c:v>37825</c:v>
                </c:pt>
                <c:pt idx="108">
                  <c:v>37826</c:v>
                </c:pt>
                <c:pt idx="109">
                  <c:v>37827</c:v>
                </c:pt>
                <c:pt idx="110">
                  <c:v>37830</c:v>
                </c:pt>
                <c:pt idx="111">
                  <c:v>37831</c:v>
                </c:pt>
                <c:pt idx="112">
                  <c:v>37832</c:v>
                </c:pt>
                <c:pt idx="113">
                  <c:v>37833</c:v>
                </c:pt>
                <c:pt idx="114">
                  <c:v>37834</c:v>
                </c:pt>
                <c:pt idx="115">
                  <c:v>37837</c:v>
                </c:pt>
                <c:pt idx="116">
                  <c:v>37838</c:v>
                </c:pt>
                <c:pt idx="117">
                  <c:v>37839</c:v>
                </c:pt>
                <c:pt idx="118">
                  <c:v>37840</c:v>
                </c:pt>
                <c:pt idx="119">
                  <c:v>37841</c:v>
                </c:pt>
                <c:pt idx="120">
                  <c:v>37844</c:v>
                </c:pt>
                <c:pt idx="121">
                  <c:v>37845</c:v>
                </c:pt>
                <c:pt idx="122">
                  <c:v>37846</c:v>
                </c:pt>
                <c:pt idx="123">
                  <c:v>37847</c:v>
                </c:pt>
                <c:pt idx="124">
                  <c:v>37848</c:v>
                </c:pt>
                <c:pt idx="125">
                  <c:v>37851</c:v>
                </c:pt>
                <c:pt idx="126">
                  <c:v>37852</c:v>
                </c:pt>
                <c:pt idx="127">
                  <c:v>37853</c:v>
                </c:pt>
                <c:pt idx="128">
                  <c:v>37854</c:v>
                </c:pt>
                <c:pt idx="129">
                  <c:v>37855</c:v>
                </c:pt>
                <c:pt idx="130">
                  <c:v>37858</c:v>
                </c:pt>
                <c:pt idx="131">
                  <c:v>37859</c:v>
                </c:pt>
                <c:pt idx="132">
                  <c:v>37860</c:v>
                </c:pt>
                <c:pt idx="133">
                  <c:v>37861</c:v>
                </c:pt>
                <c:pt idx="134">
                  <c:v>37862</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37981</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38006</c:v>
                </c:pt>
                <c:pt idx="232">
                  <c:v>38007</c:v>
                </c:pt>
                <c:pt idx="233">
                  <c:v>38008</c:v>
                </c:pt>
                <c:pt idx="234">
                  <c:v>38009</c:v>
                </c:pt>
                <c:pt idx="235">
                  <c:v>38012</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38089</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38139</c:v>
                </c:pt>
                <c:pt idx="324">
                  <c:v>38140</c:v>
                </c:pt>
                <c:pt idx="325">
                  <c:v>38141</c:v>
                </c:pt>
                <c:pt idx="326">
                  <c:v>38142</c:v>
                </c:pt>
                <c:pt idx="327">
                  <c:v>38145</c:v>
                </c:pt>
                <c:pt idx="328">
                  <c:v>38146</c:v>
                </c:pt>
                <c:pt idx="329">
                  <c:v>38147</c:v>
                </c:pt>
                <c:pt idx="330">
                  <c:v>38148</c:v>
                </c:pt>
                <c:pt idx="331">
                  <c:v>38152</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38174</c:v>
                </c:pt>
                <c:pt idx="347">
                  <c:v>38175</c:v>
                </c:pt>
                <c:pt idx="348">
                  <c:v>38176</c:v>
                </c:pt>
                <c:pt idx="349">
                  <c:v>38177</c:v>
                </c:pt>
                <c:pt idx="350">
                  <c:v>38180</c:v>
                </c:pt>
                <c:pt idx="351">
                  <c:v>38181</c:v>
                </c:pt>
                <c:pt idx="352">
                  <c:v>38182</c:v>
                </c:pt>
                <c:pt idx="353">
                  <c:v>38183</c:v>
                </c:pt>
                <c:pt idx="354">
                  <c:v>38184</c:v>
                </c:pt>
                <c:pt idx="355">
                  <c:v>38187</c:v>
                </c:pt>
                <c:pt idx="356">
                  <c:v>38188</c:v>
                </c:pt>
                <c:pt idx="357">
                  <c:v>38189</c:v>
                </c:pt>
                <c:pt idx="358">
                  <c:v>38190</c:v>
                </c:pt>
                <c:pt idx="359">
                  <c:v>38191</c:v>
                </c:pt>
                <c:pt idx="360">
                  <c:v>38194</c:v>
                </c:pt>
                <c:pt idx="361">
                  <c:v>38195</c:v>
                </c:pt>
                <c:pt idx="362">
                  <c:v>38196</c:v>
                </c:pt>
                <c:pt idx="363">
                  <c:v>38197</c:v>
                </c:pt>
                <c:pt idx="364">
                  <c:v>38198</c:v>
                </c:pt>
                <c:pt idx="365">
                  <c:v>38201</c:v>
                </c:pt>
                <c:pt idx="366">
                  <c:v>38202</c:v>
                </c:pt>
                <c:pt idx="367">
                  <c:v>38203</c:v>
                </c:pt>
                <c:pt idx="368">
                  <c:v>38204</c:v>
                </c:pt>
                <c:pt idx="369">
                  <c:v>38205</c:v>
                </c:pt>
                <c:pt idx="370">
                  <c:v>38208</c:v>
                </c:pt>
                <c:pt idx="371">
                  <c:v>38209</c:v>
                </c:pt>
                <c:pt idx="372">
                  <c:v>38210</c:v>
                </c:pt>
                <c:pt idx="373">
                  <c:v>38211</c:v>
                </c:pt>
                <c:pt idx="374">
                  <c:v>38212</c:v>
                </c:pt>
                <c:pt idx="375">
                  <c:v>38215</c:v>
                </c:pt>
                <c:pt idx="376">
                  <c:v>38216</c:v>
                </c:pt>
                <c:pt idx="377">
                  <c:v>38217</c:v>
                </c:pt>
                <c:pt idx="378">
                  <c:v>38218</c:v>
                </c:pt>
                <c:pt idx="379">
                  <c:v>38219</c:v>
                </c:pt>
                <c:pt idx="380">
                  <c:v>38222</c:v>
                </c:pt>
                <c:pt idx="381">
                  <c:v>38223</c:v>
                </c:pt>
                <c:pt idx="382">
                  <c:v>38224</c:v>
                </c:pt>
                <c:pt idx="383">
                  <c:v>38225</c:v>
                </c:pt>
                <c:pt idx="384">
                  <c:v>38226</c:v>
                </c:pt>
                <c:pt idx="385">
                  <c:v>38229</c:v>
                </c:pt>
                <c:pt idx="386">
                  <c:v>38230</c:v>
                </c:pt>
                <c:pt idx="387">
                  <c:v>38231</c:v>
                </c:pt>
                <c:pt idx="388">
                  <c:v>38232</c:v>
                </c:pt>
                <c:pt idx="389">
                  <c:v>38233</c:v>
                </c:pt>
                <c:pt idx="390">
                  <c:v>38237</c:v>
                </c:pt>
                <c:pt idx="391">
                  <c:v>38238</c:v>
                </c:pt>
                <c:pt idx="392">
                  <c:v>38239</c:v>
                </c:pt>
                <c:pt idx="393">
                  <c:v>38240</c:v>
                </c:pt>
                <c:pt idx="394">
                  <c:v>38243</c:v>
                </c:pt>
                <c:pt idx="395">
                  <c:v>38244</c:v>
                </c:pt>
                <c:pt idx="396">
                  <c:v>38245</c:v>
                </c:pt>
                <c:pt idx="397">
                  <c:v>38246</c:v>
                </c:pt>
                <c:pt idx="398">
                  <c:v>38247</c:v>
                </c:pt>
                <c:pt idx="399">
                  <c:v>38250</c:v>
                </c:pt>
                <c:pt idx="400">
                  <c:v>38251</c:v>
                </c:pt>
                <c:pt idx="401">
                  <c:v>38252</c:v>
                </c:pt>
                <c:pt idx="402">
                  <c:v>38253</c:v>
                </c:pt>
                <c:pt idx="403">
                  <c:v>38254</c:v>
                </c:pt>
                <c:pt idx="404">
                  <c:v>38257</c:v>
                </c:pt>
                <c:pt idx="405">
                  <c:v>38258</c:v>
                </c:pt>
                <c:pt idx="406">
                  <c:v>38259</c:v>
                </c:pt>
                <c:pt idx="407">
                  <c:v>38260</c:v>
                </c:pt>
                <c:pt idx="408">
                  <c:v>38261</c:v>
                </c:pt>
                <c:pt idx="409">
                  <c:v>38264</c:v>
                </c:pt>
                <c:pt idx="410">
                  <c:v>38265</c:v>
                </c:pt>
                <c:pt idx="411">
                  <c:v>38266</c:v>
                </c:pt>
                <c:pt idx="412">
                  <c:v>38267</c:v>
                </c:pt>
                <c:pt idx="413">
                  <c:v>38268</c:v>
                </c:pt>
                <c:pt idx="414">
                  <c:v>38271</c:v>
                </c:pt>
                <c:pt idx="415">
                  <c:v>38272</c:v>
                </c:pt>
                <c:pt idx="416">
                  <c:v>38273</c:v>
                </c:pt>
                <c:pt idx="417">
                  <c:v>38274</c:v>
                </c:pt>
                <c:pt idx="418">
                  <c:v>38275</c:v>
                </c:pt>
                <c:pt idx="419">
                  <c:v>38278</c:v>
                </c:pt>
                <c:pt idx="420">
                  <c:v>38279</c:v>
                </c:pt>
                <c:pt idx="421">
                  <c:v>38280</c:v>
                </c:pt>
                <c:pt idx="422">
                  <c:v>38281</c:v>
                </c:pt>
                <c:pt idx="423">
                  <c:v>38282</c:v>
                </c:pt>
                <c:pt idx="424">
                  <c:v>38285</c:v>
                </c:pt>
                <c:pt idx="425">
                  <c:v>38286</c:v>
                </c:pt>
                <c:pt idx="426">
                  <c:v>38287</c:v>
                </c:pt>
                <c:pt idx="427">
                  <c:v>38288</c:v>
                </c:pt>
                <c:pt idx="428">
                  <c:v>38289</c:v>
                </c:pt>
                <c:pt idx="429">
                  <c:v>38292</c:v>
                </c:pt>
                <c:pt idx="430">
                  <c:v>38293</c:v>
                </c:pt>
                <c:pt idx="431">
                  <c:v>38294</c:v>
                </c:pt>
                <c:pt idx="432">
                  <c:v>38295</c:v>
                </c:pt>
                <c:pt idx="433">
                  <c:v>38296</c:v>
                </c:pt>
                <c:pt idx="434">
                  <c:v>38299</c:v>
                </c:pt>
                <c:pt idx="435">
                  <c:v>38300</c:v>
                </c:pt>
                <c:pt idx="436">
                  <c:v>38301</c:v>
                </c:pt>
                <c:pt idx="437">
                  <c:v>38302</c:v>
                </c:pt>
                <c:pt idx="438">
                  <c:v>38303</c:v>
                </c:pt>
                <c:pt idx="439">
                  <c:v>38306</c:v>
                </c:pt>
                <c:pt idx="440">
                  <c:v>38307</c:v>
                </c:pt>
                <c:pt idx="441">
                  <c:v>38308</c:v>
                </c:pt>
                <c:pt idx="442">
                  <c:v>38309</c:v>
                </c:pt>
                <c:pt idx="443">
                  <c:v>38310</c:v>
                </c:pt>
                <c:pt idx="444">
                  <c:v>38313</c:v>
                </c:pt>
                <c:pt idx="445">
                  <c:v>38314</c:v>
                </c:pt>
                <c:pt idx="446">
                  <c:v>38315</c:v>
                </c:pt>
                <c:pt idx="447">
                  <c:v>38317</c:v>
                </c:pt>
                <c:pt idx="448">
                  <c:v>38320</c:v>
                </c:pt>
                <c:pt idx="449">
                  <c:v>38321</c:v>
                </c:pt>
                <c:pt idx="450">
                  <c:v>38322</c:v>
                </c:pt>
                <c:pt idx="451">
                  <c:v>38323</c:v>
                </c:pt>
                <c:pt idx="452">
                  <c:v>38324</c:v>
                </c:pt>
                <c:pt idx="453">
                  <c:v>38327</c:v>
                </c:pt>
                <c:pt idx="454">
                  <c:v>38328</c:v>
                </c:pt>
                <c:pt idx="455">
                  <c:v>38329</c:v>
                </c:pt>
                <c:pt idx="456">
                  <c:v>38330</c:v>
                </c:pt>
                <c:pt idx="457">
                  <c:v>38331</c:v>
                </c:pt>
                <c:pt idx="458">
                  <c:v>38334</c:v>
                </c:pt>
                <c:pt idx="459">
                  <c:v>38335</c:v>
                </c:pt>
                <c:pt idx="460">
                  <c:v>38336</c:v>
                </c:pt>
                <c:pt idx="461">
                  <c:v>38337</c:v>
                </c:pt>
                <c:pt idx="462">
                  <c:v>38338</c:v>
                </c:pt>
                <c:pt idx="463">
                  <c:v>38341</c:v>
                </c:pt>
                <c:pt idx="464">
                  <c:v>38342</c:v>
                </c:pt>
                <c:pt idx="465">
                  <c:v>38343</c:v>
                </c:pt>
                <c:pt idx="466">
                  <c:v>38344</c:v>
                </c:pt>
                <c:pt idx="467">
                  <c:v>38348</c:v>
                </c:pt>
                <c:pt idx="468">
                  <c:v>38349</c:v>
                </c:pt>
                <c:pt idx="469">
                  <c:v>38350</c:v>
                </c:pt>
                <c:pt idx="470">
                  <c:v>38351</c:v>
                </c:pt>
                <c:pt idx="471">
                  <c:v>38352</c:v>
                </c:pt>
                <c:pt idx="472">
                  <c:v>38355</c:v>
                </c:pt>
                <c:pt idx="473">
                  <c:v>38356</c:v>
                </c:pt>
                <c:pt idx="474">
                  <c:v>38357</c:v>
                </c:pt>
                <c:pt idx="475">
                  <c:v>38358</c:v>
                </c:pt>
                <c:pt idx="476">
                  <c:v>38359</c:v>
                </c:pt>
                <c:pt idx="477">
                  <c:v>38362</c:v>
                </c:pt>
                <c:pt idx="478">
                  <c:v>38363</c:v>
                </c:pt>
                <c:pt idx="479">
                  <c:v>38364</c:v>
                </c:pt>
                <c:pt idx="480">
                  <c:v>38365</c:v>
                </c:pt>
                <c:pt idx="481">
                  <c:v>38366</c:v>
                </c:pt>
                <c:pt idx="482">
                  <c:v>38370</c:v>
                </c:pt>
                <c:pt idx="483">
                  <c:v>38371</c:v>
                </c:pt>
                <c:pt idx="484">
                  <c:v>38372</c:v>
                </c:pt>
                <c:pt idx="485">
                  <c:v>38373</c:v>
                </c:pt>
                <c:pt idx="486">
                  <c:v>38376</c:v>
                </c:pt>
                <c:pt idx="487">
                  <c:v>38377</c:v>
                </c:pt>
                <c:pt idx="488">
                  <c:v>38378</c:v>
                </c:pt>
                <c:pt idx="489">
                  <c:v>38379</c:v>
                </c:pt>
                <c:pt idx="490">
                  <c:v>38380</c:v>
                </c:pt>
                <c:pt idx="491">
                  <c:v>38383</c:v>
                </c:pt>
                <c:pt idx="492">
                  <c:v>38384</c:v>
                </c:pt>
                <c:pt idx="493">
                  <c:v>38385</c:v>
                </c:pt>
                <c:pt idx="494">
                  <c:v>38386</c:v>
                </c:pt>
                <c:pt idx="495">
                  <c:v>38387</c:v>
                </c:pt>
                <c:pt idx="496">
                  <c:v>38390</c:v>
                </c:pt>
                <c:pt idx="497">
                  <c:v>38391</c:v>
                </c:pt>
                <c:pt idx="498">
                  <c:v>38392</c:v>
                </c:pt>
                <c:pt idx="499">
                  <c:v>38393</c:v>
                </c:pt>
                <c:pt idx="500">
                  <c:v>38394</c:v>
                </c:pt>
                <c:pt idx="501">
                  <c:v>38397</c:v>
                </c:pt>
                <c:pt idx="502">
                  <c:v>38398</c:v>
                </c:pt>
                <c:pt idx="503">
                  <c:v>38399</c:v>
                </c:pt>
                <c:pt idx="504">
                  <c:v>38400</c:v>
                </c:pt>
                <c:pt idx="505">
                  <c:v>38401</c:v>
                </c:pt>
                <c:pt idx="506">
                  <c:v>38405</c:v>
                </c:pt>
                <c:pt idx="507">
                  <c:v>38406</c:v>
                </c:pt>
                <c:pt idx="508">
                  <c:v>38407</c:v>
                </c:pt>
                <c:pt idx="509">
                  <c:v>38408</c:v>
                </c:pt>
                <c:pt idx="510">
                  <c:v>38411</c:v>
                </c:pt>
                <c:pt idx="511">
                  <c:v>38412</c:v>
                </c:pt>
                <c:pt idx="512">
                  <c:v>38413</c:v>
                </c:pt>
                <c:pt idx="513">
                  <c:v>38414</c:v>
                </c:pt>
                <c:pt idx="514">
                  <c:v>38415</c:v>
                </c:pt>
                <c:pt idx="515">
                  <c:v>38418</c:v>
                </c:pt>
                <c:pt idx="516">
                  <c:v>38419</c:v>
                </c:pt>
                <c:pt idx="517">
                  <c:v>38420</c:v>
                </c:pt>
                <c:pt idx="518">
                  <c:v>38421</c:v>
                </c:pt>
                <c:pt idx="519">
                  <c:v>38422</c:v>
                </c:pt>
                <c:pt idx="520">
                  <c:v>38425</c:v>
                </c:pt>
                <c:pt idx="521">
                  <c:v>38426</c:v>
                </c:pt>
                <c:pt idx="522">
                  <c:v>38427</c:v>
                </c:pt>
                <c:pt idx="523">
                  <c:v>38428</c:v>
                </c:pt>
                <c:pt idx="524">
                  <c:v>38429</c:v>
                </c:pt>
                <c:pt idx="525">
                  <c:v>38432</c:v>
                </c:pt>
                <c:pt idx="526">
                  <c:v>38433</c:v>
                </c:pt>
                <c:pt idx="527">
                  <c:v>38434</c:v>
                </c:pt>
                <c:pt idx="528">
                  <c:v>38435</c:v>
                </c:pt>
                <c:pt idx="529">
                  <c:v>38439</c:v>
                </c:pt>
                <c:pt idx="530">
                  <c:v>38440</c:v>
                </c:pt>
                <c:pt idx="531">
                  <c:v>38441</c:v>
                </c:pt>
                <c:pt idx="532">
                  <c:v>38442</c:v>
                </c:pt>
                <c:pt idx="533">
                  <c:v>38443</c:v>
                </c:pt>
                <c:pt idx="534">
                  <c:v>38446</c:v>
                </c:pt>
                <c:pt idx="535">
                  <c:v>38447</c:v>
                </c:pt>
                <c:pt idx="536">
                  <c:v>38448</c:v>
                </c:pt>
                <c:pt idx="537">
                  <c:v>38449</c:v>
                </c:pt>
                <c:pt idx="538">
                  <c:v>38450</c:v>
                </c:pt>
                <c:pt idx="539">
                  <c:v>38453</c:v>
                </c:pt>
                <c:pt idx="540">
                  <c:v>38454</c:v>
                </c:pt>
                <c:pt idx="541">
                  <c:v>38455</c:v>
                </c:pt>
                <c:pt idx="542">
                  <c:v>38456</c:v>
                </c:pt>
                <c:pt idx="543">
                  <c:v>38457</c:v>
                </c:pt>
                <c:pt idx="544">
                  <c:v>38460</c:v>
                </c:pt>
                <c:pt idx="545">
                  <c:v>38461</c:v>
                </c:pt>
                <c:pt idx="546">
                  <c:v>38462</c:v>
                </c:pt>
                <c:pt idx="547">
                  <c:v>38463</c:v>
                </c:pt>
                <c:pt idx="548">
                  <c:v>38464</c:v>
                </c:pt>
                <c:pt idx="549">
                  <c:v>38467</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38503</c:v>
                </c:pt>
                <c:pt idx="575">
                  <c:v>38504</c:v>
                </c:pt>
                <c:pt idx="576">
                  <c:v>38505</c:v>
                </c:pt>
                <c:pt idx="577">
                  <c:v>38506</c:v>
                </c:pt>
                <c:pt idx="578">
                  <c:v>38509</c:v>
                </c:pt>
                <c:pt idx="579">
                  <c:v>38510</c:v>
                </c:pt>
                <c:pt idx="580">
                  <c:v>38511</c:v>
                </c:pt>
                <c:pt idx="581">
                  <c:v>38512</c:v>
                </c:pt>
                <c:pt idx="582">
                  <c:v>38513</c:v>
                </c:pt>
                <c:pt idx="583">
                  <c:v>38516</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38538</c:v>
                </c:pt>
                <c:pt idx="599">
                  <c:v>38539</c:v>
                </c:pt>
                <c:pt idx="600">
                  <c:v>38540</c:v>
                </c:pt>
                <c:pt idx="601">
                  <c:v>38541</c:v>
                </c:pt>
                <c:pt idx="602">
                  <c:v>38544</c:v>
                </c:pt>
                <c:pt idx="603">
                  <c:v>38545</c:v>
                </c:pt>
                <c:pt idx="604">
                  <c:v>38546</c:v>
                </c:pt>
                <c:pt idx="605">
                  <c:v>38547</c:v>
                </c:pt>
                <c:pt idx="606">
                  <c:v>38548</c:v>
                </c:pt>
                <c:pt idx="607">
                  <c:v>38551</c:v>
                </c:pt>
                <c:pt idx="608">
                  <c:v>38552</c:v>
                </c:pt>
                <c:pt idx="609">
                  <c:v>38553</c:v>
                </c:pt>
                <c:pt idx="610">
                  <c:v>38554</c:v>
                </c:pt>
                <c:pt idx="611">
                  <c:v>38555</c:v>
                </c:pt>
                <c:pt idx="612">
                  <c:v>38558</c:v>
                </c:pt>
                <c:pt idx="613">
                  <c:v>38559</c:v>
                </c:pt>
                <c:pt idx="614">
                  <c:v>38560</c:v>
                </c:pt>
                <c:pt idx="615">
                  <c:v>38561</c:v>
                </c:pt>
                <c:pt idx="616">
                  <c:v>38562</c:v>
                </c:pt>
                <c:pt idx="617">
                  <c:v>38565</c:v>
                </c:pt>
                <c:pt idx="618">
                  <c:v>38566</c:v>
                </c:pt>
                <c:pt idx="619">
                  <c:v>38567</c:v>
                </c:pt>
                <c:pt idx="620">
                  <c:v>38568</c:v>
                </c:pt>
                <c:pt idx="621">
                  <c:v>38569</c:v>
                </c:pt>
                <c:pt idx="622">
                  <c:v>38572</c:v>
                </c:pt>
                <c:pt idx="623">
                  <c:v>38573</c:v>
                </c:pt>
                <c:pt idx="624">
                  <c:v>38574</c:v>
                </c:pt>
                <c:pt idx="625">
                  <c:v>38575</c:v>
                </c:pt>
                <c:pt idx="626">
                  <c:v>38576</c:v>
                </c:pt>
                <c:pt idx="627">
                  <c:v>38579</c:v>
                </c:pt>
                <c:pt idx="628">
                  <c:v>38580</c:v>
                </c:pt>
                <c:pt idx="629">
                  <c:v>38581</c:v>
                </c:pt>
                <c:pt idx="630">
                  <c:v>38582</c:v>
                </c:pt>
                <c:pt idx="631">
                  <c:v>38583</c:v>
                </c:pt>
                <c:pt idx="632">
                  <c:v>38586</c:v>
                </c:pt>
                <c:pt idx="633">
                  <c:v>38587</c:v>
                </c:pt>
                <c:pt idx="634">
                  <c:v>38588</c:v>
                </c:pt>
                <c:pt idx="635">
                  <c:v>38589</c:v>
                </c:pt>
                <c:pt idx="636">
                  <c:v>38590</c:v>
                </c:pt>
                <c:pt idx="637">
                  <c:v>38593</c:v>
                </c:pt>
                <c:pt idx="638">
                  <c:v>38594</c:v>
                </c:pt>
                <c:pt idx="639">
                  <c:v>38595</c:v>
                </c:pt>
                <c:pt idx="640">
                  <c:v>38596</c:v>
                </c:pt>
                <c:pt idx="641">
                  <c:v>38597</c:v>
                </c:pt>
                <c:pt idx="642">
                  <c:v>38601</c:v>
                </c:pt>
                <c:pt idx="643">
                  <c:v>38602</c:v>
                </c:pt>
                <c:pt idx="644">
                  <c:v>38603</c:v>
                </c:pt>
                <c:pt idx="645">
                  <c:v>38604</c:v>
                </c:pt>
                <c:pt idx="646">
                  <c:v>38607</c:v>
                </c:pt>
                <c:pt idx="647">
                  <c:v>38608</c:v>
                </c:pt>
                <c:pt idx="648">
                  <c:v>38609</c:v>
                </c:pt>
                <c:pt idx="649">
                  <c:v>38610</c:v>
                </c:pt>
                <c:pt idx="650">
                  <c:v>38611</c:v>
                </c:pt>
                <c:pt idx="651">
                  <c:v>38614</c:v>
                </c:pt>
                <c:pt idx="652">
                  <c:v>38615</c:v>
                </c:pt>
                <c:pt idx="653">
                  <c:v>38616</c:v>
                </c:pt>
                <c:pt idx="654">
                  <c:v>38617</c:v>
                </c:pt>
                <c:pt idx="655">
                  <c:v>38618</c:v>
                </c:pt>
                <c:pt idx="656">
                  <c:v>38621</c:v>
                </c:pt>
                <c:pt idx="657">
                  <c:v>38622</c:v>
                </c:pt>
                <c:pt idx="658">
                  <c:v>38623</c:v>
                </c:pt>
                <c:pt idx="659">
                  <c:v>38624</c:v>
                </c:pt>
                <c:pt idx="660">
                  <c:v>38625</c:v>
                </c:pt>
                <c:pt idx="661">
                  <c:v>38628</c:v>
                </c:pt>
                <c:pt idx="662">
                  <c:v>38629</c:v>
                </c:pt>
                <c:pt idx="663">
                  <c:v>38630</c:v>
                </c:pt>
                <c:pt idx="664">
                  <c:v>38631</c:v>
                </c:pt>
                <c:pt idx="665">
                  <c:v>38632</c:v>
                </c:pt>
                <c:pt idx="666">
                  <c:v>38635</c:v>
                </c:pt>
                <c:pt idx="667">
                  <c:v>38636</c:v>
                </c:pt>
                <c:pt idx="668">
                  <c:v>38637</c:v>
                </c:pt>
                <c:pt idx="669">
                  <c:v>38638</c:v>
                </c:pt>
                <c:pt idx="670">
                  <c:v>38639</c:v>
                </c:pt>
                <c:pt idx="671">
                  <c:v>38642</c:v>
                </c:pt>
                <c:pt idx="672">
                  <c:v>38643</c:v>
                </c:pt>
                <c:pt idx="673">
                  <c:v>38644</c:v>
                </c:pt>
                <c:pt idx="674">
                  <c:v>38645</c:v>
                </c:pt>
                <c:pt idx="675">
                  <c:v>38646</c:v>
                </c:pt>
                <c:pt idx="676">
                  <c:v>38649</c:v>
                </c:pt>
                <c:pt idx="677">
                  <c:v>38650</c:v>
                </c:pt>
                <c:pt idx="678">
                  <c:v>38651</c:v>
                </c:pt>
                <c:pt idx="679">
                  <c:v>38652</c:v>
                </c:pt>
                <c:pt idx="680">
                  <c:v>38653</c:v>
                </c:pt>
                <c:pt idx="681">
                  <c:v>38656</c:v>
                </c:pt>
                <c:pt idx="682">
                  <c:v>38657</c:v>
                </c:pt>
                <c:pt idx="683">
                  <c:v>38658</c:v>
                </c:pt>
                <c:pt idx="684">
                  <c:v>38659</c:v>
                </c:pt>
                <c:pt idx="685">
                  <c:v>38660</c:v>
                </c:pt>
                <c:pt idx="686">
                  <c:v>38663</c:v>
                </c:pt>
                <c:pt idx="687">
                  <c:v>38664</c:v>
                </c:pt>
                <c:pt idx="688">
                  <c:v>38665</c:v>
                </c:pt>
                <c:pt idx="689">
                  <c:v>38666</c:v>
                </c:pt>
                <c:pt idx="690">
                  <c:v>38667</c:v>
                </c:pt>
                <c:pt idx="691">
                  <c:v>38670</c:v>
                </c:pt>
                <c:pt idx="692">
                  <c:v>38671</c:v>
                </c:pt>
                <c:pt idx="693">
                  <c:v>38672</c:v>
                </c:pt>
                <c:pt idx="694">
                  <c:v>38673</c:v>
                </c:pt>
                <c:pt idx="695">
                  <c:v>38674</c:v>
                </c:pt>
                <c:pt idx="696">
                  <c:v>38677</c:v>
                </c:pt>
                <c:pt idx="697">
                  <c:v>38678</c:v>
                </c:pt>
                <c:pt idx="698">
                  <c:v>38679</c:v>
                </c:pt>
                <c:pt idx="699">
                  <c:v>38681</c:v>
                </c:pt>
                <c:pt idx="700">
                  <c:v>38684</c:v>
                </c:pt>
                <c:pt idx="701">
                  <c:v>38685</c:v>
                </c:pt>
                <c:pt idx="702">
                  <c:v>38686</c:v>
                </c:pt>
                <c:pt idx="703">
                  <c:v>38687</c:v>
                </c:pt>
                <c:pt idx="704">
                  <c:v>38688</c:v>
                </c:pt>
                <c:pt idx="705">
                  <c:v>38691</c:v>
                </c:pt>
                <c:pt idx="706">
                  <c:v>38692</c:v>
                </c:pt>
                <c:pt idx="707">
                  <c:v>38693</c:v>
                </c:pt>
                <c:pt idx="708">
                  <c:v>38694</c:v>
                </c:pt>
                <c:pt idx="709">
                  <c:v>38695</c:v>
                </c:pt>
                <c:pt idx="710">
                  <c:v>38698</c:v>
                </c:pt>
                <c:pt idx="711">
                  <c:v>38699</c:v>
                </c:pt>
                <c:pt idx="712">
                  <c:v>38700</c:v>
                </c:pt>
                <c:pt idx="713">
                  <c:v>38701</c:v>
                </c:pt>
                <c:pt idx="714">
                  <c:v>38702</c:v>
                </c:pt>
                <c:pt idx="715">
                  <c:v>38705</c:v>
                </c:pt>
                <c:pt idx="716">
                  <c:v>38706</c:v>
                </c:pt>
                <c:pt idx="717">
                  <c:v>38707</c:v>
                </c:pt>
                <c:pt idx="718">
                  <c:v>38708</c:v>
                </c:pt>
                <c:pt idx="719">
                  <c:v>38709</c:v>
                </c:pt>
                <c:pt idx="720">
                  <c:v>38713</c:v>
                </c:pt>
                <c:pt idx="721">
                  <c:v>38714</c:v>
                </c:pt>
                <c:pt idx="722">
                  <c:v>38715</c:v>
                </c:pt>
                <c:pt idx="723">
                  <c:v>38716</c:v>
                </c:pt>
                <c:pt idx="724">
                  <c:v>38720</c:v>
                </c:pt>
                <c:pt idx="725">
                  <c:v>38721</c:v>
                </c:pt>
                <c:pt idx="726">
                  <c:v>38722</c:v>
                </c:pt>
                <c:pt idx="727">
                  <c:v>38723</c:v>
                </c:pt>
                <c:pt idx="728">
                  <c:v>38726</c:v>
                </c:pt>
                <c:pt idx="729">
                  <c:v>38727</c:v>
                </c:pt>
                <c:pt idx="730">
                  <c:v>38728</c:v>
                </c:pt>
                <c:pt idx="731">
                  <c:v>38729</c:v>
                </c:pt>
                <c:pt idx="732">
                  <c:v>38730</c:v>
                </c:pt>
                <c:pt idx="733">
                  <c:v>38734</c:v>
                </c:pt>
                <c:pt idx="734">
                  <c:v>38735</c:v>
                </c:pt>
                <c:pt idx="735">
                  <c:v>38736</c:v>
                </c:pt>
                <c:pt idx="736">
                  <c:v>38737</c:v>
                </c:pt>
                <c:pt idx="737">
                  <c:v>38740</c:v>
                </c:pt>
                <c:pt idx="738">
                  <c:v>38741</c:v>
                </c:pt>
                <c:pt idx="739">
                  <c:v>38742</c:v>
                </c:pt>
                <c:pt idx="740">
                  <c:v>38743</c:v>
                </c:pt>
                <c:pt idx="741">
                  <c:v>38744</c:v>
                </c:pt>
                <c:pt idx="742">
                  <c:v>38747</c:v>
                </c:pt>
                <c:pt idx="743">
                  <c:v>38748</c:v>
                </c:pt>
                <c:pt idx="744">
                  <c:v>38749</c:v>
                </c:pt>
                <c:pt idx="745">
                  <c:v>38750</c:v>
                </c:pt>
                <c:pt idx="746">
                  <c:v>38751</c:v>
                </c:pt>
                <c:pt idx="747">
                  <c:v>38754</c:v>
                </c:pt>
                <c:pt idx="748">
                  <c:v>38755</c:v>
                </c:pt>
                <c:pt idx="749">
                  <c:v>38756</c:v>
                </c:pt>
                <c:pt idx="750">
                  <c:v>38757</c:v>
                </c:pt>
                <c:pt idx="751">
                  <c:v>38758</c:v>
                </c:pt>
                <c:pt idx="752">
                  <c:v>38761</c:v>
                </c:pt>
                <c:pt idx="753">
                  <c:v>38762</c:v>
                </c:pt>
                <c:pt idx="754">
                  <c:v>38763</c:v>
                </c:pt>
                <c:pt idx="755">
                  <c:v>38764</c:v>
                </c:pt>
                <c:pt idx="756">
                  <c:v>38765</c:v>
                </c:pt>
                <c:pt idx="757">
                  <c:v>38769</c:v>
                </c:pt>
                <c:pt idx="758">
                  <c:v>38770</c:v>
                </c:pt>
                <c:pt idx="759">
                  <c:v>38771</c:v>
                </c:pt>
                <c:pt idx="760">
                  <c:v>38772</c:v>
                </c:pt>
                <c:pt idx="761">
                  <c:v>38775</c:v>
                </c:pt>
                <c:pt idx="762">
                  <c:v>38776</c:v>
                </c:pt>
                <c:pt idx="763">
                  <c:v>38777</c:v>
                </c:pt>
                <c:pt idx="764">
                  <c:v>38778</c:v>
                </c:pt>
                <c:pt idx="765">
                  <c:v>38779</c:v>
                </c:pt>
                <c:pt idx="766">
                  <c:v>38782</c:v>
                </c:pt>
                <c:pt idx="767">
                  <c:v>38783</c:v>
                </c:pt>
                <c:pt idx="768">
                  <c:v>38784</c:v>
                </c:pt>
                <c:pt idx="769">
                  <c:v>38785</c:v>
                </c:pt>
                <c:pt idx="770">
                  <c:v>38786</c:v>
                </c:pt>
                <c:pt idx="771">
                  <c:v>38789</c:v>
                </c:pt>
                <c:pt idx="772">
                  <c:v>38790</c:v>
                </c:pt>
                <c:pt idx="773">
                  <c:v>38791</c:v>
                </c:pt>
                <c:pt idx="774">
                  <c:v>38792</c:v>
                </c:pt>
                <c:pt idx="775">
                  <c:v>38793</c:v>
                </c:pt>
                <c:pt idx="776">
                  <c:v>38796</c:v>
                </c:pt>
                <c:pt idx="777">
                  <c:v>38797</c:v>
                </c:pt>
                <c:pt idx="778">
                  <c:v>38798</c:v>
                </c:pt>
                <c:pt idx="779">
                  <c:v>38799</c:v>
                </c:pt>
                <c:pt idx="780">
                  <c:v>38800</c:v>
                </c:pt>
                <c:pt idx="781">
                  <c:v>38803</c:v>
                </c:pt>
                <c:pt idx="782">
                  <c:v>38804</c:v>
                </c:pt>
                <c:pt idx="783">
                  <c:v>38805</c:v>
                </c:pt>
                <c:pt idx="784">
                  <c:v>38806</c:v>
                </c:pt>
                <c:pt idx="785">
                  <c:v>38807</c:v>
                </c:pt>
                <c:pt idx="786">
                  <c:v>38810</c:v>
                </c:pt>
                <c:pt idx="787">
                  <c:v>38811</c:v>
                </c:pt>
                <c:pt idx="788">
                  <c:v>38812</c:v>
                </c:pt>
                <c:pt idx="789">
                  <c:v>38813</c:v>
                </c:pt>
                <c:pt idx="790">
                  <c:v>38814</c:v>
                </c:pt>
                <c:pt idx="791">
                  <c:v>38817</c:v>
                </c:pt>
                <c:pt idx="792">
                  <c:v>38818</c:v>
                </c:pt>
                <c:pt idx="793">
                  <c:v>38819</c:v>
                </c:pt>
                <c:pt idx="794">
                  <c:v>38820</c:v>
                </c:pt>
                <c:pt idx="795">
                  <c:v>38824</c:v>
                </c:pt>
                <c:pt idx="796">
                  <c:v>38825</c:v>
                </c:pt>
                <c:pt idx="797">
                  <c:v>38826</c:v>
                </c:pt>
                <c:pt idx="798">
                  <c:v>38827</c:v>
                </c:pt>
                <c:pt idx="799">
                  <c:v>38828</c:v>
                </c:pt>
                <c:pt idx="800">
                  <c:v>38831</c:v>
                </c:pt>
                <c:pt idx="801">
                  <c:v>38832</c:v>
                </c:pt>
                <c:pt idx="802">
                  <c:v>38833</c:v>
                </c:pt>
                <c:pt idx="803">
                  <c:v>38834</c:v>
                </c:pt>
                <c:pt idx="804">
                  <c:v>38835</c:v>
                </c:pt>
                <c:pt idx="805">
                  <c:v>38838</c:v>
                </c:pt>
                <c:pt idx="806">
                  <c:v>38839</c:v>
                </c:pt>
                <c:pt idx="807">
                  <c:v>38840</c:v>
                </c:pt>
                <c:pt idx="808">
                  <c:v>38841</c:v>
                </c:pt>
                <c:pt idx="809">
                  <c:v>38842</c:v>
                </c:pt>
                <c:pt idx="810">
                  <c:v>38845</c:v>
                </c:pt>
                <c:pt idx="811">
                  <c:v>38846</c:v>
                </c:pt>
                <c:pt idx="812">
                  <c:v>38847</c:v>
                </c:pt>
                <c:pt idx="813">
                  <c:v>38848</c:v>
                </c:pt>
                <c:pt idx="814">
                  <c:v>38849</c:v>
                </c:pt>
                <c:pt idx="815">
                  <c:v>38852</c:v>
                </c:pt>
                <c:pt idx="816">
                  <c:v>38853</c:v>
                </c:pt>
                <c:pt idx="817">
                  <c:v>38854</c:v>
                </c:pt>
                <c:pt idx="818">
                  <c:v>38855</c:v>
                </c:pt>
                <c:pt idx="819">
                  <c:v>38856</c:v>
                </c:pt>
                <c:pt idx="820">
                  <c:v>38859</c:v>
                </c:pt>
                <c:pt idx="821">
                  <c:v>38860</c:v>
                </c:pt>
                <c:pt idx="822">
                  <c:v>38861</c:v>
                </c:pt>
                <c:pt idx="823">
                  <c:v>38862</c:v>
                </c:pt>
                <c:pt idx="824">
                  <c:v>38863</c:v>
                </c:pt>
                <c:pt idx="825">
                  <c:v>38867</c:v>
                </c:pt>
                <c:pt idx="826">
                  <c:v>38868</c:v>
                </c:pt>
                <c:pt idx="827">
                  <c:v>38869</c:v>
                </c:pt>
                <c:pt idx="828">
                  <c:v>38870</c:v>
                </c:pt>
                <c:pt idx="829">
                  <c:v>38873</c:v>
                </c:pt>
                <c:pt idx="830">
                  <c:v>38874</c:v>
                </c:pt>
                <c:pt idx="831">
                  <c:v>38875</c:v>
                </c:pt>
                <c:pt idx="832">
                  <c:v>38876</c:v>
                </c:pt>
                <c:pt idx="833">
                  <c:v>38877</c:v>
                </c:pt>
                <c:pt idx="834">
                  <c:v>38880</c:v>
                </c:pt>
                <c:pt idx="835">
                  <c:v>38881</c:v>
                </c:pt>
                <c:pt idx="836">
                  <c:v>38882</c:v>
                </c:pt>
                <c:pt idx="837">
                  <c:v>38883</c:v>
                </c:pt>
                <c:pt idx="838">
                  <c:v>38884</c:v>
                </c:pt>
                <c:pt idx="839">
                  <c:v>38887</c:v>
                </c:pt>
                <c:pt idx="840">
                  <c:v>38888</c:v>
                </c:pt>
                <c:pt idx="841">
                  <c:v>38889</c:v>
                </c:pt>
                <c:pt idx="842">
                  <c:v>38890</c:v>
                </c:pt>
                <c:pt idx="843">
                  <c:v>38891</c:v>
                </c:pt>
                <c:pt idx="844">
                  <c:v>38894</c:v>
                </c:pt>
                <c:pt idx="845">
                  <c:v>38895</c:v>
                </c:pt>
                <c:pt idx="846">
                  <c:v>38896</c:v>
                </c:pt>
                <c:pt idx="847">
                  <c:v>38897</c:v>
                </c:pt>
                <c:pt idx="848">
                  <c:v>38898</c:v>
                </c:pt>
                <c:pt idx="849">
                  <c:v>38901</c:v>
                </c:pt>
                <c:pt idx="850">
                  <c:v>38903</c:v>
                </c:pt>
                <c:pt idx="851">
                  <c:v>38904</c:v>
                </c:pt>
                <c:pt idx="852">
                  <c:v>38905</c:v>
                </c:pt>
                <c:pt idx="853">
                  <c:v>38908</c:v>
                </c:pt>
                <c:pt idx="854">
                  <c:v>38909</c:v>
                </c:pt>
                <c:pt idx="855">
                  <c:v>38910</c:v>
                </c:pt>
                <c:pt idx="856">
                  <c:v>38911</c:v>
                </c:pt>
                <c:pt idx="857">
                  <c:v>38912</c:v>
                </c:pt>
                <c:pt idx="858">
                  <c:v>38915</c:v>
                </c:pt>
                <c:pt idx="859">
                  <c:v>38916</c:v>
                </c:pt>
                <c:pt idx="860">
                  <c:v>38917</c:v>
                </c:pt>
                <c:pt idx="861">
                  <c:v>38918</c:v>
                </c:pt>
                <c:pt idx="862">
                  <c:v>38919</c:v>
                </c:pt>
                <c:pt idx="863">
                  <c:v>38922</c:v>
                </c:pt>
                <c:pt idx="864">
                  <c:v>38923</c:v>
                </c:pt>
                <c:pt idx="865">
                  <c:v>38924</c:v>
                </c:pt>
                <c:pt idx="866">
                  <c:v>38925</c:v>
                </c:pt>
                <c:pt idx="867">
                  <c:v>38926</c:v>
                </c:pt>
                <c:pt idx="868">
                  <c:v>38929</c:v>
                </c:pt>
                <c:pt idx="869">
                  <c:v>38930</c:v>
                </c:pt>
                <c:pt idx="870">
                  <c:v>38931</c:v>
                </c:pt>
                <c:pt idx="871">
                  <c:v>38932</c:v>
                </c:pt>
                <c:pt idx="872">
                  <c:v>38933</c:v>
                </c:pt>
                <c:pt idx="873">
                  <c:v>38936</c:v>
                </c:pt>
                <c:pt idx="874">
                  <c:v>38937</c:v>
                </c:pt>
                <c:pt idx="875">
                  <c:v>38938</c:v>
                </c:pt>
                <c:pt idx="876">
                  <c:v>38939</c:v>
                </c:pt>
                <c:pt idx="877">
                  <c:v>38940</c:v>
                </c:pt>
                <c:pt idx="878">
                  <c:v>38943</c:v>
                </c:pt>
                <c:pt idx="879">
                  <c:v>38944</c:v>
                </c:pt>
                <c:pt idx="880">
                  <c:v>38945</c:v>
                </c:pt>
                <c:pt idx="881">
                  <c:v>38946</c:v>
                </c:pt>
                <c:pt idx="882">
                  <c:v>38947</c:v>
                </c:pt>
                <c:pt idx="883">
                  <c:v>38950</c:v>
                </c:pt>
                <c:pt idx="884">
                  <c:v>38951</c:v>
                </c:pt>
                <c:pt idx="885">
                  <c:v>38952</c:v>
                </c:pt>
                <c:pt idx="886">
                  <c:v>38953</c:v>
                </c:pt>
                <c:pt idx="887">
                  <c:v>38954</c:v>
                </c:pt>
                <c:pt idx="888">
                  <c:v>38957</c:v>
                </c:pt>
                <c:pt idx="889">
                  <c:v>38958</c:v>
                </c:pt>
                <c:pt idx="890">
                  <c:v>38959</c:v>
                </c:pt>
                <c:pt idx="891">
                  <c:v>38960</c:v>
                </c:pt>
                <c:pt idx="892">
                  <c:v>38961</c:v>
                </c:pt>
                <c:pt idx="893">
                  <c:v>38965</c:v>
                </c:pt>
                <c:pt idx="894">
                  <c:v>38966</c:v>
                </c:pt>
                <c:pt idx="895">
                  <c:v>38967</c:v>
                </c:pt>
                <c:pt idx="896">
                  <c:v>38968</c:v>
                </c:pt>
                <c:pt idx="897">
                  <c:v>38971</c:v>
                </c:pt>
                <c:pt idx="898">
                  <c:v>38972</c:v>
                </c:pt>
                <c:pt idx="899">
                  <c:v>38973</c:v>
                </c:pt>
                <c:pt idx="900">
                  <c:v>38974</c:v>
                </c:pt>
                <c:pt idx="901">
                  <c:v>38975</c:v>
                </c:pt>
                <c:pt idx="902">
                  <c:v>38978</c:v>
                </c:pt>
                <c:pt idx="903">
                  <c:v>38979</c:v>
                </c:pt>
                <c:pt idx="904">
                  <c:v>38980</c:v>
                </c:pt>
                <c:pt idx="905">
                  <c:v>38981</c:v>
                </c:pt>
                <c:pt idx="906">
                  <c:v>38982</c:v>
                </c:pt>
                <c:pt idx="907">
                  <c:v>38985</c:v>
                </c:pt>
                <c:pt idx="908">
                  <c:v>38986</c:v>
                </c:pt>
                <c:pt idx="909">
                  <c:v>38987</c:v>
                </c:pt>
                <c:pt idx="910">
                  <c:v>38988</c:v>
                </c:pt>
                <c:pt idx="911">
                  <c:v>38989</c:v>
                </c:pt>
                <c:pt idx="912">
                  <c:v>38992</c:v>
                </c:pt>
                <c:pt idx="913">
                  <c:v>38993</c:v>
                </c:pt>
                <c:pt idx="914">
                  <c:v>38994</c:v>
                </c:pt>
                <c:pt idx="915">
                  <c:v>38995</c:v>
                </c:pt>
                <c:pt idx="916">
                  <c:v>38996</c:v>
                </c:pt>
                <c:pt idx="917">
                  <c:v>38999</c:v>
                </c:pt>
                <c:pt idx="918">
                  <c:v>39000</c:v>
                </c:pt>
                <c:pt idx="919">
                  <c:v>39001</c:v>
                </c:pt>
                <c:pt idx="920">
                  <c:v>39002</c:v>
                </c:pt>
                <c:pt idx="921">
                  <c:v>39003</c:v>
                </c:pt>
                <c:pt idx="922">
                  <c:v>39006</c:v>
                </c:pt>
                <c:pt idx="923">
                  <c:v>39007</c:v>
                </c:pt>
                <c:pt idx="924">
                  <c:v>39008</c:v>
                </c:pt>
                <c:pt idx="925">
                  <c:v>39009</c:v>
                </c:pt>
                <c:pt idx="926">
                  <c:v>39010</c:v>
                </c:pt>
                <c:pt idx="927">
                  <c:v>39013</c:v>
                </c:pt>
                <c:pt idx="928">
                  <c:v>39014</c:v>
                </c:pt>
                <c:pt idx="929">
                  <c:v>39015</c:v>
                </c:pt>
                <c:pt idx="930">
                  <c:v>39016</c:v>
                </c:pt>
                <c:pt idx="931">
                  <c:v>39017</c:v>
                </c:pt>
                <c:pt idx="932">
                  <c:v>39020</c:v>
                </c:pt>
                <c:pt idx="933">
                  <c:v>39021</c:v>
                </c:pt>
                <c:pt idx="934">
                  <c:v>39022</c:v>
                </c:pt>
                <c:pt idx="935">
                  <c:v>39023</c:v>
                </c:pt>
                <c:pt idx="936">
                  <c:v>39024</c:v>
                </c:pt>
                <c:pt idx="937">
                  <c:v>39027</c:v>
                </c:pt>
                <c:pt idx="938">
                  <c:v>39028</c:v>
                </c:pt>
                <c:pt idx="939">
                  <c:v>39029</c:v>
                </c:pt>
                <c:pt idx="940">
                  <c:v>39030</c:v>
                </c:pt>
                <c:pt idx="941">
                  <c:v>39031</c:v>
                </c:pt>
                <c:pt idx="942">
                  <c:v>39034</c:v>
                </c:pt>
                <c:pt idx="943">
                  <c:v>39035</c:v>
                </c:pt>
                <c:pt idx="944">
                  <c:v>39036</c:v>
                </c:pt>
                <c:pt idx="945">
                  <c:v>39037</c:v>
                </c:pt>
                <c:pt idx="946">
                  <c:v>39038</c:v>
                </c:pt>
                <c:pt idx="947">
                  <c:v>39041</c:v>
                </c:pt>
                <c:pt idx="948">
                  <c:v>39042</c:v>
                </c:pt>
                <c:pt idx="949">
                  <c:v>39043</c:v>
                </c:pt>
                <c:pt idx="950">
                  <c:v>39045</c:v>
                </c:pt>
                <c:pt idx="951">
                  <c:v>39048</c:v>
                </c:pt>
                <c:pt idx="952">
                  <c:v>39049</c:v>
                </c:pt>
                <c:pt idx="953">
                  <c:v>39050</c:v>
                </c:pt>
                <c:pt idx="954">
                  <c:v>39051</c:v>
                </c:pt>
                <c:pt idx="955">
                  <c:v>39052</c:v>
                </c:pt>
                <c:pt idx="956">
                  <c:v>39055</c:v>
                </c:pt>
                <c:pt idx="957">
                  <c:v>39056</c:v>
                </c:pt>
                <c:pt idx="958">
                  <c:v>39057</c:v>
                </c:pt>
                <c:pt idx="959">
                  <c:v>39058</c:v>
                </c:pt>
                <c:pt idx="960">
                  <c:v>39059</c:v>
                </c:pt>
                <c:pt idx="961">
                  <c:v>39062</c:v>
                </c:pt>
                <c:pt idx="962">
                  <c:v>39063</c:v>
                </c:pt>
                <c:pt idx="963">
                  <c:v>39064</c:v>
                </c:pt>
                <c:pt idx="964">
                  <c:v>39065</c:v>
                </c:pt>
                <c:pt idx="965">
                  <c:v>39066</c:v>
                </c:pt>
                <c:pt idx="966">
                  <c:v>39069</c:v>
                </c:pt>
                <c:pt idx="967">
                  <c:v>39070</c:v>
                </c:pt>
                <c:pt idx="968">
                  <c:v>39071</c:v>
                </c:pt>
                <c:pt idx="969">
                  <c:v>39072</c:v>
                </c:pt>
                <c:pt idx="970">
                  <c:v>39073</c:v>
                </c:pt>
                <c:pt idx="971">
                  <c:v>39077</c:v>
                </c:pt>
                <c:pt idx="972">
                  <c:v>39078</c:v>
                </c:pt>
                <c:pt idx="973">
                  <c:v>39079</c:v>
                </c:pt>
                <c:pt idx="974">
                  <c:v>39080</c:v>
                </c:pt>
                <c:pt idx="975">
                  <c:v>39085</c:v>
                </c:pt>
                <c:pt idx="976">
                  <c:v>39086</c:v>
                </c:pt>
                <c:pt idx="977">
                  <c:v>39087</c:v>
                </c:pt>
                <c:pt idx="978">
                  <c:v>39090</c:v>
                </c:pt>
                <c:pt idx="979">
                  <c:v>39091</c:v>
                </c:pt>
                <c:pt idx="980">
                  <c:v>39092</c:v>
                </c:pt>
                <c:pt idx="981">
                  <c:v>39093</c:v>
                </c:pt>
                <c:pt idx="982">
                  <c:v>39094</c:v>
                </c:pt>
                <c:pt idx="983">
                  <c:v>39098</c:v>
                </c:pt>
                <c:pt idx="984">
                  <c:v>39099</c:v>
                </c:pt>
                <c:pt idx="985">
                  <c:v>39100</c:v>
                </c:pt>
                <c:pt idx="986">
                  <c:v>39101</c:v>
                </c:pt>
                <c:pt idx="987">
                  <c:v>39104</c:v>
                </c:pt>
                <c:pt idx="988">
                  <c:v>39105</c:v>
                </c:pt>
                <c:pt idx="989">
                  <c:v>39106</c:v>
                </c:pt>
                <c:pt idx="990">
                  <c:v>39107</c:v>
                </c:pt>
                <c:pt idx="991">
                  <c:v>39108</c:v>
                </c:pt>
                <c:pt idx="992">
                  <c:v>39111</c:v>
                </c:pt>
                <c:pt idx="993">
                  <c:v>39112</c:v>
                </c:pt>
                <c:pt idx="994">
                  <c:v>39113</c:v>
                </c:pt>
                <c:pt idx="995">
                  <c:v>39114</c:v>
                </c:pt>
                <c:pt idx="996">
                  <c:v>39115</c:v>
                </c:pt>
                <c:pt idx="997">
                  <c:v>39118</c:v>
                </c:pt>
                <c:pt idx="998">
                  <c:v>39119</c:v>
                </c:pt>
                <c:pt idx="999">
                  <c:v>39120</c:v>
                </c:pt>
                <c:pt idx="1000">
                  <c:v>39121</c:v>
                </c:pt>
                <c:pt idx="1001">
                  <c:v>39122</c:v>
                </c:pt>
                <c:pt idx="1002">
                  <c:v>39125</c:v>
                </c:pt>
                <c:pt idx="1003">
                  <c:v>39126</c:v>
                </c:pt>
                <c:pt idx="1004">
                  <c:v>39127</c:v>
                </c:pt>
                <c:pt idx="1005">
                  <c:v>39128</c:v>
                </c:pt>
                <c:pt idx="1006">
                  <c:v>39129</c:v>
                </c:pt>
                <c:pt idx="1007">
                  <c:v>39133</c:v>
                </c:pt>
                <c:pt idx="1008">
                  <c:v>39134</c:v>
                </c:pt>
                <c:pt idx="1009">
                  <c:v>39135</c:v>
                </c:pt>
                <c:pt idx="1010">
                  <c:v>39136</c:v>
                </c:pt>
                <c:pt idx="1011">
                  <c:v>39139</c:v>
                </c:pt>
                <c:pt idx="1012">
                  <c:v>39140</c:v>
                </c:pt>
                <c:pt idx="1013">
                  <c:v>39141</c:v>
                </c:pt>
                <c:pt idx="1014">
                  <c:v>39142</c:v>
                </c:pt>
                <c:pt idx="1015">
                  <c:v>39143</c:v>
                </c:pt>
                <c:pt idx="1016">
                  <c:v>39146</c:v>
                </c:pt>
                <c:pt idx="1017">
                  <c:v>39147</c:v>
                </c:pt>
                <c:pt idx="1018">
                  <c:v>39148</c:v>
                </c:pt>
                <c:pt idx="1019">
                  <c:v>39149</c:v>
                </c:pt>
                <c:pt idx="1020">
                  <c:v>39150</c:v>
                </c:pt>
                <c:pt idx="1021">
                  <c:v>39153</c:v>
                </c:pt>
                <c:pt idx="1022">
                  <c:v>39154</c:v>
                </c:pt>
                <c:pt idx="1023">
                  <c:v>39155</c:v>
                </c:pt>
                <c:pt idx="1024">
                  <c:v>39156</c:v>
                </c:pt>
                <c:pt idx="1025">
                  <c:v>39157</c:v>
                </c:pt>
                <c:pt idx="1026">
                  <c:v>39160</c:v>
                </c:pt>
                <c:pt idx="1027">
                  <c:v>39161</c:v>
                </c:pt>
                <c:pt idx="1028">
                  <c:v>39162</c:v>
                </c:pt>
                <c:pt idx="1029">
                  <c:v>39163</c:v>
                </c:pt>
                <c:pt idx="1030">
                  <c:v>39164</c:v>
                </c:pt>
                <c:pt idx="1031">
                  <c:v>39167</c:v>
                </c:pt>
                <c:pt idx="1032">
                  <c:v>39168</c:v>
                </c:pt>
                <c:pt idx="1033">
                  <c:v>39169</c:v>
                </c:pt>
                <c:pt idx="1034">
                  <c:v>39170</c:v>
                </c:pt>
                <c:pt idx="1035">
                  <c:v>39171</c:v>
                </c:pt>
                <c:pt idx="1036">
                  <c:v>39174</c:v>
                </c:pt>
                <c:pt idx="1037">
                  <c:v>39175</c:v>
                </c:pt>
                <c:pt idx="1038">
                  <c:v>39176</c:v>
                </c:pt>
                <c:pt idx="1039">
                  <c:v>39177</c:v>
                </c:pt>
                <c:pt idx="1040">
                  <c:v>39181</c:v>
                </c:pt>
                <c:pt idx="1041">
                  <c:v>39182</c:v>
                </c:pt>
                <c:pt idx="1042">
                  <c:v>39183</c:v>
                </c:pt>
                <c:pt idx="1043">
                  <c:v>39184</c:v>
                </c:pt>
                <c:pt idx="1044">
                  <c:v>39185</c:v>
                </c:pt>
                <c:pt idx="1045">
                  <c:v>39188</c:v>
                </c:pt>
                <c:pt idx="1046">
                  <c:v>39189</c:v>
                </c:pt>
                <c:pt idx="1047">
                  <c:v>39190</c:v>
                </c:pt>
                <c:pt idx="1048">
                  <c:v>39191</c:v>
                </c:pt>
                <c:pt idx="1049">
                  <c:v>39192</c:v>
                </c:pt>
                <c:pt idx="1050">
                  <c:v>39195</c:v>
                </c:pt>
                <c:pt idx="1051">
                  <c:v>39196</c:v>
                </c:pt>
                <c:pt idx="1052">
                  <c:v>39197</c:v>
                </c:pt>
                <c:pt idx="1053">
                  <c:v>39198</c:v>
                </c:pt>
                <c:pt idx="1054">
                  <c:v>39199</c:v>
                </c:pt>
                <c:pt idx="1055">
                  <c:v>39202</c:v>
                </c:pt>
                <c:pt idx="1056">
                  <c:v>39203</c:v>
                </c:pt>
                <c:pt idx="1057">
                  <c:v>39204</c:v>
                </c:pt>
                <c:pt idx="1058">
                  <c:v>39205</c:v>
                </c:pt>
                <c:pt idx="1059">
                  <c:v>39206</c:v>
                </c:pt>
                <c:pt idx="1060">
                  <c:v>39209</c:v>
                </c:pt>
                <c:pt idx="1061">
                  <c:v>39210</c:v>
                </c:pt>
                <c:pt idx="1062">
                  <c:v>39211</c:v>
                </c:pt>
                <c:pt idx="1063">
                  <c:v>39212</c:v>
                </c:pt>
                <c:pt idx="1064">
                  <c:v>39213</c:v>
                </c:pt>
                <c:pt idx="1065">
                  <c:v>39216</c:v>
                </c:pt>
                <c:pt idx="1066">
                  <c:v>39217</c:v>
                </c:pt>
                <c:pt idx="1067">
                  <c:v>39218</c:v>
                </c:pt>
                <c:pt idx="1068">
                  <c:v>39219</c:v>
                </c:pt>
                <c:pt idx="1069">
                  <c:v>39220</c:v>
                </c:pt>
                <c:pt idx="1070">
                  <c:v>39223</c:v>
                </c:pt>
                <c:pt idx="1071">
                  <c:v>39224</c:v>
                </c:pt>
                <c:pt idx="1072">
                  <c:v>39225</c:v>
                </c:pt>
                <c:pt idx="1073">
                  <c:v>39226</c:v>
                </c:pt>
                <c:pt idx="1074">
                  <c:v>39227</c:v>
                </c:pt>
                <c:pt idx="1075">
                  <c:v>39231</c:v>
                </c:pt>
                <c:pt idx="1076">
                  <c:v>39232</c:v>
                </c:pt>
                <c:pt idx="1077">
                  <c:v>39233</c:v>
                </c:pt>
                <c:pt idx="1078">
                  <c:v>39234</c:v>
                </c:pt>
                <c:pt idx="1079">
                  <c:v>39237</c:v>
                </c:pt>
                <c:pt idx="1080">
                  <c:v>39238</c:v>
                </c:pt>
                <c:pt idx="1081">
                  <c:v>39239</c:v>
                </c:pt>
                <c:pt idx="1082">
                  <c:v>39240</c:v>
                </c:pt>
                <c:pt idx="1083">
                  <c:v>39241</c:v>
                </c:pt>
                <c:pt idx="1084">
                  <c:v>39244</c:v>
                </c:pt>
                <c:pt idx="1085">
                  <c:v>39245</c:v>
                </c:pt>
                <c:pt idx="1086">
                  <c:v>39246</c:v>
                </c:pt>
                <c:pt idx="1087">
                  <c:v>39247</c:v>
                </c:pt>
                <c:pt idx="1088">
                  <c:v>39248</c:v>
                </c:pt>
                <c:pt idx="1089">
                  <c:v>39251</c:v>
                </c:pt>
                <c:pt idx="1090">
                  <c:v>39252</c:v>
                </c:pt>
                <c:pt idx="1091">
                  <c:v>39253</c:v>
                </c:pt>
                <c:pt idx="1092">
                  <c:v>39254</c:v>
                </c:pt>
                <c:pt idx="1093">
                  <c:v>39255</c:v>
                </c:pt>
                <c:pt idx="1094">
                  <c:v>39258</c:v>
                </c:pt>
                <c:pt idx="1095">
                  <c:v>39259</c:v>
                </c:pt>
                <c:pt idx="1096">
                  <c:v>39260</c:v>
                </c:pt>
                <c:pt idx="1097">
                  <c:v>39261</c:v>
                </c:pt>
                <c:pt idx="1098">
                  <c:v>39262</c:v>
                </c:pt>
                <c:pt idx="1099">
                  <c:v>39265</c:v>
                </c:pt>
                <c:pt idx="1100">
                  <c:v>39266</c:v>
                </c:pt>
                <c:pt idx="1101">
                  <c:v>39268</c:v>
                </c:pt>
                <c:pt idx="1102">
                  <c:v>39269</c:v>
                </c:pt>
                <c:pt idx="1103">
                  <c:v>39272</c:v>
                </c:pt>
                <c:pt idx="1104">
                  <c:v>39273</c:v>
                </c:pt>
                <c:pt idx="1105">
                  <c:v>39274</c:v>
                </c:pt>
                <c:pt idx="1106">
                  <c:v>39275</c:v>
                </c:pt>
                <c:pt idx="1107">
                  <c:v>39276</c:v>
                </c:pt>
                <c:pt idx="1108">
                  <c:v>39279</c:v>
                </c:pt>
                <c:pt idx="1109">
                  <c:v>39280</c:v>
                </c:pt>
                <c:pt idx="1110">
                  <c:v>39281</c:v>
                </c:pt>
                <c:pt idx="1111">
                  <c:v>39282</c:v>
                </c:pt>
                <c:pt idx="1112">
                  <c:v>39283</c:v>
                </c:pt>
                <c:pt idx="1113">
                  <c:v>39286</c:v>
                </c:pt>
                <c:pt idx="1114">
                  <c:v>39287</c:v>
                </c:pt>
                <c:pt idx="1115">
                  <c:v>39288</c:v>
                </c:pt>
                <c:pt idx="1116">
                  <c:v>39289</c:v>
                </c:pt>
                <c:pt idx="1117">
                  <c:v>39290</c:v>
                </c:pt>
                <c:pt idx="1118">
                  <c:v>39293</c:v>
                </c:pt>
                <c:pt idx="1119">
                  <c:v>39294</c:v>
                </c:pt>
                <c:pt idx="1120">
                  <c:v>39295</c:v>
                </c:pt>
                <c:pt idx="1121">
                  <c:v>39296</c:v>
                </c:pt>
                <c:pt idx="1122">
                  <c:v>39297</c:v>
                </c:pt>
                <c:pt idx="1123">
                  <c:v>39300</c:v>
                </c:pt>
                <c:pt idx="1124">
                  <c:v>39301</c:v>
                </c:pt>
                <c:pt idx="1125">
                  <c:v>39302</c:v>
                </c:pt>
                <c:pt idx="1126">
                  <c:v>39303</c:v>
                </c:pt>
                <c:pt idx="1127">
                  <c:v>39304</c:v>
                </c:pt>
                <c:pt idx="1128">
                  <c:v>39307</c:v>
                </c:pt>
                <c:pt idx="1129">
                  <c:v>39308</c:v>
                </c:pt>
                <c:pt idx="1130">
                  <c:v>39309</c:v>
                </c:pt>
                <c:pt idx="1131">
                  <c:v>39310</c:v>
                </c:pt>
                <c:pt idx="1132">
                  <c:v>39311</c:v>
                </c:pt>
                <c:pt idx="1133">
                  <c:v>39314</c:v>
                </c:pt>
                <c:pt idx="1134">
                  <c:v>39315</c:v>
                </c:pt>
                <c:pt idx="1135">
                  <c:v>39316</c:v>
                </c:pt>
                <c:pt idx="1136">
                  <c:v>39317</c:v>
                </c:pt>
                <c:pt idx="1137">
                  <c:v>39318</c:v>
                </c:pt>
                <c:pt idx="1138">
                  <c:v>39321</c:v>
                </c:pt>
                <c:pt idx="1139">
                  <c:v>39322</c:v>
                </c:pt>
                <c:pt idx="1140">
                  <c:v>39323</c:v>
                </c:pt>
                <c:pt idx="1141">
                  <c:v>39324</c:v>
                </c:pt>
                <c:pt idx="1142">
                  <c:v>39325</c:v>
                </c:pt>
                <c:pt idx="1143">
                  <c:v>39329</c:v>
                </c:pt>
                <c:pt idx="1144">
                  <c:v>39330</c:v>
                </c:pt>
                <c:pt idx="1145">
                  <c:v>39331</c:v>
                </c:pt>
                <c:pt idx="1146">
                  <c:v>39332</c:v>
                </c:pt>
                <c:pt idx="1147">
                  <c:v>39335</c:v>
                </c:pt>
                <c:pt idx="1148">
                  <c:v>39336</c:v>
                </c:pt>
                <c:pt idx="1149">
                  <c:v>39337</c:v>
                </c:pt>
                <c:pt idx="1150">
                  <c:v>39338</c:v>
                </c:pt>
                <c:pt idx="1151">
                  <c:v>39339</c:v>
                </c:pt>
                <c:pt idx="1152">
                  <c:v>39342</c:v>
                </c:pt>
                <c:pt idx="1153">
                  <c:v>39343</c:v>
                </c:pt>
                <c:pt idx="1154">
                  <c:v>39344</c:v>
                </c:pt>
                <c:pt idx="1155">
                  <c:v>39345</c:v>
                </c:pt>
                <c:pt idx="1156">
                  <c:v>39346</c:v>
                </c:pt>
                <c:pt idx="1157">
                  <c:v>39349</c:v>
                </c:pt>
                <c:pt idx="1158">
                  <c:v>39350</c:v>
                </c:pt>
                <c:pt idx="1159">
                  <c:v>39351</c:v>
                </c:pt>
                <c:pt idx="1160">
                  <c:v>39352</c:v>
                </c:pt>
                <c:pt idx="1161">
                  <c:v>39353</c:v>
                </c:pt>
                <c:pt idx="1162">
                  <c:v>39356</c:v>
                </c:pt>
                <c:pt idx="1163">
                  <c:v>39357</c:v>
                </c:pt>
                <c:pt idx="1164">
                  <c:v>39358</c:v>
                </c:pt>
                <c:pt idx="1165">
                  <c:v>39359</c:v>
                </c:pt>
                <c:pt idx="1166">
                  <c:v>39360</c:v>
                </c:pt>
                <c:pt idx="1167">
                  <c:v>39363</c:v>
                </c:pt>
                <c:pt idx="1168">
                  <c:v>39364</c:v>
                </c:pt>
                <c:pt idx="1169">
                  <c:v>39365</c:v>
                </c:pt>
                <c:pt idx="1170">
                  <c:v>39366</c:v>
                </c:pt>
                <c:pt idx="1171">
                  <c:v>39367</c:v>
                </c:pt>
                <c:pt idx="1172">
                  <c:v>39370</c:v>
                </c:pt>
                <c:pt idx="1173">
                  <c:v>39371</c:v>
                </c:pt>
                <c:pt idx="1174">
                  <c:v>39372</c:v>
                </c:pt>
                <c:pt idx="1175">
                  <c:v>39373</c:v>
                </c:pt>
                <c:pt idx="1176">
                  <c:v>39374</c:v>
                </c:pt>
                <c:pt idx="1177">
                  <c:v>39377</c:v>
                </c:pt>
                <c:pt idx="1178">
                  <c:v>39378</c:v>
                </c:pt>
                <c:pt idx="1179">
                  <c:v>39379</c:v>
                </c:pt>
                <c:pt idx="1180">
                  <c:v>39380</c:v>
                </c:pt>
                <c:pt idx="1181">
                  <c:v>39381</c:v>
                </c:pt>
                <c:pt idx="1182">
                  <c:v>39384</c:v>
                </c:pt>
                <c:pt idx="1183">
                  <c:v>39385</c:v>
                </c:pt>
                <c:pt idx="1184">
                  <c:v>39386</c:v>
                </c:pt>
                <c:pt idx="1185">
                  <c:v>39387</c:v>
                </c:pt>
                <c:pt idx="1186">
                  <c:v>39388</c:v>
                </c:pt>
                <c:pt idx="1187">
                  <c:v>39391</c:v>
                </c:pt>
                <c:pt idx="1188">
                  <c:v>39392</c:v>
                </c:pt>
                <c:pt idx="1189">
                  <c:v>39393</c:v>
                </c:pt>
                <c:pt idx="1190">
                  <c:v>39394</c:v>
                </c:pt>
                <c:pt idx="1191">
                  <c:v>39395</c:v>
                </c:pt>
                <c:pt idx="1192">
                  <c:v>39398</c:v>
                </c:pt>
                <c:pt idx="1193">
                  <c:v>39399</c:v>
                </c:pt>
                <c:pt idx="1194">
                  <c:v>39400</c:v>
                </c:pt>
                <c:pt idx="1195">
                  <c:v>39401</c:v>
                </c:pt>
                <c:pt idx="1196">
                  <c:v>39402</c:v>
                </c:pt>
                <c:pt idx="1197">
                  <c:v>39405</c:v>
                </c:pt>
                <c:pt idx="1198">
                  <c:v>39406</c:v>
                </c:pt>
                <c:pt idx="1199">
                  <c:v>39407</c:v>
                </c:pt>
                <c:pt idx="1200">
                  <c:v>39409</c:v>
                </c:pt>
                <c:pt idx="1201">
                  <c:v>39412</c:v>
                </c:pt>
                <c:pt idx="1202">
                  <c:v>39413</c:v>
                </c:pt>
                <c:pt idx="1203">
                  <c:v>39414</c:v>
                </c:pt>
                <c:pt idx="1204">
                  <c:v>39415</c:v>
                </c:pt>
                <c:pt idx="1205">
                  <c:v>39416</c:v>
                </c:pt>
                <c:pt idx="1206">
                  <c:v>39419</c:v>
                </c:pt>
                <c:pt idx="1207">
                  <c:v>39420</c:v>
                </c:pt>
                <c:pt idx="1208">
                  <c:v>39421</c:v>
                </c:pt>
                <c:pt idx="1209">
                  <c:v>39422</c:v>
                </c:pt>
                <c:pt idx="1210">
                  <c:v>39423</c:v>
                </c:pt>
                <c:pt idx="1211">
                  <c:v>39426</c:v>
                </c:pt>
                <c:pt idx="1212">
                  <c:v>39427</c:v>
                </c:pt>
                <c:pt idx="1213">
                  <c:v>39428</c:v>
                </c:pt>
                <c:pt idx="1214">
                  <c:v>39429</c:v>
                </c:pt>
                <c:pt idx="1215">
                  <c:v>39430</c:v>
                </c:pt>
                <c:pt idx="1216">
                  <c:v>39433</c:v>
                </c:pt>
                <c:pt idx="1217">
                  <c:v>39434</c:v>
                </c:pt>
                <c:pt idx="1218">
                  <c:v>39435</c:v>
                </c:pt>
                <c:pt idx="1219">
                  <c:v>39436</c:v>
                </c:pt>
                <c:pt idx="1220">
                  <c:v>39437</c:v>
                </c:pt>
                <c:pt idx="1221">
                  <c:v>39440</c:v>
                </c:pt>
                <c:pt idx="1222">
                  <c:v>39442</c:v>
                </c:pt>
                <c:pt idx="1223">
                  <c:v>39443</c:v>
                </c:pt>
                <c:pt idx="1224">
                  <c:v>39444</c:v>
                </c:pt>
                <c:pt idx="1225">
                  <c:v>39447</c:v>
                </c:pt>
                <c:pt idx="1226">
                  <c:v>39449</c:v>
                </c:pt>
                <c:pt idx="1227">
                  <c:v>39450</c:v>
                </c:pt>
                <c:pt idx="1228">
                  <c:v>39451</c:v>
                </c:pt>
                <c:pt idx="1229">
                  <c:v>39454</c:v>
                </c:pt>
                <c:pt idx="1230">
                  <c:v>39455</c:v>
                </c:pt>
                <c:pt idx="1231">
                  <c:v>39456</c:v>
                </c:pt>
                <c:pt idx="1232">
                  <c:v>39457</c:v>
                </c:pt>
                <c:pt idx="1233">
                  <c:v>39458</c:v>
                </c:pt>
                <c:pt idx="1234">
                  <c:v>39461</c:v>
                </c:pt>
                <c:pt idx="1235">
                  <c:v>39462</c:v>
                </c:pt>
                <c:pt idx="1236">
                  <c:v>39463</c:v>
                </c:pt>
                <c:pt idx="1237">
                  <c:v>39464</c:v>
                </c:pt>
                <c:pt idx="1238">
                  <c:v>39465</c:v>
                </c:pt>
                <c:pt idx="1239">
                  <c:v>39469</c:v>
                </c:pt>
                <c:pt idx="1240">
                  <c:v>39470</c:v>
                </c:pt>
                <c:pt idx="1241">
                  <c:v>39471</c:v>
                </c:pt>
                <c:pt idx="1242">
                  <c:v>39472</c:v>
                </c:pt>
                <c:pt idx="1243">
                  <c:v>39475</c:v>
                </c:pt>
                <c:pt idx="1244">
                  <c:v>39476</c:v>
                </c:pt>
                <c:pt idx="1245">
                  <c:v>39477</c:v>
                </c:pt>
                <c:pt idx="1246">
                  <c:v>39478</c:v>
                </c:pt>
                <c:pt idx="1247">
                  <c:v>39479</c:v>
                </c:pt>
                <c:pt idx="1248">
                  <c:v>39482</c:v>
                </c:pt>
                <c:pt idx="1249">
                  <c:v>39483</c:v>
                </c:pt>
                <c:pt idx="1250">
                  <c:v>39484</c:v>
                </c:pt>
                <c:pt idx="1251">
                  <c:v>39485</c:v>
                </c:pt>
                <c:pt idx="1252">
                  <c:v>39486</c:v>
                </c:pt>
                <c:pt idx="1253">
                  <c:v>39489</c:v>
                </c:pt>
                <c:pt idx="1254">
                  <c:v>39490</c:v>
                </c:pt>
                <c:pt idx="1255">
                  <c:v>39491</c:v>
                </c:pt>
                <c:pt idx="1256">
                  <c:v>39492</c:v>
                </c:pt>
                <c:pt idx="1257">
                  <c:v>39493</c:v>
                </c:pt>
                <c:pt idx="1258">
                  <c:v>39497</c:v>
                </c:pt>
                <c:pt idx="1259">
                  <c:v>39498</c:v>
                </c:pt>
                <c:pt idx="1260">
                  <c:v>39499</c:v>
                </c:pt>
                <c:pt idx="1261">
                  <c:v>39500</c:v>
                </c:pt>
                <c:pt idx="1262">
                  <c:v>39503</c:v>
                </c:pt>
                <c:pt idx="1263">
                  <c:v>39504</c:v>
                </c:pt>
                <c:pt idx="1264">
                  <c:v>39505</c:v>
                </c:pt>
                <c:pt idx="1265">
                  <c:v>39506</c:v>
                </c:pt>
                <c:pt idx="1266">
                  <c:v>39507</c:v>
                </c:pt>
                <c:pt idx="1267">
                  <c:v>39510</c:v>
                </c:pt>
                <c:pt idx="1268">
                  <c:v>39511</c:v>
                </c:pt>
                <c:pt idx="1269">
                  <c:v>39512</c:v>
                </c:pt>
                <c:pt idx="1270">
                  <c:v>39513</c:v>
                </c:pt>
                <c:pt idx="1271">
                  <c:v>39514</c:v>
                </c:pt>
                <c:pt idx="1272">
                  <c:v>39517</c:v>
                </c:pt>
                <c:pt idx="1273">
                  <c:v>39518</c:v>
                </c:pt>
                <c:pt idx="1274">
                  <c:v>39519</c:v>
                </c:pt>
                <c:pt idx="1275">
                  <c:v>39520</c:v>
                </c:pt>
                <c:pt idx="1276">
                  <c:v>39521</c:v>
                </c:pt>
                <c:pt idx="1277">
                  <c:v>39524</c:v>
                </c:pt>
                <c:pt idx="1278">
                  <c:v>39525</c:v>
                </c:pt>
                <c:pt idx="1279">
                  <c:v>39526</c:v>
                </c:pt>
                <c:pt idx="1280">
                  <c:v>39527</c:v>
                </c:pt>
                <c:pt idx="1281">
                  <c:v>39531</c:v>
                </c:pt>
                <c:pt idx="1282">
                  <c:v>39532</c:v>
                </c:pt>
                <c:pt idx="1283">
                  <c:v>39533</c:v>
                </c:pt>
                <c:pt idx="1284">
                  <c:v>39534</c:v>
                </c:pt>
                <c:pt idx="1285">
                  <c:v>39535</c:v>
                </c:pt>
                <c:pt idx="1286">
                  <c:v>39538</c:v>
                </c:pt>
                <c:pt idx="1287">
                  <c:v>39539</c:v>
                </c:pt>
                <c:pt idx="1288">
                  <c:v>39540</c:v>
                </c:pt>
                <c:pt idx="1289">
                  <c:v>39541</c:v>
                </c:pt>
                <c:pt idx="1290">
                  <c:v>39542</c:v>
                </c:pt>
                <c:pt idx="1291">
                  <c:v>39545</c:v>
                </c:pt>
                <c:pt idx="1292">
                  <c:v>39546</c:v>
                </c:pt>
                <c:pt idx="1293">
                  <c:v>39547</c:v>
                </c:pt>
                <c:pt idx="1294">
                  <c:v>39548</c:v>
                </c:pt>
                <c:pt idx="1295">
                  <c:v>39549</c:v>
                </c:pt>
                <c:pt idx="1296">
                  <c:v>39552</c:v>
                </c:pt>
                <c:pt idx="1297">
                  <c:v>39553</c:v>
                </c:pt>
                <c:pt idx="1298">
                  <c:v>39554</c:v>
                </c:pt>
                <c:pt idx="1299">
                  <c:v>39555</c:v>
                </c:pt>
                <c:pt idx="1300">
                  <c:v>39556</c:v>
                </c:pt>
                <c:pt idx="1301">
                  <c:v>39559</c:v>
                </c:pt>
                <c:pt idx="1302">
                  <c:v>39560</c:v>
                </c:pt>
                <c:pt idx="1303">
                  <c:v>39561</c:v>
                </c:pt>
                <c:pt idx="1304">
                  <c:v>39562</c:v>
                </c:pt>
                <c:pt idx="1305">
                  <c:v>39563</c:v>
                </c:pt>
                <c:pt idx="1306">
                  <c:v>39566</c:v>
                </c:pt>
                <c:pt idx="1307">
                  <c:v>39567</c:v>
                </c:pt>
                <c:pt idx="1308">
                  <c:v>39568</c:v>
                </c:pt>
                <c:pt idx="1309">
                  <c:v>39569</c:v>
                </c:pt>
                <c:pt idx="1310">
                  <c:v>39570</c:v>
                </c:pt>
                <c:pt idx="1311">
                  <c:v>39573</c:v>
                </c:pt>
                <c:pt idx="1312">
                  <c:v>39574</c:v>
                </c:pt>
                <c:pt idx="1313">
                  <c:v>39575</c:v>
                </c:pt>
                <c:pt idx="1314">
                  <c:v>39576</c:v>
                </c:pt>
                <c:pt idx="1315">
                  <c:v>39577</c:v>
                </c:pt>
                <c:pt idx="1316">
                  <c:v>39580</c:v>
                </c:pt>
                <c:pt idx="1317">
                  <c:v>39581</c:v>
                </c:pt>
                <c:pt idx="1318">
                  <c:v>39582</c:v>
                </c:pt>
                <c:pt idx="1319">
                  <c:v>39583</c:v>
                </c:pt>
                <c:pt idx="1320">
                  <c:v>39584</c:v>
                </c:pt>
                <c:pt idx="1321">
                  <c:v>39587</c:v>
                </c:pt>
                <c:pt idx="1322">
                  <c:v>39588</c:v>
                </c:pt>
                <c:pt idx="1323">
                  <c:v>39589</c:v>
                </c:pt>
                <c:pt idx="1324">
                  <c:v>39590</c:v>
                </c:pt>
                <c:pt idx="1325">
                  <c:v>39591</c:v>
                </c:pt>
                <c:pt idx="1326">
                  <c:v>39595</c:v>
                </c:pt>
                <c:pt idx="1327">
                  <c:v>39596</c:v>
                </c:pt>
                <c:pt idx="1328">
                  <c:v>39597</c:v>
                </c:pt>
                <c:pt idx="1329">
                  <c:v>39598</c:v>
                </c:pt>
                <c:pt idx="1330">
                  <c:v>39601</c:v>
                </c:pt>
                <c:pt idx="1331">
                  <c:v>39602</c:v>
                </c:pt>
                <c:pt idx="1332">
                  <c:v>39603</c:v>
                </c:pt>
                <c:pt idx="1333">
                  <c:v>39604</c:v>
                </c:pt>
                <c:pt idx="1334">
                  <c:v>39605</c:v>
                </c:pt>
                <c:pt idx="1335">
                  <c:v>39608</c:v>
                </c:pt>
                <c:pt idx="1336">
                  <c:v>39609</c:v>
                </c:pt>
                <c:pt idx="1337">
                  <c:v>39610</c:v>
                </c:pt>
                <c:pt idx="1338">
                  <c:v>39611</c:v>
                </c:pt>
                <c:pt idx="1339">
                  <c:v>39612</c:v>
                </c:pt>
                <c:pt idx="1340">
                  <c:v>39615</c:v>
                </c:pt>
                <c:pt idx="1341">
                  <c:v>39616</c:v>
                </c:pt>
                <c:pt idx="1342">
                  <c:v>39617</c:v>
                </c:pt>
                <c:pt idx="1343">
                  <c:v>39618</c:v>
                </c:pt>
                <c:pt idx="1344">
                  <c:v>39619</c:v>
                </c:pt>
                <c:pt idx="1345">
                  <c:v>39622</c:v>
                </c:pt>
                <c:pt idx="1346">
                  <c:v>39623</c:v>
                </c:pt>
                <c:pt idx="1347">
                  <c:v>39624</c:v>
                </c:pt>
                <c:pt idx="1348">
                  <c:v>39625</c:v>
                </c:pt>
                <c:pt idx="1349">
                  <c:v>39626</c:v>
                </c:pt>
                <c:pt idx="1350">
                  <c:v>39629</c:v>
                </c:pt>
                <c:pt idx="1351">
                  <c:v>39630</c:v>
                </c:pt>
                <c:pt idx="1352">
                  <c:v>39631</c:v>
                </c:pt>
                <c:pt idx="1353">
                  <c:v>39632</c:v>
                </c:pt>
                <c:pt idx="1354">
                  <c:v>39636</c:v>
                </c:pt>
                <c:pt idx="1355">
                  <c:v>39637</c:v>
                </c:pt>
                <c:pt idx="1356">
                  <c:v>39638</c:v>
                </c:pt>
                <c:pt idx="1357">
                  <c:v>39639</c:v>
                </c:pt>
                <c:pt idx="1358">
                  <c:v>39640</c:v>
                </c:pt>
                <c:pt idx="1359">
                  <c:v>39643</c:v>
                </c:pt>
                <c:pt idx="1360">
                  <c:v>39644</c:v>
                </c:pt>
                <c:pt idx="1361">
                  <c:v>39645</c:v>
                </c:pt>
                <c:pt idx="1362">
                  <c:v>39646</c:v>
                </c:pt>
                <c:pt idx="1363">
                  <c:v>39647</c:v>
                </c:pt>
                <c:pt idx="1364">
                  <c:v>39650</c:v>
                </c:pt>
                <c:pt idx="1365">
                  <c:v>39651</c:v>
                </c:pt>
                <c:pt idx="1366">
                  <c:v>39652</c:v>
                </c:pt>
                <c:pt idx="1367">
                  <c:v>39653</c:v>
                </c:pt>
                <c:pt idx="1368">
                  <c:v>39654</c:v>
                </c:pt>
                <c:pt idx="1369">
                  <c:v>39657</c:v>
                </c:pt>
                <c:pt idx="1370">
                  <c:v>39658</c:v>
                </c:pt>
                <c:pt idx="1371">
                  <c:v>39659</c:v>
                </c:pt>
                <c:pt idx="1372">
                  <c:v>39660</c:v>
                </c:pt>
                <c:pt idx="1373">
                  <c:v>39661</c:v>
                </c:pt>
                <c:pt idx="1374">
                  <c:v>39664</c:v>
                </c:pt>
                <c:pt idx="1375">
                  <c:v>39665</c:v>
                </c:pt>
                <c:pt idx="1376">
                  <c:v>39666</c:v>
                </c:pt>
                <c:pt idx="1377">
                  <c:v>39667</c:v>
                </c:pt>
                <c:pt idx="1378">
                  <c:v>39668</c:v>
                </c:pt>
                <c:pt idx="1379">
                  <c:v>39671</c:v>
                </c:pt>
                <c:pt idx="1380">
                  <c:v>39672</c:v>
                </c:pt>
                <c:pt idx="1381">
                  <c:v>39673</c:v>
                </c:pt>
                <c:pt idx="1382">
                  <c:v>39674</c:v>
                </c:pt>
                <c:pt idx="1383">
                  <c:v>39675</c:v>
                </c:pt>
                <c:pt idx="1384">
                  <c:v>39678</c:v>
                </c:pt>
                <c:pt idx="1385">
                  <c:v>39679</c:v>
                </c:pt>
                <c:pt idx="1386">
                  <c:v>39680</c:v>
                </c:pt>
                <c:pt idx="1387">
                  <c:v>39681</c:v>
                </c:pt>
                <c:pt idx="1388">
                  <c:v>39682</c:v>
                </c:pt>
                <c:pt idx="1389">
                  <c:v>39685</c:v>
                </c:pt>
                <c:pt idx="1390">
                  <c:v>39686</c:v>
                </c:pt>
                <c:pt idx="1391">
                  <c:v>39687</c:v>
                </c:pt>
                <c:pt idx="1392">
                  <c:v>39688</c:v>
                </c:pt>
                <c:pt idx="1393">
                  <c:v>39689</c:v>
                </c:pt>
                <c:pt idx="1394">
                  <c:v>39693</c:v>
                </c:pt>
                <c:pt idx="1395">
                  <c:v>39694</c:v>
                </c:pt>
                <c:pt idx="1396">
                  <c:v>39695</c:v>
                </c:pt>
                <c:pt idx="1397">
                  <c:v>39696</c:v>
                </c:pt>
                <c:pt idx="1398">
                  <c:v>39699</c:v>
                </c:pt>
                <c:pt idx="1399">
                  <c:v>39700</c:v>
                </c:pt>
                <c:pt idx="1400">
                  <c:v>39701</c:v>
                </c:pt>
                <c:pt idx="1401">
                  <c:v>39702</c:v>
                </c:pt>
                <c:pt idx="1402">
                  <c:v>39703</c:v>
                </c:pt>
                <c:pt idx="1403">
                  <c:v>39706</c:v>
                </c:pt>
                <c:pt idx="1404">
                  <c:v>39707</c:v>
                </c:pt>
                <c:pt idx="1405">
                  <c:v>39708</c:v>
                </c:pt>
                <c:pt idx="1406">
                  <c:v>39709</c:v>
                </c:pt>
                <c:pt idx="1407">
                  <c:v>39710</c:v>
                </c:pt>
                <c:pt idx="1408">
                  <c:v>39713</c:v>
                </c:pt>
                <c:pt idx="1409">
                  <c:v>39714</c:v>
                </c:pt>
                <c:pt idx="1410">
                  <c:v>39715</c:v>
                </c:pt>
                <c:pt idx="1411">
                  <c:v>39716</c:v>
                </c:pt>
                <c:pt idx="1412">
                  <c:v>39717</c:v>
                </c:pt>
                <c:pt idx="1413">
                  <c:v>39720</c:v>
                </c:pt>
                <c:pt idx="1414">
                  <c:v>39721</c:v>
                </c:pt>
                <c:pt idx="1415">
                  <c:v>39722</c:v>
                </c:pt>
                <c:pt idx="1416">
                  <c:v>39723</c:v>
                </c:pt>
                <c:pt idx="1417">
                  <c:v>39724</c:v>
                </c:pt>
                <c:pt idx="1418">
                  <c:v>39727</c:v>
                </c:pt>
                <c:pt idx="1419">
                  <c:v>39728</c:v>
                </c:pt>
                <c:pt idx="1420">
                  <c:v>39729</c:v>
                </c:pt>
                <c:pt idx="1421">
                  <c:v>39730</c:v>
                </c:pt>
                <c:pt idx="1422">
                  <c:v>39731</c:v>
                </c:pt>
                <c:pt idx="1423">
                  <c:v>39734</c:v>
                </c:pt>
                <c:pt idx="1424">
                  <c:v>39735</c:v>
                </c:pt>
                <c:pt idx="1425">
                  <c:v>39736</c:v>
                </c:pt>
                <c:pt idx="1426">
                  <c:v>39737</c:v>
                </c:pt>
                <c:pt idx="1427">
                  <c:v>39738</c:v>
                </c:pt>
                <c:pt idx="1428">
                  <c:v>39741</c:v>
                </c:pt>
                <c:pt idx="1429">
                  <c:v>39742</c:v>
                </c:pt>
                <c:pt idx="1430">
                  <c:v>39743</c:v>
                </c:pt>
                <c:pt idx="1431">
                  <c:v>39744</c:v>
                </c:pt>
                <c:pt idx="1432">
                  <c:v>39745</c:v>
                </c:pt>
                <c:pt idx="1433">
                  <c:v>39748</c:v>
                </c:pt>
                <c:pt idx="1434">
                  <c:v>39749</c:v>
                </c:pt>
                <c:pt idx="1435">
                  <c:v>39750</c:v>
                </c:pt>
                <c:pt idx="1436">
                  <c:v>39751</c:v>
                </c:pt>
                <c:pt idx="1437">
                  <c:v>39752</c:v>
                </c:pt>
                <c:pt idx="1438">
                  <c:v>39755</c:v>
                </c:pt>
                <c:pt idx="1439">
                  <c:v>39756</c:v>
                </c:pt>
                <c:pt idx="1440">
                  <c:v>39757</c:v>
                </c:pt>
                <c:pt idx="1441">
                  <c:v>39758</c:v>
                </c:pt>
                <c:pt idx="1442">
                  <c:v>39759</c:v>
                </c:pt>
                <c:pt idx="1443">
                  <c:v>39762</c:v>
                </c:pt>
                <c:pt idx="1444">
                  <c:v>39763</c:v>
                </c:pt>
                <c:pt idx="1445">
                  <c:v>39764</c:v>
                </c:pt>
                <c:pt idx="1446">
                  <c:v>39765</c:v>
                </c:pt>
                <c:pt idx="1447">
                  <c:v>39766</c:v>
                </c:pt>
                <c:pt idx="1448">
                  <c:v>39769</c:v>
                </c:pt>
                <c:pt idx="1449">
                  <c:v>39770</c:v>
                </c:pt>
                <c:pt idx="1450">
                  <c:v>39771</c:v>
                </c:pt>
                <c:pt idx="1451">
                  <c:v>39772</c:v>
                </c:pt>
                <c:pt idx="1452">
                  <c:v>39773</c:v>
                </c:pt>
                <c:pt idx="1453">
                  <c:v>39776</c:v>
                </c:pt>
                <c:pt idx="1454">
                  <c:v>39777</c:v>
                </c:pt>
                <c:pt idx="1455">
                  <c:v>39778</c:v>
                </c:pt>
                <c:pt idx="1456">
                  <c:v>39780</c:v>
                </c:pt>
                <c:pt idx="1457">
                  <c:v>39783</c:v>
                </c:pt>
                <c:pt idx="1458">
                  <c:v>39784</c:v>
                </c:pt>
                <c:pt idx="1459">
                  <c:v>39785</c:v>
                </c:pt>
                <c:pt idx="1460">
                  <c:v>39786</c:v>
                </c:pt>
                <c:pt idx="1461">
                  <c:v>39787</c:v>
                </c:pt>
                <c:pt idx="1462">
                  <c:v>39790</c:v>
                </c:pt>
                <c:pt idx="1463">
                  <c:v>39791</c:v>
                </c:pt>
                <c:pt idx="1464">
                  <c:v>39792</c:v>
                </c:pt>
                <c:pt idx="1465">
                  <c:v>39793</c:v>
                </c:pt>
                <c:pt idx="1466">
                  <c:v>39794</c:v>
                </c:pt>
                <c:pt idx="1467">
                  <c:v>39797</c:v>
                </c:pt>
                <c:pt idx="1468">
                  <c:v>39798</c:v>
                </c:pt>
                <c:pt idx="1469">
                  <c:v>39799</c:v>
                </c:pt>
                <c:pt idx="1470">
                  <c:v>39800</c:v>
                </c:pt>
                <c:pt idx="1471">
                  <c:v>39801</c:v>
                </c:pt>
                <c:pt idx="1472">
                  <c:v>39804</c:v>
                </c:pt>
                <c:pt idx="1473">
                  <c:v>39805</c:v>
                </c:pt>
                <c:pt idx="1474">
                  <c:v>39806</c:v>
                </c:pt>
                <c:pt idx="1475">
                  <c:v>39808</c:v>
                </c:pt>
                <c:pt idx="1476">
                  <c:v>39811</c:v>
                </c:pt>
                <c:pt idx="1477">
                  <c:v>39812</c:v>
                </c:pt>
                <c:pt idx="1478">
                  <c:v>39813</c:v>
                </c:pt>
                <c:pt idx="1479">
                  <c:v>39815</c:v>
                </c:pt>
                <c:pt idx="1480">
                  <c:v>39818</c:v>
                </c:pt>
                <c:pt idx="1481">
                  <c:v>39819</c:v>
                </c:pt>
                <c:pt idx="1482">
                  <c:v>39820</c:v>
                </c:pt>
                <c:pt idx="1483">
                  <c:v>39821</c:v>
                </c:pt>
                <c:pt idx="1484">
                  <c:v>39822</c:v>
                </c:pt>
                <c:pt idx="1485">
                  <c:v>39825</c:v>
                </c:pt>
                <c:pt idx="1486">
                  <c:v>39826</c:v>
                </c:pt>
                <c:pt idx="1487">
                  <c:v>39827</c:v>
                </c:pt>
                <c:pt idx="1488">
                  <c:v>39828</c:v>
                </c:pt>
                <c:pt idx="1489">
                  <c:v>39829</c:v>
                </c:pt>
                <c:pt idx="1490">
                  <c:v>39833</c:v>
                </c:pt>
                <c:pt idx="1491">
                  <c:v>39834</c:v>
                </c:pt>
                <c:pt idx="1492">
                  <c:v>39835</c:v>
                </c:pt>
                <c:pt idx="1493">
                  <c:v>39836</c:v>
                </c:pt>
                <c:pt idx="1494">
                  <c:v>39839</c:v>
                </c:pt>
                <c:pt idx="1495">
                  <c:v>39840</c:v>
                </c:pt>
                <c:pt idx="1496">
                  <c:v>39841</c:v>
                </c:pt>
                <c:pt idx="1497">
                  <c:v>39842</c:v>
                </c:pt>
                <c:pt idx="1498">
                  <c:v>39843</c:v>
                </c:pt>
                <c:pt idx="1499">
                  <c:v>39846</c:v>
                </c:pt>
                <c:pt idx="1500">
                  <c:v>39847</c:v>
                </c:pt>
                <c:pt idx="1501">
                  <c:v>39848</c:v>
                </c:pt>
                <c:pt idx="1502">
                  <c:v>39849</c:v>
                </c:pt>
                <c:pt idx="1503">
                  <c:v>39850</c:v>
                </c:pt>
                <c:pt idx="1504">
                  <c:v>39853</c:v>
                </c:pt>
                <c:pt idx="1505">
                  <c:v>39854</c:v>
                </c:pt>
                <c:pt idx="1506">
                  <c:v>39855</c:v>
                </c:pt>
                <c:pt idx="1507">
                  <c:v>39856</c:v>
                </c:pt>
                <c:pt idx="1508">
                  <c:v>39857</c:v>
                </c:pt>
                <c:pt idx="1509">
                  <c:v>39861</c:v>
                </c:pt>
                <c:pt idx="1510">
                  <c:v>39862</c:v>
                </c:pt>
                <c:pt idx="1511">
                  <c:v>39863</c:v>
                </c:pt>
                <c:pt idx="1512">
                  <c:v>39864</c:v>
                </c:pt>
                <c:pt idx="1513">
                  <c:v>39867</c:v>
                </c:pt>
                <c:pt idx="1514">
                  <c:v>39868</c:v>
                </c:pt>
                <c:pt idx="1515">
                  <c:v>39869</c:v>
                </c:pt>
                <c:pt idx="1516">
                  <c:v>39870</c:v>
                </c:pt>
                <c:pt idx="1517">
                  <c:v>39871</c:v>
                </c:pt>
                <c:pt idx="1518">
                  <c:v>39874</c:v>
                </c:pt>
                <c:pt idx="1519">
                  <c:v>39875</c:v>
                </c:pt>
                <c:pt idx="1520">
                  <c:v>39876</c:v>
                </c:pt>
                <c:pt idx="1521">
                  <c:v>39877</c:v>
                </c:pt>
                <c:pt idx="1522">
                  <c:v>39878</c:v>
                </c:pt>
                <c:pt idx="1523">
                  <c:v>39881</c:v>
                </c:pt>
                <c:pt idx="1524">
                  <c:v>39882</c:v>
                </c:pt>
                <c:pt idx="1525">
                  <c:v>39883</c:v>
                </c:pt>
                <c:pt idx="1526">
                  <c:v>39884</c:v>
                </c:pt>
                <c:pt idx="1527">
                  <c:v>39885</c:v>
                </c:pt>
                <c:pt idx="1528">
                  <c:v>39888</c:v>
                </c:pt>
                <c:pt idx="1529">
                  <c:v>39889</c:v>
                </c:pt>
                <c:pt idx="1530">
                  <c:v>39890</c:v>
                </c:pt>
                <c:pt idx="1531">
                  <c:v>39891</c:v>
                </c:pt>
                <c:pt idx="1532">
                  <c:v>39892</c:v>
                </c:pt>
                <c:pt idx="1533">
                  <c:v>39895</c:v>
                </c:pt>
                <c:pt idx="1534">
                  <c:v>39896</c:v>
                </c:pt>
                <c:pt idx="1535">
                  <c:v>39897</c:v>
                </c:pt>
                <c:pt idx="1536">
                  <c:v>39898</c:v>
                </c:pt>
                <c:pt idx="1537">
                  <c:v>39899</c:v>
                </c:pt>
                <c:pt idx="1538">
                  <c:v>39902</c:v>
                </c:pt>
                <c:pt idx="1539">
                  <c:v>39903</c:v>
                </c:pt>
                <c:pt idx="1540">
                  <c:v>39904</c:v>
                </c:pt>
                <c:pt idx="1541">
                  <c:v>39905</c:v>
                </c:pt>
                <c:pt idx="1542">
                  <c:v>39906</c:v>
                </c:pt>
                <c:pt idx="1543">
                  <c:v>39909</c:v>
                </c:pt>
                <c:pt idx="1544">
                  <c:v>39910</c:v>
                </c:pt>
                <c:pt idx="1545">
                  <c:v>39911</c:v>
                </c:pt>
                <c:pt idx="1546">
                  <c:v>39912</c:v>
                </c:pt>
                <c:pt idx="1547">
                  <c:v>39916</c:v>
                </c:pt>
                <c:pt idx="1548">
                  <c:v>39917</c:v>
                </c:pt>
                <c:pt idx="1549">
                  <c:v>39918</c:v>
                </c:pt>
                <c:pt idx="1550">
                  <c:v>39919</c:v>
                </c:pt>
                <c:pt idx="1551">
                  <c:v>39920</c:v>
                </c:pt>
                <c:pt idx="1552">
                  <c:v>39923</c:v>
                </c:pt>
                <c:pt idx="1553">
                  <c:v>39924</c:v>
                </c:pt>
                <c:pt idx="1554">
                  <c:v>39925</c:v>
                </c:pt>
                <c:pt idx="1555">
                  <c:v>39926</c:v>
                </c:pt>
                <c:pt idx="1556">
                  <c:v>39927</c:v>
                </c:pt>
                <c:pt idx="1557">
                  <c:v>39930</c:v>
                </c:pt>
                <c:pt idx="1558">
                  <c:v>39931</c:v>
                </c:pt>
                <c:pt idx="1559">
                  <c:v>39932</c:v>
                </c:pt>
                <c:pt idx="1560">
                  <c:v>39933</c:v>
                </c:pt>
                <c:pt idx="1561">
                  <c:v>39934</c:v>
                </c:pt>
                <c:pt idx="1562">
                  <c:v>39937</c:v>
                </c:pt>
                <c:pt idx="1563">
                  <c:v>39938</c:v>
                </c:pt>
                <c:pt idx="1564">
                  <c:v>39939</c:v>
                </c:pt>
                <c:pt idx="1565">
                  <c:v>39940</c:v>
                </c:pt>
                <c:pt idx="1566">
                  <c:v>39941</c:v>
                </c:pt>
                <c:pt idx="1567">
                  <c:v>39944</c:v>
                </c:pt>
                <c:pt idx="1568">
                  <c:v>39945</c:v>
                </c:pt>
                <c:pt idx="1569">
                  <c:v>39946</c:v>
                </c:pt>
                <c:pt idx="1570">
                  <c:v>39947</c:v>
                </c:pt>
                <c:pt idx="1571">
                  <c:v>39948</c:v>
                </c:pt>
                <c:pt idx="1572">
                  <c:v>39951</c:v>
                </c:pt>
                <c:pt idx="1573">
                  <c:v>39952</c:v>
                </c:pt>
                <c:pt idx="1574">
                  <c:v>39953</c:v>
                </c:pt>
                <c:pt idx="1575">
                  <c:v>39954</c:v>
                </c:pt>
                <c:pt idx="1576">
                  <c:v>39955</c:v>
                </c:pt>
                <c:pt idx="1577">
                  <c:v>39959</c:v>
                </c:pt>
                <c:pt idx="1578">
                  <c:v>39960</c:v>
                </c:pt>
                <c:pt idx="1579">
                  <c:v>39961</c:v>
                </c:pt>
                <c:pt idx="1580">
                  <c:v>39962</c:v>
                </c:pt>
                <c:pt idx="1581">
                  <c:v>39965</c:v>
                </c:pt>
                <c:pt idx="1582">
                  <c:v>39966</c:v>
                </c:pt>
                <c:pt idx="1583">
                  <c:v>39967</c:v>
                </c:pt>
                <c:pt idx="1584">
                  <c:v>39968</c:v>
                </c:pt>
                <c:pt idx="1585">
                  <c:v>39969</c:v>
                </c:pt>
                <c:pt idx="1586">
                  <c:v>39972</c:v>
                </c:pt>
                <c:pt idx="1587">
                  <c:v>39973</c:v>
                </c:pt>
                <c:pt idx="1588">
                  <c:v>39974</c:v>
                </c:pt>
                <c:pt idx="1589">
                  <c:v>39975</c:v>
                </c:pt>
                <c:pt idx="1590">
                  <c:v>39976</c:v>
                </c:pt>
                <c:pt idx="1591">
                  <c:v>39979</c:v>
                </c:pt>
                <c:pt idx="1592">
                  <c:v>39980</c:v>
                </c:pt>
                <c:pt idx="1593">
                  <c:v>39981</c:v>
                </c:pt>
                <c:pt idx="1594">
                  <c:v>39982</c:v>
                </c:pt>
                <c:pt idx="1595">
                  <c:v>39983</c:v>
                </c:pt>
                <c:pt idx="1596">
                  <c:v>39986</c:v>
                </c:pt>
                <c:pt idx="1597">
                  <c:v>39987</c:v>
                </c:pt>
                <c:pt idx="1598">
                  <c:v>39988</c:v>
                </c:pt>
                <c:pt idx="1599">
                  <c:v>39989</c:v>
                </c:pt>
                <c:pt idx="1600">
                  <c:v>39990</c:v>
                </c:pt>
                <c:pt idx="1601">
                  <c:v>39993</c:v>
                </c:pt>
                <c:pt idx="1602">
                  <c:v>39994</c:v>
                </c:pt>
                <c:pt idx="1603">
                  <c:v>39995</c:v>
                </c:pt>
                <c:pt idx="1604">
                  <c:v>39996</c:v>
                </c:pt>
                <c:pt idx="1605">
                  <c:v>40000</c:v>
                </c:pt>
                <c:pt idx="1606">
                  <c:v>40001</c:v>
                </c:pt>
                <c:pt idx="1607">
                  <c:v>40002</c:v>
                </c:pt>
                <c:pt idx="1608">
                  <c:v>40003</c:v>
                </c:pt>
                <c:pt idx="1609">
                  <c:v>40004</c:v>
                </c:pt>
                <c:pt idx="1610">
                  <c:v>40007</c:v>
                </c:pt>
                <c:pt idx="1611">
                  <c:v>40008</c:v>
                </c:pt>
                <c:pt idx="1612">
                  <c:v>40009</c:v>
                </c:pt>
                <c:pt idx="1613">
                  <c:v>40010</c:v>
                </c:pt>
                <c:pt idx="1614">
                  <c:v>40011</c:v>
                </c:pt>
                <c:pt idx="1615">
                  <c:v>40014</c:v>
                </c:pt>
                <c:pt idx="1616">
                  <c:v>40015</c:v>
                </c:pt>
                <c:pt idx="1617">
                  <c:v>40016</c:v>
                </c:pt>
                <c:pt idx="1618">
                  <c:v>40017</c:v>
                </c:pt>
                <c:pt idx="1619">
                  <c:v>40018</c:v>
                </c:pt>
                <c:pt idx="1620">
                  <c:v>40021</c:v>
                </c:pt>
                <c:pt idx="1621">
                  <c:v>40022</c:v>
                </c:pt>
                <c:pt idx="1622">
                  <c:v>40023</c:v>
                </c:pt>
                <c:pt idx="1623">
                  <c:v>40024</c:v>
                </c:pt>
                <c:pt idx="1624">
                  <c:v>40025</c:v>
                </c:pt>
                <c:pt idx="1625">
                  <c:v>40028</c:v>
                </c:pt>
                <c:pt idx="1626">
                  <c:v>40029</c:v>
                </c:pt>
                <c:pt idx="1627">
                  <c:v>40030</c:v>
                </c:pt>
                <c:pt idx="1628">
                  <c:v>40031</c:v>
                </c:pt>
                <c:pt idx="1629">
                  <c:v>40032</c:v>
                </c:pt>
                <c:pt idx="1630">
                  <c:v>40035</c:v>
                </c:pt>
                <c:pt idx="1631">
                  <c:v>40036</c:v>
                </c:pt>
                <c:pt idx="1632">
                  <c:v>40037</c:v>
                </c:pt>
                <c:pt idx="1633">
                  <c:v>40038</c:v>
                </c:pt>
                <c:pt idx="1634">
                  <c:v>40039</c:v>
                </c:pt>
                <c:pt idx="1635">
                  <c:v>40042</c:v>
                </c:pt>
                <c:pt idx="1636">
                  <c:v>40043</c:v>
                </c:pt>
                <c:pt idx="1637">
                  <c:v>40044</c:v>
                </c:pt>
                <c:pt idx="1638">
                  <c:v>40045</c:v>
                </c:pt>
                <c:pt idx="1639">
                  <c:v>40046</c:v>
                </c:pt>
                <c:pt idx="1640">
                  <c:v>40049</c:v>
                </c:pt>
                <c:pt idx="1641">
                  <c:v>40050</c:v>
                </c:pt>
                <c:pt idx="1642">
                  <c:v>40051</c:v>
                </c:pt>
                <c:pt idx="1643">
                  <c:v>40052</c:v>
                </c:pt>
                <c:pt idx="1644">
                  <c:v>40053</c:v>
                </c:pt>
                <c:pt idx="1645">
                  <c:v>40056</c:v>
                </c:pt>
                <c:pt idx="1646">
                  <c:v>40057</c:v>
                </c:pt>
                <c:pt idx="1647">
                  <c:v>40058</c:v>
                </c:pt>
                <c:pt idx="1648">
                  <c:v>40059</c:v>
                </c:pt>
                <c:pt idx="1649">
                  <c:v>40060</c:v>
                </c:pt>
                <c:pt idx="1650">
                  <c:v>40064</c:v>
                </c:pt>
                <c:pt idx="1651">
                  <c:v>40065</c:v>
                </c:pt>
                <c:pt idx="1652">
                  <c:v>40066</c:v>
                </c:pt>
                <c:pt idx="1653">
                  <c:v>40067</c:v>
                </c:pt>
                <c:pt idx="1654">
                  <c:v>40070</c:v>
                </c:pt>
                <c:pt idx="1655">
                  <c:v>40071</c:v>
                </c:pt>
                <c:pt idx="1656">
                  <c:v>40072</c:v>
                </c:pt>
                <c:pt idx="1657">
                  <c:v>40073</c:v>
                </c:pt>
                <c:pt idx="1658">
                  <c:v>40074</c:v>
                </c:pt>
                <c:pt idx="1659">
                  <c:v>40077</c:v>
                </c:pt>
                <c:pt idx="1660">
                  <c:v>40078</c:v>
                </c:pt>
                <c:pt idx="1661">
                  <c:v>40079</c:v>
                </c:pt>
                <c:pt idx="1662">
                  <c:v>40080</c:v>
                </c:pt>
                <c:pt idx="1663">
                  <c:v>40081</c:v>
                </c:pt>
                <c:pt idx="1664">
                  <c:v>40084</c:v>
                </c:pt>
                <c:pt idx="1665">
                  <c:v>40085</c:v>
                </c:pt>
                <c:pt idx="1666">
                  <c:v>40086</c:v>
                </c:pt>
                <c:pt idx="1667">
                  <c:v>40087</c:v>
                </c:pt>
                <c:pt idx="1668">
                  <c:v>40088</c:v>
                </c:pt>
                <c:pt idx="1669">
                  <c:v>40091</c:v>
                </c:pt>
                <c:pt idx="1670">
                  <c:v>40092</c:v>
                </c:pt>
                <c:pt idx="1671">
                  <c:v>40093</c:v>
                </c:pt>
                <c:pt idx="1672">
                  <c:v>40094</c:v>
                </c:pt>
                <c:pt idx="1673">
                  <c:v>40095</c:v>
                </c:pt>
                <c:pt idx="1674">
                  <c:v>40098</c:v>
                </c:pt>
                <c:pt idx="1675">
                  <c:v>40099</c:v>
                </c:pt>
                <c:pt idx="1676">
                  <c:v>40100</c:v>
                </c:pt>
                <c:pt idx="1677">
                  <c:v>40101</c:v>
                </c:pt>
                <c:pt idx="1678">
                  <c:v>40102</c:v>
                </c:pt>
                <c:pt idx="1679">
                  <c:v>40105</c:v>
                </c:pt>
                <c:pt idx="1680">
                  <c:v>40106</c:v>
                </c:pt>
                <c:pt idx="1681">
                  <c:v>40107</c:v>
                </c:pt>
                <c:pt idx="1682">
                  <c:v>40108</c:v>
                </c:pt>
                <c:pt idx="1683">
                  <c:v>40109</c:v>
                </c:pt>
                <c:pt idx="1684">
                  <c:v>40112</c:v>
                </c:pt>
                <c:pt idx="1685">
                  <c:v>40113</c:v>
                </c:pt>
                <c:pt idx="1686">
                  <c:v>40114</c:v>
                </c:pt>
                <c:pt idx="1687">
                  <c:v>40115</c:v>
                </c:pt>
                <c:pt idx="1688">
                  <c:v>40116</c:v>
                </c:pt>
                <c:pt idx="1689">
                  <c:v>40119</c:v>
                </c:pt>
                <c:pt idx="1690">
                  <c:v>40120</c:v>
                </c:pt>
                <c:pt idx="1691">
                  <c:v>40121</c:v>
                </c:pt>
                <c:pt idx="1692">
                  <c:v>40122</c:v>
                </c:pt>
                <c:pt idx="1693">
                  <c:v>40123</c:v>
                </c:pt>
                <c:pt idx="1694">
                  <c:v>40126</c:v>
                </c:pt>
                <c:pt idx="1695">
                  <c:v>40127</c:v>
                </c:pt>
                <c:pt idx="1696">
                  <c:v>40128</c:v>
                </c:pt>
                <c:pt idx="1697">
                  <c:v>40129</c:v>
                </c:pt>
                <c:pt idx="1698">
                  <c:v>40130</c:v>
                </c:pt>
                <c:pt idx="1699">
                  <c:v>40133</c:v>
                </c:pt>
                <c:pt idx="1700">
                  <c:v>40134</c:v>
                </c:pt>
                <c:pt idx="1701">
                  <c:v>40135</c:v>
                </c:pt>
                <c:pt idx="1702">
                  <c:v>40136</c:v>
                </c:pt>
                <c:pt idx="1703">
                  <c:v>40137</c:v>
                </c:pt>
                <c:pt idx="1704">
                  <c:v>40140</c:v>
                </c:pt>
                <c:pt idx="1705">
                  <c:v>40141</c:v>
                </c:pt>
                <c:pt idx="1706">
                  <c:v>40142</c:v>
                </c:pt>
                <c:pt idx="1707">
                  <c:v>40144</c:v>
                </c:pt>
                <c:pt idx="1708">
                  <c:v>40147</c:v>
                </c:pt>
                <c:pt idx="1709">
                  <c:v>40148</c:v>
                </c:pt>
                <c:pt idx="1710">
                  <c:v>40149</c:v>
                </c:pt>
                <c:pt idx="1711">
                  <c:v>40150</c:v>
                </c:pt>
                <c:pt idx="1712">
                  <c:v>40151</c:v>
                </c:pt>
                <c:pt idx="1713">
                  <c:v>40154</c:v>
                </c:pt>
                <c:pt idx="1714">
                  <c:v>40155</c:v>
                </c:pt>
                <c:pt idx="1715">
                  <c:v>40156</c:v>
                </c:pt>
                <c:pt idx="1716">
                  <c:v>40157</c:v>
                </c:pt>
                <c:pt idx="1717">
                  <c:v>40158</c:v>
                </c:pt>
                <c:pt idx="1718">
                  <c:v>40161</c:v>
                </c:pt>
                <c:pt idx="1719">
                  <c:v>40162</c:v>
                </c:pt>
                <c:pt idx="1720">
                  <c:v>40163</c:v>
                </c:pt>
                <c:pt idx="1721">
                  <c:v>40164</c:v>
                </c:pt>
                <c:pt idx="1722">
                  <c:v>40165</c:v>
                </c:pt>
                <c:pt idx="1723">
                  <c:v>40168</c:v>
                </c:pt>
                <c:pt idx="1724">
                  <c:v>40169</c:v>
                </c:pt>
                <c:pt idx="1725">
                  <c:v>40170</c:v>
                </c:pt>
                <c:pt idx="1726">
                  <c:v>40171</c:v>
                </c:pt>
                <c:pt idx="1727">
                  <c:v>40175</c:v>
                </c:pt>
                <c:pt idx="1728">
                  <c:v>40176</c:v>
                </c:pt>
                <c:pt idx="1729">
                  <c:v>40177</c:v>
                </c:pt>
                <c:pt idx="1730">
                  <c:v>40178</c:v>
                </c:pt>
                <c:pt idx="1731">
                  <c:v>40182</c:v>
                </c:pt>
                <c:pt idx="1732">
                  <c:v>40183</c:v>
                </c:pt>
                <c:pt idx="1733">
                  <c:v>40184</c:v>
                </c:pt>
                <c:pt idx="1734">
                  <c:v>40185</c:v>
                </c:pt>
                <c:pt idx="1735">
                  <c:v>40186</c:v>
                </c:pt>
                <c:pt idx="1736">
                  <c:v>40189</c:v>
                </c:pt>
                <c:pt idx="1737">
                  <c:v>40190</c:v>
                </c:pt>
                <c:pt idx="1738">
                  <c:v>40191</c:v>
                </c:pt>
                <c:pt idx="1739">
                  <c:v>40192</c:v>
                </c:pt>
                <c:pt idx="1740">
                  <c:v>40193</c:v>
                </c:pt>
                <c:pt idx="1741">
                  <c:v>40197</c:v>
                </c:pt>
                <c:pt idx="1742">
                  <c:v>40198</c:v>
                </c:pt>
                <c:pt idx="1743">
                  <c:v>40199</c:v>
                </c:pt>
                <c:pt idx="1744">
                  <c:v>40200</c:v>
                </c:pt>
                <c:pt idx="1745">
                  <c:v>40203</c:v>
                </c:pt>
                <c:pt idx="1746">
                  <c:v>40204</c:v>
                </c:pt>
                <c:pt idx="1747">
                  <c:v>40205</c:v>
                </c:pt>
                <c:pt idx="1748">
                  <c:v>40206</c:v>
                </c:pt>
                <c:pt idx="1749">
                  <c:v>40207</c:v>
                </c:pt>
                <c:pt idx="1750">
                  <c:v>40210</c:v>
                </c:pt>
                <c:pt idx="1751">
                  <c:v>40211</c:v>
                </c:pt>
                <c:pt idx="1752">
                  <c:v>40212</c:v>
                </c:pt>
                <c:pt idx="1753">
                  <c:v>40213</c:v>
                </c:pt>
                <c:pt idx="1754">
                  <c:v>40214</c:v>
                </c:pt>
                <c:pt idx="1755">
                  <c:v>40217</c:v>
                </c:pt>
                <c:pt idx="1756">
                  <c:v>40218</c:v>
                </c:pt>
                <c:pt idx="1757">
                  <c:v>40219</c:v>
                </c:pt>
                <c:pt idx="1758">
                  <c:v>40220</c:v>
                </c:pt>
                <c:pt idx="1759">
                  <c:v>40221</c:v>
                </c:pt>
                <c:pt idx="1760">
                  <c:v>40225</c:v>
                </c:pt>
                <c:pt idx="1761">
                  <c:v>40226</c:v>
                </c:pt>
                <c:pt idx="1762">
                  <c:v>40227</c:v>
                </c:pt>
                <c:pt idx="1763">
                  <c:v>40228</c:v>
                </c:pt>
                <c:pt idx="1764">
                  <c:v>40231</c:v>
                </c:pt>
                <c:pt idx="1765">
                  <c:v>40232</c:v>
                </c:pt>
                <c:pt idx="1766">
                  <c:v>40233</c:v>
                </c:pt>
                <c:pt idx="1767">
                  <c:v>40234</c:v>
                </c:pt>
                <c:pt idx="1768">
                  <c:v>40235</c:v>
                </c:pt>
                <c:pt idx="1769">
                  <c:v>40238</c:v>
                </c:pt>
                <c:pt idx="1770">
                  <c:v>40239</c:v>
                </c:pt>
                <c:pt idx="1771">
                  <c:v>40240</c:v>
                </c:pt>
                <c:pt idx="1772">
                  <c:v>40241</c:v>
                </c:pt>
                <c:pt idx="1773">
                  <c:v>40242</c:v>
                </c:pt>
                <c:pt idx="1774">
                  <c:v>40245</c:v>
                </c:pt>
                <c:pt idx="1775">
                  <c:v>40246</c:v>
                </c:pt>
                <c:pt idx="1776">
                  <c:v>40247</c:v>
                </c:pt>
                <c:pt idx="1777">
                  <c:v>40248</c:v>
                </c:pt>
                <c:pt idx="1778">
                  <c:v>40249</c:v>
                </c:pt>
                <c:pt idx="1779">
                  <c:v>40252</c:v>
                </c:pt>
                <c:pt idx="1780">
                  <c:v>40253</c:v>
                </c:pt>
                <c:pt idx="1781">
                  <c:v>40254</c:v>
                </c:pt>
                <c:pt idx="1782">
                  <c:v>40255</c:v>
                </c:pt>
                <c:pt idx="1783">
                  <c:v>40256</c:v>
                </c:pt>
                <c:pt idx="1784">
                  <c:v>40259</c:v>
                </c:pt>
                <c:pt idx="1785">
                  <c:v>40260</c:v>
                </c:pt>
                <c:pt idx="1786">
                  <c:v>40261</c:v>
                </c:pt>
                <c:pt idx="1787">
                  <c:v>40262</c:v>
                </c:pt>
                <c:pt idx="1788">
                  <c:v>40263</c:v>
                </c:pt>
                <c:pt idx="1789">
                  <c:v>40266</c:v>
                </c:pt>
                <c:pt idx="1790">
                  <c:v>40267</c:v>
                </c:pt>
                <c:pt idx="1791">
                  <c:v>40268</c:v>
                </c:pt>
                <c:pt idx="1792">
                  <c:v>40269</c:v>
                </c:pt>
                <c:pt idx="1793">
                  <c:v>40273</c:v>
                </c:pt>
                <c:pt idx="1794">
                  <c:v>40274</c:v>
                </c:pt>
                <c:pt idx="1795">
                  <c:v>40275</c:v>
                </c:pt>
                <c:pt idx="1796">
                  <c:v>40276</c:v>
                </c:pt>
                <c:pt idx="1797">
                  <c:v>40277</c:v>
                </c:pt>
                <c:pt idx="1798">
                  <c:v>40280</c:v>
                </c:pt>
                <c:pt idx="1799">
                  <c:v>40281</c:v>
                </c:pt>
                <c:pt idx="1800">
                  <c:v>40282</c:v>
                </c:pt>
                <c:pt idx="1801">
                  <c:v>40283</c:v>
                </c:pt>
                <c:pt idx="1802">
                  <c:v>40284</c:v>
                </c:pt>
                <c:pt idx="1803">
                  <c:v>40287</c:v>
                </c:pt>
                <c:pt idx="1804">
                  <c:v>40288</c:v>
                </c:pt>
                <c:pt idx="1805">
                  <c:v>40289</c:v>
                </c:pt>
                <c:pt idx="1806">
                  <c:v>40290</c:v>
                </c:pt>
                <c:pt idx="1807">
                  <c:v>40291</c:v>
                </c:pt>
                <c:pt idx="1808">
                  <c:v>40294</c:v>
                </c:pt>
                <c:pt idx="1809">
                  <c:v>40295</c:v>
                </c:pt>
                <c:pt idx="1810">
                  <c:v>40296</c:v>
                </c:pt>
                <c:pt idx="1811">
                  <c:v>40297</c:v>
                </c:pt>
                <c:pt idx="1812">
                  <c:v>40298</c:v>
                </c:pt>
                <c:pt idx="1813">
                  <c:v>40301</c:v>
                </c:pt>
                <c:pt idx="1814">
                  <c:v>40302</c:v>
                </c:pt>
                <c:pt idx="1815">
                  <c:v>40303</c:v>
                </c:pt>
                <c:pt idx="1816">
                  <c:v>40304</c:v>
                </c:pt>
                <c:pt idx="1817">
                  <c:v>40305</c:v>
                </c:pt>
                <c:pt idx="1818">
                  <c:v>40308</c:v>
                </c:pt>
                <c:pt idx="1819">
                  <c:v>40309</c:v>
                </c:pt>
                <c:pt idx="1820">
                  <c:v>40310</c:v>
                </c:pt>
                <c:pt idx="1821">
                  <c:v>40311</c:v>
                </c:pt>
                <c:pt idx="1822">
                  <c:v>40312</c:v>
                </c:pt>
                <c:pt idx="1823">
                  <c:v>40315</c:v>
                </c:pt>
                <c:pt idx="1824">
                  <c:v>40316</c:v>
                </c:pt>
                <c:pt idx="1825">
                  <c:v>40317</c:v>
                </c:pt>
                <c:pt idx="1826">
                  <c:v>40318</c:v>
                </c:pt>
                <c:pt idx="1827">
                  <c:v>40319</c:v>
                </c:pt>
                <c:pt idx="1828">
                  <c:v>40322</c:v>
                </c:pt>
                <c:pt idx="1829">
                  <c:v>40323</c:v>
                </c:pt>
                <c:pt idx="1830">
                  <c:v>40324</c:v>
                </c:pt>
                <c:pt idx="1831">
                  <c:v>40325</c:v>
                </c:pt>
                <c:pt idx="1832">
                  <c:v>40326</c:v>
                </c:pt>
                <c:pt idx="1833">
                  <c:v>40330</c:v>
                </c:pt>
                <c:pt idx="1834">
                  <c:v>40331</c:v>
                </c:pt>
                <c:pt idx="1835">
                  <c:v>40332</c:v>
                </c:pt>
                <c:pt idx="1836">
                  <c:v>40333</c:v>
                </c:pt>
                <c:pt idx="1837">
                  <c:v>40336</c:v>
                </c:pt>
                <c:pt idx="1838">
                  <c:v>40337</c:v>
                </c:pt>
                <c:pt idx="1839">
                  <c:v>40338</c:v>
                </c:pt>
                <c:pt idx="1840">
                  <c:v>40339</c:v>
                </c:pt>
                <c:pt idx="1841">
                  <c:v>40340</c:v>
                </c:pt>
                <c:pt idx="1842">
                  <c:v>40343</c:v>
                </c:pt>
                <c:pt idx="1843">
                  <c:v>40344</c:v>
                </c:pt>
                <c:pt idx="1844">
                  <c:v>40345</c:v>
                </c:pt>
                <c:pt idx="1845">
                  <c:v>40346</c:v>
                </c:pt>
                <c:pt idx="1846">
                  <c:v>40347</c:v>
                </c:pt>
                <c:pt idx="1847">
                  <c:v>40350</c:v>
                </c:pt>
                <c:pt idx="1848">
                  <c:v>40351</c:v>
                </c:pt>
                <c:pt idx="1849">
                  <c:v>40352</c:v>
                </c:pt>
                <c:pt idx="1850">
                  <c:v>40353</c:v>
                </c:pt>
                <c:pt idx="1851">
                  <c:v>40354</c:v>
                </c:pt>
                <c:pt idx="1852">
                  <c:v>40357</c:v>
                </c:pt>
                <c:pt idx="1853">
                  <c:v>40358</c:v>
                </c:pt>
                <c:pt idx="1854">
                  <c:v>40359</c:v>
                </c:pt>
                <c:pt idx="1855">
                  <c:v>40360</c:v>
                </c:pt>
                <c:pt idx="1856">
                  <c:v>40361</c:v>
                </c:pt>
                <c:pt idx="1857">
                  <c:v>40365</c:v>
                </c:pt>
                <c:pt idx="1858">
                  <c:v>40366</c:v>
                </c:pt>
                <c:pt idx="1859">
                  <c:v>40367</c:v>
                </c:pt>
                <c:pt idx="1860">
                  <c:v>40368</c:v>
                </c:pt>
                <c:pt idx="1861">
                  <c:v>40371</c:v>
                </c:pt>
                <c:pt idx="1862">
                  <c:v>40372</c:v>
                </c:pt>
                <c:pt idx="1863">
                  <c:v>40373</c:v>
                </c:pt>
                <c:pt idx="1864">
                  <c:v>40374</c:v>
                </c:pt>
                <c:pt idx="1865">
                  <c:v>40375</c:v>
                </c:pt>
                <c:pt idx="1866">
                  <c:v>40378</c:v>
                </c:pt>
                <c:pt idx="1867">
                  <c:v>40379</c:v>
                </c:pt>
                <c:pt idx="1868">
                  <c:v>40380</c:v>
                </c:pt>
                <c:pt idx="1869">
                  <c:v>40381</c:v>
                </c:pt>
                <c:pt idx="1870">
                  <c:v>40382</c:v>
                </c:pt>
                <c:pt idx="1871">
                  <c:v>40385</c:v>
                </c:pt>
                <c:pt idx="1872">
                  <c:v>40386</c:v>
                </c:pt>
                <c:pt idx="1873">
                  <c:v>40387</c:v>
                </c:pt>
                <c:pt idx="1874">
                  <c:v>40388</c:v>
                </c:pt>
                <c:pt idx="1875">
                  <c:v>40389</c:v>
                </c:pt>
                <c:pt idx="1876">
                  <c:v>40392</c:v>
                </c:pt>
                <c:pt idx="1877">
                  <c:v>40393</c:v>
                </c:pt>
                <c:pt idx="1878">
                  <c:v>40394</c:v>
                </c:pt>
                <c:pt idx="1879">
                  <c:v>40395</c:v>
                </c:pt>
                <c:pt idx="1880">
                  <c:v>40396</c:v>
                </c:pt>
                <c:pt idx="1881">
                  <c:v>40399</c:v>
                </c:pt>
                <c:pt idx="1882">
                  <c:v>40400</c:v>
                </c:pt>
                <c:pt idx="1883">
                  <c:v>40401</c:v>
                </c:pt>
                <c:pt idx="1884">
                  <c:v>40402</c:v>
                </c:pt>
                <c:pt idx="1885">
                  <c:v>40403</c:v>
                </c:pt>
                <c:pt idx="1886">
                  <c:v>40406</c:v>
                </c:pt>
                <c:pt idx="1887">
                  <c:v>40407</c:v>
                </c:pt>
                <c:pt idx="1888">
                  <c:v>40408</c:v>
                </c:pt>
                <c:pt idx="1889">
                  <c:v>40409</c:v>
                </c:pt>
                <c:pt idx="1890">
                  <c:v>40410</c:v>
                </c:pt>
                <c:pt idx="1891">
                  <c:v>40413</c:v>
                </c:pt>
                <c:pt idx="1892">
                  <c:v>40414</c:v>
                </c:pt>
                <c:pt idx="1893">
                  <c:v>40415</c:v>
                </c:pt>
                <c:pt idx="1894">
                  <c:v>40416</c:v>
                </c:pt>
                <c:pt idx="1895">
                  <c:v>40417</c:v>
                </c:pt>
                <c:pt idx="1896">
                  <c:v>40420</c:v>
                </c:pt>
                <c:pt idx="1897">
                  <c:v>40421</c:v>
                </c:pt>
                <c:pt idx="1898">
                  <c:v>40422</c:v>
                </c:pt>
                <c:pt idx="1899">
                  <c:v>40423</c:v>
                </c:pt>
                <c:pt idx="1900">
                  <c:v>40424</c:v>
                </c:pt>
                <c:pt idx="1901">
                  <c:v>40428</c:v>
                </c:pt>
                <c:pt idx="1902">
                  <c:v>40429</c:v>
                </c:pt>
                <c:pt idx="1903">
                  <c:v>40430</c:v>
                </c:pt>
                <c:pt idx="1904">
                  <c:v>40431</c:v>
                </c:pt>
                <c:pt idx="1905">
                  <c:v>40434</c:v>
                </c:pt>
                <c:pt idx="1906">
                  <c:v>40435</c:v>
                </c:pt>
                <c:pt idx="1907">
                  <c:v>40436</c:v>
                </c:pt>
                <c:pt idx="1908">
                  <c:v>40437</c:v>
                </c:pt>
                <c:pt idx="1909">
                  <c:v>40438</c:v>
                </c:pt>
                <c:pt idx="1910">
                  <c:v>40441</c:v>
                </c:pt>
                <c:pt idx="1911">
                  <c:v>40442</c:v>
                </c:pt>
                <c:pt idx="1912">
                  <c:v>40443</c:v>
                </c:pt>
                <c:pt idx="1913">
                  <c:v>40444</c:v>
                </c:pt>
                <c:pt idx="1914">
                  <c:v>40445</c:v>
                </c:pt>
                <c:pt idx="1915">
                  <c:v>40448</c:v>
                </c:pt>
                <c:pt idx="1916">
                  <c:v>40449</c:v>
                </c:pt>
                <c:pt idx="1917">
                  <c:v>40450</c:v>
                </c:pt>
                <c:pt idx="1918">
                  <c:v>40451</c:v>
                </c:pt>
                <c:pt idx="1919">
                  <c:v>40452</c:v>
                </c:pt>
                <c:pt idx="1920">
                  <c:v>40455</c:v>
                </c:pt>
                <c:pt idx="1921">
                  <c:v>40456</c:v>
                </c:pt>
                <c:pt idx="1922">
                  <c:v>40457</c:v>
                </c:pt>
                <c:pt idx="1923">
                  <c:v>40458</c:v>
                </c:pt>
                <c:pt idx="1924">
                  <c:v>40459</c:v>
                </c:pt>
                <c:pt idx="1925">
                  <c:v>40462</c:v>
                </c:pt>
                <c:pt idx="1926">
                  <c:v>40463</c:v>
                </c:pt>
                <c:pt idx="1927">
                  <c:v>40464</c:v>
                </c:pt>
                <c:pt idx="1928">
                  <c:v>40465</c:v>
                </c:pt>
                <c:pt idx="1929">
                  <c:v>40466</c:v>
                </c:pt>
                <c:pt idx="1930">
                  <c:v>40469</c:v>
                </c:pt>
                <c:pt idx="1931">
                  <c:v>40470</c:v>
                </c:pt>
                <c:pt idx="1932">
                  <c:v>40471</c:v>
                </c:pt>
                <c:pt idx="1933">
                  <c:v>40472</c:v>
                </c:pt>
                <c:pt idx="1934">
                  <c:v>40473</c:v>
                </c:pt>
                <c:pt idx="1935">
                  <c:v>40476</c:v>
                </c:pt>
                <c:pt idx="1936">
                  <c:v>40477</c:v>
                </c:pt>
                <c:pt idx="1937">
                  <c:v>40478</c:v>
                </c:pt>
                <c:pt idx="1938">
                  <c:v>40479</c:v>
                </c:pt>
                <c:pt idx="1939">
                  <c:v>40480</c:v>
                </c:pt>
                <c:pt idx="1940">
                  <c:v>40483</c:v>
                </c:pt>
                <c:pt idx="1941">
                  <c:v>40484</c:v>
                </c:pt>
                <c:pt idx="1942">
                  <c:v>40485</c:v>
                </c:pt>
                <c:pt idx="1943">
                  <c:v>40486</c:v>
                </c:pt>
                <c:pt idx="1944">
                  <c:v>40487</c:v>
                </c:pt>
                <c:pt idx="1945">
                  <c:v>40490</c:v>
                </c:pt>
                <c:pt idx="1946">
                  <c:v>40491</c:v>
                </c:pt>
                <c:pt idx="1947">
                  <c:v>40492</c:v>
                </c:pt>
                <c:pt idx="1948">
                  <c:v>40493</c:v>
                </c:pt>
                <c:pt idx="1949">
                  <c:v>40494</c:v>
                </c:pt>
                <c:pt idx="1950">
                  <c:v>40497</c:v>
                </c:pt>
                <c:pt idx="1951">
                  <c:v>40498</c:v>
                </c:pt>
                <c:pt idx="1952">
                  <c:v>40499</c:v>
                </c:pt>
                <c:pt idx="1953">
                  <c:v>40500</c:v>
                </c:pt>
                <c:pt idx="1954">
                  <c:v>40501</c:v>
                </c:pt>
                <c:pt idx="1955">
                  <c:v>40504</c:v>
                </c:pt>
                <c:pt idx="1956">
                  <c:v>40505</c:v>
                </c:pt>
                <c:pt idx="1957">
                  <c:v>40506</c:v>
                </c:pt>
                <c:pt idx="1958">
                  <c:v>40508</c:v>
                </c:pt>
                <c:pt idx="1959">
                  <c:v>40511</c:v>
                </c:pt>
                <c:pt idx="1960">
                  <c:v>40512</c:v>
                </c:pt>
                <c:pt idx="1961">
                  <c:v>40513</c:v>
                </c:pt>
                <c:pt idx="1962">
                  <c:v>40514</c:v>
                </c:pt>
                <c:pt idx="1963">
                  <c:v>40515</c:v>
                </c:pt>
                <c:pt idx="1964">
                  <c:v>40518</c:v>
                </c:pt>
                <c:pt idx="1965">
                  <c:v>40519</c:v>
                </c:pt>
                <c:pt idx="1966">
                  <c:v>40520</c:v>
                </c:pt>
                <c:pt idx="1967">
                  <c:v>40521</c:v>
                </c:pt>
                <c:pt idx="1968">
                  <c:v>40522</c:v>
                </c:pt>
                <c:pt idx="1969">
                  <c:v>40525</c:v>
                </c:pt>
                <c:pt idx="1970">
                  <c:v>40526</c:v>
                </c:pt>
                <c:pt idx="1971">
                  <c:v>40527</c:v>
                </c:pt>
                <c:pt idx="1972">
                  <c:v>40528</c:v>
                </c:pt>
                <c:pt idx="1973">
                  <c:v>40529</c:v>
                </c:pt>
                <c:pt idx="1974">
                  <c:v>40532</c:v>
                </c:pt>
                <c:pt idx="1975">
                  <c:v>40533</c:v>
                </c:pt>
                <c:pt idx="1976">
                  <c:v>40534</c:v>
                </c:pt>
                <c:pt idx="1977">
                  <c:v>40535</c:v>
                </c:pt>
                <c:pt idx="1978">
                  <c:v>40539</c:v>
                </c:pt>
                <c:pt idx="1979">
                  <c:v>40540</c:v>
                </c:pt>
                <c:pt idx="1980">
                  <c:v>40541</c:v>
                </c:pt>
                <c:pt idx="1981">
                  <c:v>40542</c:v>
                </c:pt>
                <c:pt idx="1982">
                  <c:v>40543</c:v>
                </c:pt>
                <c:pt idx="1983">
                  <c:v>40546</c:v>
                </c:pt>
                <c:pt idx="1984">
                  <c:v>40547</c:v>
                </c:pt>
                <c:pt idx="1985">
                  <c:v>40548</c:v>
                </c:pt>
                <c:pt idx="1986">
                  <c:v>40549</c:v>
                </c:pt>
                <c:pt idx="1987">
                  <c:v>40550</c:v>
                </c:pt>
                <c:pt idx="1988">
                  <c:v>40553</c:v>
                </c:pt>
                <c:pt idx="1989">
                  <c:v>40554</c:v>
                </c:pt>
                <c:pt idx="1990">
                  <c:v>40555</c:v>
                </c:pt>
                <c:pt idx="1991">
                  <c:v>40556</c:v>
                </c:pt>
                <c:pt idx="1992">
                  <c:v>40557</c:v>
                </c:pt>
                <c:pt idx="1993">
                  <c:v>40561</c:v>
                </c:pt>
                <c:pt idx="1994">
                  <c:v>40562</c:v>
                </c:pt>
                <c:pt idx="1995">
                  <c:v>40563</c:v>
                </c:pt>
                <c:pt idx="1996">
                  <c:v>40564</c:v>
                </c:pt>
                <c:pt idx="1997">
                  <c:v>40567</c:v>
                </c:pt>
                <c:pt idx="1998">
                  <c:v>40568</c:v>
                </c:pt>
                <c:pt idx="1999">
                  <c:v>40569</c:v>
                </c:pt>
                <c:pt idx="2000">
                  <c:v>40570</c:v>
                </c:pt>
                <c:pt idx="2001">
                  <c:v>40571</c:v>
                </c:pt>
                <c:pt idx="2002">
                  <c:v>40574</c:v>
                </c:pt>
                <c:pt idx="2003">
                  <c:v>40575</c:v>
                </c:pt>
                <c:pt idx="2004">
                  <c:v>40576</c:v>
                </c:pt>
                <c:pt idx="2005">
                  <c:v>40577</c:v>
                </c:pt>
                <c:pt idx="2006">
                  <c:v>40578</c:v>
                </c:pt>
                <c:pt idx="2007">
                  <c:v>40581</c:v>
                </c:pt>
                <c:pt idx="2008">
                  <c:v>40582</c:v>
                </c:pt>
                <c:pt idx="2009">
                  <c:v>40583</c:v>
                </c:pt>
                <c:pt idx="2010">
                  <c:v>40584</c:v>
                </c:pt>
                <c:pt idx="2011">
                  <c:v>40585</c:v>
                </c:pt>
                <c:pt idx="2012">
                  <c:v>40588</c:v>
                </c:pt>
                <c:pt idx="2013">
                  <c:v>40589</c:v>
                </c:pt>
                <c:pt idx="2014">
                  <c:v>40590</c:v>
                </c:pt>
                <c:pt idx="2015">
                  <c:v>40591</c:v>
                </c:pt>
                <c:pt idx="2016">
                  <c:v>40592</c:v>
                </c:pt>
                <c:pt idx="2017">
                  <c:v>40596</c:v>
                </c:pt>
                <c:pt idx="2018">
                  <c:v>40597</c:v>
                </c:pt>
                <c:pt idx="2019">
                  <c:v>40598</c:v>
                </c:pt>
                <c:pt idx="2020">
                  <c:v>40599</c:v>
                </c:pt>
                <c:pt idx="2021">
                  <c:v>40602</c:v>
                </c:pt>
                <c:pt idx="2022">
                  <c:v>40603</c:v>
                </c:pt>
                <c:pt idx="2023">
                  <c:v>40604</c:v>
                </c:pt>
                <c:pt idx="2024">
                  <c:v>40605</c:v>
                </c:pt>
                <c:pt idx="2025">
                  <c:v>40606</c:v>
                </c:pt>
                <c:pt idx="2026">
                  <c:v>40609</c:v>
                </c:pt>
                <c:pt idx="2027">
                  <c:v>40610</c:v>
                </c:pt>
                <c:pt idx="2028">
                  <c:v>40611</c:v>
                </c:pt>
                <c:pt idx="2029">
                  <c:v>40612</c:v>
                </c:pt>
                <c:pt idx="2030">
                  <c:v>40613</c:v>
                </c:pt>
                <c:pt idx="2031">
                  <c:v>40616</c:v>
                </c:pt>
                <c:pt idx="2032">
                  <c:v>40617</c:v>
                </c:pt>
                <c:pt idx="2033">
                  <c:v>40618</c:v>
                </c:pt>
                <c:pt idx="2034">
                  <c:v>40619</c:v>
                </c:pt>
                <c:pt idx="2035">
                  <c:v>40620</c:v>
                </c:pt>
                <c:pt idx="2036">
                  <c:v>40623</c:v>
                </c:pt>
                <c:pt idx="2037">
                  <c:v>40624</c:v>
                </c:pt>
                <c:pt idx="2038">
                  <c:v>40625</c:v>
                </c:pt>
                <c:pt idx="2039">
                  <c:v>40626</c:v>
                </c:pt>
                <c:pt idx="2040">
                  <c:v>40627</c:v>
                </c:pt>
                <c:pt idx="2041">
                  <c:v>40630</c:v>
                </c:pt>
                <c:pt idx="2042">
                  <c:v>40631</c:v>
                </c:pt>
                <c:pt idx="2043">
                  <c:v>40632</c:v>
                </c:pt>
                <c:pt idx="2044">
                  <c:v>40633</c:v>
                </c:pt>
                <c:pt idx="2045">
                  <c:v>40634</c:v>
                </c:pt>
                <c:pt idx="2046">
                  <c:v>40637</c:v>
                </c:pt>
                <c:pt idx="2047">
                  <c:v>40638</c:v>
                </c:pt>
                <c:pt idx="2048">
                  <c:v>40639</c:v>
                </c:pt>
                <c:pt idx="2049">
                  <c:v>40640</c:v>
                </c:pt>
                <c:pt idx="2050">
                  <c:v>40641</c:v>
                </c:pt>
                <c:pt idx="2051">
                  <c:v>40644</c:v>
                </c:pt>
                <c:pt idx="2052">
                  <c:v>40645</c:v>
                </c:pt>
                <c:pt idx="2053">
                  <c:v>40646</c:v>
                </c:pt>
                <c:pt idx="2054">
                  <c:v>40647</c:v>
                </c:pt>
                <c:pt idx="2055">
                  <c:v>40648</c:v>
                </c:pt>
                <c:pt idx="2056">
                  <c:v>40651</c:v>
                </c:pt>
                <c:pt idx="2057">
                  <c:v>40652</c:v>
                </c:pt>
                <c:pt idx="2058">
                  <c:v>40653</c:v>
                </c:pt>
                <c:pt idx="2059">
                  <c:v>40654</c:v>
                </c:pt>
                <c:pt idx="2060">
                  <c:v>40658</c:v>
                </c:pt>
                <c:pt idx="2061">
                  <c:v>40659</c:v>
                </c:pt>
                <c:pt idx="2062">
                  <c:v>40660</c:v>
                </c:pt>
                <c:pt idx="2063">
                  <c:v>40661</c:v>
                </c:pt>
                <c:pt idx="2064">
                  <c:v>40662</c:v>
                </c:pt>
                <c:pt idx="2065">
                  <c:v>40665</c:v>
                </c:pt>
                <c:pt idx="2066">
                  <c:v>40666</c:v>
                </c:pt>
                <c:pt idx="2067">
                  <c:v>40667</c:v>
                </c:pt>
                <c:pt idx="2068">
                  <c:v>40668</c:v>
                </c:pt>
                <c:pt idx="2069">
                  <c:v>40669</c:v>
                </c:pt>
                <c:pt idx="2070">
                  <c:v>40672</c:v>
                </c:pt>
                <c:pt idx="2071">
                  <c:v>40673</c:v>
                </c:pt>
                <c:pt idx="2072">
                  <c:v>40674</c:v>
                </c:pt>
                <c:pt idx="2073">
                  <c:v>40675</c:v>
                </c:pt>
                <c:pt idx="2074">
                  <c:v>40676</c:v>
                </c:pt>
                <c:pt idx="2075">
                  <c:v>40679</c:v>
                </c:pt>
                <c:pt idx="2076">
                  <c:v>40680</c:v>
                </c:pt>
                <c:pt idx="2077">
                  <c:v>40681</c:v>
                </c:pt>
                <c:pt idx="2078">
                  <c:v>40682</c:v>
                </c:pt>
                <c:pt idx="2079">
                  <c:v>40683</c:v>
                </c:pt>
                <c:pt idx="2080">
                  <c:v>40686</c:v>
                </c:pt>
                <c:pt idx="2081">
                  <c:v>40687</c:v>
                </c:pt>
                <c:pt idx="2082">
                  <c:v>40688</c:v>
                </c:pt>
                <c:pt idx="2083">
                  <c:v>40689</c:v>
                </c:pt>
                <c:pt idx="2084">
                  <c:v>40690</c:v>
                </c:pt>
                <c:pt idx="2085">
                  <c:v>40694</c:v>
                </c:pt>
                <c:pt idx="2086">
                  <c:v>40695</c:v>
                </c:pt>
                <c:pt idx="2087">
                  <c:v>40696</c:v>
                </c:pt>
                <c:pt idx="2088">
                  <c:v>40697</c:v>
                </c:pt>
                <c:pt idx="2089">
                  <c:v>40700</c:v>
                </c:pt>
                <c:pt idx="2090">
                  <c:v>40701</c:v>
                </c:pt>
                <c:pt idx="2091">
                  <c:v>40702</c:v>
                </c:pt>
                <c:pt idx="2092">
                  <c:v>40703</c:v>
                </c:pt>
                <c:pt idx="2093">
                  <c:v>40704</c:v>
                </c:pt>
                <c:pt idx="2094">
                  <c:v>40707</c:v>
                </c:pt>
                <c:pt idx="2095">
                  <c:v>40708</c:v>
                </c:pt>
                <c:pt idx="2096">
                  <c:v>40709</c:v>
                </c:pt>
                <c:pt idx="2097">
                  <c:v>40710</c:v>
                </c:pt>
                <c:pt idx="2098">
                  <c:v>40711</c:v>
                </c:pt>
                <c:pt idx="2099">
                  <c:v>40714</c:v>
                </c:pt>
                <c:pt idx="2100">
                  <c:v>40715</c:v>
                </c:pt>
                <c:pt idx="2101">
                  <c:v>40716</c:v>
                </c:pt>
                <c:pt idx="2102">
                  <c:v>40717</c:v>
                </c:pt>
                <c:pt idx="2103">
                  <c:v>40718</c:v>
                </c:pt>
                <c:pt idx="2104">
                  <c:v>40721</c:v>
                </c:pt>
                <c:pt idx="2105">
                  <c:v>40722</c:v>
                </c:pt>
                <c:pt idx="2106">
                  <c:v>40723</c:v>
                </c:pt>
                <c:pt idx="2107">
                  <c:v>40724</c:v>
                </c:pt>
                <c:pt idx="2108">
                  <c:v>40725</c:v>
                </c:pt>
                <c:pt idx="2109">
                  <c:v>40729</c:v>
                </c:pt>
                <c:pt idx="2110">
                  <c:v>40730</c:v>
                </c:pt>
                <c:pt idx="2111">
                  <c:v>40731</c:v>
                </c:pt>
                <c:pt idx="2112">
                  <c:v>40732</c:v>
                </c:pt>
                <c:pt idx="2113">
                  <c:v>40735</c:v>
                </c:pt>
                <c:pt idx="2114">
                  <c:v>40736</c:v>
                </c:pt>
                <c:pt idx="2115">
                  <c:v>40737</c:v>
                </c:pt>
                <c:pt idx="2116">
                  <c:v>40738</c:v>
                </c:pt>
                <c:pt idx="2117">
                  <c:v>40739</c:v>
                </c:pt>
                <c:pt idx="2118">
                  <c:v>40742</c:v>
                </c:pt>
                <c:pt idx="2119">
                  <c:v>40743</c:v>
                </c:pt>
                <c:pt idx="2120">
                  <c:v>40744</c:v>
                </c:pt>
                <c:pt idx="2121">
                  <c:v>40745</c:v>
                </c:pt>
                <c:pt idx="2122">
                  <c:v>40746</c:v>
                </c:pt>
                <c:pt idx="2123">
                  <c:v>40749</c:v>
                </c:pt>
                <c:pt idx="2124">
                  <c:v>40750</c:v>
                </c:pt>
                <c:pt idx="2125">
                  <c:v>40751</c:v>
                </c:pt>
                <c:pt idx="2126">
                  <c:v>40752</c:v>
                </c:pt>
                <c:pt idx="2127">
                  <c:v>40753</c:v>
                </c:pt>
                <c:pt idx="2128">
                  <c:v>40756</c:v>
                </c:pt>
                <c:pt idx="2129">
                  <c:v>40757</c:v>
                </c:pt>
                <c:pt idx="2130">
                  <c:v>40758</c:v>
                </c:pt>
                <c:pt idx="2131">
                  <c:v>40759</c:v>
                </c:pt>
                <c:pt idx="2132">
                  <c:v>40760</c:v>
                </c:pt>
                <c:pt idx="2133">
                  <c:v>40763</c:v>
                </c:pt>
                <c:pt idx="2134">
                  <c:v>40764</c:v>
                </c:pt>
                <c:pt idx="2135">
                  <c:v>40765</c:v>
                </c:pt>
                <c:pt idx="2136">
                  <c:v>40766</c:v>
                </c:pt>
                <c:pt idx="2137">
                  <c:v>40767</c:v>
                </c:pt>
                <c:pt idx="2138">
                  <c:v>40770</c:v>
                </c:pt>
                <c:pt idx="2139">
                  <c:v>40771</c:v>
                </c:pt>
                <c:pt idx="2140">
                  <c:v>40772</c:v>
                </c:pt>
                <c:pt idx="2141">
                  <c:v>40773</c:v>
                </c:pt>
                <c:pt idx="2142">
                  <c:v>40774</c:v>
                </c:pt>
                <c:pt idx="2143">
                  <c:v>40777</c:v>
                </c:pt>
                <c:pt idx="2144">
                  <c:v>40778</c:v>
                </c:pt>
                <c:pt idx="2145">
                  <c:v>40779</c:v>
                </c:pt>
                <c:pt idx="2146">
                  <c:v>40780</c:v>
                </c:pt>
                <c:pt idx="2147">
                  <c:v>40781</c:v>
                </c:pt>
                <c:pt idx="2148">
                  <c:v>40784</c:v>
                </c:pt>
                <c:pt idx="2149">
                  <c:v>40785</c:v>
                </c:pt>
                <c:pt idx="2150">
                  <c:v>40786</c:v>
                </c:pt>
                <c:pt idx="2151">
                  <c:v>40787</c:v>
                </c:pt>
                <c:pt idx="2152">
                  <c:v>40788</c:v>
                </c:pt>
                <c:pt idx="2153">
                  <c:v>40792</c:v>
                </c:pt>
                <c:pt idx="2154">
                  <c:v>40793</c:v>
                </c:pt>
                <c:pt idx="2155">
                  <c:v>40794</c:v>
                </c:pt>
                <c:pt idx="2156">
                  <c:v>40795</c:v>
                </c:pt>
                <c:pt idx="2157">
                  <c:v>40798</c:v>
                </c:pt>
                <c:pt idx="2158">
                  <c:v>40799</c:v>
                </c:pt>
                <c:pt idx="2159">
                  <c:v>40800</c:v>
                </c:pt>
                <c:pt idx="2160">
                  <c:v>40801</c:v>
                </c:pt>
                <c:pt idx="2161">
                  <c:v>40802</c:v>
                </c:pt>
                <c:pt idx="2162">
                  <c:v>40805</c:v>
                </c:pt>
                <c:pt idx="2163">
                  <c:v>40806</c:v>
                </c:pt>
                <c:pt idx="2164">
                  <c:v>40807</c:v>
                </c:pt>
                <c:pt idx="2165">
                  <c:v>40808</c:v>
                </c:pt>
                <c:pt idx="2166">
                  <c:v>40809</c:v>
                </c:pt>
                <c:pt idx="2167">
                  <c:v>40812</c:v>
                </c:pt>
                <c:pt idx="2168">
                  <c:v>40813</c:v>
                </c:pt>
                <c:pt idx="2169">
                  <c:v>40814</c:v>
                </c:pt>
                <c:pt idx="2170">
                  <c:v>40815</c:v>
                </c:pt>
                <c:pt idx="2171">
                  <c:v>40816</c:v>
                </c:pt>
                <c:pt idx="2172">
                  <c:v>40819</c:v>
                </c:pt>
                <c:pt idx="2173">
                  <c:v>40820</c:v>
                </c:pt>
                <c:pt idx="2174">
                  <c:v>40821</c:v>
                </c:pt>
                <c:pt idx="2175">
                  <c:v>40822</c:v>
                </c:pt>
                <c:pt idx="2176">
                  <c:v>40823</c:v>
                </c:pt>
                <c:pt idx="2177">
                  <c:v>40826</c:v>
                </c:pt>
                <c:pt idx="2178">
                  <c:v>40827</c:v>
                </c:pt>
                <c:pt idx="2179">
                  <c:v>40828</c:v>
                </c:pt>
                <c:pt idx="2180">
                  <c:v>40829</c:v>
                </c:pt>
                <c:pt idx="2181">
                  <c:v>40830</c:v>
                </c:pt>
                <c:pt idx="2182">
                  <c:v>40833</c:v>
                </c:pt>
                <c:pt idx="2183">
                  <c:v>40834</c:v>
                </c:pt>
                <c:pt idx="2184">
                  <c:v>40835</c:v>
                </c:pt>
                <c:pt idx="2185">
                  <c:v>40836</c:v>
                </c:pt>
                <c:pt idx="2186">
                  <c:v>40837</c:v>
                </c:pt>
                <c:pt idx="2187">
                  <c:v>40840</c:v>
                </c:pt>
                <c:pt idx="2188">
                  <c:v>40841</c:v>
                </c:pt>
                <c:pt idx="2189">
                  <c:v>40842</c:v>
                </c:pt>
                <c:pt idx="2190">
                  <c:v>40843</c:v>
                </c:pt>
                <c:pt idx="2191">
                  <c:v>40844</c:v>
                </c:pt>
                <c:pt idx="2192">
                  <c:v>40847</c:v>
                </c:pt>
                <c:pt idx="2193">
                  <c:v>40848</c:v>
                </c:pt>
                <c:pt idx="2194">
                  <c:v>40849</c:v>
                </c:pt>
                <c:pt idx="2195">
                  <c:v>40850</c:v>
                </c:pt>
                <c:pt idx="2196">
                  <c:v>40851</c:v>
                </c:pt>
                <c:pt idx="2197">
                  <c:v>40854</c:v>
                </c:pt>
                <c:pt idx="2198">
                  <c:v>40855</c:v>
                </c:pt>
                <c:pt idx="2199">
                  <c:v>40856</c:v>
                </c:pt>
                <c:pt idx="2200">
                  <c:v>40857</c:v>
                </c:pt>
                <c:pt idx="2201">
                  <c:v>40858</c:v>
                </c:pt>
                <c:pt idx="2202">
                  <c:v>40861</c:v>
                </c:pt>
                <c:pt idx="2203">
                  <c:v>40862</c:v>
                </c:pt>
                <c:pt idx="2204">
                  <c:v>40863</c:v>
                </c:pt>
                <c:pt idx="2205">
                  <c:v>40864</c:v>
                </c:pt>
                <c:pt idx="2206">
                  <c:v>40865</c:v>
                </c:pt>
                <c:pt idx="2207">
                  <c:v>40868</c:v>
                </c:pt>
                <c:pt idx="2208">
                  <c:v>40869</c:v>
                </c:pt>
                <c:pt idx="2209">
                  <c:v>40870</c:v>
                </c:pt>
                <c:pt idx="2210">
                  <c:v>40872</c:v>
                </c:pt>
                <c:pt idx="2211">
                  <c:v>40875</c:v>
                </c:pt>
                <c:pt idx="2212">
                  <c:v>40876</c:v>
                </c:pt>
                <c:pt idx="2213">
                  <c:v>40877</c:v>
                </c:pt>
                <c:pt idx="2214">
                  <c:v>40878</c:v>
                </c:pt>
                <c:pt idx="2215">
                  <c:v>40879</c:v>
                </c:pt>
                <c:pt idx="2216">
                  <c:v>40882</c:v>
                </c:pt>
                <c:pt idx="2217">
                  <c:v>40883</c:v>
                </c:pt>
                <c:pt idx="2218">
                  <c:v>40884</c:v>
                </c:pt>
                <c:pt idx="2219">
                  <c:v>40885</c:v>
                </c:pt>
                <c:pt idx="2220">
                  <c:v>40886</c:v>
                </c:pt>
                <c:pt idx="2221">
                  <c:v>40889</c:v>
                </c:pt>
                <c:pt idx="2222">
                  <c:v>40890</c:v>
                </c:pt>
                <c:pt idx="2223">
                  <c:v>40891</c:v>
                </c:pt>
                <c:pt idx="2224">
                  <c:v>40892</c:v>
                </c:pt>
                <c:pt idx="2225">
                  <c:v>40893</c:v>
                </c:pt>
                <c:pt idx="2226">
                  <c:v>40896</c:v>
                </c:pt>
                <c:pt idx="2227">
                  <c:v>40897</c:v>
                </c:pt>
                <c:pt idx="2228">
                  <c:v>40898</c:v>
                </c:pt>
                <c:pt idx="2229">
                  <c:v>40899</c:v>
                </c:pt>
                <c:pt idx="2230">
                  <c:v>40900</c:v>
                </c:pt>
                <c:pt idx="2231">
                  <c:v>40904</c:v>
                </c:pt>
                <c:pt idx="2232">
                  <c:v>40905</c:v>
                </c:pt>
                <c:pt idx="2233">
                  <c:v>40906</c:v>
                </c:pt>
                <c:pt idx="2234">
                  <c:v>40907</c:v>
                </c:pt>
                <c:pt idx="2235">
                  <c:v>40911</c:v>
                </c:pt>
                <c:pt idx="2236">
                  <c:v>40912</c:v>
                </c:pt>
                <c:pt idx="2237">
                  <c:v>40913</c:v>
                </c:pt>
                <c:pt idx="2238">
                  <c:v>40914</c:v>
                </c:pt>
                <c:pt idx="2239">
                  <c:v>40917</c:v>
                </c:pt>
                <c:pt idx="2240">
                  <c:v>40918</c:v>
                </c:pt>
                <c:pt idx="2241">
                  <c:v>40919</c:v>
                </c:pt>
                <c:pt idx="2242">
                  <c:v>40920</c:v>
                </c:pt>
                <c:pt idx="2243">
                  <c:v>40921</c:v>
                </c:pt>
                <c:pt idx="2244">
                  <c:v>40925</c:v>
                </c:pt>
                <c:pt idx="2245">
                  <c:v>40926</c:v>
                </c:pt>
                <c:pt idx="2246">
                  <c:v>40927</c:v>
                </c:pt>
                <c:pt idx="2247">
                  <c:v>40928</c:v>
                </c:pt>
                <c:pt idx="2248">
                  <c:v>40931</c:v>
                </c:pt>
                <c:pt idx="2249">
                  <c:v>40932</c:v>
                </c:pt>
                <c:pt idx="2250">
                  <c:v>40933</c:v>
                </c:pt>
                <c:pt idx="2251">
                  <c:v>40934</c:v>
                </c:pt>
                <c:pt idx="2252">
                  <c:v>40935</c:v>
                </c:pt>
                <c:pt idx="2253">
                  <c:v>40938</c:v>
                </c:pt>
                <c:pt idx="2254">
                  <c:v>40939</c:v>
                </c:pt>
                <c:pt idx="2255">
                  <c:v>40940</c:v>
                </c:pt>
                <c:pt idx="2256">
                  <c:v>40941</c:v>
                </c:pt>
                <c:pt idx="2257">
                  <c:v>40942</c:v>
                </c:pt>
                <c:pt idx="2258">
                  <c:v>40945</c:v>
                </c:pt>
                <c:pt idx="2259">
                  <c:v>40946</c:v>
                </c:pt>
                <c:pt idx="2260">
                  <c:v>40947</c:v>
                </c:pt>
                <c:pt idx="2261">
                  <c:v>40948</c:v>
                </c:pt>
                <c:pt idx="2262">
                  <c:v>40949</c:v>
                </c:pt>
                <c:pt idx="2263">
                  <c:v>40952</c:v>
                </c:pt>
                <c:pt idx="2264">
                  <c:v>40953</c:v>
                </c:pt>
                <c:pt idx="2265">
                  <c:v>40954</c:v>
                </c:pt>
                <c:pt idx="2266">
                  <c:v>40955</c:v>
                </c:pt>
                <c:pt idx="2267">
                  <c:v>40956</c:v>
                </c:pt>
                <c:pt idx="2268">
                  <c:v>40960</c:v>
                </c:pt>
                <c:pt idx="2269">
                  <c:v>40961</c:v>
                </c:pt>
                <c:pt idx="2270">
                  <c:v>40962</c:v>
                </c:pt>
                <c:pt idx="2271">
                  <c:v>40963</c:v>
                </c:pt>
                <c:pt idx="2272">
                  <c:v>40966</c:v>
                </c:pt>
                <c:pt idx="2273">
                  <c:v>40967</c:v>
                </c:pt>
                <c:pt idx="2274">
                  <c:v>40968</c:v>
                </c:pt>
                <c:pt idx="2275">
                  <c:v>40969</c:v>
                </c:pt>
                <c:pt idx="2276">
                  <c:v>40970</c:v>
                </c:pt>
                <c:pt idx="2277">
                  <c:v>40973</c:v>
                </c:pt>
                <c:pt idx="2278">
                  <c:v>40974</c:v>
                </c:pt>
                <c:pt idx="2279">
                  <c:v>40975</c:v>
                </c:pt>
                <c:pt idx="2280">
                  <c:v>40976</c:v>
                </c:pt>
                <c:pt idx="2281">
                  <c:v>40977</c:v>
                </c:pt>
                <c:pt idx="2282">
                  <c:v>40980</c:v>
                </c:pt>
                <c:pt idx="2283">
                  <c:v>40981</c:v>
                </c:pt>
                <c:pt idx="2284">
                  <c:v>40982</c:v>
                </c:pt>
                <c:pt idx="2285">
                  <c:v>40983</c:v>
                </c:pt>
                <c:pt idx="2286">
                  <c:v>40984</c:v>
                </c:pt>
                <c:pt idx="2287">
                  <c:v>40987</c:v>
                </c:pt>
                <c:pt idx="2288">
                  <c:v>40988</c:v>
                </c:pt>
                <c:pt idx="2289">
                  <c:v>40989</c:v>
                </c:pt>
                <c:pt idx="2290">
                  <c:v>40990</c:v>
                </c:pt>
                <c:pt idx="2291">
                  <c:v>40991</c:v>
                </c:pt>
                <c:pt idx="2292">
                  <c:v>40994</c:v>
                </c:pt>
                <c:pt idx="2293">
                  <c:v>40995</c:v>
                </c:pt>
                <c:pt idx="2294">
                  <c:v>40996</c:v>
                </c:pt>
                <c:pt idx="2295">
                  <c:v>40997</c:v>
                </c:pt>
                <c:pt idx="2296">
                  <c:v>40998</c:v>
                </c:pt>
                <c:pt idx="2297">
                  <c:v>41001</c:v>
                </c:pt>
                <c:pt idx="2298">
                  <c:v>41002</c:v>
                </c:pt>
                <c:pt idx="2299">
                  <c:v>41003</c:v>
                </c:pt>
                <c:pt idx="2300">
                  <c:v>41004</c:v>
                </c:pt>
                <c:pt idx="2301">
                  <c:v>41008</c:v>
                </c:pt>
                <c:pt idx="2302">
                  <c:v>41009</c:v>
                </c:pt>
                <c:pt idx="2303">
                  <c:v>41010</c:v>
                </c:pt>
                <c:pt idx="2304">
                  <c:v>41011</c:v>
                </c:pt>
                <c:pt idx="2305">
                  <c:v>41012</c:v>
                </c:pt>
                <c:pt idx="2306">
                  <c:v>41015</c:v>
                </c:pt>
                <c:pt idx="2307">
                  <c:v>41016</c:v>
                </c:pt>
                <c:pt idx="2308">
                  <c:v>41017</c:v>
                </c:pt>
                <c:pt idx="2309">
                  <c:v>41018</c:v>
                </c:pt>
                <c:pt idx="2310">
                  <c:v>41019</c:v>
                </c:pt>
                <c:pt idx="2311">
                  <c:v>41022</c:v>
                </c:pt>
                <c:pt idx="2312">
                  <c:v>41023</c:v>
                </c:pt>
                <c:pt idx="2313">
                  <c:v>41024</c:v>
                </c:pt>
                <c:pt idx="2314">
                  <c:v>41025</c:v>
                </c:pt>
                <c:pt idx="2315">
                  <c:v>41026</c:v>
                </c:pt>
                <c:pt idx="2316">
                  <c:v>41029</c:v>
                </c:pt>
                <c:pt idx="2317">
                  <c:v>41030</c:v>
                </c:pt>
                <c:pt idx="2318">
                  <c:v>41031</c:v>
                </c:pt>
                <c:pt idx="2319">
                  <c:v>41032</c:v>
                </c:pt>
                <c:pt idx="2320">
                  <c:v>41033</c:v>
                </c:pt>
                <c:pt idx="2321">
                  <c:v>41036</c:v>
                </c:pt>
                <c:pt idx="2322">
                  <c:v>41037</c:v>
                </c:pt>
                <c:pt idx="2323">
                  <c:v>41038</c:v>
                </c:pt>
                <c:pt idx="2324">
                  <c:v>41039</c:v>
                </c:pt>
                <c:pt idx="2325">
                  <c:v>41040</c:v>
                </c:pt>
                <c:pt idx="2326">
                  <c:v>41043</c:v>
                </c:pt>
                <c:pt idx="2327">
                  <c:v>41044</c:v>
                </c:pt>
                <c:pt idx="2328">
                  <c:v>41045</c:v>
                </c:pt>
                <c:pt idx="2329">
                  <c:v>41046</c:v>
                </c:pt>
                <c:pt idx="2330">
                  <c:v>41047</c:v>
                </c:pt>
                <c:pt idx="2331">
                  <c:v>41050</c:v>
                </c:pt>
                <c:pt idx="2332">
                  <c:v>41051</c:v>
                </c:pt>
                <c:pt idx="2333">
                  <c:v>41052</c:v>
                </c:pt>
                <c:pt idx="2334">
                  <c:v>41053</c:v>
                </c:pt>
                <c:pt idx="2335">
                  <c:v>41054</c:v>
                </c:pt>
                <c:pt idx="2336">
                  <c:v>41058</c:v>
                </c:pt>
                <c:pt idx="2337">
                  <c:v>41059</c:v>
                </c:pt>
                <c:pt idx="2338">
                  <c:v>41060</c:v>
                </c:pt>
                <c:pt idx="2339">
                  <c:v>41061</c:v>
                </c:pt>
                <c:pt idx="2340">
                  <c:v>41064</c:v>
                </c:pt>
                <c:pt idx="2341">
                  <c:v>41065</c:v>
                </c:pt>
                <c:pt idx="2342">
                  <c:v>41066</c:v>
                </c:pt>
                <c:pt idx="2343">
                  <c:v>41067</c:v>
                </c:pt>
                <c:pt idx="2344">
                  <c:v>41068</c:v>
                </c:pt>
                <c:pt idx="2345">
                  <c:v>41071</c:v>
                </c:pt>
                <c:pt idx="2346">
                  <c:v>41072</c:v>
                </c:pt>
                <c:pt idx="2347">
                  <c:v>41073</c:v>
                </c:pt>
                <c:pt idx="2348">
                  <c:v>41074</c:v>
                </c:pt>
                <c:pt idx="2349">
                  <c:v>41075</c:v>
                </c:pt>
                <c:pt idx="2350">
                  <c:v>41078</c:v>
                </c:pt>
                <c:pt idx="2351">
                  <c:v>41079</c:v>
                </c:pt>
                <c:pt idx="2352">
                  <c:v>41080</c:v>
                </c:pt>
                <c:pt idx="2353">
                  <c:v>41081</c:v>
                </c:pt>
                <c:pt idx="2354">
                  <c:v>41082</c:v>
                </c:pt>
                <c:pt idx="2355">
                  <c:v>41085</c:v>
                </c:pt>
                <c:pt idx="2356">
                  <c:v>41086</c:v>
                </c:pt>
                <c:pt idx="2357">
                  <c:v>41087</c:v>
                </c:pt>
                <c:pt idx="2358">
                  <c:v>41088</c:v>
                </c:pt>
                <c:pt idx="2359">
                  <c:v>41089</c:v>
                </c:pt>
                <c:pt idx="2360">
                  <c:v>41092</c:v>
                </c:pt>
                <c:pt idx="2361">
                  <c:v>41093</c:v>
                </c:pt>
                <c:pt idx="2362">
                  <c:v>41095</c:v>
                </c:pt>
                <c:pt idx="2363">
                  <c:v>41096</c:v>
                </c:pt>
                <c:pt idx="2364">
                  <c:v>41099</c:v>
                </c:pt>
                <c:pt idx="2365">
                  <c:v>41100</c:v>
                </c:pt>
                <c:pt idx="2366">
                  <c:v>41101</c:v>
                </c:pt>
                <c:pt idx="2367">
                  <c:v>41102</c:v>
                </c:pt>
                <c:pt idx="2368">
                  <c:v>41103</c:v>
                </c:pt>
                <c:pt idx="2369">
                  <c:v>41106</c:v>
                </c:pt>
                <c:pt idx="2370">
                  <c:v>41107</c:v>
                </c:pt>
                <c:pt idx="2371">
                  <c:v>41108</c:v>
                </c:pt>
                <c:pt idx="2372">
                  <c:v>41109</c:v>
                </c:pt>
                <c:pt idx="2373">
                  <c:v>41110</c:v>
                </c:pt>
                <c:pt idx="2374">
                  <c:v>41113</c:v>
                </c:pt>
                <c:pt idx="2375">
                  <c:v>41114</c:v>
                </c:pt>
                <c:pt idx="2376">
                  <c:v>41115</c:v>
                </c:pt>
                <c:pt idx="2377">
                  <c:v>41116</c:v>
                </c:pt>
                <c:pt idx="2378">
                  <c:v>41117</c:v>
                </c:pt>
                <c:pt idx="2379">
                  <c:v>41120</c:v>
                </c:pt>
                <c:pt idx="2380">
                  <c:v>41121</c:v>
                </c:pt>
                <c:pt idx="2381">
                  <c:v>41122</c:v>
                </c:pt>
                <c:pt idx="2382">
                  <c:v>41123</c:v>
                </c:pt>
                <c:pt idx="2383">
                  <c:v>41124</c:v>
                </c:pt>
                <c:pt idx="2384">
                  <c:v>41127</c:v>
                </c:pt>
                <c:pt idx="2385">
                  <c:v>41128</c:v>
                </c:pt>
                <c:pt idx="2386">
                  <c:v>41129</c:v>
                </c:pt>
                <c:pt idx="2387">
                  <c:v>41130</c:v>
                </c:pt>
                <c:pt idx="2388">
                  <c:v>41131</c:v>
                </c:pt>
                <c:pt idx="2389">
                  <c:v>41134</c:v>
                </c:pt>
                <c:pt idx="2390">
                  <c:v>41135</c:v>
                </c:pt>
                <c:pt idx="2391">
                  <c:v>41136</c:v>
                </c:pt>
                <c:pt idx="2392">
                  <c:v>41137</c:v>
                </c:pt>
                <c:pt idx="2393">
                  <c:v>41138</c:v>
                </c:pt>
                <c:pt idx="2394">
                  <c:v>41141</c:v>
                </c:pt>
                <c:pt idx="2395">
                  <c:v>41142</c:v>
                </c:pt>
                <c:pt idx="2396">
                  <c:v>41143</c:v>
                </c:pt>
                <c:pt idx="2397">
                  <c:v>41144</c:v>
                </c:pt>
                <c:pt idx="2398">
                  <c:v>41145</c:v>
                </c:pt>
                <c:pt idx="2399">
                  <c:v>41148</c:v>
                </c:pt>
                <c:pt idx="2400">
                  <c:v>41149</c:v>
                </c:pt>
                <c:pt idx="2401">
                  <c:v>41150</c:v>
                </c:pt>
                <c:pt idx="2402">
                  <c:v>41151</c:v>
                </c:pt>
                <c:pt idx="2403">
                  <c:v>41152</c:v>
                </c:pt>
                <c:pt idx="2404">
                  <c:v>41156</c:v>
                </c:pt>
                <c:pt idx="2405">
                  <c:v>41157</c:v>
                </c:pt>
                <c:pt idx="2406">
                  <c:v>41158</c:v>
                </c:pt>
                <c:pt idx="2407">
                  <c:v>41159</c:v>
                </c:pt>
                <c:pt idx="2408">
                  <c:v>41162</c:v>
                </c:pt>
                <c:pt idx="2409">
                  <c:v>41163</c:v>
                </c:pt>
                <c:pt idx="2410">
                  <c:v>41164</c:v>
                </c:pt>
                <c:pt idx="2411">
                  <c:v>41165</c:v>
                </c:pt>
                <c:pt idx="2412">
                  <c:v>41166</c:v>
                </c:pt>
                <c:pt idx="2413">
                  <c:v>41169</c:v>
                </c:pt>
                <c:pt idx="2414">
                  <c:v>41170</c:v>
                </c:pt>
                <c:pt idx="2415">
                  <c:v>41171</c:v>
                </c:pt>
                <c:pt idx="2416">
                  <c:v>41172</c:v>
                </c:pt>
                <c:pt idx="2417">
                  <c:v>41173</c:v>
                </c:pt>
                <c:pt idx="2418">
                  <c:v>41176</c:v>
                </c:pt>
                <c:pt idx="2419">
                  <c:v>41177</c:v>
                </c:pt>
                <c:pt idx="2420">
                  <c:v>41178</c:v>
                </c:pt>
                <c:pt idx="2421">
                  <c:v>41179</c:v>
                </c:pt>
                <c:pt idx="2422">
                  <c:v>41180</c:v>
                </c:pt>
                <c:pt idx="2423">
                  <c:v>41183</c:v>
                </c:pt>
                <c:pt idx="2424">
                  <c:v>41184</c:v>
                </c:pt>
                <c:pt idx="2425">
                  <c:v>41185</c:v>
                </c:pt>
                <c:pt idx="2426">
                  <c:v>41186</c:v>
                </c:pt>
                <c:pt idx="2427">
                  <c:v>41187</c:v>
                </c:pt>
                <c:pt idx="2428">
                  <c:v>41190</c:v>
                </c:pt>
                <c:pt idx="2429">
                  <c:v>41191</c:v>
                </c:pt>
                <c:pt idx="2430">
                  <c:v>41192</c:v>
                </c:pt>
                <c:pt idx="2431">
                  <c:v>41193</c:v>
                </c:pt>
                <c:pt idx="2432">
                  <c:v>41194</c:v>
                </c:pt>
                <c:pt idx="2433">
                  <c:v>41197</c:v>
                </c:pt>
                <c:pt idx="2434">
                  <c:v>41198</c:v>
                </c:pt>
                <c:pt idx="2435">
                  <c:v>41199</c:v>
                </c:pt>
                <c:pt idx="2436">
                  <c:v>41200</c:v>
                </c:pt>
                <c:pt idx="2437">
                  <c:v>41201</c:v>
                </c:pt>
                <c:pt idx="2438">
                  <c:v>41204</c:v>
                </c:pt>
                <c:pt idx="2439">
                  <c:v>41205</c:v>
                </c:pt>
                <c:pt idx="2440">
                  <c:v>41206</c:v>
                </c:pt>
                <c:pt idx="2441">
                  <c:v>41207</c:v>
                </c:pt>
                <c:pt idx="2442">
                  <c:v>41208</c:v>
                </c:pt>
                <c:pt idx="2443">
                  <c:v>41213</c:v>
                </c:pt>
                <c:pt idx="2444">
                  <c:v>41214</c:v>
                </c:pt>
                <c:pt idx="2445">
                  <c:v>41215</c:v>
                </c:pt>
                <c:pt idx="2446">
                  <c:v>41218</c:v>
                </c:pt>
                <c:pt idx="2447">
                  <c:v>41219</c:v>
                </c:pt>
                <c:pt idx="2448">
                  <c:v>41220</c:v>
                </c:pt>
                <c:pt idx="2449">
                  <c:v>41221</c:v>
                </c:pt>
                <c:pt idx="2450">
                  <c:v>41222</c:v>
                </c:pt>
                <c:pt idx="2451">
                  <c:v>41225</c:v>
                </c:pt>
                <c:pt idx="2452">
                  <c:v>41226</c:v>
                </c:pt>
                <c:pt idx="2453">
                  <c:v>41227</c:v>
                </c:pt>
                <c:pt idx="2454">
                  <c:v>41228</c:v>
                </c:pt>
                <c:pt idx="2455">
                  <c:v>41229</c:v>
                </c:pt>
                <c:pt idx="2456">
                  <c:v>41232</c:v>
                </c:pt>
                <c:pt idx="2457">
                  <c:v>41233</c:v>
                </c:pt>
                <c:pt idx="2458">
                  <c:v>41234</c:v>
                </c:pt>
                <c:pt idx="2459">
                  <c:v>41236</c:v>
                </c:pt>
                <c:pt idx="2460">
                  <c:v>41239</c:v>
                </c:pt>
                <c:pt idx="2461">
                  <c:v>41240</c:v>
                </c:pt>
                <c:pt idx="2462">
                  <c:v>41241</c:v>
                </c:pt>
                <c:pt idx="2463">
                  <c:v>41242</c:v>
                </c:pt>
                <c:pt idx="2464">
                  <c:v>41243</c:v>
                </c:pt>
                <c:pt idx="2465">
                  <c:v>41246</c:v>
                </c:pt>
                <c:pt idx="2466">
                  <c:v>41247</c:v>
                </c:pt>
                <c:pt idx="2467">
                  <c:v>41248</c:v>
                </c:pt>
                <c:pt idx="2468">
                  <c:v>41249</c:v>
                </c:pt>
                <c:pt idx="2469">
                  <c:v>41250</c:v>
                </c:pt>
                <c:pt idx="2470">
                  <c:v>41253</c:v>
                </c:pt>
                <c:pt idx="2471">
                  <c:v>41254</c:v>
                </c:pt>
                <c:pt idx="2472">
                  <c:v>41255</c:v>
                </c:pt>
                <c:pt idx="2473">
                  <c:v>41256</c:v>
                </c:pt>
                <c:pt idx="2474">
                  <c:v>41257</c:v>
                </c:pt>
                <c:pt idx="2475">
                  <c:v>41260</c:v>
                </c:pt>
                <c:pt idx="2476">
                  <c:v>41261</c:v>
                </c:pt>
                <c:pt idx="2477">
                  <c:v>41262</c:v>
                </c:pt>
                <c:pt idx="2478">
                  <c:v>41263</c:v>
                </c:pt>
                <c:pt idx="2479">
                  <c:v>41264</c:v>
                </c:pt>
                <c:pt idx="2480">
                  <c:v>41267</c:v>
                </c:pt>
                <c:pt idx="2481">
                  <c:v>41269</c:v>
                </c:pt>
                <c:pt idx="2482">
                  <c:v>41270</c:v>
                </c:pt>
                <c:pt idx="2483">
                  <c:v>41271</c:v>
                </c:pt>
                <c:pt idx="2484">
                  <c:v>41274</c:v>
                </c:pt>
                <c:pt idx="2485">
                  <c:v>41276</c:v>
                </c:pt>
                <c:pt idx="2486">
                  <c:v>41277</c:v>
                </c:pt>
                <c:pt idx="2487">
                  <c:v>41278</c:v>
                </c:pt>
                <c:pt idx="2488">
                  <c:v>41281</c:v>
                </c:pt>
                <c:pt idx="2489">
                  <c:v>41282</c:v>
                </c:pt>
                <c:pt idx="2490">
                  <c:v>41283</c:v>
                </c:pt>
                <c:pt idx="2491">
                  <c:v>41284</c:v>
                </c:pt>
                <c:pt idx="2492">
                  <c:v>41285</c:v>
                </c:pt>
                <c:pt idx="2493">
                  <c:v>41288</c:v>
                </c:pt>
                <c:pt idx="2494">
                  <c:v>41289</c:v>
                </c:pt>
                <c:pt idx="2495">
                  <c:v>41290</c:v>
                </c:pt>
                <c:pt idx="2496">
                  <c:v>41291</c:v>
                </c:pt>
                <c:pt idx="2497">
                  <c:v>41292</c:v>
                </c:pt>
                <c:pt idx="2498">
                  <c:v>41296</c:v>
                </c:pt>
                <c:pt idx="2499">
                  <c:v>41297</c:v>
                </c:pt>
                <c:pt idx="2500">
                  <c:v>41298</c:v>
                </c:pt>
                <c:pt idx="2501">
                  <c:v>41299</c:v>
                </c:pt>
                <c:pt idx="2502">
                  <c:v>41302</c:v>
                </c:pt>
                <c:pt idx="2503">
                  <c:v>41303</c:v>
                </c:pt>
                <c:pt idx="2504">
                  <c:v>41304</c:v>
                </c:pt>
                <c:pt idx="2505">
                  <c:v>41305</c:v>
                </c:pt>
                <c:pt idx="2506">
                  <c:v>41306</c:v>
                </c:pt>
                <c:pt idx="2507">
                  <c:v>41309</c:v>
                </c:pt>
                <c:pt idx="2508">
                  <c:v>41310</c:v>
                </c:pt>
                <c:pt idx="2509">
                  <c:v>41311</c:v>
                </c:pt>
                <c:pt idx="2510">
                  <c:v>41312</c:v>
                </c:pt>
                <c:pt idx="2511">
                  <c:v>41313</c:v>
                </c:pt>
                <c:pt idx="2512">
                  <c:v>41316</c:v>
                </c:pt>
                <c:pt idx="2513">
                  <c:v>41317</c:v>
                </c:pt>
                <c:pt idx="2514">
                  <c:v>41318</c:v>
                </c:pt>
                <c:pt idx="2515">
                  <c:v>41319</c:v>
                </c:pt>
                <c:pt idx="2516">
                  <c:v>41320</c:v>
                </c:pt>
                <c:pt idx="2517">
                  <c:v>41324</c:v>
                </c:pt>
                <c:pt idx="2518">
                  <c:v>41325</c:v>
                </c:pt>
                <c:pt idx="2519">
                  <c:v>41326</c:v>
                </c:pt>
                <c:pt idx="2520">
                  <c:v>41327</c:v>
                </c:pt>
                <c:pt idx="2521">
                  <c:v>41330</c:v>
                </c:pt>
                <c:pt idx="2522">
                  <c:v>41331</c:v>
                </c:pt>
                <c:pt idx="2523">
                  <c:v>41332</c:v>
                </c:pt>
                <c:pt idx="2524">
                  <c:v>41333</c:v>
                </c:pt>
                <c:pt idx="2525">
                  <c:v>41334</c:v>
                </c:pt>
                <c:pt idx="2526">
                  <c:v>41337</c:v>
                </c:pt>
                <c:pt idx="2527">
                  <c:v>41338</c:v>
                </c:pt>
                <c:pt idx="2528">
                  <c:v>41339</c:v>
                </c:pt>
                <c:pt idx="2529">
                  <c:v>41340</c:v>
                </c:pt>
                <c:pt idx="2530">
                  <c:v>41341</c:v>
                </c:pt>
                <c:pt idx="2531">
                  <c:v>41344</c:v>
                </c:pt>
                <c:pt idx="2532">
                  <c:v>41345</c:v>
                </c:pt>
                <c:pt idx="2533">
                  <c:v>41346</c:v>
                </c:pt>
                <c:pt idx="2534">
                  <c:v>41347</c:v>
                </c:pt>
                <c:pt idx="2535">
                  <c:v>41348</c:v>
                </c:pt>
                <c:pt idx="2536">
                  <c:v>41351</c:v>
                </c:pt>
                <c:pt idx="2537">
                  <c:v>41352</c:v>
                </c:pt>
                <c:pt idx="2538">
                  <c:v>41353</c:v>
                </c:pt>
                <c:pt idx="2539">
                  <c:v>41354</c:v>
                </c:pt>
                <c:pt idx="2540">
                  <c:v>41355</c:v>
                </c:pt>
                <c:pt idx="2541">
                  <c:v>41358</c:v>
                </c:pt>
                <c:pt idx="2542">
                  <c:v>41359</c:v>
                </c:pt>
                <c:pt idx="2543">
                  <c:v>41360</c:v>
                </c:pt>
                <c:pt idx="2544">
                  <c:v>41361</c:v>
                </c:pt>
                <c:pt idx="2545">
                  <c:v>41365</c:v>
                </c:pt>
                <c:pt idx="2546">
                  <c:v>41366</c:v>
                </c:pt>
                <c:pt idx="2547">
                  <c:v>41367</c:v>
                </c:pt>
                <c:pt idx="2548">
                  <c:v>41368</c:v>
                </c:pt>
                <c:pt idx="2549">
                  <c:v>41369</c:v>
                </c:pt>
                <c:pt idx="2550">
                  <c:v>41372</c:v>
                </c:pt>
                <c:pt idx="2551">
                  <c:v>41373</c:v>
                </c:pt>
                <c:pt idx="2552">
                  <c:v>41374</c:v>
                </c:pt>
                <c:pt idx="2553">
                  <c:v>41375</c:v>
                </c:pt>
                <c:pt idx="2554">
                  <c:v>41376</c:v>
                </c:pt>
                <c:pt idx="2555">
                  <c:v>41379</c:v>
                </c:pt>
                <c:pt idx="2556">
                  <c:v>41380</c:v>
                </c:pt>
                <c:pt idx="2557">
                  <c:v>41381</c:v>
                </c:pt>
                <c:pt idx="2558">
                  <c:v>41382</c:v>
                </c:pt>
                <c:pt idx="2559">
                  <c:v>41383</c:v>
                </c:pt>
                <c:pt idx="2560">
                  <c:v>41386</c:v>
                </c:pt>
                <c:pt idx="2561">
                  <c:v>41387</c:v>
                </c:pt>
                <c:pt idx="2562">
                  <c:v>41388</c:v>
                </c:pt>
                <c:pt idx="2563">
                  <c:v>41389</c:v>
                </c:pt>
                <c:pt idx="2564">
                  <c:v>41390</c:v>
                </c:pt>
                <c:pt idx="2565">
                  <c:v>41393</c:v>
                </c:pt>
                <c:pt idx="2566">
                  <c:v>41394</c:v>
                </c:pt>
                <c:pt idx="2567">
                  <c:v>41395</c:v>
                </c:pt>
                <c:pt idx="2568">
                  <c:v>41396</c:v>
                </c:pt>
                <c:pt idx="2569">
                  <c:v>41397</c:v>
                </c:pt>
                <c:pt idx="2570">
                  <c:v>41400</c:v>
                </c:pt>
                <c:pt idx="2571">
                  <c:v>41401</c:v>
                </c:pt>
                <c:pt idx="2572">
                  <c:v>41402</c:v>
                </c:pt>
                <c:pt idx="2573">
                  <c:v>41403</c:v>
                </c:pt>
                <c:pt idx="2574">
                  <c:v>41404</c:v>
                </c:pt>
                <c:pt idx="2575">
                  <c:v>41407</c:v>
                </c:pt>
                <c:pt idx="2576">
                  <c:v>41408</c:v>
                </c:pt>
                <c:pt idx="2577">
                  <c:v>41409</c:v>
                </c:pt>
                <c:pt idx="2578">
                  <c:v>41410</c:v>
                </c:pt>
                <c:pt idx="2579">
                  <c:v>41411</c:v>
                </c:pt>
                <c:pt idx="2580">
                  <c:v>41414</c:v>
                </c:pt>
                <c:pt idx="2581">
                  <c:v>41415</c:v>
                </c:pt>
                <c:pt idx="2582">
                  <c:v>41416</c:v>
                </c:pt>
                <c:pt idx="2583">
                  <c:v>41417</c:v>
                </c:pt>
                <c:pt idx="2584">
                  <c:v>41418</c:v>
                </c:pt>
                <c:pt idx="2585">
                  <c:v>41422</c:v>
                </c:pt>
                <c:pt idx="2586">
                  <c:v>41423</c:v>
                </c:pt>
                <c:pt idx="2587">
                  <c:v>41424</c:v>
                </c:pt>
                <c:pt idx="2588">
                  <c:v>41425</c:v>
                </c:pt>
                <c:pt idx="2589">
                  <c:v>41428</c:v>
                </c:pt>
                <c:pt idx="2590">
                  <c:v>41429</c:v>
                </c:pt>
                <c:pt idx="2591">
                  <c:v>41430</c:v>
                </c:pt>
                <c:pt idx="2592">
                  <c:v>41431</c:v>
                </c:pt>
                <c:pt idx="2593">
                  <c:v>41432</c:v>
                </c:pt>
                <c:pt idx="2594">
                  <c:v>41435</c:v>
                </c:pt>
                <c:pt idx="2595">
                  <c:v>41436</c:v>
                </c:pt>
                <c:pt idx="2596">
                  <c:v>41437</c:v>
                </c:pt>
                <c:pt idx="2597">
                  <c:v>41438</c:v>
                </c:pt>
                <c:pt idx="2598">
                  <c:v>41439</c:v>
                </c:pt>
                <c:pt idx="2599">
                  <c:v>41442</c:v>
                </c:pt>
                <c:pt idx="2600">
                  <c:v>41443</c:v>
                </c:pt>
                <c:pt idx="2601">
                  <c:v>41444</c:v>
                </c:pt>
                <c:pt idx="2602">
                  <c:v>41445</c:v>
                </c:pt>
                <c:pt idx="2603">
                  <c:v>41446</c:v>
                </c:pt>
                <c:pt idx="2604">
                  <c:v>41449</c:v>
                </c:pt>
                <c:pt idx="2605">
                  <c:v>41450</c:v>
                </c:pt>
                <c:pt idx="2606">
                  <c:v>41451</c:v>
                </c:pt>
                <c:pt idx="2607">
                  <c:v>41452</c:v>
                </c:pt>
                <c:pt idx="2608">
                  <c:v>41453</c:v>
                </c:pt>
                <c:pt idx="2609">
                  <c:v>41456</c:v>
                </c:pt>
                <c:pt idx="2610">
                  <c:v>41457</c:v>
                </c:pt>
                <c:pt idx="2611">
                  <c:v>41458</c:v>
                </c:pt>
                <c:pt idx="2612">
                  <c:v>41460</c:v>
                </c:pt>
                <c:pt idx="2613">
                  <c:v>41463</c:v>
                </c:pt>
                <c:pt idx="2614">
                  <c:v>41464</c:v>
                </c:pt>
                <c:pt idx="2615">
                  <c:v>41465</c:v>
                </c:pt>
                <c:pt idx="2616">
                  <c:v>41466</c:v>
                </c:pt>
                <c:pt idx="2617">
                  <c:v>41467</c:v>
                </c:pt>
                <c:pt idx="2618">
                  <c:v>41470</c:v>
                </c:pt>
                <c:pt idx="2619">
                  <c:v>41471</c:v>
                </c:pt>
                <c:pt idx="2620">
                  <c:v>41472</c:v>
                </c:pt>
                <c:pt idx="2621">
                  <c:v>41473</c:v>
                </c:pt>
                <c:pt idx="2622">
                  <c:v>41474</c:v>
                </c:pt>
                <c:pt idx="2623">
                  <c:v>41477</c:v>
                </c:pt>
                <c:pt idx="2624">
                  <c:v>41478</c:v>
                </c:pt>
                <c:pt idx="2625">
                  <c:v>41479</c:v>
                </c:pt>
                <c:pt idx="2626">
                  <c:v>41480</c:v>
                </c:pt>
                <c:pt idx="2627">
                  <c:v>41481</c:v>
                </c:pt>
                <c:pt idx="2628">
                  <c:v>41484</c:v>
                </c:pt>
                <c:pt idx="2629">
                  <c:v>41485</c:v>
                </c:pt>
                <c:pt idx="2630">
                  <c:v>41486</c:v>
                </c:pt>
                <c:pt idx="2631">
                  <c:v>41487</c:v>
                </c:pt>
                <c:pt idx="2632">
                  <c:v>41488</c:v>
                </c:pt>
                <c:pt idx="2633">
                  <c:v>41491</c:v>
                </c:pt>
                <c:pt idx="2634">
                  <c:v>41492</c:v>
                </c:pt>
                <c:pt idx="2635">
                  <c:v>41493</c:v>
                </c:pt>
                <c:pt idx="2636">
                  <c:v>41494</c:v>
                </c:pt>
                <c:pt idx="2637">
                  <c:v>41495</c:v>
                </c:pt>
                <c:pt idx="2638">
                  <c:v>41498</c:v>
                </c:pt>
                <c:pt idx="2639">
                  <c:v>41499</c:v>
                </c:pt>
                <c:pt idx="2640">
                  <c:v>41500</c:v>
                </c:pt>
                <c:pt idx="2641">
                  <c:v>41501</c:v>
                </c:pt>
                <c:pt idx="2642">
                  <c:v>41502</c:v>
                </c:pt>
                <c:pt idx="2643">
                  <c:v>41505</c:v>
                </c:pt>
                <c:pt idx="2644">
                  <c:v>41506</c:v>
                </c:pt>
                <c:pt idx="2645">
                  <c:v>41507</c:v>
                </c:pt>
                <c:pt idx="2646">
                  <c:v>41508</c:v>
                </c:pt>
                <c:pt idx="2647">
                  <c:v>41509</c:v>
                </c:pt>
                <c:pt idx="2648">
                  <c:v>41512</c:v>
                </c:pt>
                <c:pt idx="2649">
                  <c:v>41513</c:v>
                </c:pt>
                <c:pt idx="2650">
                  <c:v>41514</c:v>
                </c:pt>
                <c:pt idx="2651">
                  <c:v>41515</c:v>
                </c:pt>
                <c:pt idx="2652">
                  <c:v>41516</c:v>
                </c:pt>
                <c:pt idx="2653">
                  <c:v>41520</c:v>
                </c:pt>
                <c:pt idx="2654">
                  <c:v>41521</c:v>
                </c:pt>
                <c:pt idx="2655">
                  <c:v>41522</c:v>
                </c:pt>
                <c:pt idx="2656">
                  <c:v>41523</c:v>
                </c:pt>
                <c:pt idx="2657">
                  <c:v>41526</c:v>
                </c:pt>
                <c:pt idx="2658">
                  <c:v>41527</c:v>
                </c:pt>
                <c:pt idx="2659">
                  <c:v>41528</c:v>
                </c:pt>
                <c:pt idx="2660">
                  <c:v>41529</c:v>
                </c:pt>
                <c:pt idx="2661">
                  <c:v>41530</c:v>
                </c:pt>
                <c:pt idx="2662">
                  <c:v>41533</c:v>
                </c:pt>
                <c:pt idx="2663">
                  <c:v>41534</c:v>
                </c:pt>
                <c:pt idx="2664">
                  <c:v>41535</c:v>
                </c:pt>
                <c:pt idx="2665">
                  <c:v>41536</c:v>
                </c:pt>
                <c:pt idx="2666">
                  <c:v>41537</c:v>
                </c:pt>
                <c:pt idx="2667">
                  <c:v>41540</c:v>
                </c:pt>
                <c:pt idx="2668">
                  <c:v>41541</c:v>
                </c:pt>
                <c:pt idx="2669">
                  <c:v>41542</c:v>
                </c:pt>
                <c:pt idx="2670">
                  <c:v>41543</c:v>
                </c:pt>
                <c:pt idx="2671">
                  <c:v>41544</c:v>
                </c:pt>
                <c:pt idx="2672">
                  <c:v>41547</c:v>
                </c:pt>
                <c:pt idx="2673">
                  <c:v>41548</c:v>
                </c:pt>
                <c:pt idx="2674">
                  <c:v>41549</c:v>
                </c:pt>
                <c:pt idx="2675">
                  <c:v>41550</c:v>
                </c:pt>
                <c:pt idx="2676">
                  <c:v>41551</c:v>
                </c:pt>
                <c:pt idx="2677">
                  <c:v>41554</c:v>
                </c:pt>
                <c:pt idx="2678">
                  <c:v>41555</c:v>
                </c:pt>
                <c:pt idx="2679">
                  <c:v>41556</c:v>
                </c:pt>
                <c:pt idx="2680">
                  <c:v>41557</c:v>
                </c:pt>
                <c:pt idx="2681">
                  <c:v>41558</c:v>
                </c:pt>
                <c:pt idx="2682">
                  <c:v>41561</c:v>
                </c:pt>
                <c:pt idx="2683">
                  <c:v>41562</c:v>
                </c:pt>
                <c:pt idx="2684">
                  <c:v>41563</c:v>
                </c:pt>
                <c:pt idx="2685">
                  <c:v>41564</c:v>
                </c:pt>
                <c:pt idx="2686">
                  <c:v>41565</c:v>
                </c:pt>
                <c:pt idx="2687">
                  <c:v>41568</c:v>
                </c:pt>
                <c:pt idx="2688">
                  <c:v>41569</c:v>
                </c:pt>
                <c:pt idx="2689">
                  <c:v>41570</c:v>
                </c:pt>
                <c:pt idx="2690">
                  <c:v>41571</c:v>
                </c:pt>
                <c:pt idx="2691">
                  <c:v>41572</c:v>
                </c:pt>
                <c:pt idx="2692">
                  <c:v>41575</c:v>
                </c:pt>
                <c:pt idx="2693">
                  <c:v>41576</c:v>
                </c:pt>
                <c:pt idx="2694">
                  <c:v>41577</c:v>
                </c:pt>
                <c:pt idx="2695">
                  <c:v>41578</c:v>
                </c:pt>
                <c:pt idx="2696">
                  <c:v>41579</c:v>
                </c:pt>
                <c:pt idx="2697">
                  <c:v>41582</c:v>
                </c:pt>
                <c:pt idx="2698">
                  <c:v>41583</c:v>
                </c:pt>
                <c:pt idx="2699">
                  <c:v>41584</c:v>
                </c:pt>
                <c:pt idx="2700">
                  <c:v>41585</c:v>
                </c:pt>
                <c:pt idx="2701">
                  <c:v>41586</c:v>
                </c:pt>
                <c:pt idx="2702">
                  <c:v>41589</c:v>
                </c:pt>
                <c:pt idx="2703">
                  <c:v>41590</c:v>
                </c:pt>
                <c:pt idx="2704">
                  <c:v>41591</c:v>
                </c:pt>
                <c:pt idx="2705">
                  <c:v>41592</c:v>
                </c:pt>
                <c:pt idx="2706">
                  <c:v>41593</c:v>
                </c:pt>
                <c:pt idx="2707">
                  <c:v>41596</c:v>
                </c:pt>
                <c:pt idx="2708">
                  <c:v>41597</c:v>
                </c:pt>
                <c:pt idx="2709">
                  <c:v>41598</c:v>
                </c:pt>
                <c:pt idx="2710">
                  <c:v>41599</c:v>
                </c:pt>
                <c:pt idx="2711">
                  <c:v>41600</c:v>
                </c:pt>
                <c:pt idx="2712">
                  <c:v>41603</c:v>
                </c:pt>
                <c:pt idx="2713">
                  <c:v>41604</c:v>
                </c:pt>
                <c:pt idx="2714">
                  <c:v>41605</c:v>
                </c:pt>
                <c:pt idx="2715">
                  <c:v>41607</c:v>
                </c:pt>
                <c:pt idx="2716">
                  <c:v>41610</c:v>
                </c:pt>
                <c:pt idx="2717">
                  <c:v>41611</c:v>
                </c:pt>
                <c:pt idx="2718">
                  <c:v>41612</c:v>
                </c:pt>
                <c:pt idx="2719">
                  <c:v>41613</c:v>
                </c:pt>
                <c:pt idx="2720">
                  <c:v>41614</c:v>
                </c:pt>
                <c:pt idx="2721">
                  <c:v>41617</c:v>
                </c:pt>
                <c:pt idx="2722">
                  <c:v>41618</c:v>
                </c:pt>
                <c:pt idx="2723">
                  <c:v>41619</c:v>
                </c:pt>
                <c:pt idx="2724">
                  <c:v>41620</c:v>
                </c:pt>
                <c:pt idx="2725">
                  <c:v>41621</c:v>
                </c:pt>
                <c:pt idx="2726">
                  <c:v>41624</c:v>
                </c:pt>
                <c:pt idx="2727">
                  <c:v>41625</c:v>
                </c:pt>
                <c:pt idx="2728">
                  <c:v>41626</c:v>
                </c:pt>
                <c:pt idx="2729">
                  <c:v>41627</c:v>
                </c:pt>
                <c:pt idx="2730">
                  <c:v>41628</c:v>
                </c:pt>
                <c:pt idx="2731">
                  <c:v>41631</c:v>
                </c:pt>
                <c:pt idx="2732">
                  <c:v>41632</c:v>
                </c:pt>
                <c:pt idx="2733">
                  <c:v>41634</c:v>
                </c:pt>
                <c:pt idx="2734">
                  <c:v>41635</c:v>
                </c:pt>
                <c:pt idx="2735">
                  <c:v>41638</c:v>
                </c:pt>
                <c:pt idx="2736">
                  <c:v>41639</c:v>
                </c:pt>
                <c:pt idx="2737">
                  <c:v>41641</c:v>
                </c:pt>
                <c:pt idx="2738">
                  <c:v>41642</c:v>
                </c:pt>
                <c:pt idx="2739">
                  <c:v>41645</c:v>
                </c:pt>
                <c:pt idx="2740">
                  <c:v>41646</c:v>
                </c:pt>
                <c:pt idx="2741">
                  <c:v>41647</c:v>
                </c:pt>
                <c:pt idx="2742">
                  <c:v>41648</c:v>
                </c:pt>
                <c:pt idx="2743">
                  <c:v>41649</c:v>
                </c:pt>
                <c:pt idx="2744">
                  <c:v>41652</c:v>
                </c:pt>
                <c:pt idx="2745">
                  <c:v>41653</c:v>
                </c:pt>
                <c:pt idx="2746">
                  <c:v>41654</c:v>
                </c:pt>
                <c:pt idx="2747">
                  <c:v>41655</c:v>
                </c:pt>
                <c:pt idx="2748">
                  <c:v>41656</c:v>
                </c:pt>
                <c:pt idx="2749">
                  <c:v>41660</c:v>
                </c:pt>
                <c:pt idx="2750">
                  <c:v>41661</c:v>
                </c:pt>
                <c:pt idx="2751">
                  <c:v>41662</c:v>
                </c:pt>
                <c:pt idx="2752">
                  <c:v>41663</c:v>
                </c:pt>
                <c:pt idx="2753">
                  <c:v>41666</c:v>
                </c:pt>
                <c:pt idx="2754">
                  <c:v>41667</c:v>
                </c:pt>
                <c:pt idx="2755">
                  <c:v>41668</c:v>
                </c:pt>
                <c:pt idx="2756">
                  <c:v>41669</c:v>
                </c:pt>
                <c:pt idx="2757">
                  <c:v>41670</c:v>
                </c:pt>
                <c:pt idx="2758">
                  <c:v>41673</c:v>
                </c:pt>
                <c:pt idx="2759">
                  <c:v>41674</c:v>
                </c:pt>
                <c:pt idx="2760">
                  <c:v>41675</c:v>
                </c:pt>
                <c:pt idx="2761">
                  <c:v>41676</c:v>
                </c:pt>
                <c:pt idx="2762">
                  <c:v>41677</c:v>
                </c:pt>
                <c:pt idx="2763">
                  <c:v>41680</c:v>
                </c:pt>
                <c:pt idx="2764">
                  <c:v>41681</c:v>
                </c:pt>
                <c:pt idx="2765">
                  <c:v>41682</c:v>
                </c:pt>
                <c:pt idx="2766">
                  <c:v>41683</c:v>
                </c:pt>
                <c:pt idx="2767">
                  <c:v>41684</c:v>
                </c:pt>
                <c:pt idx="2768">
                  <c:v>41688</c:v>
                </c:pt>
                <c:pt idx="2769">
                  <c:v>41689</c:v>
                </c:pt>
                <c:pt idx="2770">
                  <c:v>41690</c:v>
                </c:pt>
                <c:pt idx="2771">
                  <c:v>41691</c:v>
                </c:pt>
                <c:pt idx="2772">
                  <c:v>41694</c:v>
                </c:pt>
                <c:pt idx="2773">
                  <c:v>41695</c:v>
                </c:pt>
                <c:pt idx="2774">
                  <c:v>41696</c:v>
                </c:pt>
                <c:pt idx="2775">
                  <c:v>41697</c:v>
                </c:pt>
                <c:pt idx="2776">
                  <c:v>41698</c:v>
                </c:pt>
                <c:pt idx="2777">
                  <c:v>41701</c:v>
                </c:pt>
                <c:pt idx="2778">
                  <c:v>41702</c:v>
                </c:pt>
                <c:pt idx="2779">
                  <c:v>41703</c:v>
                </c:pt>
                <c:pt idx="2780">
                  <c:v>41704</c:v>
                </c:pt>
                <c:pt idx="2781">
                  <c:v>41705</c:v>
                </c:pt>
                <c:pt idx="2782">
                  <c:v>41708</c:v>
                </c:pt>
                <c:pt idx="2783">
                  <c:v>41709</c:v>
                </c:pt>
                <c:pt idx="2784">
                  <c:v>41710</c:v>
                </c:pt>
                <c:pt idx="2785">
                  <c:v>41711</c:v>
                </c:pt>
                <c:pt idx="2786">
                  <c:v>41712</c:v>
                </c:pt>
                <c:pt idx="2787">
                  <c:v>41715</c:v>
                </c:pt>
                <c:pt idx="2788">
                  <c:v>41716</c:v>
                </c:pt>
                <c:pt idx="2789">
                  <c:v>41717</c:v>
                </c:pt>
                <c:pt idx="2790">
                  <c:v>41718</c:v>
                </c:pt>
                <c:pt idx="2791">
                  <c:v>41719</c:v>
                </c:pt>
                <c:pt idx="2792">
                  <c:v>41722</c:v>
                </c:pt>
                <c:pt idx="2793">
                  <c:v>41723</c:v>
                </c:pt>
                <c:pt idx="2794">
                  <c:v>41724</c:v>
                </c:pt>
                <c:pt idx="2795">
                  <c:v>41725</c:v>
                </c:pt>
                <c:pt idx="2796">
                  <c:v>41726</c:v>
                </c:pt>
                <c:pt idx="2797">
                  <c:v>41729</c:v>
                </c:pt>
                <c:pt idx="2798">
                  <c:v>41730</c:v>
                </c:pt>
                <c:pt idx="2799">
                  <c:v>41731</c:v>
                </c:pt>
                <c:pt idx="2800">
                  <c:v>41732</c:v>
                </c:pt>
                <c:pt idx="2801">
                  <c:v>41733</c:v>
                </c:pt>
                <c:pt idx="2802">
                  <c:v>41736</c:v>
                </c:pt>
                <c:pt idx="2803">
                  <c:v>41737</c:v>
                </c:pt>
                <c:pt idx="2804">
                  <c:v>41738</c:v>
                </c:pt>
                <c:pt idx="2805">
                  <c:v>41739</c:v>
                </c:pt>
                <c:pt idx="2806">
                  <c:v>41740</c:v>
                </c:pt>
                <c:pt idx="2807">
                  <c:v>41743</c:v>
                </c:pt>
                <c:pt idx="2808">
                  <c:v>41744</c:v>
                </c:pt>
                <c:pt idx="2809">
                  <c:v>41745</c:v>
                </c:pt>
                <c:pt idx="2810">
                  <c:v>41746</c:v>
                </c:pt>
                <c:pt idx="2811">
                  <c:v>41750</c:v>
                </c:pt>
                <c:pt idx="2812">
                  <c:v>41751</c:v>
                </c:pt>
                <c:pt idx="2813">
                  <c:v>41752</c:v>
                </c:pt>
                <c:pt idx="2814">
                  <c:v>41753</c:v>
                </c:pt>
                <c:pt idx="2815">
                  <c:v>41754</c:v>
                </c:pt>
                <c:pt idx="2816">
                  <c:v>41757</c:v>
                </c:pt>
                <c:pt idx="2817">
                  <c:v>41758</c:v>
                </c:pt>
                <c:pt idx="2818">
                  <c:v>41759</c:v>
                </c:pt>
                <c:pt idx="2819">
                  <c:v>41760</c:v>
                </c:pt>
                <c:pt idx="2820">
                  <c:v>41761</c:v>
                </c:pt>
                <c:pt idx="2821">
                  <c:v>41764</c:v>
                </c:pt>
                <c:pt idx="2822">
                  <c:v>41765</c:v>
                </c:pt>
                <c:pt idx="2823">
                  <c:v>41766</c:v>
                </c:pt>
                <c:pt idx="2824">
                  <c:v>41767</c:v>
                </c:pt>
                <c:pt idx="2825">
                  <c:v>41768</c:v>
                </c:pt>
                <c:pt idx="2826">
                  <c:v>41771</c:v>
                </c:pt>
                <c:pt idx="2827">
                  <c:v>41772</c:v>
                </c:pt>
                <c:pt idx="2828">
                  <c:v>41773</c:v>
                </c:pt>
                <c:pt idx="2829">
                  <c:v>41774</c:v>
                </c:pt>
                <c:pt idx="2830">
                  <c:v>41775</c:v>
                </c:pt>
                <c:pt idx="2831">
                  <c:v>41778</c:v>
                </c:pt>
                <c:pt idx="2832">
                  <c:v>41779</c:v>
                </c:pt>
                <c:pt idx="2833">
                  <c:v>41780</c:v>
                </c:pt>
                <c:pt idx="2834">
                  <c:v>41781</c:v>
                </c:pt>
                <c:pt idx="2835">
                  <c:v>41782</c:v>
                </c:pt>
                <c:pt idx="2836">
                  <c:v>41786</c:v>
                </c:pt>
                <c:pt idx="2837">
                  <c:v>41787</c:v>
                </c:pt>
                <c:pt idx="2838">
                  <c:v>41788</c:v>
                </c:pt>
                <c:pt idx="2839">
                  <c:v>41789</c:v>
                </c:pt>
                <c:pt idx="2840">
                  <c:v>41792</c:v>
                </c:pt>
                <c:pt idx="2841">
                  <c:v>41793</c:v>
                </c:pt>
                <c:pt idx="2842">
                  <c:v>41794</c:v>
                </c:pt>
                <c:pt idx="2843">
                  <c:v>41795</c:v>
                </c:pt>
                <c:pt idx="2844">
                  <c:v>41796</c:v>
                </c:pt>
                <c:pt idx="2845">
                  <c:v>41799</c:v>
                </c:pt>
                <c:pt idx="2846">
                  <c:v>41800</c:v>
                </c:pt>
                <c:pt idx="2847">
                  <c:v>41801</c:v>
                </c:pt>
                <c:pt idx="2848">
                  <c:v>41802</c:v>
                </c:pt>
                <c:pt idx="2849">
                  <c:v>41803</c:v>
                </c:pt>
                <c:pt idx="2850">
                  <c:v>41806</c:v>
                </c:pt>
                <c:pt idx="2851">
                  <c:v>41807</c:v>
                </c:pt>
                <c:pt idx="2852">
                  <c:v>41808</c:v>
                </c:pt>
                <c:pt idx="2853">
                  <c:v>41809</c:v>
                </c:pt>
                <c:pt idx="2854">
                  <c:v>41810</c:v>
                </c:pt>
                <c:pt idx="2855">
                  <c:v>41813</c:v>
                </c:pt>
                <c:pt idx="2856">
                  <c:v>41814</c:v>
                </c:pt>
                <c:pt idx="2857">
                  <c:v>41815</c:v>
                </c:pt>
                <c:pt idx="2858">
                  <c:v>41816</c:v>
                </c:pt>
                <c:pt idx="2859">
                  <c:v>41817</c:v>
                </c:pt>
                <c:pt idx="2860">
                  <c:v>41820</c:v>
                </c:pt>
                <c:pt idx="2861">
                  <c:v>41821</c:v>
                </c:pt>
                <c:pt idx="2862">
                  <c:v>41822</c:v>
                </c:pt>
                <c:pt idx="2863">
                  <c:v>41823</c:v>
                </c:pt>
                <c:pt idx="2864">
                  <c:v>41827</c:v>
                </c:pt>
                <c:pt idx="2865">
                  <c:v>41828</c:v>
                </c:pt>
                <c:pt idx="2866">
                  <c:v>41829</c:v>
                </c:pt>
                <c:pt idx="2867">
                  <c:v>41830</c:v>
                </c:pt>
                <c:pt idx="2868">
                  <c:v>41831</c:v>
                </c:pt>
                <c:pt idx="2869">
                  <c:v>41834</c:v>
                </c:pt>
                <c:pt idx="2870">
                  <c:v>41835</c:v>
                </c:pt>
                <c:pt idx="2871">
                  <c:v>41836</c:v>
                </c:pt>
                <c:pt idx="2872">
                  <c:v>41837</c:v>
                </c:pt>
                <c:pt idx="2873">
                  <c:v>41838</c:v>
                </c:pt>
                <c:pt idx="2874">
                  <c:v>41841</c:v>
                </c:pt>
                <c:pt idx="2875">
                  <c:v>41842</c:v>
                </c:pt>
                <c:pt idx="2876">
                  <c:v>41843</c:v>
                </c:pt>
                <c:pt idx="2877">
                  <c:v>41844</c:v>
                </c:pt>
                <c:pt idx="2878">
                  <c:v>41845</c:v>
                </c:pt>
                <c:pt idx="2879">
                  <c:v>41848</c:v>
                </c:pt>
                <c:pt idx="2880">
                  <c:v>41849</c:v>
                </c:pt>
                <c:pt idx="2881">
                  <c:v>41850</c:v>
                </c:pt>
                <c:pt idx="2882">
                  <c:v>41851</c:v>
                </c:pt>
                <c:pt idx="2883">
                  <c:v>41852</c:v>
                </c:pt>
                <c:pt idx="2884">
                  <c:v>41855</c:v>
                </c:pt>
                <c:pt idx="2885">
                  <c:v>41856</c:v>
                </c:pt>
                <c:pt idx="2886">
                  <c:v>41857</c:v>
                </c:pt>
                <c:pt idx="2887">
                  <c:v>41858</c:v>
                </c:pt>
                <c:pt idx="2888">
                  <c:v>41859</c:v>
                </c:pt>
                <c:pt idx="2889">
                  <c:v>41862</c:v>
                </c:pt>
                <c:pt idx="2890">
                  <c:v>41863</c:v>
                </c:pt>
                <c:pt idx="2891">
                  <c:v>41864</c:v>
                </c:pt>
                <c:pt idx="2892">
                  <c:v>41865</c:v>
                </c:pt>
                <c:pt idx="2893">
                  <c:v>41866</c:v>
                </c:pt>
                <c:pt idx="2894">
                  <c:v>41869</c:v>
                </c:pt>
                <c:pt idx="2895">
                  <c:v>41870</c:v>
                </c:pt>
                <c:pt idx="2896">
                  <c:v>41871</c:v>
                </c:pt>
                <c:pt idx="2897">
                  <c:v>41872</c:v>
                </c:pt>
                <c:pt idx="2898">
                  <c:v>41873</c:v>
                </c:pt>
                <c:pt idx="2899">
                  <c:v>41876</c:v>
                </c:pt>
                <c:pt idx="2900">
                  <c:v>41877</c:v>
                </c:pt>
                <c:pt idx="2901">
                  <c:v>41878</c:v>
                </c:pt>
                <c:pt idx="2902">
                  <c:v>41879</c:v>
                </c:pt>
                <c:pt idx="2903">
                  <c:v>41880</c:v>
                </c:pt>
                <c:pt idx="2904">
                  <c:v>41884</c:v>
                </c:pt>
                <c:pt idx="2905">
                  <c:v>41885</c:v>
                </c:pt>
                <c:pt idx="2906">
                  <c:v>41886</c:v>
                </c:pt>
                <c:pt idx="2907">
                  <c:v>41887</c:v>
                </c:pt>
                <c:pt idx="2908">
                  <c:v>41890</c:v>
                </c:pt>
                <c:pt idx="2909">
                  <c:v>41891</c:v>
                </c:pt>
                <c:pt idx="2910">
                  <c:v>41892</c:v>
                </c:pt>
                <c:pt idx="2911">
                  <c:v>41893</c:v>
                </c:pt>
                <c:pt idx="2912">
                  <c:v>41894</c:v>
                </c:pt>
                <c:pt idx="2913">
                  <c:v>41897</c:v>
                </c:pt>
                <c:pt idx="2914">
                  <c:v>41898</c:v>
                </c:pt>
                <c:pt idx="2915">
                  <c:v>41899</c:v>
                </c:pt>
                <c:pt idx="2916">
                  <c:v>41900</c:v>
                </c:pt>
                <c:pt idx="2917">
                  <c:v>41901</c:v>
                </c:pt>
                <c:pt idx="2918">
                  <c:v>41904</c:v>
                </c:pt>
                <c:pt idx="2919">
                  <c:v>41905</c:v>
                </c:pt>
                <c:pt idx="2920">
                  <c:v>41906</c:v>
                </c:pt>
                <c:pt idx="2921">
                  <c:v>41907</c:v>
                </c:pt>
                <c:pt idx="2922">
                  <c:v>41908</c:v>
                </c:pt>
                <c:pt idx="2923">
                  <c:v>41911</c:v>
                </c:pt>
                <c:pt idx="2924">
                  <c:v>41912</c:v>
                </c:pt>
                <c:pt idx="2925">
                  <c:v>41913</c:v>
                </c:pt>
                <c:pt idx="2926">
                  <c:v>41914</c:v>
                </c:pt>
                <c:pt idx="2927">
                  <c:v>41915</c:v>
                </c:pt>
                <c:pt idx="2928">
                  <c:v>41918</c:v>
                </c:pt>
                <c:pt idx="2929">
                  <c:v>41919</c:v>
                </c:pt>
                <c:pt idx="2930">
                  <c:v>41920</c:v>
                </c:pt>
                <c:pt idx="2931">
                  <c:v>41921</c:v>
                </c:pt>
                <c:pt idx="2932">
                  <c:v>41922</c:v>
                </c:pt>
                <c:pt idx="2933">
                  <c:v>41925</c:v>
                </c:pt>
                <c:pt idx="2934">
                  <c:v>41926</c:v>
                </c:pt>
                <c:pt idx="2935">
                  <c:v>41927</c:v>
                </c:pt>
                <c:pt idx="2936">
                  <c:v>41928</c:v>
                </c:pt>
                <c:pt idx="2937">
                  <c:v>41929</c:v>
                </c:pt>
                <c:pt idx="2938">
                  <c:v>41932</c:v>
                </c:pt>
                <c:pt idx="2939">
                  <c:v>41933</c:v>
                </c:pt>
                <c:pt idx="2940">
                  <c:v>41934</c:v>
                </c:pt>
                <c:pt idx="2941">
                  <c:v>41935</c:v>
                </c:pt>
                <c:pt idx="2942">
                  <c:v>41936</c:v>
                </c:pt>
                <c:pt idx="2943">
                  <c:v>41939</c:v>
                </c:pt>
                <c:pt idx="2944">
                  <c:v>41940</c:v>
                </c:pt>
                <c:pt idx="2945">
                  <c:v>41941</c:v>
                </c:pt>
                <c:pt idx="2946">
                  <c:v>41942</c:v>
                </c:pt>
                <c:pt idx="2947">
                  <c:v>41943</c:v>
                </c:pt>
                <c:pt idx="2948">
                  <c:v>41946</c:v>
                </c:pt>
                <c:pt idx="2949">
                  <c:v>41947</c:v>
                </c:pt>
                <c:pt idx="2950">
                  <c:v>41948</c:v>
                </c:pt>
                <c:pt idx="2951">
                  <c:v>41949</c:v>
                </c:pt>
                <c:pt idx="2952">
                  <c:v>41950</c:v>
                </c:pt>
                <c:pt idx="2953">
                  <c:v>41953</c:v>
                </c:pt>
                <c:pt idx="2954">
                  <c:v>41954</c:v>
                </c:pt>
                <c:pt idx="2955">
                  <c:v>41955</c:v>
                </c:pt>
                <c:pt idx="2956">
                  <c:v>41956</c:v>
                </c:pt>
                <c:pt idx="2957">
                  <c:v>41957</c:v>
                </c:pt>
                <c:pt idx="2958">
                  <c:v>41960</c:v>
                </c:pt>
                <c:pt idx="2959">
                  <c:v>41961</c:v>
                </c:pt>
                <c:pt idx="2960">
                  <c:v>41962</c:v>
                </c:pt>
                <c:pt idx="2961">
                  <c:v>41963</c:v>
                </c:pt>
                <c:pt idx="2962">
                  <c:v>41964</c:v>
                </c:pt>
                <c:pt idx="2963">
                  <c:v>41967</c:v>
                </c:pt>
                <c:pt idx="2964">
                  <c:v>41968</c:v>
                </c:pt>
                <c:pt idx="2965">
                  <c:v>41969</c:v>
                </c:pt>
                <c:pt idx="2966">
                  <c:v>41971</c:v>
                </c:pt>
                <c:pt idx="2967">
                  <c:v>41974</c:v>
                </c:pt>
                <c:pt idx="2968">
                  <c:v>41975</c:v>
                </c:pt>
                <c:pt idx="2969">
                  <c:v>41976</c:v>
                </c:pt>
                <c:pt idx="2970">
                  <c:v>41977</c:v>
                </c:pt>
                <c:pt idx="2971">
                  <c:v>41978</c:v>
                </c:pt>
                <c:pt idx="2972">
                  <c:v>41981</c:v>
                </c:pt>
                <c:pt idx="2973">
                  <c:v>41982</c:v>
                </c:pt>
                <c:pt idx="2974">
                  <c:v>41983</c:v>
                </c:pt>
                <c:pt idx="2975">
                  <c:v>41984</c:v>
                </c:pt>
                <c:pt idx="2976">
                  <c:v>41985</c:v>
                </c:pt>
                <c:pt idx="2977">
                  <c:v>41988</c:v>
                </c:pt>
                <c:pt idx="2978">
                  <c:v>41989</c:v>
                </c:pt>
                <c:pt idx="2979">
                  <c:v>41990</c:v>
                </c:pt>
                <c:pt idx="2980">
                  <c:v>41991</c:v>
                </c:pt>
                <c:pt idx="2981">
                  <c:v>41992</c:v>
                </c:pt>
                <c:pt idx="2982">
                  <c:v>41995</c:v>
                </c:pt>
                <c:pt idx="2983">
                  <c:v>41996</c:v>
                </c:pt>
                <c:pt idx="2984">
                  <c:v>41997</c:v>
                </c:pt>
                <c:pt idx="2985">
                  <c:v>41999</c:v>
                </c:pt>
                <c:pt idx="2986">
                  <c:v>42002</c:v>
                </c:pt>
                <c:pt idx="2987">
                  <c:v>42003</c:v>
                </c:pt>
                <c:pt idx="2988">
                  <c:v>42004</c:v>
                </c:pt>
                <c:pt idx="2989">
                  <c:v>42006</c:v>
                </c:pt>
                <c:pt idx="2990">
                  <c:v>42009</c:v>
                </c:pt>
                <c:pt idx="2991">
                  <c:v>42010</c:v>
                </c:pt>
                <c:pt idx="2992">
                  <c:v>42011</c:v>
                </c:pt>
                <c:pt idx="2993">
                  <c:v>42012</c:v>
                </c:pt>
                <c:pt idx="2994">
                  <c:v>42013</c:v>
                </c:pt>
                <c:pt idx="2995">
                  <c:v>42016</c:v>
                </c:pt>
                <c:pt idx="2996">
                  <c:v>42017</c:v>
                </c:pt>
                <c:pt idx="2997">
                  <c:v>42018</c:v>
                </c:pt>
                <c:pt idx="2998">
                  <c:v>42019</c:v>
                </c:pt>
                <c:pt idx="2999">
                  <c:v>42020</c:v>
                </c:pt>
                <c:pt idx="3000">
                  <c:v>42024</c:v>
                </c:pt>
                <c:pt idx="3001">
                  <c:v>42025</c:v>
                </c:pt>
                <c:pt idx="3002">
                  <c:v>42026</c:v>
                </c:pt>
                <c:pt idx="3003">
                  <c:v>42027</c:v>
                </c:pt>
                <c:pt idx="3004">
                  <c:v>42030</c:v>
                </c:pt>
                <c:pt idx="3005">
                  <c:v>42031</c:v>
                </c:pt>
                <c:pt idx="3006">
                  <c:v>42032</c:v>
                </c:pt>
                <c:pt idx="3007">
                  <c:v>42033</c:v>
                </c:pt>
                <c:pt idx="3008">
                  <c:v>42034</c:v>
                </c:pt>
                <c:pt idx="3009">
                  <c:v>42037</c:v>
                </c:pt>
                <c:pt idx="3010">
                  <c:v>42038</c:v>
                </c:pt>
                <c:pt idx="3011">
                  <c:v>42039</c:v>
                </c:pt>
                <c:pt idx="3012">
                  <c:v>42040</c:v>
                </c:pt>
                <c:pt idx="3013">
                  <c:v>42041</c:v>
                </c:pt>
                <c:pt idx="3014">
                  <c:v>42044</c:v>
                </c:pt>
                <c:pt idx="3015">
                  <c:v>42045</c:v>
                </c:pt>
                <c:pt idx="3016">
                  <c:v>42046</c:v>
                </c:pt>
                <c:pt idx="3017">
                  <c:v>42047</c:v>
                </c:pt>
                <c:pt idx="3018">
                  <c:v>42048</c:v>
                </c:pt>
                <c:pt idx="3019">
                  <c:v>42052</c:v>
                </c:pt>
                <c:pt idx="3020">
                  <c:v>42053</c:v>
                </c:pt>
                <c:pt idx="3021">
                  <c:v>42054</c:v>
                </c:pt>
                <c:pt idx="3022">
                  <c:v>42055</c:v>
                </c:pt>
                <c:pt idx="3023">
                  <c:v>42058</c:v>
                </c:pt>
                <c:pt idx="3024">
                  <c:v>42059</c:v>
                </c:pt>
                <c:pt idx="3025">
                  <c:v>42060</c:v>
                </c:pt>
                <c:pt idx="3026">
                  <c:v>42061</c:v>
                </c:pt>
                <c:pt idx="3027">
                  <c:v>42062</c:v>
                </c:pt>
                <c:pt idx="3028">
                  <c:v>42065</c:v>
                </c:pt>
                <c:pt idx="3029">
                  <c:v>42066</c:v>
                </c:pt>
                <c:pt idx="3030">
                  <c:v>42067</c:v>
                </c:pt>
                <c:pt idx="3031">
                  <c:v>42068</c:v>
                </c:pt>
                <c:pt idx="3032">
                  <c:v>42069</c:v>
                </c:pt>
                <c:pt idx="3033">
                  <c:v>42072</c:v>
                </c:pt>
                <c:pt idx="3034">
                  <c:v>42073</c:v>
                </c:pt>
                <c:pt idx="3035">
                  <c:v>42074</c:v>
                </c:pt>
                <c:pt idx="3036">
                  <c:v>42075</c:v>
                </c:pt>
                <c:pt idx="3037">
                  <c:v>42076</c:v>
                </c:pt>
                <c:pt idx="3038">
                  <c:v>42079</c:v>
                </c:pt>
                <c:pt idx="3039">
                  <c:v>42080</c:v>
                </c:pt>
                <c:pt idx="3040">
                  <c:v>42081</c:v>
                </c:pt>
                <c:pt idx="3041">
                  <c:v>42082</c:v>
                </c:pt>
                <c:pt idx="3042">
                  <c:v>42083</c:v>
                </c:pt>
                <c:pt idx="3043">
                  <c:v>42086</c:v>
                </c:pt>
                <c:pt idx="3044">
                  <c:v>42087</c:v>
                </c:pt>
                <c:pt idx="3045">
                  <c:v>42088</c:v>
                </c:pt>
                <c:pt idx="3046">
                  <c:v>42089</c:v>
                </c:pt>
                <c:pt idx="3047">
                  <c:v>42090</c:v>
                </c:pt>
                <c:pt idx="3048">
                  <c:v>42093</c:v>
                </c:pt>
                <c:pt idx="3049">
                  <c:v>42094</c:v>
                </c:pt>
                <c:pt idx="3050">
                  <c:v>42095</c:v>
                </c:pt>
                <c:pt idx="3051">
                  <c:v>42096</c:v>
                </c:pt>
                <c:pt idx="3052">
                  <c:v>42100</c:v>
                </c:pt>
                <c:pt idx="3053">
                  <c:v>42101</c:v>
                </c:pt>
                <c:pt idx="3054">
                  <c:v>42102</c:v>
                </c:pt>
                <c:pt idx="3055">
                  <c:v>42103</c:v>
                </c:pt>
                <c:pt idx="3056">
                  <c:v>42104</c:v>
                </c:pt>
                <c:pt idx="3057">
                  <c:v>42107</c:v>
                </c:pt>
                <c:pt idx="3058">
                  <c:v>42108</c:v>
                </c:pt>
                <c:pt idx="3059">
                  <c:v>42109</c:v>
                </c:pt>
                <c:pt idx="3060">
                  <c:v>42110</c:v>
                </c:pt>
                <c:pt idx="3061">
                  <c:v>42111</c:v>
                </c:pt>
                <c:pt idx="3062">
                  <c:v>42114</c:v>
                </c:pt>
                <c:pt idx="3063">
                  <c:v>42115</c:v>
                </c:pt>
                <c:pt idx="3064">
                  <c:v>42116</c:v>
                </c:pt>
                <c:pt idx="3065">
                  <c:v>42117</c:v>
                </c:pt>
                <c:pt idx="3066">
                  <c:v>42118</c:v>
                </c:pt>
                <c:pt idx="3067">
                  <c:v>42121</c:v>
                </c:pt>
                <c:pt idx="3068">
                  <c:v>42122</c:v>
                </c:pt>
                <c:pt idx="3069">
                  <c:v>42123</c:v>
                </c:pt>
                <c:pt idx="3070">
                  <c:v>42124</c:v>
                </c:pt>
                <c:pt idx="3071">
                  <c:v>42125</c:v>
                </c:pt>
                <c:pt idx="3072">
                  <c:v>42128</c:v>
                </c:pt>
                <c:pt idx="3073">
                  <c:v>42129</c:v>
                </c:pt>
                <c:pt idx="3074">
                  <c:v>42130</c:v>
                </c:pt>
                <c:pt idx="3075">
                  <c:v>42131</c:v>
                </c:pt>
                <c:pt idx="3076">
                  <c:v>42132</c:v>
                </c:pt>
                <c:pt idx="3077">
                  <c:v>42135</c:v>
                </c:pt>
                <c:pt idx="3078">
                  <c:v>42136</c:v>
                </c:pt>
                <c:pt idx="3079">
                  <c:v>42137</c:v>
                </c:pt>
                <c:pt idx="3080">
                  <c:v>42138</c:v>
                </c:pt>
                <c:pt idx="3081">
                  <c:v>42139</c:v>
                </c:pt>
                <c:pt idx="3082">
                  <c:v>42142</c:v>
                </c:pt>
                <c:pt idx="3083">
                  <c:v>42143</c:v>
                </c:pt>
                <c:pt idx="3084">
                  <c:v>42144</c:v>
                </c:pt>
                <c:pt idx="3085">
                  <c:v>42145</c:v>
                </c:pt>
                <c:pt idx="3086">
                  <c:v>42146</c:v>
                </c:pt>
                <c:pt idx="3087">
                  <c:v>42150</c:v>
                </c:pt>
                <c:pt idx="3088">
                  <c:v>42151</c:v>
                </c:pt>
                <c:pt idx="3089">
                  <c:v>42152</c:v>
                </c:pt>
                <c:pt idx="3090">
                  <c:v>42153</c:v>
                </c:pt>
                <c:pt idx="3091">
                  <c:v>42156</c:v>
                </c:pt>
                <c:pt idx="3092">
                  <c:v>42157</c:v>
                </c:pt>
                <c:pt idx="3093">
                  <c:v>42158</c:v>
                </c:pt>
                <c:pt idx="3094">
                  <c:v>42159</c:v>
                </c:pt>
                <c:pt idx="3095">
                  <c:v>42160</c:v>
                </c:pt>
                <c:pt idx="3096">
                  <c:v>42163</c:v>
                </c:pt>
                <c:pt idx="3097">
                  <c:v>42164</c:v>
                </c:pt>
                <c:pt idx="3098">
                  <c:v>42165</c:v>
                </c:pt>
                <c:pt idx="3099">
                  <c:v>42166</c:v>
                </c:pt>
                <c:pt idx="3100">
                  <c:v>42167</c:v>
                </c:pt>
                <c:pt idx="3101">
                  <c:v>42170</c:v>
                </c:pt>
                <c:pt idx="3102">
                  <c:v>42171</c:v>
                </c:pt>
                <c:pt idx="3103">
                  <c:v>42172</c:v>
                </c:pt>
                <c:pt idx="3104">
                  <c:v>42173</c:v>
                </c:pt>
                <c:pt idx="3105">
                  <c:v>42174</c:v>
                </c:pt>
                <c:pt idx="3106">
                  <c:v>42177</c:v>
                </c:pt>
                <c:pt idx="3107">
                  <c:v>42178</c:v>
                </c:pt>
                <c:pt idx="3108">
                  <c:v>42179</c:v>
                </c:pt>
                <c:pt idx="3109">
                  <c:v>42180</c:v>
                </c:pt>
                <c:pt idx="3110">
                  <c:v>42181</c:v>
                </c:pt>
                <c:pt idx="3111">
                  <c:v>42184</c:v>
                </c:pt>
                <c:pt idx="3112">
                  <c:v>42185</c:v>
                </c:pt>
                <c:pt idx="3113">
                  <c:v>42186</c:v>
                </c:pt>
                <c:pt idx="3114">
                  <c:v>42187</c:v>
                </c:pt>
                <c:pt idx="3115">
                  <c:v>42191</c:v>
                </c:pt>
                <c:pt idx="3116">
                  <c:v>42192</c:v>
                </c:pt>
                <c:pt idx="3117">
                  <c:v>42193</c:v>
                </c:pt>
                <c:pt idx="3118">
                  <c:v>42194</c:v>
                </c:pt>
                <c:pt idx="3119">
                  <c:v>42195</c:v>
                </c:pt>
                <c:pt idx="3120">
                  <c:v>42198</c:v>
                </c:pt>
                <c:pt idx="3121">
                  <c:v>42199</c:v>
                </c:pt>
                <c:pt idx="3122">
                  <c:v>42200</c:v>
                </c:pt>
                <c:pt idx="3123">
                  <c:v>42201</c:v>
                </c:pt>
                <c:pt idx="3124">
                  <c:v>42202</c:v>
                </c:pt>
                <c:pt idx="3125">
                  <c:v>42205</c:v>
                </c:pt>
                <c:pt idx="3126">
                  <c:v>42206</c:v>
                </c:pt>
                <c:pt idx="3127">
                  <c:v>42207</c:v>
                </c:pt>
                <c:pt idx="3128">
                  <c:v>42208</c:v>
                </c:pt>
                <c:pt idx="3129">
                  <c:v>42209</c:v>
                </c:pt>
                <c:pt idx="3130">
                  <c:v>42212</c:v>
                </c:pt>
                <c:pt idx="3131">
                  <c:v>42213</c:v>
                </c:pt>
                <c:pt idx="3132">
                  <c:v>42214</c:v>
                </c:pt>
                <c:pt idx="3133">
                  <c:v>42215</c:v>
                </c:pt>
                <c:pt idx="3134">
                  <c:v>42216</c:v>
                </c:pt>
                <c:pt idx="3135">
                  <c:v>42219</c:v>
                </c:pt>
                <c:pt idx="3136">
                  <c:v>42220</c:v>
                </c:pt>
                <c:pt idx="3137">
                  <c:v>42221</c:v>
                </c:pt>
                <c:pt idx="3138">
                  <c:v>42222</c:v>
                </c:pt>
                <c:pt idx="3139">
                  <c:v>42223</c:v>
                </c:pt>
                <c:pt idx="3140">
                  <c:v>42226</c:v>
                </c:pt>
                <c:pt idx="3141">
                  <c:v>42227</c:v>
                </c:pt>
                <c:pt idx="3142">
                  <c:v>42228</c:v>
                </c:pt>
                <c:pt idx="3143">
                  <c:v>42229</c:v>
                </c:pt>
                <c:pt idx="3144">
                  <c:v>42230</c:v>
                </c:pt>
                <c:pt idx="3145">
                  <c:v>42233</c:v>
                </c:pt>
                <c:pt idx="3146">
                  <c:v>42234</c:v>
                </c:pt>
                <c:pt idx="3147">
                  <c:v>42235</c:v>
                </c:pt>
                <c:pt idx="3148">
                  <c:v>42236</c:v>
                </c:pt>
                <c:pt idx="3149">
                  <c:v>42237</c:v>
                </c:pt>
                <c:pt idx="3150">
                  <c:v>42240</c:v>
                </c:pt>
                <c:pt idx="3151">
                  <c:v>42241</c:v>
                </c:pt>
                <c:pt idx="3152">
                  <c:v>42242</c:v>
                </c:pt>
                <c:pt idx="3153">
                  <c:v>42243</c:v>
                </c:pt>
                <c:pt idx="3154">
                  <c:v>42244</c:v>
                </c:pt>
                <c:pt idx="3155">
                  <c:v>42247</c:v>
                </c:pt>
                <c:pt idx="3156">
                  <c:v>42248</c:v>
                </c:pt>
                <c:pt idx="3157">
                  <c:v>42249</c:v>
                </c:pt>
                <c:pt idx="3158">
                  <c:v>42250</c:v>
                </c:pt>
                <c:pt idx="3159">
                  <c:v>42251</c:v>
                </c:pt>
                <c:pt idx="3160">
                  <c:v>42255</c:v>
                </c:pt>
                <c:pt idx="3161">
                  <c:v>42256</c:v>
                </c:pt>
                <c:pt idx="3162">
                  <c:v>42257</c:v>
                </c:pt>
                <c:pt idx="3163">
                  <c:v>42258</c:v>
                </c:pt>
                <c:pt idx="3164">
                  <c:v>42261</c:v>
                </c:pt>
                <c:pt idx="3165">
                  <c:v>42262</c:v>
                </c:pt>
                <c:pt idx="3166">
                  <c:v>42263</c:v>
                </c:pt>
                <c:pt idx="3167">
                  <c:v>42264</c:v>
                </c:pt>
                <c:pt idx="3168">
                  <c:v>42265</c:v>
                </c:pt>
                <c:pt idx="3169">
                  <c:v>42268</c:v>
                </c:pt>
                <c:pt idx="3170">
                  <c:v>42269</c:v>
                </c:pt>
                <c:pt idx="3171">
                  <c:v>42270</c:v>
                </c:pt>
                <c:pt idx="3172">
                  <c:v>42271</c:v>
                </c:pt>
                <c:pt idx="3173">
                  <c:v>42272</c:v>
                </c:pt>
                <c:pt idx="3174">
                  <c:v>42275</c:v>
                </c:pt>
                <c:pt idx="3175">
                  <c:v>42276</c:v>
                </c:pt>
                <c:pt idx="3176">
                  <c:v>42277</c:v>
                </c:pt>
                <c:pt idx="3177">
                  <c:v>42278</c:v>
                </c:pt>
                <c:pt idx="3178">
                  <c:v>42279</c:v>
                </c:pt>
                <c:pt idx="3179">
                  <c:v>42282</c:v>
                </c:pt>
                <c:pt idx="3180">
                  <c:v>42283</c:v>
                </c:pt>
                <c:pt idx="3181">
                  <c:v>42284</c:v>
                </c:pt>
                <c:pt idx="3182">
                  <c:v>42285</c:v>
                </c:pt>
                <c:pt idx="3183">
                  <c:v>42286</c:v>
                </c:pt>
                <c:pt idx="3184">
                  <c:v>42289</c:v>
                </c:pt>
                <c:pt idx="3185">
                  <c:v>42290</c:v>
                </c:pt>
                <c:pt idx="3186">
                  <c:v>42291</c:v>
                </c:pt>
                <c:pt idx="3187">
                  <c:v>42292</c:v>
                </c:pt>
                <c:pt idx="3188">
                  <c:v>42293</c:v>
                </c:pt>
                <c:pt idx="3189">
                  <c:v>42296</c:v>
                </c:pt>
                <c:pt idx="3190">
                  <c:v>42297</c:v>
                </c:pt>
                <c:pt idx="3191">
                  <c:v>42298</c:v>
                </c:pt>
                <c:pt idx="3192">
                  <c:v>42299</c:v>
                </c:pt>
                <c:pt idx="3193">
                  <c:v>42300</c:v>
                </c:pt>
                <c:pt idx="3194">
                  <c:v>42303</c:v>
                </c:pt>
                <c:pt idx="3195">
                  <c:v>42304</c:v>
                </c:pt>
                <c:pt idx="3196">
                  <c:v>42305</c:v>
                </c:pt>
                <c:pt idx="3197">
                  <c:v>42306</c:v>
                </c:pt>
                <c:pt idx="3198">
                  <c:v>42307</c:v>
                </c:pt>
                <c:pt idx="3199">
                  <c:v>42310</c:v>
                </c:pt>
                <c:pt idx="3200">
                  <c:v>42311</c:v>
                </c:pt>
                <c:pt idx="3201">
                  <c:v>42312</c:v>
                </c:pt>
                <c:pt idx="3202">
                  <c:v>42313</c:v>
                </c:pt>
                <c:pt idx="3203">
                  <c:v>42314</c:v>
                </c:pt>
                <c:pt idx="3204">
                  <c:v>42317</c:v>
                </c:pt>
                <c:pt idx="3205">
                  <c:v>42318</c:v>
                </c:pt>
                <c:pt idx="3206">
                  <c:v>42319</c:v>
                </c:pt>
                <c:pt idx="3207">
                  <c:v>42320</c:v>
                </c:pt>
                <c:pt idx="3208">
                  <c:v>42321</c:v>
                </c:pt>
                <c:pt idx="3209">
                  <c:v>42324</c:v>
                </c:pt>
                <c:pt idx="3210">
                  <c:v>42325</c:v>
                </c:pt>
                <c:pt idx="3211">
                  <c:v>42326</c:v>
                </c:pt>
                <c:pt idx="3212">
                  <c:v>42327</c:v>
                </c:pt>
                <c:pt idx="3213">
                  <c:v>42328</c:v>
                </c:pt>
                <c:pt idx="3214">
                  <c:v>42331</c:v>
                </c:pt>
                <c:pt idx="3215">
                  <c:v>42332</c:v>
                </c:pt>
                <c:pt idx="3216">
                  <c:v>42333</c:v>
                </c:pt>
                <c:pt idx="3217">
                  <c:v>42335</c:v>
                </c:pt>
                <c:pt idx="3218">
                  <c:v>42338</c:v>
                </c:pt>
                <c:pt idx="3219">
                  <c:v>42339</c:v>
                </c:pt>
                <c:pt idx="3220">
                  <c:v>42340</c:v>
                </c:pt>
                <c:pt idx="3221">
                  <c:v>42341</c:v>
                </c:pt>
                <c:pt idx="3222">
                  <c:v>42342</c:v>
                </c:pt>
                <c:pt idx="3223">
                  <c:v>42345</c:v>
                </c:pt>
                <c:pt idx="3224">
                  <c:v>42346</c:v>
                </c:pt>
                <c:pt idx="3225">
                  <c:v>42347</c:v>
                </c:pt>
                <c:pt idx="3226">
                  <c:v>42348</c:v>
                </c:pt>
                <c:pt idx="3227">
                  <c:v>42349</c:v>
                </c:pt>
                <c:pt idx="3228">
                  <c:v>42352</c:v>
                </c:pt>
                <c:pt idx="3229">
                  <c:v>42353</c:v>
                </c:pt>
                <c:pt idx="3230">
                  <c:v>42354</c:v>
                </c:pt>
                <c:pt idx="3231">
                  <c:v>42355</c:v>
                </c:pt>
                <c:pt idx="3232">
                  <c:v>42356</c:v>
                </c:pt>
                <c:pt idx="3233">
                  <c:v>42359</c:v>
                </c:pt>
                <c:pt idx="3234">
                  <c:v>42360</c:v>
                </c:pt>
                <c:pt idx="3235">
                  <c:v>42361</c:v>
                </c:pt>
                <c:pt idx="3236">
                  <c:v>42362</c:v>
                </c:pt>
                <c:pt idx="3237">
                  <c:v>42366</c:v>
                </c:pt>
                <c:pt idx="3238">
                  <c:v>42367</c:v>
                </c:pt>
                <c:pt idx="3239">
                  <c:v>42368</c:v>
                </c:pt>
                <c:pt idx="3240">
                  <c:v>42369</c:v>
                </c:pt>
                <c:pt idx="3241">
                  <c:v>42373</c:v>
                </c:pt>
                <c:pt idx="3242">
                  <c:v>42374</c:v>
                </c:pt>
                <c:pt idx="3243">
                  <c:v>42375</c:v>
                </c:pt>
                <c:pt idx="3244">
                  <c:v>42376</c:v>
                </c:pt>
                <c:pt idx="3245">
                  <c:v>42377</c:v>
                </c:pt>
                <c:pt idx="3246">
                  <c:v>42380</c:v>
                </c:pt>
                <c:pt idx="3247">
                  <c:v>42381</c:v>
                </c:pt>
                <c:pt idx="3248">
                  <c:v>42382</c:v>
                </c:pt>
                <c:pt idx="3249">
                  <c:v>42383</c:v>
                </c:pt>
                <c:pt idx="3250">
                  <c:v>42384</c:v>
                </c:pt>
                <c:pt idx="3251">
                  <c:v>42388</c:v>
                </c:pt>
                <c:pt idx="3252">
                  <c:v>42389</c:v>
                </c:pt>
                <c:pt idx="3253">
                  <c:v>42390</c:v>
                </c:pt>
                <c:pt idx="3254">
                  <c:v>42391</c:v>
                </c:pt>
                <c:pt idx="3255">
                  <c:v>42394</c:v>
                </c:pt>
                <c:pt idx="3256">
                  <c:v>42395</c:v>
                </c:pt>
                <c:pt idx="3257">
                  <c:v>42396</c:v>
                </c:pt>
                <c:pt idx="3258">
                  <c:v>42397</c:v>
                </c:pt>
                <c:pt idx="3259">
                  <c:v>42398</c:v>
                </c:pt>
                <c:pt idx="3260">
                  <c:v>42401</c:v>
                </c:pt>
                <c:pt idx="3261">
                  <c:v>42402</c:v>
                </c:pt>
                <c:pt idx="3262">
                  <c:v>42403</c:v>
                </c:pt>
                <c:pt idx="3263">
                  <c:v>42404</c:v>
                </c:pt>
                <c:pt idx="3264">
                  <c:v>42405</c:v>
                </c:pt>
                <c:pt idx="3265">
                  <c:v>42408</c:v>
                </c:pt>
                <c:pt idx="3266">
                  <c:v>42409</c:v>
                </c:pt>
                <c:pt idx="3267">
                  <c:v>42410</c:v>
                </c:pt>
                <c:pt idx="3268">
                  <c:v>42411</c:v>
                </c:pt>
                <c:pt idx="3269">
                  <c:v>42412</c:v>
                </c:pt>
                <c:pt idx="3270">
                  <c:v>42416</c:v>
                </c:pt>
                <c:pt idx="3271">
                  <c:v>42417</c:v>
                </c:pt>
                <c:pt idx="3272">
                  <c:v>42418</c:v>
                </c:pt>
                <c:pt idx="3273">
                  <c:v>42419</c:v>
                </c:pt>
                <c:pt idx="3274">
                  <c:v>42422</c:v>
                </c:pt>
                <c:pt idx="3275">
                  <c:v>42423</c:v>
                </c:pt>
                <c:pt idx="3276">
                  <c:v>42424</c:v>
                </c:pt>
                <c:pt idx="3277">
                  <c:v>42425</c:v>
                </c:pt>
                <c:pt idx="3278">
                  <c:v>42426</c:v>
                </c:pt>
                <c:pt idx="3279">
                  <c:v>42429</c:v>
                </c:pt>
                <c:pt idx="3280">
                  <c:v>42430</c:v>
                </c:pt>
                <c:pt idx="3281">
                  <c:v>42431</c:v>
                </c:pt>
                <c:pt idx="3282">
                  <c:v>42432</c:v>
                </c:pt>
                <c:pt idx="3283">
                  <c:v>42433</c:v>
                </c:pt>
                <c:pt idx="3284">
                  <c:v>42436</c:v>
                </c:pt>
                <c:pt idx="3285">
                  <c:v>42437</c:v>
                </c:pt>
                <c:pt idx="3286">
                  <c:v>42438</c:v>
                </c:pt>
                <c:pt idx="3287">
                  <c:v>42439</c:v>
                </c:pt>
                <c:pt idx="3288">
                  <c:v>42440</c:v>
                </c:pt>
                <c:pt idx="3289">
                  <c:v>42443</c:v>
                </c:pt>
                <c:pt idx="3290">
                  <c:v>42444</c:v>
                </c:pt>
                <c:pt idx="3291">
                  <c:v>42445</c:v>
                </c:pt>
                <c:pt idx="3292">
                  <c:v>42446</c:v>
                </c:pt>
                <c:pt idx="3293">
                  <c:v>42447</c:v>
                </c:pt>
                <c:pt idx="3294">
                  <c:v>42450</c:v>
                </c:pt>
                <c:pt idx="3295">
                  <c:v>42451</c:v>
                </c:pt>
                <c:pt idx="3296">
                  <c:v>42452</c:v>
                </c:pt>
                <c:pt idx="3297">
                  <c:v>42453</c:v>
                </c:pt>
                <c:pt idx="3298">
                  <c:v>42457</c:v>
                </c:pt>
                <c:pt idx="3299">
                  <c:v>42458</c:v>
                </c:pt>
                <c:pt idx="3300">
                  <c:v>42459</c:v>
                </c:pt>
                <c:pt idx="3301">
                  <c:v>42460</c:v>
                </c:pt>
                <c:pt idx="3302">
                  <c:v>42461</c:v>
                </c:pt>
                <c:pt idx="3303">
                  <c:v>42464</c:v>
                </c:pt>
                <c:pt idx="3304">
                  <c:v>42465</c:v>
                </c:pt>
                <c:pt idx="3305">
                  <c:v>42466</c:v>
                </c:pt>
                <c:pt idx="3306">
                  <c:v>42467</c:v>
                </c:pt>
                <c:pt idx="3307">
                  <c:v>42468</c:v>
                </c:pt>
                <c:pt idx="3308">
                  <c:v>42471</c:v>
                </c:pt>
                <c:pt idx="3309">
                  <c:v>42472</c:v>
                </c:pt>
                <c:pt idx="3310">
                  <c:v>42473</c:v>
                </c:pt>
                <c:pt idx="3311">
                  <c:v>42474</c:v>
                </c:pt>
                <c:pt idx="3312">
                  <c:v>42475</c:v>
                </c:pt>
                <c:pt idx="3313">
                  <c:v>42478</c:v>
                </c:pt>
                <c:pt idx="3314">
                  <c:v>42479</c:v>
                </c:pt>
                <c:pt idx="3315">
                  <c:v>42480</c:v>
                </c:pt>
                <c:pt idx="3316">
                  <c:v>42481</c:v>
                </c:pt>
                <c:pt idx="3317">
                  <c:v>42482</c:v>
                </c:pt>
                <c:pt idx="3318">
                  <c:v>42485</c:v>
                </c:pt>
                <c:pt idx="3319">
                  <c:v>42486</c:v>
                </c:pt>
                <c:pt idx="3320">
                  <c:v>42487</c:v>
                </c:pt>
                <c:pt idx="3321">
                  <c:v>42488</c:v>
                </c:pt>
                <c:pt idx="3322">
                  <c:v>42489</c:v>
                </c:pt>
                <c:pt idx="3323">
                  <c:v>42492</c:v>
                </c:pt>
                <c:pt idx="3324">
                  <c:v>42493</c:v>
                </c:pt>
                <c:pt idx="3325">
                  <c:v>42494</c:v>
                </c:pt>
                <c:pt idx="3326">
                  <c:v>42495</c:v>
                </c:pt>
                <c:pt idx="3327">
                  <c:v>42496</c:v>
                </c:pt>
                <c:pt idx="3328">
                  <c:v>42499</c:v>
                </c:pt>
                <c:pt idx="3329">
                  <c:v>42500</c:v>
                </c:pt>
                <c:pt idx="3330">
                  <c:v>42501</c:v>
                </c:pt>
                <c:pt idx="3331">
                  <c:v>42502</c:v>
                </c:pt>
                <c:pt idx="3332">
                  <c:v>42503</c:v>
                </c:pt>
                <c:pt idx="3333">
                  <c:v>42506</c:v>
                </c:pt>
                <c:pt idx="3334">
                  <c:v>42507</c:v>
                </c:pt>
                <c:pt idx="3335">
                  <c:v>42508</c:v>
                </c:pt>
                <c:pt idx="3336">
                  <c:v>42509</c:v>
                </c:pt>
                <c:pt idx="3337">
                  <c:v>42510</c:v>
                </c:pt>
                <c:pt idx="3338">
                  <c:v>42513</c:v>
                </c:pt>
                <c:pt idx="3339">
                  <c:v>42514</c:v>
                </c:pt>
                <c:pt idx="3340">
                  <c:v>42515</c:v>
                </c:pt>
                <c:pt idx="3341">
                  <c:v>42516</c:v>
                </c:pt>
                <c:pt idx="3342">
                  <c:v>42517</c:v>
                </c:pt>
                <c:pt idx="3343">
                  <c:v>42521</c:v>
                </c:pt>
                <c:pt idx="3344">
                  <c:v>42522</c:v>
                </c:pt>
                <c:pt idx="3345">
                  <c:v>42523</c:v>
                </c:pt>
                <c:pt idx="3346">
                  <c:v>42524</c:v>
                </c:pt>
                <c:pt idx="3347">
                  <c:v>42527</c:v>
                </c:pt>
                <c:pt idx="3348">
                  <c:v>42528</c:v>
                </c:pt>
                <c:pt idx="3349">
                  <c:v>42529</c:v>
                </c:pt>
                <c:pt idx="3350">
                  <c:v>42530</c:v>
                </c:pt>
                <c:pt idx="3351">
                  <c:v>42531</c:v>
                </c:pt>
                <c:pt idx="3352">
                  <c:v>42534</c:v>
                </c:pt>
                <c:pt idx="3353">
                  <c:v>42535</c:v>
                </c:pt>
                <c:pt idx="3354">
                  <c:v>42536</c:v>
                </c:pt>
                <c:pt idx="3355">
                  <c:v>42537</c:v>
                </c:pt>
                <c:pt idx="3356">
                  <c:v>42538</c:v>
                </c:pt>
                <c:pt idx="3357">
                  <c:v>42541</c:v>
                </c:pt>
                <c:pt idx="3358">
                  <c:v>42542</c:v>
                </c:pt>
                <c:pt idx="3359">
                  <c:v>42543</c:v>
                </c:pt>
                <c:pt idx="3360">
                  <c:v>42544</c:v>
                </c:pt>
                <c:pt idx="3361">
                  <c:v>42545</c:v>
                </c:pt>
                <c:pt idx="3362">
                  <c:v>42548</c:v>
                </c:pt>
                <c:pt idx="3363">
                  <c:v>42549</c:v>
                </c:pt>
                <c:pt idx="3364">
                  <c:v>42550</c:v>
                </c:pt>
                <c:pt idx="3365">
                  <c:v>42551</c:v>
                </c:pt>
                <c:pt idx="3366">
                  <c:v>42552</c:v>
                </c:pt>
                <c:pt idx="3367">
                  <c:v>42556</c:v>
                </c:pt>
                <c:pt idx="3368">
                  <c:v>42557</c:v>
                </c:pt>
                <c:pt idx="3369">
                  <c:v>42558</c:v>
                </c:pt>
                <c:pt idx="3370">
                  <c:v>42559</c:v>
                </c:pt>
                <c:pt idx="3371">
                  <c:v>42562</c:v>
                </c:pt>
                <c:pt idx="3372">
                  <c:v>42563</c:v>
                </c:pt>
                <c:pt idx="3373">
                  <c:v>42564</c:v>
                </c:pt>
                <c:pt idx="3374">
                  <c:v>42565</c:v>
                </c:pt>
                <c:pt idx="3375">
                  <c:v>42566</c:v>
                </c:pt>
                <c:pt idx="3376">
                  <c:v>42569</c:v>
                </c:pt>
                <c:pt idx="3377">
                  <c:v>42570</c:v>
                </c:pt>
                <c:pt idx="3378">
                  <c:v>42571</c:v>
                </c:pt>
                <c:pt idx="3379">
                  <c:v>42572</c:v>
                </c:pt>
                <c:pt idx="3380">
                  <c:v>42573</c:v>
                </c:pt>
                <c:pt idx="3381">
                  <c:v>42576</c:v>
                </c:pt>
                <c:pt idx="3382">
                  <c:v>42577</c:v>
                </c:pt>
                <c:pt idx="3383">
                  <c:v>42578</c:v>
                </c:pt>
                <c:pt idx="3384">
                  <c:v>42579</c:v>
                </c:pt>
                <c:pt idx="3385">
                  <c:v>42580</c:v>
                </c:pt>
                <c:pt idx="3386">
                  <c:v>42583</c:v>
                </c:pt>
                <c:pt idx="3387">
                  <c:v>42584</c:v>
                </c:pt>
                <c:pt idx="3388">
                  <c:v>42585</c:v>
                </c:pt>
                <c:pt idx="3389">
                  <c:v>42586</c:v>
                </c:pt>
                <c:pt idx="3390">
                  <c:v>42587</c:v>
                </c:pt>
                <c:pt idx="3391">
                  <c:v>42590</c:v>
                </c:pt>
                <c:pt idx="3392">
                  <c:v>42591</c:v>
                </c:pt>
                <c:pt idx="3393">
                  <c:v>42592</c:v>
                </c:pt>
                <c:pt idx="3394">
                  <c:v>42593</c:v>
                </c:pt>
                <c:pt idx="3395">
                  <c:v>42594</c:v>
                </c:pt>
                <c:pt idx="3396">
                  <c:v>42597</c:v>
                </c:pt>
                <c:pt idx="3397">
                  <c:v>42598</c:v>
                </c:pt>
                <c:pt idx="3398">
                  <c:v>42599</c:v>
                </c:pt>
                <c:pt idx="3399">
                  <c:v>42600</c:v>
                </c:pt>
                <c:pt idx="3400">
                  <c:v>42601</c:v>
                </c:pt>
                <c:pt idx="3401">
                  <c:v>42604</c:v>
                </c:pt>
                <c:pt idx="3402">
                  <c:v>42605</c:v>
                </c:pt>
                <c:pt idx="3403">
                  <c:v>42606</c:v>
                </c:pt>
                <c:pt idx="3404">
                  <c:v>42607</c:v>
                </c:pt>
                <c:pt idx="3405">
                  <c:v>42608</c:v>
                </c:pt>
                <c:pt idx="3406">
                  <c:v>42611</c:v>
                </c:pt>
                <c:pt idx="3407">
                  <c:v>42612</c:v>
                </c:pt>
                <c:pt idx="3408">
                  <c:v>42613</c:v>
                </c:pt>
                <c:pt idx="3409">
                  <c:v>42614</c:v>
                </c:pt>
                <c:pt idx="3410">
                  <c:v>42615</c:v>
                </c:pt>
                <c:pt idx="3411">
                  <c:v>42619</c:v>
                </c:pt>
                <c:pt idx="3412">
                  <c:v>42620</c:v>
                </c:pt>
                <c:pt idx="3413">
                  <c:v>42621</c:v>
                </c:pt>
                <c:pt idx="3414">
                  <c:v>42622</c:v>
                </c:pt>
                <c:pt idx="3415">
                  <c:v>42625</c:v>
                </c:pt>
                <c:pt idx="3416">
                  <c:v>42626</c:v>
                </c:pt>
                <c:pt idx="3417">
                  <c:v>42627</c:v>
                </c:pt>
                <c:pt idx="3418">
                  <c:v>42628</c:v>
                </c:pt>
                <c:pt idx="3419">
                  <c:v>42629</c:v>
                </c:pt>
                <c:pt idx="3420">
                  <c:v>42632</c:v>
                </c:pt>
                <c:pt idx="3421">
                  <c:v>42633</c:v>
                </c:pt>
                <c:pt idx="3422">
                  <c:v>42634</c:v>
                </c:pt>
                <c:pt idx="3423">
                  <c:v>42635</c:v>
                </c:pt>
                <c:pt idx="3424">
                  <c:v>42636</c:v>
                </c:pt>
                <c:pt idx="3425">
                  <c:v>42639</c:v>
                </c:pt>
                <c:pt idx="3426">
                  <c:v>42640</c:v>
                </c:pt>
                <c:pt idx="3427">
                  <c:v>42641</c:v>
                </c:pt>
                <c:pt idx="3428">
                  <c:v>42642</c:v>
                </c:pt>
                <c:pt idx="3429">
                  <c:v>42643</c:v>
                </c:pt>
                <c:pt idx="3430">
                  <c:v>42646</c:v>
                </c:pt>
                <c:pt idx="3431">
                  <c:v>42647</c:v>
                </c:pt>
                <c:pt idx="3432">
                  <c:v>42648</c:v>
                </c:pt>
                <c:pt idx="3433">
                  <c:v>42649</c:v>
                </c:pt>
                <c:pt idx="3434">
                  <c:v>42650</c:v>
                </c:pt>
                <c:pt idx="3435">
                  <c:v>42653</c:v>
                </c:pt>
                <c:pt idx="3436">
                  <c:v>42654</c:v>
                </c:pt>
                <c:pt idx="3437">
                  <c:v>42655</c:v>
                </c:pt>
                <c:pt idx="3438">
                  <c:v>42656</c:v>
                </c:pt>
                <c:pt idx="3439">
                  <c:v>42657</c:v>
                </c:pt>
                <c:pt idx="3440">
                  <c:v>42660</c:v>
                </c:pt>
                <c:pt idx="3441">
                  <c:v>42661</c:v>
                </c:pt>
                <c:pt idx="3442">
                  <c:v>42662</c:v>
                </c:pt>
                <c:pt idx="3443">
                  <c:v>42663</c:v>
                </c:pt>
                <c:pt idx="3444">
                  <c:v>42664</c:v>
                </c:pt>
                <c:pt idx="3445">
                  <c:v>42667</c:v>
                </c:pt>
                <c:pt idx="3446">
                  <c:v>42668</c:v>
                </c:pt>
                <c:pt idx="3447">
                  <c:v>42669</c:v>
                </c:pt>
                <c:pt idx="3448">
                  <c:v>42670</c:v>
                </c:pt>
                <c:pt idx="3449">
                  <c:v>42671</c:v>
                </c:pt>
                <c:pt idx="3450">
                  <c:v>42674</c:v>
                </c:pt>
                <c:pt idx="3451">
                  <c:v>42675</c:v>
                </c:pt>
                <c:pt idx="3452">
                  <c:v>42676</c:v>
                </c:pt>
                <c:pt idx="3453">
                  <c:v>42677</c:v>
                </c:pt>
                <c:pt idx="3454">
                  <c:v>42678</c:v>
                </c:pt>
                <c:pt idx="3455">
                  <c:v>42681</c:v>
                </c:pt>
                <c:pt idx="3456">
                  <c:v>42682</c:v>
                </c:pt>
                <c:pt idx="3457">
                  <c:v>42683</c:v>
                </c:pt>
                <c:pt idx="3458">
                  <c:v>42684</c:v>
                </c:pt>
                <c:pt idx="3459">
                  <c:v>42685</c:v>
                </c:pt>
                <c:pt idx="3460">
                  <c:v>42688</c:v>
                </c:pt>
                <c:pt idx="3461">
                  <c:v>42689</c:v>
                </c:pt>
                <c:pt idx="3462">
                  <c:v>42690</c:v>
                </c:pt>
                <c:pt idx="3463">
                  <c:v>42691</c:v>
                </c:pt>
                <c:pt idx="3464">
                  <c:v>42692</c:v>
                </c:pt>
                <c:pt idx="3465">
                  <c:v>42695</c:v>
                </c:pt>
                <c:pt idx="3466">
                  <c:v>42696</c:v>
                </c:pt>
                <c:pt idx="3467">
                  <c:v>42697</c:v>
                </c:pt>
                <c:pt idx="3468">
                  <c:v>42699</c:v>
                </c:pt>
                <c:pt idx="3469">
                  <c:v>42702</c:v>
                </c:pt>
                <c:pt idx="3470">
                  <c:v>42703</c:v>
                </c:pt>
                <c:pt idx="3471">
                  <c:v>42704</c:v>
                </c:pt>
                <c:pt idx="3472">
                  <c:v>42705</c:v>
                </c:pt>
                <c:pt idx="3473">
                  <c:v>42706</c:v>
                </c:pt>
                <c:pt idx="3474">
                  <c:v>42709</c:v>
                </c:pt>
                <c:pt idx="3475">
                  <c:v>42710</c:v>
                </c:pt>
                <c:pt idx="3476">
                  <c:v>42711</c:v>
                </c:pt>
                <c:pt idx="3477">
                  <c:v>42712</c:v>
                </c:pt>
                <c:pt idx="3478">
                  <c:v>42713</c:v>
                </c:pt>
                <c:pt idx="3479">
                  <c:v>42716</c:v>
                </c:pt>
                <c:pt idx="3480">
                  <c:v>42717</c:v>
                </c:pt>
                <c:pt idx="3481">
                  <c:v>42718</c:v>
                </c:pt>
                <c:pt idx="3482">
                  <c:v>42719</c:v>
                </c:pt>
                <c:pt idx="3483">
                  <c:v>42720</c:v>
                </c:pt>
                <c:pt idx="3484">
                  <c:v>42723</c:v>
                </c:pt>
                <c:pt idx="3485">
                  <c:v>42724</c:v>
                </c:pt>
                <c:pt idx="3486">
                  <c:v>42725</c:v>
                </c:pt>
                <c:pt idx="3487">
                  <c:v>42726</c:v>
                </c:pt>
                <c:pt idx="3488">
                  <c:v>42727</c:v>
                </c:pt>
                <c:pt idx="3489">
                  <c:v>42731</c:v>
                </c:pt>
                <c:pt idx="3490">
                  <c:v>42732</c:v>
                </c:pt>
                <c:pt idx="3491">
                  <c:v>42733</c:v>
                </c:pt>
                <c:pt idx="3492">
                  <c:v>42734</c:v>
                </c:pt>
                <c:pt idx="3493">
                  <c:v>42738</c:v>
                </c:pt>
                <c:pt idx="3494">
                  <c:v>42739</c:v>
                </c:pt>
                <c:pt idx="3495">
                  <c:v>42740</c:v>
                </c:pt>
                <c:pt idx="3496">
                  <c:v>42741</c:v>
                </c:pt>
                <c:pt idx="3497">
                  <c:v>42744</c:v>
                </c:pt>
                <c:pt idx="3498">
                  <c:v>42745</c:v>
                </c:pt>
                <c:pt idx="3499">
                  <c:v>42746</c:v>
                </c:pt>
                <c:pt idx="3500">
                  <c:v>42747</c:v>
                </c:pt>
                <c:pt idx="3501">
                  <c:v>42748</c:v>
                </c:pt>
                <c:pt idx="3502">
                  <c:v>42752</c:v>
                </c:pt>
                <c:pt idx="3503">
                  <c:v>42753</c:v>
                </c:pt>
                <c:pt idx="3504">
                  <c:v>42754</c:v>
                </c:pt>
                <c:pt idx="3505">
                  <c:v>42755</c:v>
                </c:pt>
                <c:pt idx="3506">
                  <c:v>42758</c:v>
                </c:pt>
                <c:pt idx="3507">
                  <c:v>42759</c:v>
                </c:pt>
                <c:pt idx="3508">
                  <c:v>42760</c:v>
                </c:pt>
                <c:pt idx="3509">
                  <c:v>42761</c:v>
                </c:pt>
                <c:pt idx="3510">
                  <c:v>42762</c:v>
                </c:pt>
                <c:pt idx="3511">
                  <c:v>42765</c:v>
                </c:pt>
                <c:pt idx="3512">
                  <c:v>42766</c:v>
                </c:pt>
                <c:pt idx="3513">
                  <c:v>42767</c:v>
                </c:pt>
                <c:pt idx="3514">
                  <c:v>42768</c:v>
                </c:pt>
                <c:pt idx="3515">
                  <c:v>42769</c:v>
                </c:pt>
                <c:pt idx="3516">
                  <c:v>42772</c:v>
                </c:pt>
                <c:pt idx="3517">
                  <c:v>42773</c:v>
                </c:pt>
                <c:pt idx="3518">
                  <c:v>42774</c:v>
                </c:pt>
                <c:pt idx="3519">
                  <c:v>42775</c:v>
                </c:pt>
                <c:pt idx="3520">
                  <c:v>42776</c:v>
                </c:pt>
                <c:pt idx="3521">
                  <c:v>42779</c:v>
                </c:pt>
                <c:pt idx="3522">
                  <c:v>42780</c:v>
                </c:pt>
                <c:pt idx="3523">
                  <c:v>42781</c:v>
                </c:pt>
                <c:pt idx="3524">
                  <c:v>42782</c:v>
                </c:pt>
                <c:pt idx="3525">
                  <c:v>42783</c:v>
                </c:pt>
                <c:pt idx="3526">
                  <c:v>42787</c:v>
                </c:pt>
                <c:pt idx="3527">
                  <c:v>42788</c:v>
                </c:pt>
                <c:pt idx="3528">
                  <c:v>42789</c:v>
                </c:pt>
                <c:pt idx="3529">
                  <c:v>42790</c:v>
                </c:pt>
                <c:pt idx="3530">
                  <c:v>42793</c:v>
                </c:pt>
                <c:pt idx="3531">
                  <c:v>42794</c:v>
                </c:pt>
                <c:pt idx="3532">
                  <c:v>42795</c:v>
                </c:pt>
                <c:pt idx="3533">
                  <c:v>42796</c:v>
                </c:pt>
                <c:pt idx="3534">
                  <c:v>42797</c:v>
                </c:pt>
                <c:pt idx="3535">
                  <c:v>42800</c:v>
                </c:pt>
                <c:pt idx="3536">
                  <c:v>42801</c:v>
                </c:pt>
                <c:pt idx="3537">
                  <c:v>42802</c:v>
                </c:pt>
                <c:pt idx="3538">
                  <c:v>42803</c:v>
                </c:pt>
                <c:pt idx="3539">
                  <c:v>42804</c:v>
                </c:pt>
                <c:pt idx="3540">
                  <c:v>42807</c:v>
                </c:pt>
                <c:pt idx="3541">
                  <c:v>42808</c:v>
                </c:pt>
                <c:pt idx="3542">
                  <c:v>42809</c:v>
                </c:pt>
                <c:pt idx="3543">
                  <c:v>42810</c:v>
                </c:pt>
                <c:pt idx="3544">
                  <c:v>42811</c:v>
                </c:pt>
                <c:pt idx="3545">
                  <c:v>42814</c:v>
                </c:pt>
                <c:pt idx="3546">
                  <c:v>42815</c:v>
                </c:pt>
                <c:pt idx="3547">
                  <c:v>42816</c:v>
                </c:pt>
                <c:pt idx="3548">
                  <c:v>42817</c:v>
                </c:pt>
                <c:pt idx="3549">
                  <c:v>42818</c:v>
                </c:pt>
                <c:pt idx="3550">
                  <c:v>42821</c:v>
                </c:pt>
                <c:pt idx="3551">
                  <c:v>42822</c:v>
                </c:pt>
                <c:pt idx="3552">
                  <c:v>42823</c:v>
                </c:pt>
                <c:pt idx="3553">
                  <c:v>42824</c:v>
                </c:pt>
                <c:pt idx="3554">
                  <c:v>42825</c:v>
                </c:pt>
                <c:pt idx="3555">
                  <c:v>42828</c:v>
                </c:pt>
                <c:pt idx="3556">
                  <c:v>42829</c:v>
                </c:pt>
                <c:pt idx="3557">
                  <c:v>42830</c:v>
                </c:pt>
                <c:pt idx="3558">
                  <c:v>42831</c:v>
                </c:pt>
                <c:pt idx="3559">
                  <c:v>42832</c:v>
                </c:pt>
                <c:pt idx="3560">
                  <c:v>42835</c:v>
                </c:pt>
                <c:pt idx="3561">
                  <c:v>42836</c:v>
                </c:pt>
                <c:pt idx="3562">
                  <c:v>42837</c:v>
                </c:pt>
                <c:pt idx="3563">
                  <c:v>42838</c:v>
                </c:pt>
                <c:pt idx="3564">
                  <c:v>42842</c:v>
                </c:pt>
                <c:pt idx="3565">
                  <c:v>42843</c:v>
                </c:pt>
                <c:pt idx="3566">
                  <c:v>42844</c:v>
                </c:pt>
                <c:pt idx="3567">
                  <c:v>42845</c:v>
                </c:pt>
                <c:pt idx="3568">
                  <c:v>42846</c:v>
                </c:pt>
                <c:pt idx="3569">
                  <c:v>42849</c:v>
                </c:pt>
                <c:pt idx="3570">
                  <c:v>42850</c:v>
                </c:pt>
                <c:pt idx="3571">
                  <c:v>42851</c:v>
                </c:pt>
                <c:pt idx="3572">
                  <c:v>42852</c:v>
                </c:pt>
                <c:pt idx="3573">
                  <c:v>42853</c:v>
                </c:pt>
                <c:pt idx="3574">
                  <c:v>42856</c:v>
                </c:pt>
                <c:pt idx="3575">
                  <c:v>42857</c:v>
                </c:pt>
                <c:pt idx="3576">
                  <c:v>42858</c:v>
                </c:pt>
                <c:pt idx="3577">
                  <c:v>42859</c:v>
                </c:pt>
                <c:pt idx="3578">
                  <c:v>42860</c:v>
                </c:pt>
                <c:pt idx="3579">
                  <c:v>42863</c:v>
                </c:pt>
                <c:pt idx="3580">
                  <c:v>42864</c:v>
                </c:pt>
                <c:pt idx="3581">
                  <c:v>42865</c:v>
                </c:pt>
                <c:pt idx="3582">
                  <c:v>42866</c:v>
                </c:pt>
                <c:pt idx="3583">
                  <c:v>42867</c:v>
                </c:pt>
                <c:pt idx="3584">
                  <c:v>42870</c:v>
                </c:pt>
                <c:pt idx="3585">
                  <c:v>42871</c:v>
                </c:pt>
                <c:pt idx="3586">
                  <c:v>42872</c:v>
                </c:pt>
                <c:pt idx="3587">
                  <c:v>42873</c:v>
                </c:pt>
                <c:pt idx="3588">
                  <c:v>42874</c:v>
                </c:pt>
                <c:pt idx="3589">
                  <c:v>42877</c:v>
                </c:pt>
                <c:pt idx="3590">
                  <c:v>42878</c:v>
                </c:pt>
                <c:pt idx="3591">
                  <c:v>42879</c:v>
                </c:pt>
                <c:pt idx="3592">
                  <c:v>42880</c:v>
                </c:pt>
                <c:pt idx="3593">
                  <c:v>42881</c:v>
                </c:pt>
                <c:pt idx="3594">
                  <c:v>42885</c:v>
                </c:pt>
                <c:pt idx="3595">
                  <c:v>42886</c:v>
                </c:pt>
                <c:pt idx="3596">
                  <c:v>42887</c:v>
                </c:pt>
                <c:pt idx="3597">
                  <c:v>42888</c:v>
                </c:pt>
                <c:pt idx="3598">
                  <c:v>42891</c:v>
                </c:pt>
                <c:pt idx="3599">
                  <c:v>42892</c:v>
                </c:pt>
                <c:pt idx="3600">
                  <c:v>42893</c:v>
                </c:pt>
                <c:pt idx="3601">
                  <c:v>42894</c:v>
                </c:pt>
                <c:pt idx="3602">
                  <c:v>42895</c:v>
                </c:pt>
                <c:pt idx="3603">
                  <c:v>42898</c:v>
                </c:pt>
                <c:pt idx="3604">
                  <c:v>42899</c:v>
                </c:pt>
                <c:pt idx="3605">
                  <c:v>42900</c:v>
                </c:pt>
                <c:pt idx="3606">
                  <c:v>42901</c:v>
                </c:pt>
                <c:pt idx="3607">
                  <c:v>42902</c:v>
                </c:pt>
                <c:pt idx="3608">
                  <c:v>42905</c:v>
                </c:pt>
                <c:pt idx="3609">
                  <c:v>42906</c:v>
                </c:pt>
                <c:pt idx="3610">
                  <c:v>42907</c:v>
                </c:pt>
                <c:pt idx="3611">
                  <c:v>42908</c:v>
                </c:pt>
                <c:pt idx="3612">
                  <c:v>42909</c:v>
                </c:pt>
                <c:pt idx="3613">
                  <c:v>42912</c:v>
                </c:pt>
                <c:pt idx="3614">
                  <c:v>42913</c:v>
                </c:pt>
                <c:pt idx="3615">
                  <c:v>42914</c:v>
                </c:pt>
                <c:pt idx="3616">
                  <c:v>42915</c:v>
                </c:pt>
                <c:pt idx="3617">
                  <c:v>42916</c:v>
                </c:pt>
                <c:pt idx="3618">
                  <c:v>42919</c:v>
                </c:pt>
                <c:pt idx="3619">
                  <c:v>42921</c:v>
                </c:pt>
                <c:pt idx="3620">
                  <c:v>42922</c:v>
                </c:pt>
                <c:pt idx="3621">
                  <c:v>42923</c:v>
                </c:pt>
                <c:pt idx="3622">
                  <c:v>42926</c:v>
                </c:pt>
                <c:pt idx="3623">
                  <c:v>42927</c:v>
                </c:pt>
                <c:pt idx="3624">
                  <c:v>42928</c:v>
                </c:pt>
                <c:pt idx="3625">
                  <c:v>42929</c:v>
                </c:pt>
                <c:pt idx="3626">
                  <c:v>42930</c:v>
                </c:pt>
                <c:pt idx="3627">
                  <c:v>42933</c:v>
                </c:pt>
                <c:pt idx="3628">
                  <c:v>42934</c:v>
                </c:pt>
                <c:pt idx="3629">
                  <c:v>42935</c:v>
                </c:pt>
                <c:pt idx="3630">
                  <c:v>42936</c:v>
                </c:pt>
                <c:pt idx="3631">
                  <c:v>42937</c:v>
                </c:pt>
                <c:pt idx="3632">
                  <c:v>42940</c:v>
                </c:pt>
                <c:pt idx="3633">
                  <c:v>42941</c:v>
                </c:pt>
                <c:pt idx="3634">
                  <c:v>42942</c:v>
                </c:pt>
                <c:pt idx="3635">
                  <c:v>42943</c:v>
                </c:pt>
                <c:pt idx="3636">
                  <c:v>42944</c:v>
                </c:pt>
                <c:pt idx="3637">
                  <c:v>42947</c:v>
                </c:pt>
                <c:pt idx="3638">
                  <c:v>42948</c:v>
                </c:pt>
                <c:pt idx="3639">
                  <c:v>42949</c:v>
                </c:pt>
                <c:pt idx="3640">
                  <c:v>42950</c:v>
                </c:pt>
                <c:pt idx="3641">
                  <c:v>42951</c:v>
                </c:pt>
                <c:pt idx="3642">
                  <c:v>42954</c:v>
                </c:pt>
                <c:pt idx="3643">
                  <c:v>42955</c:v>
                </c:pt>
                <c:pt idx="3644">
                  <c:v>42956</c:v>
                </c:pt>
                <c:pt idx="3645">
                  <c:v>42957</c:v>
                </c:pt>
                <c:pt idx="3646">
                  <c:v>42958</c:v>
                </c:pt>
                <c:pt idx="3647">
                  <c:v>42961</c:v>
                </c:pt>
                <c:pt idx="3648">
                  <c:v>42962</c:v>
                </c:pt>
                <c:pt idx="3649">
                  <c:v>42963</c:v>
                </c:pt>
                <c:pt idx="3650">
                  <c:v>42964</c:v>
                </c:pt>
                <c:pt idx="3651">
                  <c:v>42965</c:v>
                </c:pt>
                <c:pt idx="3652">
                  <c:v>42968</c:v>
                </c:pt>
                <c:pt idx="3653">
                  <c:v>42969</c:v>
                </c:pt>
                <c:pt idx="3654">
                  <c:v>42970</c:v>
                </c:pt>
                <c:pt idx="3655">
                  <c:v>42971</c:v>
                </c:pt>
                <c:pt idx="3656">
                  <c:v>42972</c:v>
                </c:pt>
                <c:pt idx="3657">
                  <c:v>42975</c:v>
                </c:pt>
                <c:pt idx="3658">
                  <c:v>42976</c:v>
                </c:pt>
                <c:pt idx="3659">
                  <c:v>42977</c:v>
                </c:pt>
                <c:pt idx="3660">
                  <c:v>42978</c:v>
                </c:pt>
                <c:pt idx="3661">
                  <c:v>42979</c:v>
                </c:pt>
                <c:pt idx="3662">
                  <c:v>42983</c:v>
                </c:pt>
                <c:pt idx="3663">
                  <c:v>42984</c:v>
                </c:pt>
                <c:pt idx="3664">
                  <c:v>42985</c:v>
                </c:pt>
                <c:pt idx="3665">
                  <c:v>42986</c:v>
                </c:pt>
                <c:pt idx="3666">
                  <c:v>42989</c:v>
                </c:pt>
                <c:pt idx="3667">
                  <c:v>42990</c:v>
                </c:pt>
                <c:pt idx="3668">
                  <c:v>42991</c:v>
                </c:pt>
                <c:pt idx="3669">
                  <c:v>42992</c:v>
                </c:pt>
                <c:pt idx="3670">
                  <c:v>42993</c:v>
                </c:pt>
                <c:pt idx="3671">
                  <c:v>42996</c:v>
                </c:pt>
                <c:pt idx="3672">
                  <c:v>42997</c:v>
                </c:pt>
                <c:pt idx="3673">
                  <c:v>42998</c:v>
                </c:pt>
                <c:pt idx="3674">
                  <c:v>42999</c:v>
                </c:pt>
                <c:pt idx="3675">
                  <c:v>43000</c:v>
                </c:pt>
                <c:pt idx="3676">
                  <c:v>43003</c:v>
                </c:pt>
                <c:pt idx="3677">
                  <c:v>43004</c:v>
                </c:pt>
                <c:pt idx="3678">
                  <c:v>43005</c:v>
                </c:pt>
                <c:pt idx="3679">
                  <c:v>43006</c:v>
                </c:pt>
                <c:pt idx="3680">
                  <c:v>43007</c:v>
                </c:pt>
                <c:pt idx="3681">
                  <c:v>43010</c:v>
                </c:pt>
                <c:pt idx="3682">
                  <c:v>43011</c:v>
                </c:pt>
                <c:pt idx="3683">
                  <c:v>43012</c:v>
                </c:pt>
                <c:pt idx="3684">
                  <c:v>43013</c:v>
                </c:pt>
                <c:pt idx="3685">
                  <c:v>43014</c:v>
                </c:pt>
                <c:pt idx="3686">
                  <c:v>43017</c:v>
                </c:pt>
                <c:pt idx="3687">
                  <c:v>43018</c:v>
                </c:pt>
                <c:pt idx="3688">
                  <c:v>43019</c:v>
                </c:pt>
                <c:pt idx="3689">
                  <c:v>43020</c:v>
                </c:pt>
                <c:pt idx="3690">
                  <c:v>43021</c:v>
                </c:pt>
                <c:pt idx="3691">
                  <c:v>43024</c:v>
                </c:pt>
                <c:pt idx="3692">
                  <c:v>43025</c:v>
                </c:pt>
                <c:pt idx="3693">
                  <c:v>43026</c:v>
                </c:pt>
                <c:pt idx="3694">
                  <c:v>43027</c:v>
                </c:pt>
                <c:pt idx="3695">
                  <c:v>43028</c:v>
                </c:pt>
                <c:pt idx="3696">
                  <c:v>43031</c:v>
                </c:pt>
                <c:pt idx="3697">
                  <c:v>43032</c:v>
                </c:pt>
                <c:pt idx="3698">
                  <c:v>43033</c:v>
                </c:pt>
                <c:pt idx="3699">
                  <c:v>43034</c:v>
                </c:pt>
                <c:pt idx="3700">
                  <c:v>43035</c:v>
                </c:pt>
                <c:pt idx="3701">
                  <c:v>43038</c:v>
                </c:pt>
                <c:pt idx="3702">
                  <c:v>43039</c:v>
                </c:pt>
                <c:pt idx="3703">
                  <c:v>43040</c:v>
                </c:pt>
                <c:pt idx="3704">
                  <c:v>43041</c:v>
                </c:pt>
                <c:pt idx="3705">
                  <c:v>43042</c:v>
                </c:pt>
                <c:pt idx="3706">
                  <c:v>43045</c:v>
                </c:pt>
                <c:pt idx="3707">
                  <c:v>43046</c:v>
                </c:pt>
                <c:pt idx="3708">
                  <c:v>43047</c:v>
                </c:pt>
                <c:pt idx="3709">
                  <c:v>43048</c:v>
                </c:pt>
                <c:pt idx="3710">
                  <c:v>43049</c:v>
                </c:pt>
                <c:pt idx="3711">
                  <c:v>43052</c:v>
                </c:pt>
                <c:pt idx="3712">
                  <c:v>43053</c:v>
                </c:pt>
                <c:pt idx="3713">
                  <c:v>43054</c:v>
                </c:pt>
                <c:pt idx="3714">
                  <c:v>43055</c:v>
                </c:pt>
                <c:pt idx="3715">
                  <c:v>43056</c:v>
                </c:pt>
                <c:pt idx="3716">
                  <c:v>43059</c:v>
                </c:pt>
                <c:pt idx="3717">
                  <c:v>43060</c:v>
                </c:pt>
                <c:pt idx="3718">
                  <c:v>43061</c:v>
                </c:pt>
                <c:pt idx="3719">
                  <c:v>43063</c:v>
                </c:pt>
                <c:pt idx="3720">
                  <c:v>43066</c:v>
                </c:pt>
                <c:pt idx="3721">
                  <c:v>43067</c:v>
                </c:pt>
                <c:pt idx="3722">
                  <c:v>43068</c:v>
                </c:pt>
                <c:pt idx="3723">
                  <c:v>43069</c:v>
                </c:pt>
                <c:pt idx="3724">
                  <c:v>43070</c:v>
                </c:pt>
                <c:pt idx="3725">
                  <c:v>43073</c:v>
                </c:pt>
                <c:pt idx="3726">
                  <c:v>43074</c:v>
                </c:pt>
                <c:pt idx="3727">
                  <c:v>43075</c:v>
                </c:pt>
                <c:pt idx="3728">
                  <c:v>43076</c:v>
                </c:pt>
                <c:pt idx="3729">
                  <c:v>43077</c:v>
                </c:pt>
                <c:pt idx="3730">
                  <c:v>43080</c:v>
                </c:pt>
                <c:pt idx="3731">
                  <c:v>43081</c:v>
                </c:pt>
                <c:pt idx="3732">
                  <c:v>43082</c:v>
                </c:pt>
                <c:pt idx="3733">
                  <c:v>43083</c:v>
                </c:pt>
                <c:pt idx="3734">
                  <c:v>43084</c:v>
                </c:pt>
                <c:pt idx="3735">
                  <c:v>43087</c:v>
                </c:pt>
                <c:pt idx="3736">
                  <c:v>43088</c:v>
                </c:pt>
                <c:pt idx="3737">
                  <c:v>43089</c:v>
                </c:pt>
                <c:pt idx="3738">
                  <c:v>43090</c:v>
                </c:pt>
                <c:pt idx="3739">
                  <c:v>43091</c:v>
                </c:pt>
                <c:pt idx="3740">
                  <c:v>43095</c:v>
                </c:pt>
                <c:pt idx="3741">
                  <c:v>43096</c:v>
                </c:pt>
                <c:pt idx="3742">
                  <c:v>43097</c:v>
                </c:pt>
                <c:pt idx="3743">
                  <c:v>43098</c:v>
                </c:pt>
                <c:pt idx="3744">
                  <c:v>43102</c:v>
                </c:pt>
                <c:pt idx="3745">
                  <c:v>43103</c:v>
                </c:pt>
                <c:pt idx="3746">
                  <c:v>43104</c:v>
                </c:pt>
                <c:pt idx="3747">
                  <c:v>43105</c:v>
                </c:pt>
                <c:pt idx="3748">
                  <c:v>43108</c:v>
                </c:pt>
                <c:pt idx="3749">
                  <c:v>43109</c:v>
                </c:pt>
                <c:pt idx="3750">
                  <c:v>43110</c:v>
                </c:pt>
                <c:pt idx="3751">
                  <c:v>43111</c:v>
                </c:pt>
                <c:pt idx="3752">
                  <c:v>43112</c:v>
                </c:pt>
                <c:pt idx="3753">
                  <c:v>43116</c:v>
                </c:pt>
                <c:pt idx="3754">
                  <c:v>43117</c:v>
                </c:pt>
                <c:pt idx="3755">
                  <c:v>43118</c:v>
                </c:pt>
                <c:pt idx="3756">
                  <c:v>43119</c:v>
                </c:pt>
                <c:pt idx="3757">
                  <c:v>43122</c:v>
                </c:pt>
                <c:pt idx="3758">
                  <c:v>43123</c:v>
                </c:pt>
                <c:pt idx="3759">
                  <c:v>43124</c:v>
                </c:pt>
                <c:pt idx="3760">
                  <c:v>43125</c:v>
                </c:pt>
                <c:pt idx="3761">
                  <c:v>43126</c:v>
                </c:pt>
                <c:pt idx="3762">
                  <c:v>43129</c:v>
                </c:pt>
                <c:pt idx="3763">
                  <c:v>43130</c:v>
                </c:pt>
                <c:pt idx="3764">
                  <c:v>43131</c:v>
                </c:pt>
                <c:pt idx="3765">
                  <c:v>43132</c:v>
                </c:pt>
                <c:pt idx="3766">
                  <c:v>43133</c:v>
                </c:pt>
                <c:pt idx="3767">
                  <c:v>43136</c:v>
                </c:pt>
                <c:pt idx="3768">
                  <c:v>43137</c:v>
                </c:pt>
                <c:pt idx="3769">
                  <c:v>43138</c:v>
                </c:pt>
                <c:pt idx="3770">
                  <c:v>43139</c:v>
                </c:pt>
                <c:pt idx="3771">
                  <c:v>43140</c:v>
                </c:pt>
                <c:pt idx="3772">
                  <c:v>43143</c:v>
                </c:pt>
                <c:pt idx="3773">
                  <c:v>43144</c:v>
                </c:pt>
                <c:pt idx="3774">
                  <c:v>43145</c:v>
                </c:pt>
                <c:pt idx="3775">
                  <c:v>43146</c:v>
                </c:pt>
                <c:pt idx="3776">
                  <c:v>43147</c:v>
                </c:pt>
                <c:pt idx="3777">
                  <c:v>43151</c:v>
                </c:pt>
                <c:pt idx="3778">
                  <c:v>43152</c:v>
                </c:pt>
                <c:pt idx="3779">
                  <c:v>43153</c:v>
                </c:pt>
                <c:pt idx="3780">
                  <c:v>43154</c:v>
                </c:pt>
                <c:pt idx="3781">
                  <c:v>43157</c:v>
                </c:pt>
                <c:pt idx="3782">
                  <c:v>43158</c:v>
                </c:pt>
                <c:pt idx="3783">
                  <c:v>43159</c:v>
                </c:pt>
                <c:pt idx="3784">
                  <c:v>43160</c:v>
                </c:pt>
                <c:pt idx="3785">
                  <c:v>43161</c:v>
                </c:pt>
                <c:pt idx="3786">
                  <c:v>43164</c:v>
                </c:pt>
                <c:pt idx="3787">
                  <c:v>43165</c:v>
                </c:pt>
                <c:pt idx="3788">
                  <c:v>43166</c:v>
                </c:pt>
                <c:pt idx="3789">
                  <c:v>43167</c:v>
                </c:pt>
                <c:pt idx="3790">
                  <c:v>43168</c:v>
                </c:pt>
                <c:pt idx="3791">
                  <c:v>43171</c:v>
                </c:pt>
                <c:pt idx="3792">
                  <c:v>43172</c:v>
                </c:pt>
                <c:pt idx="3793">
                  <c:v>43173</c:v>
                </c:pt>
                <c:pt idx="3794">
                  <c:v>43174</c:v>
                </c:pt>
                <c:pt idx="3795">
                  <c:v>43175</c:v>
                </c:pt>
                <c:pt idx="3796">
                  <c:v>43178</c:v>
                </c:pt>
                <c:pt idx="3797">
                  <c:v>43179</c:v>
                </c:pt>
                <c:pt idx="3798">
                  <c:v>43180</c:v>
                </c:pt>
                <c:pt idx="3799">
                  <c:v>43181</c:v>
                </c:pt>
                <c:pt idx="3800">
                  <c:v>43182</c:v>
                </c:pt>
                <c:pt idx="3801">
                  <c:v>43185</c:v>
                </c:pt>
                <c:pt idx="3802">
                  <c:v>43186</c:v>
                </c:pt>
                <c:pt idx="3803">
                  <c:v>43187</c:v>
                </c:pt>
                <c:pt idx="3804">
                  <c:v>43188</c:v>
                </c:pt>
                <c:pt idx="3805">
                  <c:v>43192</c:v>
                </c:pt>
                <c:pt idx="3806">
                  <c:v>43193</c:v>
                </c:pt>
                <c:pt idx="3807">
                  <c:v>43194</c:v>
                </c:pt>
                <c:pt idx="3808">
                  <c:v>43195</c:v>
                </c:pt>
                <c:pt idx="3809">
                  <c:v>43196</c:v>
                </c:pt>
                <c:pt idx="3810">
                  <c:v>43199</c:v>
                </c:pt>
                <c:pt idx="3811">
                  <c:v>43200</c:v>
                </c:pt>
                <c:pt idx="3812">
                  <c:v>43201</c:v>
                </c:pt>
                <c:pt idx="3813">
                  <c:v>43202</c:v>
                </c:pt>
                <c:pt idx="3814">
                  <c:v>43203</c:v>
                </c:pt>
                <c:pt idx="3815">
                  <c:v>43206</c:v>
                </c:pt>
                <c:pt idx="3816">
                  <c:v>43207</c:v>
                </c:pt>
                <c:pt idx="3817">
                  <c:v>43208</c:v>
                </c:pt>
                <c:pt idx="3818">
                  <c:v>43209</c:v>
                </c:pt>
                <c:pt idx="3819">
                  <c:v>43210</c:v>
                </c:pt>
                <c:pt idx="3820">
                  <c:v>43213</c:v>
                </c:pt>
                <c:pt idx="3821">
                  <c:v>43214</c:v>
                </c:pt>
                <c:pt idx="3822">
                  <c:v>43215</c:v>
                </c:pt>
                <c:pt idx="3823">
                  <c:v>43216</c:v>
                </c:pt>
                <c:pt idx="3824">
                  <c:v>43217</c:v>
                </c:pt>
                <c:pt idx="3825">
                  <c:v>43220</c:v>
                </c:pt>
                <c:pt idx="3826">
                  <c:v>43221</c:v>
                </c:pt>
                <c:pt idx="3827">
                  <c:v>43222</c:v>
                </c:pt>
                <c:pt idx="3828">
                  <c:v>43223</c:v>
                </c:pt>
                <c:pt idx="3829">
                  <c:v>43224</c:v>
                </c:pt>
                <c:pt idx="3830">
                  <c:v>43227</c:v>
                </c:pt>
                <c:pt idx="3831">
                  <c:v>43228</c:v>
                </c:pt>
                <c:pt idx="3832">
                  <c:v>43229</c:v>
                </c:pt>
                <c:pt idx="3833">
                  <c:v>43230</c:v>
                </c:pt>
                <c:pt idx="3834">
                  <c:v>43231</c:v>
                </c:pt>
                <c:pt idx="3835">
                  <c:v>43234</c:v>
                </c:pt>
                <c:pt idx="3836">
                  <c:v>43235</c:v>
                </c:pt>
                <c:pt idx="3837">
                  <c:v>43236</c:v>
                </c:pt>
                <c:pt idx="3838">
                  <c:v>43237</c:v>
                </c:pt>
                <c:pt idx="3839">
                  <c:v>43238</c:v>
                </c:pt>
                <c:pt idx="3840">
                  <c:v>43241</c:v>
                </c:pt>
                <c:pt idx="3841">
                  <c:v>43242</c:v>
                </c:pt>
                <c:pt idx="3842">
                  <c:v>43243</c:v>
                </c:pt>
                <c:pt idx="3843">
                  <c:v>43244</c:v>
                </c:pt>
                <c:pt idx="3844">
                  <c:v>43245</c:v>
                </c:pt>
                <c:pt idx="3845">
                  <c:v>43249</c:v>
                </c:pt>
                <c:pt idx="3846">
                  <c:v>43250</c:v>
                </c:pt>
                <c:pt idx="3847">
                  <c:v>43251</c:v>
                </c:pt>
                <c:pt idx="3848">
                  <c:v>43252</c:v>
                </c:pt>
                <c:pt idx="3849">
                  <c:v>43255</c:v>
                </c:pt>
                <c:pt idx="3850">
                  <c:v>43256</c:v>
                </c:pt>
                <c:pt idx="3851">
                  <c:v>43257</c:v>
                </c:pt>
                <c:pt idx="3852">
                  <c:v>43258</c:v>
                </c:pt>
                <c:pt idx="3853">
                  <c:v>43259</c:v>
                </c:pt>
                <c:pt idx="3854">
                  <c:v>43262</c:v>
                </c:pt>
                <c:pt idx="3855">
                  <c:v>43263</c:v>
                </c:pt>
                <c:pt idx="3856">
                  <c:v>43264</c:v>
                </c:pt>
                <c:pt idx="3857">
                  <c:v>43265</c:v>
                </c:pt>
                <c:pt idx="3858">
                  <c:v>43266</c:v>
                </c:pt>
                <c:pt idx="3859">
                  <c:v>43269</c:v>
                </c:pt>
                <c:pt idx="3860">
                  <c:v>43270</c:v>
                </c:pt>
                <c:pt idx="3861">
                  <c:v>43271</c:v>
                </c:pt>
                <c:pt idx="3862">
                  <c:v>43272</c:v>
                </c:pt>
                <c:pt idx="3863">
                  <c:v>43273</c:v>
                </c:pt>
                <c:pt idx="3864">
                  <c:v>43276</c:v>
                </c:pt>
                <c:pt idx="3865">
                  <c:v>43277</c:v>
                </c:pt>
                <c:pt idx="3866">
                  <c:v>43278</c:v>
                </c:pt>
                <c:pt idx="3867">
                  <c:v>43279</c:v>
                </c:pt>
                <c:pt idx="3868">
                  <c:v>43280</c:v>
                </c:pt>
                <c:pt idx="3869">
                  <c:v>43283</c:v>
                </c:pt>
                <c:pt idx="3870">
                  <c:v>43284</c:v>
                </c:pt>
                <c:pt idx="3871">
                  <c:v>43286</c:v>
                </c:pt>
                <c:pt idx="3872">
                  <c:v>43287</c:v>
                </c:pt>
                <c:pt idx="3873">
                  <c:v>43290</c:v>
                </c:pt>
                <c:pt idx="3874">
                  <c:v>43291</c:v>
                </c:pt>
                <c:pt idx="3875">
                  <c:v>43292</c:v>
                </c:pt>
                <c:pt idx="3876">
                  <c:v>43293</c:v>
                </c:pt>
                <c:pt idx="3877">
                  <c:v>43294</c:v>
                </c:pt>
                <c:pt idx="3878">
                  <c:v>43297</c:v>
                </c:pt>
                <c:pt idx="3879">
                  <c:v>43298</c:v>
                </c:pt>
                <c:pt idx="3880">
                  <c:v>43299</c:v>
                </c:pt>
                <c:pt idx="3881">
                  <c:v>43300</c:v>
                </c:pt>
                <c:pt idx="3882">
                  <c:v>43301</c:v>
                </c:pt>
                <c:pt idx="3883">
                  <c:v>43304</c:v>
                </c:pt>
                <c:pt idx="3884">
                  <c:v>43305</c:v>
                </c:pt>
                <c:pt idx="3885">
                  <c:v>43306</c:v>
                </c:pt>
                <c:pt idx="3886">
                  <c:v>43307</c:v>
                </c:pt>
                <c:pt idx="3887">
                  <c:v>43308</c:v>
                </c:pt>
                <c:pt idx="3888">
                  <c:v>43311</c:v>
                </c:pt>
                <c:pt idx="3889">
                  <c:v>43312</c:v>
                </c:pt>
                <c:pt idx="3890">
                  <c:v>43313</c:v>
                </c:pt>
                <c:pt idx="3891">
                  <c:v>43314</c:v>
                </c:pt>
                <c:pt idx="3892">
                  <c:v>43315</c:v>
                </c:pt>
                <c:pt idx="3893">
                  <c:v>43318</c:v>
                </c:pt>
                <c:pt idx="3894">
                  <c:v>43319</c:v>
                </c:pt>
                <c:pt idx="3895">
                  <c:v>43320</c:v>
                </c:pt>
                <c:pt idx="3896">
                  <c:v>43321</c:v>
                </c:pt>
                <c:pt idx="3897">
                  <c:v>43322</c:v>
                </c:pt>
                <c:pt idx="3898">
                  <c:v>43325</c:v>
                </c:pt>
                <c:pt idx="3899">
                  <c:v>43326</c:v>
                </c:pt>
                <c:pt idx="3900">
                  <c:v>43327</c:v>
                </c:pt>
                <c:pt idx="3901">
                  <c:v>43328</c:v>
                </c:pt>
                <c:pt idx="3902">
                  <c:v>43329</c:v>
                </c:pt>
                <c:pt idx="3903">
                  <c:v>43332</c:v>
                </c:pt>
                <c:pt idx="3904">
                  <c:v>43333</c:v>
                </c:pt>
                <c:pt idx="3905">
                  <c:v>43334</c:v>
                </c:pt>
                <c:pt idx="3906">
                  <c:v>43335</c:v>
                </c:pt>
                <c:pt idx="3907">
                  <c:v>43336</c:v>
                </c:pt>
                <c:pt idx="3908">
                  <c:v>43339</c:v>
                </c:pt>
                <c:pt idx="3909">
                  <c:v>43340</c:v>
                </c:pt>
                <c:pt idx="3910">
                  <c:v>43341</c:v>
                </c:pt>
                <c:pt idx="3911">
                  <c:v>43342</c:v>
                </c:pt>
                <c:pt idx="3912">
                  <c:v>43343</c:v>
                </c:pt>
                <c:pt idx="3913">
                  <c:v>43347</c:v>
                </c:pt>
                <c:pt idx="3914">
                  <c:v>43348</c:v>
                </c:pt>
                <c:pt idx="3915">
                  <c:v>43349</c:v>
                </c:pt>
                <c:pt idx="3916">
                  <c:v>43350</c:v>
                </c:pt>
                <c:pt idx="3917">
                  <c:v>43353</c:v>
                </c:pt>
                <c:pt idx="3918">
                  <c:v>43354</c:v>
                </c:pt>
                <c:pt idx="3919">
                  <c:v>43355</c:v>
                </c:pt>
                <c:pt idx="3920">
                  <c:v>43356</c:v>
                </c:pt>
                <c:pt idx="3921">
                  <c:v>43357</c:v>
                </c:pt>
                <c:pt idx="3922">
                  <c:v>43360</c:v>
                </c:pt>
                <c:pt idx="3923">
                  <c:v>43361</c:v>
                </c:pt>
                <c:pt idx="3924">
                  <c:v>43362</c:v>
                </c:pt>
                <c:pt idx="3925">
                  <c:v>43363</c:v>
                </c:pt>
                <c:pt idx="3926">
                  <c:v>43364</c:v>
                </c:pt>
                <c:pt idx="3927">
                  <c:v>43367</c:v>
                </c:pt>
                <c:pt idx="3928">
                  <c:v>43368</c:v>
                </c:pt>
                <c:pt idx="3929">
                  <c:v>43369</c:v>
                </c:pt>
                <c:pt idx="3930">
                  <c:v>43370</c:v>
                </c:pt>
                <c:pt idx="3931">
                  <c:v>43371</c:v>
                </c:pt>
                <c:pt idx="3932">
                  <c:v>43374</c:v>
                </c:pt>
                <c:pt idx="3933">
                  <c:v>43375</c:v>
                </c:pt>
                <c:pt idx="3934">
                  <c:v>43376</c:v>
                </c:pt>
                <c:pt idx="3935">
                  <c:v>43377</c:v>
                </c:pt>
                <c:pt idx="3936">
                  <c:v>43378</c:v>
                </c:pt>
                <c:pt idx="3937">
                  <c:v>43381</c:v>
                </c:pt>
                <c:pt idx="3938">
                  <c:v>43382</c:v>
                </c:pt>
                <c:pt idx="3939">
                  <c:v>43383</c:v>
                </c:pt>
                <c:pt idx="3940">
                  <c:v>43384</c:v>
                </c:pt>
                <c:pt idx="3941">
                  <c:v>43385</c:v>
                </c:pt>
                <c:pt idx="3942">
                  <c:v>43388</c:v>
                </c:pt>
                <c:pt idx="3943">
                  <c:v>43389</c:v>
                </c:pt>
                <c:pt idx="3944">
                  <c:v>43390</c:v>
                </c:pt>
                <c:pt idx="3945">
                  <c:v>43391</c:v>
                </c:pt>
                <c:pt idx="3946">
                  <c:v>43392</c:v>
                </c:pt>
                <c:pt idx="3947">
                  <c:v>43395</c:v>
                </c:pt>
                <c:pt idx="3948">
                  <c:v>43396</c:v>
                </c:pt>
                <c:pt idx="3949">
                  <c:v>43397</c:v>
                </c:pt>
                <c:pt idx="3950">
                  <c:v>43398</c:v>
                </c:pt>
                <c:pt idx="3951">
                  <c:v>43399</c:v>
                </c:pt>
                <c:pt idx="3952">
                  <c:v>43402</c:v>
                </c:pt>
                <c:pt idx="3953">
                  <c:v>43403</c:v>
                </c:pt>
                <c:pt idx="3954">
                  <c:v>43404</c:v>
                </c:pt>
                <c:pt idx="3955">
                  <c:v>43405</c:v>
                </c:pt>
                <c:pt idx="3956">
                  <c:v>43406</c:v>
                </c:pt>
                <c:pt idx="3957">
                  <c:v>43409</c:v>
                </c:pt>
                <c:pt idx="3958">
                  <c:v>43410</c:v>
                </c:pt>
                <c:pt idx="3959">
                  <c:v>43411</c:v>
                </c:pt>
                <c:pt idx="3960">
                  <c:v>43412</c:v>
                </c:pt>
                <c:pt idx="3961">
                  <c:v>43413</c:v>
                </c:pt>
                <c:pt idx="3962">
                  <c:v>43416</c:v>
                </c:pt>
                <c:pt idx="3963">
                  <c:v>43417</c:v>
                </c:pt>
                <c:pt idx="3964">
                  <c:v>43418</c:v>
                </c:pt>
                <c:pt idx="3965">
                  <c:v>43419</c:v>
                </c:pt>
                <c:pt idx="3966">
                  <c:v>43420</c:v>
                </c:pt>
                <c:pt idx="3967">
                  <c:v>43423</c:v>
                </c:pt>
                <c:pt idx="3968">
                  <c:v>43424</c:v>
                </c:pt>
                <c:pt idx="3969">
                  <c:v>43425</c:v>
                </c:pt>
                <c:pt idx="3970">
                  <c:v>43427</c:v>
                </c:pt>
                <c:pt idx="3971">
                  <c:v>43430</c:v>
                </c:pt>
                <c:pt idx="3972">
                  <c:v>43431</c:v>
                </c:pt>
                <c:pt idx="3973">
                  <c:v>43432</c:v>
                </c:pt>
                <c:pt idx="3974">
                  <c:v>43433</c:v>
                </c:pt>
                <c:pt idx="3975">
                  <c:v>43434</c:v>
                </c:pt>
                <c:pt idx="3976">
                  <c:v>43437</c:v>
                </c:pt>
                <c:pt idx="3977">
                  <c:v>43438</c:v>
                </c:pt>
                <c:pt idx="3978">
                  <c:v>43440</c:v>
                </c:pt>
                <c:pt idx="3979">
                  <c:v>43441</c:v>
                </c:pt>
                <c:pt idx="3980">
                  <c:v>43444</c:v>
                </c:pt>
                <c:pt idx="3981">
                  <c:v>43445</c:v>
                </c:pt>
                <c:pt idx="3982">
                  <c:v>43446</c:v>
                </c:pt>
                <c:pt idx="3983">
                  <c:v>43447</c:v>
                </c:pt>
                <c:pt idx="3984">
                  <c:v>43448</c:v>
                </c:pt>
                <c:pt idx="3985">
                  <c:v>43451</c:v>
                </c:pt>
                <c:pt idx="3986">
                  <c:v>43452</c:v>
                </c:pt>
                <c:pt idx="3987">
                  <c:v>43453</c:v>
                </c:pt>
                <c:pt idx="3988">
                  <c:v>43454</c:v>
                </c:pt>
                <c:pt idx="3989">
                  <c:v>43455</c:v>
                </c:pt>
                <c:pt idx="3990">
                  <c:v>43458</c:v>
                </c:pt>
                <c:pt idx="3991">
                  <c:v>43460</c:v>
                </c:pt>
                <c:pt idx="3992">
                  <c:v>43461</c:v>
                </c:pt>
                <c:pt idx="3993">
                  <c:v>43462</c:v>
                </c:pt>
                <c:pt idx="3994">
                  <c:v>43465</c:v>
                </c:pt>
                <c:pt idx="3995">
                  <c:v>43467</c:v>
                </c:pt>
                <c:pt idx="3996">
                  <c:v>43468</c:v>
                </c:pt>
                <c:pt idx="3997">
                  <c:v>43469</c:v>
                </c:pt>
                <c:pt idx="3998">
                  <c:v>43472</c:v>
                </c:pt>
                <c:pt idx="3999">
                  <c:v>43473</c:v>
                </c:pt>
                <c:pt idx="4000">
                  <c:v>43474</c:v>
                </c:pt>
                <c:pt idx="4001">
                  <c:v>43475</c:v>
                </c:pt>
                <c:pt idx="4002">
                  <c:v>43476</c:v>
                </c:pt>
                <c:pt idx="4003">
                  <c:v>43479</c:v>
                </c:pt>
                <c:pt idx="4004">
                  <c:v>43480</c:v>
                </c:pt>
                <c:pt idx="4005">
                  <c:v>43481</c:v>
                </c:pt>
                <c:pt idx="4006">
                  <c:v>43482</c:v>
                </c:pt>
                <c:pt idx="4007">
                  <c:v>43483</c:v>
                </c:pt>
                <c:pt idx="4008">
                  <c:v>43487</c:v>
                </c:pt>
                <c:pt idx="4009">
                  <c:v>43488</c:v>
                </c:pt>
                <c:pt idx="4010">
                  <c:v>43489</c:v>
                </c:pt>
                <c:pt idx="4011">
                  <c:v>43490</c:v>
                </c:pt>
                <c:pt idx="4012">
                  <c:v>43493</c:v>
                </c:pt>
                <c:pt idx="4013">
                  <c:v>43494</c:v>
                </c:pt>
                <c:pt idx="4014">
                  <c:v>43495</c:v>
                </c:pt>
                <c:pt idx="4015">
                  <c:v>43496</c:v>
                </c:pt>
                <c:pt idx="4016">
                  <c:v>43497</c:v>
                </c:pt>
                <c:pt idx="4017">
                  <c:v>43500</c:v>
                </c:pt>
                <c:pt idx="4018">
                  <c:v>43501</c:v>
                </c:pt>
                <c:pt idx="4019">
                  <c:v>43502</c:v>
                </c:pt>
                <c:pt idx="4020">
                  <c:v>43503</c:v>
                </c:pt>
                <c:pt idx="4021">
                  <c:v>43504</c:v>
                </c:pt>
                <c:pt idx="4022">
                  <c:v>43507</c:v>
                </c:pt>
                <c:pt idx="4023">
                  <c:v>43508</c:v>
                </c:pt>
                <c:pt idx="4024">
                  <c:v>43509</c:v>
                </c:pt>
                <c:pt idx="4025">
                  <c:v>43510</c:v>
                </c:pt>
                <c:pt idx="4026">
                  <c:v>43511</c:v>
                </c:pt>
                <c:pt idx="4027">
                  <c:v>43515</c:v>
                </c:pt>
                <c:pt idx="4028">
                  <c:v>43516</c:v>
                </c:pt>
                <c:pt idx="4029">
                  <c:v>43517</c:v>
                </c:pt>
                <c:pt idx="4030">
                  <c:v>43518</c:v>
                </c:pt>
                <c:pt idx="4031">
                  <c:v>43521</c:v>
                </c:pt>
                <c:pt idx="4032">
                  <c:v>43522</c:v>
                </c:pt>
                <c:pt idx="4033">
                  <c:v>43523</c:v>
                </c:pt>
                <c:pt idx="4034">
                  <c:v>43524</c:v>
                </c:pt>
                <c:pt idx="4035">
                  <c:v>43525</c:v>
                </c:pt>
                <c:pt idx="4036">
                  <c:v>43528</c:v>
                </c:pt>
                <c:pt idx="4037">
                  <c:v>43529</c:v>
                </c:pt>
                <c:pt idx="4038">
                  <c:v>43530</c:v>
                </c:pt>
                <c:pt idx="4039">
                  <c:v>43531</c:v>
                </c:pt>
                <c:pt idx="4040">
                  <c:v>43532</c:v>
                </c:pt>
                <c:pt idx="4041">
                  <c:v>43535</c:v>
                </c:pt>
                <c:pt idx="4042">
                  <c:v>43536</c:v>
                </c:pt>
                <c:pt idx="4043">
                  <c:v>43537</c:v>
                </c:pt>
                <c:pt idx="4044">
                  <c:v>43538</c:v>
                </c:pt>
                <c:pt idx="4045">
                  <c:v>43539</c:v>
                </c:pt>
                <c:pt idx="4046">
                  <c:v>43542</c:v>
                </c:pt>
                <c:pt idx="4047">
                  <c:v>43543</c:v>
                </c:pt>
                <c:pt idx="4048">
                  <c:v>43544</c:v>
                </c:pt>
                <c:pt idx="4049">
                  <c:v>43545</c:v>
                </c:pt>
                <c:pt idx="4050">
                  <c:v>43546</c:v>
                </c:pt>
                <c:pt idx="4051">
                  <c:v>43549</c:v>
                </c:pt>
                <c:pt idx="4052">
                  <c:v>43550</c:v>
                </c:pt>
                <c:pt idx="4053">
                  <c:v>43551</c:v>
                </c:pt>
                <c:pt idx="4054">
                  <c:v>43552</c:v>
                </c:pt>
                <c:pt idx="4055">
                  <c:v>43553</c:v>
                </c:pt>
                <c:pt idx="4056">
                  <c:v>43556</c:v>
                </c:pt>
                <c:pt idx="4057">
                  <c:v>43557</c:v>
                </c:pt>
                <c:pt idx="4058">
                  <c:v>43558</c:v>
                </c:pt>
                <c:pt idx="4059">
                  <c:v>43559</c:v>
                </c:pt>
                <c:pt idx="4060">
                  <c:v>43560</c:v>
                </c:pt>
                <c:pt idx="4061">
                  <c:v>43563</c:v>
                </c:pt>
                <c:pt idx="4062">
                  <c:v>43564</c:v>
                </c:pt>
                <c:pt idx="4063">
                  <c:v>43565</c:v>
                </c:pt>
                <c:pt idx="4064">
                  <c:v>43566</c:v>
                </c:pt>
                <c:pt idx="4065">
                  <c:v>43567</c:v>
                </c:pt>
                <c:pt idx="4066">
                  <c:v>43570</c:v>
                </c:pt>
                <c:pt idx="4067">
                  <c:v>43571</c:v>
                </c:pt>
                <c:pt idx="4068">
                  <c:v>43572</c:v>
                </c:pt>
                <c:pt idx="4069">
                  <c:v>43573</c:v>
                </c:pt>
                <c:pt idx="4070">
                  <c:v>43577</c:v>
                </c:pt>
                <c:pt idx="4071">
                  <c:v>43578</c:v>
                </c:pt>
                <c:pt idx="4072">
                  <c:v>43579</c:v>
                </c:pt>
                <c:pt idx="4073">
                  <c:v>43580</c:v>
                </c:pt>
                <c:pt idx="4074">
                  <c:v>43581</c:v>
                </c:pt>
                <c:pt idx="4075">
                  <c:v>43584</c:v>
                </c:pt>
                <c:pt idx="4076">
                  <c:v>43585</c:v>
                </c:pt>
                <c:pt idx="4077">
                  <c:v>43586</c:v>
                </c:pt>
                <c:pt idx="4078">
                  <c:v>43587</c:v>
                </c:pt>
                <c:pt idx="4079">
                  <c:v>43588</c:v>
                </c:pt>
                <c:pt idx="4080">
                  <c:v>43591</c:v>
                </c:pt>
                <c:pt idx="4081">
                  <c:v>43592</c:v>
                </c:pt>
                <c:pt idx="4082">
                  <c:v>43593</c:v>
                </c:pt>
                <c:pt idx="4083">
                  <c:v>43594</c:v>
                </c:pt>
                <c:pt idx="4084">
                  <c:v>43595</c:v>
                </c:pt>
                <c:pt idx="4085">
                  <c:v>43598</c:v>
                </c:pt>
                <c:pt idx="4086">
                  <c:v>43599</c:v>
                </c:pt>
                <c:pt idx="4087">
                  <c:v>43600</c:v>
                </c:pt>
                <c:pt idx="4088">
                  <c:v>43601</c:v>
                </c:pt>
                <c:pt idx="4089">
                  <c:v>43602</c:v>
                </c:pt>
                <c:pt idx="4090">
                  <c:v>43605</c:v>
                </c:pt>
                <c:pt idx="4091">
                  <c:v>43606</c:v>
                </c:pt>
                <c:pt idx="4092">
                  <c:v>43607</c:v>
                </c:pt>
                <c:pt idx="4093">
                  <c:v>43608</c:v>
                </c:pt>
                <c:pt idx="4094">
                  <c:v>43609</c:v>
                </c:pt>
                <c:pt idx="4095">
                  <c:v>43613</c:v>
                </c:pt>
                <c:pt idx="4096">
                  <c:v>43614</c:v>
                </c:pt>
                <c:pt idx="4097">
                  <c:v>43615</c:v>
                </c:pt>
                <c:pt idx="4098">
                  <c:v>43616</c:v>
                </c:pt>
                <c:pt idx="4099">
                  <c:v>43619</c:v>
                </c:pt>
                <c:pt idx="4100">
                  <c:v>43620</c:v>
                </c:pt>
                <c:pt idx="4101">
                  <c:v>43621</c:v>
                </c:pt>
                <c:pt idx="4102">
                  <c:v>43622</c:v>
                </c:pt>
                <c:pt idx="4103">
                  <c:v>43623</c:v>
                </c:pt>
                <c:pt idx="4104">
                  <c:v>43626</c:v>
                </c:pt>
                <c:pt idx="4105">
                  <c:v>43627</c:v>
                </c:pt>
                <c:pt idx="4106">
                  <c:v>43628</c:v>
                </c:pt>
                <c:pt idx="4107">
                  <c:v>43629</c:v>
                </c:pt>
                <c:pt idx="4108">
                  <c:v>43630</c:v>
                </c:pt>
                <c:pt idx="4109">
                  <c:v>43633</c:v>
                </c:pt>
                <c:pt idx="4110">
                  <c:v>43634</c:v>
                </c:pt>
                <c:pt idx="4111">
                  <c:v>43635</c:v>
                </c:pt>
                <c:pt idx="4112">
                  <c:v>43636</c:v>
                </c:pt>
                <c:pt idx="4113">
                  <c:v>43637</c:v>
                </c:pt>
                <c:pt idx="4114">
                  <c:v>43640</c:v>
                </c:pt>
                <c:pt idx="4115">
                  <c:v>43641</c:v>
                </c:pt>
                <c:pt idx="4116">
                  <c:v>43642</c:v>
                </c:pt>
                <c:pt idx="4117">
                  <c:v>43643</c:v>
                </c:pt>
                <c:pt idx="4118">
                  <c:v>43644</c:v>
                </c:pt>
                <c:pt idx="4119">
                  <c:v>43647</c:v>
                </c:pt>
                <c:pt idx="4120">
                  <c:v>43648</c:v>
                </c:pt>
                <c:pt idx="4121">
                  <c:v>43649</c:v>
                </c:pt>
                <c:pt idx="4122">
                  <c:v>43651</c:v>
                </c:pt>
                <c:pt idx="4123">
                  <c:v>43654</c:v>
                </c:pt>
                <c:pt idx="4124">
                  <c:v>43655</c:v>
                </c:pt>
                <c:pt idx="4125">
                  <c:v>43656</c:v>
                </c:pt>
                <c:pt idx="4126">
                  <c:v>43657</c:v>
                </c:pt>
                <c:pt idx="4127">
                  <c:v>43658</c:v>
                </c:pt>
                <c:pt idx="4128">
                  <c:v>43661</c:v>
                </c:pt>
                <c:pt idx="4129">
                  <c:v>43662</c:v>
                </c:pt>
                <c:pt idx="4130">
                  <c:v>43663</c:v>
                </c:pt>
                <c:pt idx="4131">
                  <c:v>43664</c:v>
                </c:pt>
                <c:pt idx="4132">
                  <c:v>43665</c:v>
                </c:pt>
                <c:pt idx="4133">
                  <c:v>43668</c:v>
                </c:pt>
                <c:pt idx="4134">
                  <c:v>43669</c:v>
                </c:pt>
                <c:pt idx="4135">
                  <c:v>43670</c:v>
                </c:pt>
                <c:pt idx="4136">
                  <c:v>43671</c:v>
                </c:pt>
                <c:pt idx="4137">
                  <c:v>43672</c:v>
                </c:pt>
                <c:pt idx="4138">
                  <c:v>43675</c:v>
                </c:pt>
                <c:pt idx="4139">
                  <c:v>43676</c:v>
                </c:pt>
                <c:pt idx="4140">
                  <c:v>43677</c:v>
                </c:pt>
                <c:pt idx="4141">
                  <c:v>43678</c:v>
                </c:pt>
                <c:pt idx="4142">
                  <c:v>43679</c:v>
                </c:pt>
                <c:pt idx="4143">
                  <c:v>43682</c:v>
                </c:pt>
                <c:pt idx="4144">
                  <c:v>43683</c:v>
                </c:pt>
                <c:pt idx="4145">
                  <c:v>43684</c:v>
                </c:pt>
                <c:pt idx="4146">
                  <c:v>43685</c:v>
                </c:pt>
                <c:pt idx="4147">
                  <c:v>43686</c:v>
                </c:pt>
                <c:pt idx="4148">
                  <c:v>43689</c:v>
                </c:pt>
                <c:pt idx="4149">
                  <c:v>43690</c:v>
                </c:pt>
                <c:pt idx="4150">
                  <c:v>43691</c:v>
                </c:pt>
                <c:pt idx="4151">
                  <c:v>43692</c:v>
                </c:pt>
                <c:pt idx="4152">
                  <c:v>43693</c:v>
                </c:pt>
                <c:pt idx="4153">
                  <c:v>43696</c:v>
                </c:pt>
                <c:pt idx="4154">
                  <c:v>43697</c:v>
                </c:pt>
                <c:pt idx="4155">
                  <c:v>43698</c:v>
                </c:pt>
                <c:pt idx="4156">
                  <c:v>43699</c:v>
                </c:pt>
                <c:pt idx="4157">
                  <c:v>43700</c:v>
                </c:pt>
                <c:pt idx="4158">
                  <c:v>43703</c:v>
                </c:pt>
                <c:pt idx="4159">
                  <c:v>43704</c:v>
                </c:pt>
                <c:pt idx="4160">
                  <c:v>43705</c:v>
                </c:pt>
                <c:pt idx="4161">
                  <c:v>43706</c:v>
                </c:pt>
                <c:pt idx="4162">
                  <c:v>43707</c:v>
                </c:pt>
                <c:pt idx="4163">
                  <c:v>43711</c:v>
                </c:pt>
                <c:pt idx="4164">
                  <c:v>43712</c:v>
                </c:pt>
                <c:pt idx="4165">
                  <c:v>43713</c:v>
                </c:pt>
                <c:pt idx="4166">
                  <c:v>43714</c:v>
                </c:pt>
                <c:pt idx="4167">
                  <c:v>43717</c:v>
                </c:pt>
                <c:pt idx="4168">
                  <c:v>43718</c:v>
                </c:pt>
                <c:pt idx="4169">
                  <c:v>43719</c:v>
                </c:pt>
                <c:pt idx="4170">
                  <c:v>43720</c:v>
                </c:pt>
                <c:pt idx="4171">
                  <c:v>43721</c:v>
                </c:pt>
                <c:pt idx="4172">
                  <c:v>43724</c:v>
                </c:pt>
                <c:pt idx="4173">
                  <c:v>43725</c:v>
                </c:pt>
                <c:pt idx="4174">
                  <c:v>43726</c:v>
                </c:pt>
                <c:pt idx="4175">
                  <c:v>43727</c:v>
                </c:pt>
                <c:pt idx="4176">
                  <c:v>43728</c:v>
                </c:pt>
                <c:pt idx="4177">
                  <c:v>43731</c:v>
                </c:pt>
                <c:pt idx="4178">
                  <c:v>43732</c:v>
                </c:pt>
                <c:pt idx="4179">
                  <c:v>43733</c:v>
                </c:pt>
                <c:pt idx="4180">
                  <c:v>43734</c:v>
                </c:pt>
                <c:pt idx="4181">
                  <c:v>43735</c:v>
                </c:pt>
                <c:pt idx="4182">
                  <c:v>43738</c:v>
                </c:pt>
                <c:pt idx="4183">
                  <c:v>43739</c:v>
                </c:pt>
                <c:pt idx="4184">
                  <c:v>43740</c:v>
                </c:pt>
                <c:pt idx="4185">
                  <c:v>43741</c:v>
                </c:pt>
                <c:pt idx="4186">
                  <c:v>43742</c:v>
                </c:pt>
                <c:pt idx="4187">
                  <c:v>43745</c:v>
                </c:pt>
                <c:pt idx="4188">
                  <c:v>43746</c:v>
                </c:pt>
                <c:pt idx="4189">
                  <c:v>43747</c:v>
                </c:pt>
                <c:pt idx="4190">
                  <c:v>43748</c:v>
                </c:pt>
                <c:pt idx="4191">
                  <c:v>43749</c:v>
                </c:pt>
                <c:pt idx="4192">
                  <c:v>43752</c:v>
                </c:pt>
                <c:pt idx="4193">
                  <c:v>43753</c:v>
                </c:pt>
                <c:pt idx="4194">
                  <c:v>43754</c:v>
                </c:pt>
                <c:pt idx="4195">
                  <c:v>43755</c:v>
                </c:pt>
                <c:pt idx="4196">
                  <c:v>43756</c:v>
                </c:pt>
                <c:pt idx="4197">
                  <c:v>43759</c:v>
                </c:pt>
                <c:pt idx="4198">
                  <c:v>43760</c:v>
                </c:pt>
                <c:pt idx="4199">
                  <c:v>43761</c:v>
                </c:pt>
                <c:pt idx="4200">
                  <c:v>43762</c:v>
                </c:pt>
                <c:pt idx="4201">
                  <c:v>43763</c:v>
                </c:pt>
                <c:pt idx="4202">
                  <c:v>43766</c:v>
                </c:pt>
                <c:pt idx="4203">
                  <c:v>43767</c:v>
                </c:pt>
                <c:pt idx="4204">
                  <c:v>43768</c:v>
                </c:pt>
                <c:pt idx="4205">
                  <c:v>43769</c:v>
                </c:pt>
                <c:pt idx="4206">
                  <c:v>43770</c:v>
                </c:pt>
                <c:pt idx="4207">
                  <c:v>43773</c:v>
                </c:pt>
                <c:pt idx="4208">
                  <c:v>43774</c:v>
                </c:pt>
                <c:pt idx="4209">
                  <c:v>43775</c:v>
                </c:pt>
                <c:pt idx="4210">
                  <c:v>43776</c:v>
                </c:pt>
                <c:pt idx="4211">
                  <c:v>43777</c:v>
                </c:pt>
                <c:pt idx="4212">
                  <c:v>43780</c:v>
                </c:pt>
                <c:pt idx="4213">
                  <c:v>43781</c:v>
                </c:pt>
                <c:pt idx="4214">
                  <c:v>43782</c:v>
                </c:pt>
                <c:pt idx="4215">
                  <c:v>43783</c:v>
                </c:pt>
                <c:pt idx="4216">
                  <c:v>43784</c:v>
                </c:pt>
                <c:pt idx="4217">
                  <c:v>43787</c:v>
                </c:pt>
                <c:pt idx="4218">
                  <c:v>43788</c:v>
                </c:pt>
                <c:pt idx="4219">
                  <c:v>43789</c:v>
                </c:pt>
                <c:pt idx="4220">
                  <c:v>43790</c:v>
                </c:pt>
                <c:pt idx="4221">
                  <c:v>43791</c:v>
                </c:pt>
                <c:pt idx="4222">
                  <c:v>43794</c:v>
                </c:pt>
                <c:pt idx="4223">
                  <c:v>43795</c:v>
                </c:pt>
                <c:pt idx="4224">
                  <c:v>43796</c:v>
                </c:pt>
                <c:pt idx="4225">
                  <c:v>43798</c:v>
                </c:pt>
                <c:pt idx="4226">
                  <c:v>43801</c:v>
                </c:pt>
                <c:pt idx="4227">
                  <c:v>43802</c:v>
                </c:pt>
                <c:pt idx="4228">
                  <c:v>43803</c:v>
                </c:pt>
                <c:pt idx="4229">
                  <c:v>43804</c:v>
                </c:pt>
                <c:pt idx="4230">
                  <c:v>43805</c:v>
                </c:pt>
                <c:pt idx="4231">
                  <c:v>43808</c:v>
                </c:pt>
                <c:pt idx="4232">
                  <c:v>43809</c:v>
                </c:pt>
                <c:pt idx="4233">
                  <c:v>43810</c:v>
                </c:pt>
                <c:pt idx="4234">
                  <c:v>43811</c:v>
                </c:pt>
                <c:pt idx="4235">
                  <c:v>43812</c:v>
                </c:pt>
                <c:pt idx="4236">
                  <c:v>43815</c:v>
                </c:pt>
                <c:pt idx="4237">
                  <c:v>43816</c:v>
                </c:pt>
                <c:pt idx="4238">
                  <c:v>43817</c:v>
                </c:pt>
                <c:pt idx="4239">
                  <c:v>43818</c:v>
                </c:pt>
                <c:pt idx="4240">
                  <c:v>43819</c:v>
                </c:pt>
                <c:pt idx="4241">
                  <c:v>43822</c:v>
                </c:pt>
                <c:pt idx="4242">
                  <c:v>43823</c:v>
                </c:pt>
                <c:pt idx="4243">
                  <c:v>43825</c:v>
                </c:pt>
                <c:pt idx="4244">
                  <c:v>43826</c:v>
                </c:pt>
                <c:pt idx="4245">
                  <c:v>43829</c:v>
                </c:pt>
                <c:pt idx="4246">
                  <c:v>43830</c:v>
                </c:pt>
                <c:pt idx="4247">
                  <c:v>43832</c:v>
                </c:pt>
                <c:pt idx="4248">
                  <c:v>43833</c:v>
                </c:pt>
                <c:pt idx="4249">
                  <c:v>43836</c:v>
                </c:pt>
                <c:pt idx="4250">
                  <c:v>43837</c:v>
                </c:pt>
                <c:pt idx="4251">
                  <c:v>43838</c:v>
                </c:pt>
                <c:pt idx="4252">
                  <c:v>43839</c:v>
                </c:pt>
                <c:pt idx="4253">
                  <c:v>43840</c:v>
                </c:pt>
                <c:pt idx="4254">
                  <c:v>43843</c:v>
                </c:pt>
                <c:pt idx="4255">
                  <c:v>43844</c:v>
                </c:pt>
                <c:pt idx="4256">
                  <c:v>43845</c:v>
                </c:pt>
                <c:pt idx="4257">
                  <c:v>43846</c:v>
                </c:pt>
                <c:pt idx="4258">
                  <c:v>43847</c:v>
                </c:pt>
                <c:pt idx="4259">
                  <c:v>43851</c:v>
                </c:pt>
                <c:pt idx="4260">
                  <c:v>43852</c:v>
                </c:pt>
                <c:pt idx="4261">
                  <c:v>43853</c:v>
                </c:pt>
                <c:pt idx="4262">
                  <c:v>43854</c:v>
                </c:pt>
                <c:pt idx="4263">
                  <c:v>43857</c:v>
                </c:pt>
                <c:pt idx="4264">
                  <c:v>43858</c:v>
                </c:pt>
                <c:pt idx="4265">
                  <c:v>43859</c:v>
                </c:pt>
                <c:pt idx="4266">
                  <c:v>43860</c:v>
                </c:pt>
                <c:pt idx="4267">
                  <c:v>43861</c:v>
                </c:pt>
                <c:pt idx="4268">
                  <c:v>43864</c:v>
                </c:pt>
                <c:pt idx="4269">
                  <c:v>43865</c:v>
                </c:pt>
                <c:pt idx="4270">
                  <c:v>43866</c:v>
                </c:pt>
                <c:pt idx="4271">
                  <c:v>43867</c:v>
                </c:pt>
                <c:pt idx="4272">
                  <c:v>43868</c:v>
                </c:pt>
                <c:pt idx="4273">
                  <c:v>43871</c:v>
                </c:pt>
                <c:pt idx="4274">
                  <c:v>43872</c:v>
                </c:pt>
                <c:pt idx="4275">
                  <c:v>43873</c:v>
                </c:pt>
                <c:pt idx="4276">
                  <c:v>43874</c:v>
                </c:pt>
                <c:pt idx="4277">
                  <c:v>43875</c:v>
                </c:pt>
                <c:pt idx="4278">
                  <c:v>43879</c:v>
                </c:pt>
                <c:pt idx="4279">
                  <c:v>43880</c:v>
                </c:pt>
                <c:pt idx="4280">
                  <c:v>43881</c:v>
                </c:pt>
                <c:pt idx="4281">
                  <c:v>43882</c:v>
                </c:pt>
                <c:pt idx="4282">
                  <c:v>43885</c:v>
                </c:pt>
                <c:pt idx="4283">
                  <c:v>43886</c:v>
                </c:pt>
                <c:pt idx="4284">
                  <c:v>43887</c:v>
                </c:pt>
                <c:pt idx="4285">
                  <c:v>43888</c:v>
                </c:pt>
                <c:pt idx="4286">
                  <c:v>43889</c:v>
                </c:pt>
                <c:pt idx="4287">
                  <c:v>43892</c:v>
                </c:pt>
                <c:pt idx="4288">
                  <c:v>43893</c:v>
                </c:pt>
                <c:pt idx="4289">
                  <c:v>43894</c:v>
                </c:pt>
                <c:pt idx="4290">
                  <c:v>43895</c:v>
                </c:pt>
                <c:pt idx="4291">
                  <c:v>43896</c:v>
                </c:pt>
                <c:pt idx="4292">
                  <c:v>43899</c:v>
                </c:pt>
                <c:pt idx="4293">
                  <c:v>43900</c:v>
                </c:pt>
                <c:pt idx="4294">
                  <c:v>43901</c:v>
                </c:pt>
                <c:pt idx="4295">
                  <c:v>43902</c:v>
                </c:pt>
                <c:pt idx="4296">
                  <c:v>43903</c:v>
                </c:pt>
                <c:pt idx="4297">
                  <c:v>43906</c:v>
                </c:pt>
                <c:pt idx="4298">
                  <c:v>43907</c:v>
                </c:pt>
                <c:pt idx="4299">
                  <c:v>43908</c:v>
                </c:pt>
                <c:pt idx="4300">
                  <c:v>43909</c:v>
                </c:pt>
                <c:pt idx="4301">
                  <c:v>43910</c:v>
                </c:pt>
                <c:pt idx="4302">
                  <c:v>43913</c:v>
                </c:pt>
                <c:pt idx="4303">
                  <c:v>43914</c:v>
                </c:pt>
                <c:pt idx="4304">
                  <c:v>43915</c:v>
                </c:pt>
                <c:pt idx="4305">
                  <c:v>43916</c:v>
                </c:pt>
                <c:pt idx="4306">
                  <c:v>43917</c:v>
                </c:pt>
                <c:pt idx="4307">
                  <c:v>43920</c:v>
                </c:pt>
                <c:pt idx="4308">
                  <c:v>43921</c:v>
                </c:pt>
                <c:pt idx="4309">
                  <c:v>43922</c:v>
                </c:pt>
                <c:pt idx="4310">
                  <c:v>43923</c:v>
                </c:pt>
                <c:pt idx="4311">
                  <c:v>43924</c:v>
                </c:pt>
                <c:pt idx="4312">
                  <c:v>43927</c:v>
                </c:pt>
                <c:pt idx="4313">
                  <c:v>43928</c:v>
                </c:pt>
                <c:pt idx="4314">
                  <c:v>43929</c:v>
                </c:pt>
                <c:pt idx="4315">
                  <c:v>43930</c:v>
                </c:pt>
                <c:pt idx="4316">
                  <c:v>43934</c:v>
                </c:pt>
                <c:pt idx="4317">
                  <c:v>43935</c:v>
                </c:pt>
                <c:pt idx="4318">
                  <c:v>43936</c:v>
                </c:pt>
                <c:pt idx="4319">
                  <c:v>43937</c:v>
                </c:pt>
                <c:pt idx="4320">
                  <c:v>43938</c:v>
                </c:pt>
                <c:pt idx="4321">
                  <c:v>43941</c:v>
                </c:pt>
                <c:pt idx="4322">
                  <c:v>43942</c:v>
                </c:pt>
                <c:pt idx="4323">
                  <c:v>43943</c:v>
                </c:pt>
                <c:pt idx="4324">
                  <c:v>43944</c:v>
                </c:pt>
                <c:pt idx="4325">
                  <c:v>43945</c:v>
                </c:pt>
                <c:pt idx="4326">
                  <c:v>43948</c:v>
                </c:pt>
                <c:pt idx="4327">
                  <c:v>43949</c:v>
                </c:pt>
                <c:pt idx="4328">
                  <c:v>43950</c:v>
                </c:pt>
                <c:pt idx="4329">
                  <c:v>43951</c:v>
                </c:pt>
                <c:pt idx="4330">
                  <c:v>43952</c:v>
                </c:pt>
                <c:pt idx="4331">
                  <c:v>43955</c:v>
                </c:pt>
                <c:pt idx="4332">
                  <c:v>43956</c:v>
                </c:pt>
                <c:pt idx="4333">
                  <c:v>43957</c:v>
                </c:pt>
                <c:pt idx="4334">
                  <c:v>43958</c:v>
                </c:pt>
                <c:pt idx="4335">
                  <c:v>43959</c:v>
                </c:pt>
                <c:pt idx="4336">
                  <c:v>43962</c:v>
                </c:pt>
                <c:pt idx="4337">
                  <c:v>43963</c:v>
                </c:pt>
                <c:pt idx="4338">
                  <c:v>43964</c:v>
                </c:pt>
                <c:pt idx="4339">
                  <c:v>43965</c:v>
                </c:pt>
                <c:pt idx="4340">
                  <c:v>43966</c:v>
                </c:pt>
                <c:pt idx="4341">
                  <c:v>43969</c:v>
                </c:pt>
                <c:pt idx="4342">
                  <c:v>43970</c:v>
                </c:pt>
                <c:pt idx="4343">
                  <c:v>43971</c:v>
                </c:pt>
                <c:pt idx="4344">
                  <c:v>43972</c:v>
                </c:pt>
                <c:pt idx="4345">
                  <c:v>43973</c:v>
                </c:pt>
                <c:pt idx="4346">
                  <c:v>43977</c:v>
                </c:pt>
                <c:pt idx="4347">
                  <c:v>43978</c:v>
                </c:pt>
                <c:pt idx="4348">
                  <c:v>43979</c:v>
                </c:pt>
                <c:pt idx="4349">
                  <c:v>43980</c:v>
                </c:pt>
                <c:pt idx="4350">
                  <c:v>43983</c:v>
                </c:pt>
                <c:pt idx="4351">
                  <c:v>43984</c:v>
                </c:pt>
                <c:pt idx="4352">
                  <c:v>43985</c:v>
                </c:pt>
                <c:pt idx="4353">
                  <c:v>43986</c:v>
                </c:pt>
                <c:pt idx="4354">
                  <c:v>43987</c:v>
                </c:pt>
                <c:pt idx="4355">
                  <c:v>43990</c:v>
                </c:pt>
                <c:pt idx="4356">
                  <c:v>43991</c:v>
                </c:pt>
                <c:pt idx="4357">
                  <c:v>43992</c:v>
                </c:pt>
                <c:pt idx="4358">
                  <c:v>43993</c:v>
                </c:pt>
                <c:pt idx="4359">
                  <c:v>43994</c:v>
                </c:pt>
                <c:pt idx="4360">
                  <c:v>43997</c:v>
                </c:pt>
                <c:pt idx="4361">
                  <c:v>43998</c:v>
                </c:pt>
                <c:pt idx="4362">
                  <c:v>43999</c:v>
                </c:pt>
                <c:pt idx="4363">
                  <c:v>44000</c:v>
                </c:pt>
                <c:pt idx="4364">
                  <c:v>44001</c:v>
                </c:pt>
                <c:pt idx="4365">
                  <c:v>44004</c:v>
                </c:pt>
                <c:pt idx="4366">
                  <c:v>44005</c:v>
                </c:pt>
                <c:pt idx="4367">
                  <c:v>44006</c:v>
                </c:pt>
                <c:pt idx="4368">
                  <c:v>44007</c:v>
                </c:pt>
                <c:pt idx="4369">
                  <c:v>44008</c:v>
                </c:pt>
                <c:pt idx="4370">
                  <c:v>44011</c:v>
                </c:pt>
                <c:pt idx="4371">
                  <c:v>44012</c:v>
                </c:pt>
                <c:pt idx="4372">
                  <c:v>44013</c:v>
                </c:pt>
                <c:pt idx="4373">
                  <c:v>44014</c:v>
                </c:pt>
                <c:pt idx="4374">
                  <c:v>44018</c:v>
                </c:pt>
                <c:pt idx="4375">
                  <c:v>44019</c:v>
                </c:pt>
                <c:pt idx="4376">
                  <c:v>44020</c:v>
                </c:pt>
                <c:pt idx="4377">
                  <c:v>44021</c:v>
                </c:pt>
                <c:pt idx="4378">
                  <c:v>44022</c:v>
                </c:pt>
                <c:pt idx="4379">
                  <c:v>44025</c:v>
                </c:pt>
                <c:pt idx="4380">
                  <c:v>44026</c:v>
                </c:pt>
                <c:pt idx="4381">
                  <c:v>44027</c:v>
                </c:pt>
                <c:pt idx="4382">
                  <c:v>44028</c:v>
                </c:pt>
                <c:pt idx="4383">
                  <c:v>44029</c:v>
                </c:pt>
                <c:pt idx="4384">
                  <c:v>44032</c:v>
                </c:pt>
                <c:pt idx="4385">
                  <c:v>44033</c:v>
                </c:pt>
                <c:pt idx="4386">
                  <c:v>44034</c:v>
                </c:pt>
                <c:pt idx="4387">
                  <c:v>44035</c:v>
                </c:pt>
                <c:pt idx="4388">
                  <c:v>44036</c:v>
                </c:pt>
                <c:pt idx="4389">
                  <c:v>44039</c:v>
                </c:pt>
                <c:pt idx="4390">
                  <c:v>44040</c:v>
                </c:pt>
                <c:pt idx="4391">
                  <c:v>44041</c:v>
                </c:pt>
                <c:pt idx="4392">
                  <c:v>44042</c:v>
                </c:pt>
                <c:pt idx="4393">
                  <c:v>44043</c:v>
                </c:pt>
                <c:pt idx="4394">
                  <c:v>44046</c:v>
                </c:pt>
                <c:pt idx="4395">
                  <c:v>44047</c:v>
                </c:pt>
                <c:pt idx="4396">
                  <c:v>44048</c:v>
                </c:pt>
                <c:pt idx="4397">
                  <c:v>44049</c:v>
                </c:pt>
                <c:pt idx="4398">
                  <c:v>44050</c:v>
                </c:pt>
                <c:pt idx="4399">
                  <c:v>44053</c:v>
                </c:pt>
                <c:pt idx="4400">
                  <c:v>44054</c:v>
                </c:pt>
                <c:pt idx="4401">
                  <c:v>44055</c:v>
                </c:pt>
                <c:pt idx="4402">
                  <c:v>44056</c:v>
                </c:pt>
                <c:pt idx="4403">
                  <c:v>44057</c:v>
                </c:pt>
                <c:pt idx="4404">
                  <c:v>44060</c:v>
                </c:pt>
                <c:pt idx="4405">
                  <c:v>44061</c:v>
                </c:pt>
                <c:pt idx="4406">
                  <c:v>44062</c:v>
                </c:pt>
                <c:pt idx="4407">
                  <c:v>44063</c:v>
                </c:pt>
                <c:pt idx="4408">
                  <c:v>44064</c:v>
                </c:pt>
                <c:pt idx="4409">
                  <c:v>44067</c:v>
                </c:pt>
                <c:pt idx="4410">
                  <c:v>44068</c:v>
                </c:pt>
                <c:pt idx="4411">
                  <c:v>44069</c:v>
                </c:pt>
                <c:pt idx="4412">
                  <c:v>44070</c:v>
                </c:pt>
                <c:pt idx="4413">
                  <c:v>44071</c:v>
                </c:pt>
                <c:pt idx="4414">
                  <c:v>44074</c:v>
                </c:pt>
                <c:pt idx="4415">
                  <c:v>44075</c:v>
                </c:pt>
                <c:pt idx="4416">
                  <c:v>44076</c:v>
                </c:pt>
                <c:pt idx="4417">
                  <c:v>44077</c:v>
                </c:pt>
                <c:pt idx="4418">
                  <c:v>44078</c:v>
                </c:pt>
                <c:pt idx="4419">
                  <c:v>44082</c:v>
                </c:pt>
                <c:pt idx="4420">
                  <c:v>44083</c:v>
                </c:pt>
                <c:pt idx="4421">
                  <c:v>44084</c:v>
                </c:pt>
                <c:pt idx="4422">
                  <c:v>44085</c:v>
                </c:pt>
                <c:pt idx="4423">
                  <c:v>44088</c:v>
                </c:pt>
                <c:pt idx="4424">
                  <c:v>44089</c:v>
                </c:pt>
                <c:pt idx="4425">
                  <c:v>44090</c:v>
                </c:pt>
                <c:pt idx="4426">
                  <c:v>44091</c:v>
                </c:pt>
                <c:pt idx="4427">
                  <c:v>44092</c:v>
                </c:pt>
                <c:pt idx="4428">
                  <c:v>44095</c:v>
                </c:pt>
                <c:pt idx="4429">
                  <c:v>44096</c:v>
                </c:pt>
                <c:pt idx="4430">
                  <c:v>44097</c:v>
                </c:pt>
                <c:pt idx="4431">
                  <c:v>44098</c:v>
                </c:pt>
                <c:pt idx="4432">
                  <c:v>44099</c:v>
                </c:pt>
                <c:pt idx="4433">
                  <c:v>44102</c:v>
                </c:pt>
                <c:pt idx="4434">
                  <c:v>44103</c:v>
                </c:pt>
                <c:pt idx="4435">
                  <c:v>44104</c:v>
                </c:pt>
                <c:pt idx="4436">
                  <c:v>44105</c:v>
                </c:pt>
                <c:pt idx="4437">
                  <c:v>44106</c:v>
                </c:pt>
                <c:pt idx="4438">
                  <c:v>44109</c:v>
                </c:pt>
                <c:pt idx="4439">
                  <c:v>44110</c:v>
                </c:pt>
                <c:pt idx="4440">
                  <c:v>44111</c:v>
                </c:pt>
                <c:pt idx="4441">
                  <c:v>44112</c:v>
                </c:pt>
                <c:pt idx="4442">
                  <c:v>44113</c:v>
                </c:pt>
                <c:pt idx="4443">
                  <c:v>44116</c:v>
                </c:pt>
                <c:pt idx="4444">
                  <c:v>44117</c:v>
                </c:pt>
                <c:pt idx="4445">
                  <c:v>44118</c:v>
                </c:pt>
                <c:pt idx="4446">
                  <c:v>44119</c:v>
                </c:pt>
                <c:pt idx="4447">
                  <c:v>44120</c:v>
                </c:pt>
                <c:pt idx="4448">
                  <c:v>44123</c:v>
                </c:pt>
                <c:pt idx="4449">
                  <c:v>44124</c:v>
                </c:pt>
                <c:pt idx="4450">
                  <c:v>44125</c:v>
                </c:pt>
                <c:pt idx="4451">
                  <c:v>44126</c:v>
                </c:pt>
                <c:pt idx="4452">
                  <c:v>44127</c:v>
                </c:pt>
                <c:pt idx="4453">
                  <c:v>44130</c:v>
                </c:pt>
                <c:pt idx="4454">
                  <c:v>44131</c:v>
                </c:pt>
                <c:pt idx="4455">
                  <c:v>44132</c:v>
                </c:pt>
                <c:pt idx="4456">
                  <c:v>44133</c:v>
                </c:pt>
                <c:pt idx="4457">
                  <c:v>44134</c:v>
                </c:pt>
                <c:pt idx="4458">
                  <c:v>44137</c:v>
                </c:pt>
                <c:pt idx="4459">
                  <c:v>44138</c:v>
                </c:pt>
                <c:pt idx="4460">
                  <c:v>44139</c:v>
                </c:pt>
                <c:pt idx="4461">
                  <c:v>44140</c:v>
                </c:pt>
                <c:pt idx="4462">
                  <c:v>44141</c:v>
                </c:pt>
                <c:pt idx="4463">
                  <c:v>44144</c:v>
                </c:pt>
                <c:pt idx="4464">
                  <c:v>44145</c:v>
                </c:pt>
                <c:pt idx="4465">
                  <c:v>44146</c:v>
                </c:pt>
                <c:pt idx="4466">
                  <c:v>44147</c:v>
                </c:pt>
                <c:pt idx="4467">
                  <c:v>44148</c:v>
                </c:pt>
                <c:pt idx="4468">
                  <c:v>44151</c:v>
                </c:pt>
                <c:pt idx="4469">
                  <c:v>44152</c:v>
                </c:pt>
                <c:pt idx="4470">
                  <c:v>44153</c:v>
                </c:pt>
                <c:pt idx="4471">
                  <c:v>44154</c:v>
                </c:pt>
                <c:pt idx="4472">
                  <c:v>44155</c:v>
                </c:pt>
                <c:pt idx="4473">
                  <c:v>44158</c:v>
                </c:pt>
                <c:pt idx="4474">
                  <c:v>44159</c:v>
                </c:pt>
                <c:pt idx="4475">
                  <c:v>44160</c:v>
                </c:pt>
                <c:pt idx="4476">
                  <c:v>44162</c:v>
                </c:pt>
                <c:pt idx="4477">
                  <c:v>44165</c:v>
                </c:pt>
                <c:pt idx="4478">
                  <c:v>44166</c:v>
                </c:pt>
                <c:pt idx="4479">
                  <c:v>44167</c:v>
                </c:pt>
                <c:pt idx="4480">
                  <c:v>44168</c:v>
                </c:pt>
                <c:pt idx="4481">
                  <c:v>44169</c:v>
                </c:pt>
                <c:pt idx="4482">
                  <c:v>44172</c:v>
                </c:pt>
                <c:pt idx="4483">
                  <c:v>44173</c:v>
                </c:pt>
                <c:pt idx="4484">
                  <c:v>44174</c:v>
                </c:pt>
                <c:pt idx="4485">
                  <c:v>44175</c:v>
                </c:pt>
                <c:pt idx="4486">
                  <c:v>44176</c:v>
                </c:pt>
                <c:pt idx="4487">
                  <c:v>44179</c:v>
                </c:pt>
                <c:pt idx="4488">
                  <c:v>44180</c:v>
                </c:pt>
                <c:pt idx="4489">
                  <c:v>44181</c:v>
                </c:pt>
                <c:pt idx="4490">
                  <c:v>44182</c:v>
                </c:pt>
                <c:pt idx="4491">
                  <c:v>44183</c:v>
                </c:pt>
                <c:pt idx="4492">
                  <c:v>44186</c:v>
                </c:pt>
                <c:pt idx="4493">
                  <c:v>44187</c:v>
                </c:pt>
                <c:pt idx="4494">
                  <c:v>44188</c:v>
                </c:pt>
                <c:pt idx="4495">
                  <c:v>44189</c:v>
                </c:pt>
                <c:pt idx="4496">
                  <c:v>44193</c:v>
                </c:pt>
                <c:pt idx="4497">
                  <c:v>44194</c:v>
                </c:pt>
                <c:pt idx="4498">
                  <c:v>44195</c:v>
                </c:pt>
                <c:pt idx="4499">
                  <c:v>44196</c:v>
                </c:pt>
                <c:pt idx="4500">
                  <c:v>44200</c:v>
                </c:pt>
                <c:pt idx="4501">
                  <c:v>44201</c:v>
                </c:pt>
                <c:pt idx="4502">
                  <c:v>44202</c:v>
                </c:pt>
                <c:pt idx="4503">
                  <c:v>44203</c:v>
                </c:pt>
                <c:pt idx="4504">
                  <c:v>44204</c:v>
                </c:pt>
                <c:pt idx="4505">
                  <c:v>44207</c:v>
                </c:pt>
                <c:pt idx="4506">
                  <c:v>44208</c:v>
                </c:pt>
                <c:pt idx="4507">
                  <c:v>44209</c:v>
                </c:pt>
                <c:pt idx="4508">
                  <c:v>44210</c:v>
                </c:pt>
                <c:pt idx="4509">
                  <c:v>44211</c:v>
                </c:pt>
                <c:pt idx="4510">
                  <c:v>44215</c:v>
                </c:pt>
                <c:pt idx="4511">
                  <c:v>44216</c:v>
                </c:pt>
                <c:pt idx="4512">
                  <c:v>44217</c:v>
                </c:pt>
                <c:pt idx="4513">
                  <c:v>44218</c:v>
                </c:pt>
                <c:pt idx="4514">
                  <c:v>44221</c:v>
                </c:pt>
                <c:pt idx="4515">
                  <c:v>44222</c:v>
                </c:pt>
                <c:pt idx="4516">
                  <c:v>44223</c:v>
                </c:pt>
                <c:pt idx="4517">
                  <c:v>44224</c:v>
                </c:pt>
                <c:pt idx="4518">
                  <c:v>44225</c:v>
                </c:pt>
                <c:pt idx="4519">
                  <c:v>44228</c:v>
                </c:pt>
                <c:pt idx="4520">
                  <c:v>44229</c:v>
                </c:pt>
                <c:pt idx="4521">
                  <c:v>44230</c:v>
                </c:pt>
                <c:pt idx="4522">
                  <c:v>44231</c:v>
                </c:pt>
                <c:pt idx="4523">
                  <c:v>44232</c:v>
                </c:pt>
                <c:pt idx="4524">
                  <c:v>44235</c:v>
                </c:pt>
                <c:pt idx="4525">
                  <c:v>44236</c:v>
                </c:pt>
                <c:pt idx="4526">
                  <c:v>44237</c:v>
                </c:pt>
                <c:pt idx="4527">
                  <c:v>44238</c:v>
                </c:pt>
                <c:pt idx="4528">
                  <c:v>44239</c:v>
                </c:pt>
                <c:pt idx="4529">
                  <c:v>44243</c:v>
                </c:pt>
                <c:pt idx="4530">
                  <c:v>44244</c:v>
                </c:pt>
                <c:pt idx="4531">
                  <c:v>44245</c:v>
                </c:pt>
                <c:pt idx="4532">
                  <c:v>44246</c:v>
                </c:pt>
                <c:pt idx="4533">
                  <c:v>44249</c:v>
                </c:pt>
                <c:pt idx="4534">
                  <c:v>44250</c:v>
                </c:pt>
                <c:pt idx="4535">
                  <c:v>44251</c:v>
                </c:pt>
                <c:pt idx="4536">
                  <c:v>44252</c:v>
                </c:pt>
                <c:pt idx="4537">
                  <c:v>44253</c:v>
                </c:pt>
                <c:pt idx="4538">
                  <c:v>44256</c:v>
                </c:pt>
                <c:pt idx="4539">
                  <c:v>44257</c:v>
                </c:pt>
                <c:pt idx="4540">
                  <c:v>44258</c:v>
                </c:pt>
                <c:pt idx="4541">
                  <c:v>44259</c:v>
                </c:pt>
                <c:pt idx="4542">
                  <c:v>44260</c:v>
                </c:pt>
                <c:pt idx="4543">
                  <c:v>44263</c:v>
                </c:pt>
                <c:pt idx="4544">
                  <c:v>44264</c:v>
                </c:pt>
                <c:pt idx="4545">
                  <c:v>44265</c:v>
                </c:pt>
                <c:pt idx="4546">
                  <c:v>44266</c:v>
                </c:pt>
                <c:pt idx="4547">
                  <c:v>44267</c:v>
                </c:pt>
                <c:pt idx="4548">
                  <c:v>44270</c:v>
                </c:pt>
                <c:pt idx="4549">
                  <c:v>44271</c:v>
                </c:pt>
                <c:pt idx="4550">
                  <c:v>44272</c:v>
                </c:pt>
                <c:pt idx="4551">
                  <c:v>44273</c:v>
                </c:pt>
                <c:pt idx="4552">
                  <c:v>44274</c:v>
                </c:pt>
                <c:pt idx="4553">
                  <c:v>44277</c:v>
                </c:pt>
                <c:pt idx="4554">
                  <c:v>44278</c:v>
                </c:pt>
                <c:pt idx="4555">
                  <c:v>44279</c:v>
                </c:pt>
                <c:pt idx="4556">
                  <c:v>44280</c:v>
                </c:pt>
                <c:pt idx="4557">
                  <c:v>44281</c:v>
                </c:pt>
                <c:pt idx="4558">
                  <c:v>44284</c:v>
                </c:pt>
                <c:pt idx="4559">
                  <c:v>44285</c:v>
                </c:pt>
                <c:pt idx="4560">
                  <c:v>44286</c:v>
                </c:pt>
                <c:pt idx="4561">
                  <c:v>44287</c:v>
                </c:pt>
                <c:pt idx="4562">
                  <c:v>44291</c:v>
                </c:pt>
                <c:pt idx="4563">
                  <c:v>44292</c:v>
                </c:pt>
                <c:pt idx="4564">
                  <c:v>44293</c:v>
                </c:pt>
                <c:pt idx="4565">
                  <c:v>44294</c:v>
                </c:pt>
                <c:pt idx="4566">
                  <c:v>44295</c:v>
                </c:pt>
                <c:pt idx="4567">
                  <c:v>44298</c:v>
                </c:pt>
                <c:pt idx="4568">
                  <c:v>44299</c:v>
                </c:pt>
                <c:pt idx="4569">
                  <c:v>44300</c:v>
                </c:pt>
                <c:pt idx="4570">
                  <c:v>44301</c:v>
                </c:pt>
                <c:pt idx="4571">
                  <c:v>44302</c:v>
                </c:pt>
                <c:pt idx="4572">
                  <c:v>44305</c:v>
                </c:pt>
                <c:pt idx="4573">
                  <c:v>44306</c:v>
                </c:pt>
                <c:pt idx="4574">
                  <c:v>44307</c:v>
                </c:pt>
                <c:pt idx="4575">
                  <c:v>44308</c:v>
                </c:pt>
                <c:pt idx="4576">
                  <c:v>44309</c:v>
                </c:pt>
                <c:pt idx="4577">
                  <c:v>44312</c:v>
                </c:pt>
                <c:pt idx="4578">
                  <c:v>44313</c:v>
                </c:pt>
                <c:pt idx="4579">
                  <c:v>44314</c:v>
                </c:pt>
                <c:pt idx="4580">
                  <c:v>44315</c:v>
                </c:pt>
                <c:pt idx="4581">
                  <c:v>44316</c:v>
                </c:pt>
                <c:pt idx="4582">
                  <c:v>44319</c:v>
                </c:pt>
                <c:pt idx="4583">
                  <c:v>44320</c:v>
                </c:pt>
                <c:pt idx="4584">
                  <c:v>44321</c:v>
                </c:pt>
                <c:pt idx="4585">
                  <c:v>44322</c:v>
                </c:pt>
                <c:pt idx="4586">
                  <c:v>44323</c:v>
                </c:pt>
                <c:pt idx="4587">
                  <c:v>44326</c:v>
                </c:pt>
                <c:pt idx="4588">
                  <c:v>44327</c:v>
                </c:pt>
                <c:pt idx="4589">
                  <c:v>44328</c:v>
                </c:pt>
                <c:pt idx="4590">
                  <c:v>44329</c:v>
                </c:pt>
                <c:pt idx="4591">
                  <c:v>44330</c:v>
                </c:pt>
                <c:pt idx="4592">
                  <c:v>44333</c:v>
                </c:pt>
                <c:pt idx="4593">
                  <c:v>44334</c:v>
                </c:pt>
                <c:pt idx="4594">
                  <c:v>44335</c:v>
                </c:pt>
                <c:pt idx="4595">
                  <c:v>44336</c:v>
                </c:pt>
                <c:pt idx="4596">
                  <c:v>44337</c:v>
                </c:pt>
                <c:pt idx="4597">
                  <c:v>44340</c:v>
                </c:pt>
                <c:pt idx="4598">
                  <c:v>44341</c:v>
                </c:pt>
                <c:pt idx="4599">
                  <c:v>44342</c:v>
                </c:pt>
                <c:pt idx="4600">
                  <c:v>44343</c:v>
                </c:pt>
                <c:pt idx="4601">
                  <c:v>44344</c:v>
                </c:pt>
                <c:pt idx="4602">
                  <c:v>44348</c:v>
                </c:pt>
                <c:pt idx="4603">
                  <c:v>44349</c:v>
                </c:pt>
                <c:pt idx="4604">
                  <c:v>44350</c:v>
                </c:pt>
                <c:pt idx="4605">
                  <c:v>44351</c:v>
                </c:pt>
                <c:pt idx="4606">
                  <c:v>44354</c:v>
                </c:pt>
                <c:pt idx="4607">
                  <c:v>44355</c:v>
                </c:pt>
                <c:pt idx="4608">
                  <c:v>44356</c:v>
                </c:pt>
                <c:pt idx="4609">
                  <c:v>44357</c:v>
                </c:pt>
                <c:pt idx="4610">
                  <c:v>44358</c:v>
                </c:pt>
                <c:pt idx="4611">
                  <c:v>44361</c:v>
                </c:pt>
                <c:pt idx="4612">
                  <c:v>44362</c:v>
                </c:pt>
                <c:pt idx="4613">
                  <c:v>44363</c:v>
                </c:pt>
                <c:pt idx="4614">
                  <c:v>44364</c:v>
                </c:pt>
                <c:pt idx="4615">
                  <c:v>44365</c:v>
                </c:pt>
                <c:pt idx="4616">
                  <c:v>44368</c:v>
                </c:pt>
                <c:pt idx="4617">
                  <c:v>44369</c:v>
                </c:pt>
                <c:pt idx="4618">
                  <c:v>44370</c:v>
                </c:pt>
                <c:pt idx="4619">
                  <c:v>44371</c:v>
                </c:pt>
                <c:pt idx="4620">
                  <c:v>44372</c:v>
                </c:pt>
                <c:pt idx="4621">
                  <c:v>44375</c:v>
                </c:pt>
                <c:pt idx="4622">
                  <c:v>44376</c:v>
                </c:pt>
                <c:pt idx="4623">
                  <c:v>44377</c:v>
                </c:pt>
                <c:pt idx="4624">
                  <c:v>44378</c:v>
                </c:pt>
                <c:pt idx="4625">
                  <c:v>44379</c:v>
                </c:pt>
                <c:pt idx="4626">
                  <c:v>44383</c:v>
                </c:pt>
                <c:pt idx="4627">
                  <c:v>44384</c:v>
                </c:pt>
                <c:pt idx="4628">
                  <c:v>44385</c:v>
                </c:pt>
                <c:pt idx="4629">
                  <c:v>44386</c:v>
                </c:pt>
                <c:pt idx="4630">
                  <c:v>44389</c:v>
                </c:pt>
                <c:pt idx="4631">
                  <c:v>44390</c:v>
                </c:pt>
                <c:pt idx="4632">
                  <c:v>44391</c:v>
                </c:pt>
                <c:pt idx="4633">
                  <c:v>44392</c:v>
                </c:pt>
                <c:pt idx="4634">
                  <c:v>44393</c:v>
                </c:pt>
                <c:pt idx="4635">
                  <c:v>44396</c:v>
                </c:pt>
                <c:pt idx="4636">
                  <c:v>44397</c:v>
                </c:pt>
                <c:pt idx="4637">
                  <c:v>44398</c:v>
                </c:pt>
                <c:pt idx="4638">
                  <c:v>44399</c:v>
                </c:pt>
                <c:pt idx="4639">
                  <c:v>44400</c:v>
                </c:pt>
                <c:pt idx="4640">
                  <c:v>44403</c:v>
                </c:pt>
                <c:pt idx="4641">
                  <c:v>44404</c:v>
                </c:pt>
                <c:pt idx="4642">
                  <c:v>44405</c:v>
                </c:pt>
                <c:pt idx="4643">
                  <c:v>44406</c:v>
                </c:pt>
                <c:pt idx="4644">
                  <c:v>44407</c:v>
                </c:pt>
                <c:pt idx="4645">
                  <c:v>44410</c:v>
                </c:pt>
                <c:pt idx="4646">
                  <c:v>44411</c:v>
                </c:pt>
                <c:pt idx="4647">
                  <c:v>44412</c:v>
                </c:pt>
                <c:pt idx="4648">
                  <c:v>44413</c:v>
                </c:pt>
                <c:pt idx="4649">
                  <c:v>44414</c:v>
                </c:pt>
                <c:pt idx="4650">
                  <c:v>44417</c:v>
                </c:pt>
                <c:pt idx="4651">
                  <c:v>44418</c:v>
                </c:pt>
                <c:pt idx="4652">
                  <c:v>44419</c:v>
                </c:pt>
                <c:pt idx="4653">
                  <c:v>44420</c:v>
                </c:pt>
                <c:pt idx="4654">
                  <c:v>44421</c:v>
                </c:pt>
                <c:pt idx="4655">
                  <c:v>44424</c:v>
                </c:pt>
                <c:pt idx="4656">
                  <c:v>44425</c:v>
                </c:pt>
                <c:pt idx="4657">
                  <c:v>44426</c:v>
                </c:pt>
                <c:pt idx="4658">
                  <c:v>44427</c:v>
                </c:pt>
                <c:pt idx="4659">
                  <c:v>44428</c:v>
                </c:pt>
                <c:pt idx="4660">
                  <c:v>44431</c:v>
                </c:pt>
                <c:pt idx="4661">
                  <c:v>44432</c:v>
                </c:pt>
                <c:pt idx="4662">
                  <c:v>44433</c:v>
                </c:pt>
                <c:pt idx="4663">
                  <c:v>44434</c:v>
                </c:pt>
                <c:pt idx="4664">
                  <c:v>44435</c:v>
                </c:pt>
                <c:pt idx="4665">
                  <c:v>44438</c:v>
                </c:pt>
                <c:pt idx="4666">
                  <c:v>44439</c:v>
                </c:pt>
                <c:pt idx="4667">
                  <c:v>44440</c:v>
                </c:pt>
                <c:pt idx="4668">
                  <c:v>44441</c:v>
                </c:pt>
                <c:pt idx="4669">
                  <c:v>44442</c:v>
                </c:pt>
                <c:pt idx="4670">
                  <c:v>44446</c:v>
                </c:pt>
                <c:pt idx="4671">
                  <c:v>44447</c:v>
                </c:pt>
                <c:pt idx="4672">
                  <c:v>44448</c:v>
                </c:pt>
                <c:pt idx="4673">
                  <c:v>44449</c:v>
                </c:pt>
                <c:pt idx="4674">
                  <c:v>44452</c:v>
                </c:pt>
                <c:pt idx="4675">
                  <c:v>44453</c:v>
                </c:pt>
                <c:pt idx="4676">
                  <c:v>44454</c:v>
                </c:pt>
                <c:pt idx="4677">
                  <c:v>44455</c:v>
                </c:pt>
                <c:pt idx="4678">
                  <c:v>44456</c:v>
                </c:pt>
                <c:pt idx="4679">
                  <c:v>44459</c:v>
                </c:pt>
                <c:pt idx="4680">
                  <c:v>44460</c:v>
                </c:pt>
                <c:pt idx="4681">
                  <c:v>44461</c:v>
                </c:pt>
                <c:pt idx="4682">
                  <c:v>44462</c:v>
                </c:pt>
                <c:pt idx="4683">
                  <c:v>44463</c:v>
                </c:pt>
                <c:pt idx="4684">
                  <c:v>44466</c:v>
                </c:pt>
                <c:pt idx="4685">
                  <c:v>44467</c:v>
                </c:pt>
                <c:pt idx="4686">
                  <c:v>44468</c:v>
                </c:pt>
                <c:pt idx="4687">
                  <c:v>44469</c:v>
                </c:pt>
                <c:pt idx="4688">
                  <c:v>44470</c:v>
                </c:pt>
                <c:pt idx="4689">
                  <c:v>44473</c:v>
                </c:pt>
                <c:pt idx="4690">
                  <c:v>44474</c:v>
                </c:pt>
                <c:pt idx="4691">
                  <c:v>44475</c:v>
                </c:pt>
                <c:pt idx="4692">
                  <c:v>44476</c:v>
                </c:pt>
                <c:pt idx="4693">
                  <c:v>44477</c:v>
                </c:pt>
                <c:pt idx="4694">
                  <c:v>44480</c:v>
                </c:pt>
                <c:pt idx="4695">
                  <c:v>44481</c:v>
                </c:pt>
                <c:pt idx="4696">
                  <c:v>44482</c:v>
                </c:pt>
                <c:pt idx="4697">
                  <c:v>44483</c:v>
                </c:pt>
                <c:pt idx="4698">
                  <c:v>44484</c:v>
                </c:pt>
                <c:pt idx="4699">
                  <c:v>44487</c:v>
                </c:pt>
                <c:pt idx="4700">
                  <c:v>44488</c:v>
                </c:pt>
                <c:pt idx="4701">
                  <c:v>44489</c:v>
                </c:pt>
                <c:pt idx="4702">
                  <c:v>44490</c:v>
                </c:pt>
                <c:pt idx="4703">
                  <c:v>44491</c:v>
                </c:pt>
                <c:pt idx="4704">
                  <c:v>44494</c:v>
                </c:pt>
                <c:pt idx="4705">
                  <c:v>44495</c:v>
                </c:pt>
                <c:pt idx="4706">
                  <c:v>44496</c:v>
                </c:pt>
                <c:pt idx="4707">
                  <c:v>44497</c:v>
                </c:pt>
                <c:pt idx="4708">
                  <c:v>44498</c:v>
                </c:pt>
                <c:pt idx="4709">
                  <c:v>44501</c:v>
                </c:pt>
                <c:pt idx="4710">
                  <c:v>44502</c:v>
                </c:pt>
                <c:pt idx="4711">
                  <c:v>44503</c:v>
                </c:pt>
                <c:pt idx="4712">
                  <c:v>44504</c:v>
                </c:pt>
                <c:pt idx="4713">
                  <c:v>44505</c:v>
                </c:pt>
                <c:pt idx="4714">
                  <c:v>44508</c:v>
                </c:pt>
                <c:pt idx="4715">
                  <c:v>44509</c:v>
                </c:pt>
                <c:pt idx="4716">
                  <c:v>44510</c:v>
                </c:pt>
                <c:pt idx="4717">
                  <c:v>44511</c:v>
                </c:pt>
                <c:pt idx="4718">
                  <c:v>44512</c:v>
                </c:pt>
                <c:pt idx="4719">
                  <c:v>44515</c:v>
                </c:pt>
                <c:pt idx="4720">
                  <c:v>44516</c:v>
                </c:pt>
                <c:pt idx="4721">
                  <c:v>44517</c:v>
                </c:pt>
                <c:pt idx="4722">
                  <c:v>44518</c:v>
                </c:pt>
                <c:pt idx="4723">
                  <c:v>44519</c:v>
                </c:pt>
                <c:pt idx="4724">
                  <c:v>44522</c:v>
                </c:pt>
                <c:pt idx="4725">
                  <c:v>44523</c:v>
                </c:pt>
                <c:pt idx="4726">
                  <c:v>44524</c:v>
                </c:pt>
                <c:pt idx="4727">
                  <c:v>44526</c:v>
                </c:pt>
                <c:pt idx="4728">
                  <c:v>44529</c:v>
                </c:pt>
                <c:pt idx="4729">
                  <c:v>44530</c:v>
                </c:pt>
                <c:pt idx="4730">
                  <c:v>44531</c:v>
                </c:pt>
                <c:pt idx="4731">
                  <c:v>44532</c:v>
                </c:pt>
                <c:pt idx="4732">
                  <c:v>44533</c:v>
                </c:pt>
                <c:pt idx="4733">
                  <c:v>44536</c:v>
                </c:pt>
                <c:pt idx="4734">
                  <c:v>44537</c:v>
                </c:pt>
                <c:pt idx="4735">
                  <c:v>44538</c:v>
                </c:pt>
                <c:pt idx="4736">
                  <c:v>44539</c:v>
                </c:pt>
                <c:pt idx="4737">
                  <c:v>44540</c:v>
                </c:pt>
                <c:pt idx="4738">
                  <c:v>44543</c:v>
                </c:pt>
                <c:pt idx="4739">
                  <c:v>44544</c:v>
                </c:pt>
                <c:pt idx="4740">
                  <c:v>44545</c:v>
                </c:pt>
                <c:pt idx="4741">
                  <c:v>44546</c:v>
                </c:pt>
                <c:pt idx="4742">
                  <c:v>44547</c:v>
                </c:pt>
                <c:pt idx="4743">
                  <c:v>44550</c:v>
                </c:pt>
                <c:pt idx="4744">
                  <c:v>44551</c:v>
                </c:pt>
                <c:pt idx="4745">
                  <c:v>44552</c:v>
                </c:pt>
                <c:pt idx="4746">
                  <c:v>44553</c:v>
                </c:pt>
                <c:pt idx="4747">
                  <c:v>44557</c:v>
                </c:pt>
                <c:pt idx="4748">
                  <c:v>44558</c:v>
                </c:pt>
                <c:pt idx="4749">
                  <c:v>44559</c:v>
                </c:pt>
                <c:pt idx="4750">
                  <c:v>44560</c:v>
                </c:pt>
              </c:numCache>
            </c:numRef>
          </c:cat>
          <c:val>
            <c:numRef>
              <c:f>AZNVolume!$B$2:$B$4752</c:f>
              <c:numCache>
                <c:formatCode>General</c:formatCode>
                <c:ptCount val="4751"/>
                <c:pt idx="0">
                  <c:v>1593400</c:v>
                </c:pt>
                <c:pt idx="1">
                  <c:v>919000</c:v>
                </c:pt>
                <c:pt idx="2">
                  <c:v>1477800</c:v>
                </c:pt>
                <c:pt idx="3">
                  <c:v>1714200</c:v>
                </c:pt>
                <c:pt idx="4">
                  <c:v>2157800</c:v>
                </c:pt>
                <c:pt idx="5">
                  <c:v>1944800</c:v>
                </c:pt>
                <c:pt idx="6">
                  <c:v>3013800</c:v>
                </c:pt>
                <c:pt idx="7">
                  <c:v>1499400</c:v>
                </c:pt>
                <c:pt idx="8">
                  <c:v>1855200</c:v>
                </c:pt>
                <c:pt idx="9">
                  <c:v>805400</c:v>
                </c:pt>
                <c:pt idx="10">
                  <c:v>871000</c:v>
                </c:pt>
                <c:pt idx="11">
                  <c:v>839800</c:v>
                </c:pt>
                <c:pt idx="12">
                  <c:v>921800</c:v>
                </c:pt>
                <c:pt idx="13">
                  <c:v>1753600</c:v>
                </c:pt>
                <c:pt idx="14">
                  <c:v>2733400</c:v>
                </c:pt>
                <c:pt idx="15">
                  <c:v>3408400</c:v>
                </c:pt>
                <c:pt idx="16">
                  <c:v>3154400</c:v>
                </c:pt>
                <c:pt idx="17">
                  <c:v>3225800</c:v>
                </c:pt>
                <c:pt idx="18">
                  <c:v>2960800</c:v>
                </c:pt>
                <c:pt idx="19">
                  <c:v>2243600</c:v>
                </c:pt>
                <c:pt idx="20">
                  <c:v>4530000</c:v>
                </c:pt>
                <c:pt idx="21">
                  <c:v>2881200</c:v>
                </c:pt>
                <c:pt idx="22">
                  <c:v>2402000</c:v>
                </c:pt>
                <c:pt idx="23">
                  <c:v>1440200</c:v>
                </c:pt>
                <c:pt idx="24">
                  <c:v>977600</c:v>
                </c:pt>
                <c:pt idx="25">
                  <c:v>1373400</c:v>
                </c:pt>
                <c:pt idx="26">
                  <c:v>1025400</c:v>
                </c:pt>
                <c:pt idx="27">
                  <c:v>1096800</c:v>
                </c:pt>
                <c:pt idx="28">
                  <c:v>1050200</c:v>
                </c:pt>
                <c:pt idx="29">
                  <c:v>1370200</c:v>
                </c:pt>
                <c:pt idx="30">
                  <c:v>3194400</c:v>
                </c:pt>
                <c:pt idx="31">
                  <c:v>3969600</c:v>
                </c:pt>
                <c:pt idx="32">
                  <c:v>2750400</c:v>
                </c:pt>
                <c:pt idx="33">
                  <c:v>4140600</c:v>
                </c:pt>
                <c:pt idx="34">
                  <c:v>1560600</c:v>
                </c:pt>
                <c:pt idx="35">
                  <c:v>3197200</c:v>
                </c:pt>
                <c:pt idx="36">
                  <c:v>3239400</c:v>
                </c:pt>
                <c:pt idx="37">
                  <c:v>2794400</c:v>
                </c:pt>
                <c:pt idx="38">
                  <c:v>1007400</c:v>
                </c:pt>
                <c:pt idx="39">
                  <c:v>1476000</c:v>
                </c:pt>
                <c:pt idx="40">
                  <c:v>1237600</c:v>
                </c:pt>
                <c:pt idx="41">
                  <c:v>1113200</c:v>
                </c:pt>
                <c:pt idx="42">
                  <c:v>978200</c:v>
                </c:pt>
                <c:pt idx="43">
                  <c:v>2042800</c:v>
                </c:pt>
                <c:pt idx="44">
                  <c:v>4893200</c:v>
                </c:pt>
                <c:pt idx="45">
                  <c:v>5567800</c:v>
                </c:pt>
                <c:pt idx="46">
                  <c:v>3341400</c:v>
                </c:pt>
                <c:pt idx="47">
                  <c:v>2666600</c:v>
                </c:pt>
                <c:pt idx="48">
                  <c:v>3350400</c:v>
                </c:pt>
                <c:pt idx="49">
                  <c:v>6754200</c:v>
                </c:pt>
                <c:pt idx="50">
                  <c:v>7541600</c:v>
                </c:pt>
                <c:pt idx="51">
                  <c:v>7070000</c:v>
                </c:pt>
                <c:pt idx="52">
                  <c:v>13739400</c:v>
                </c:pt>
                <c:pt idx="53">
                  <c:v>12340400</c:v>
                </c:pt>
                <c:pt idx="54">
                  <c:v>5005800</c:v>
                </c:pt>
                <c:pt idx="55">
                  <c:v>3532400</c:v>
                </c:pt>
                <c:pt idx="56">
                  <c:v>2487000</c:v>
                </c:pt>
                <c:pt idx="57">
                  <c:v>2685600</c:v>
                </c:pt>
                <c:pt idx="58">
                  <c:v>2987400</c:v>
                </c:pt>
                <c:pt idx="59">
                  <c:v>1633400</c:v>
                </c:pt>
                <c:pt idx="60">
                  <c:v>2827800</c:v>
                </c:pt>
                <c:pt idx="61">
                  <c:v>3141600</c:v>
                </c:pt>
                <c:pt idx="62">
                  <c:v>5304200</c:v>
                </c:pt>
                <c:pt idx="63">
                  <c:v>4148600</c:v>
                </c:pt>
                <c:pt idx="64">
                  <c:v>3806000</c:v>
                </c:pt>
                <c:pt idx="65">
                  <c:v>3440600</c:v>
                </c:pt>
                <c:pt idx="66">
                  <c:v>2660200</c:v>
                </c:pt>
                <c:pt idx="67">
                  <c:v>1464800</c:v>
                </c:pt>
                <c:pt idx="68">
                  <c:v>1243000</c:v>
                </c:pt>
                <c:pt idx="69">
                  <c:v>1379000</c:v>
                </c:pt>
                <c:pt idx="70">
                  <c:v>1685800</c:v>
                </c:pt>
                <c:pt idx="71">
                  <c:v>2676200</c:v>
                </c:pt>
                <c:pt idx="72">
                  <c:v>2007200</c:v>
                </c:pt>
                <c:pt idx="73">
                  <c:v>2026600</c:v>
                </c:pt>
                <c:pt idx="74">
                  <c:v>5426800</c:v>
                </c:pt>
                <c:pt idx="75">
                  <c:v>4610400</c:v>
                </c:pt>
                <c:pt idx="76">
                  <c:v>1592400</c:v>
                </c:pt>
                <c:pt idx="77">
                  <c:v>1555600</c:v>
                </c:pt>
                <c:pt idx="78">
                  <c:v>1756400</c:v>
                </c:pt>
                <c:pt idx="79">
                  <c:v>1539200</c:v>
                </c:pt>
                <c:pt idx="80">
                  <c:v>1187800</c:v>
                </c:pt>
                <c:pt idx="81">
                  <c:v>1696200</c:v>
                </c:pt>
                <c:pt idx="82">
                  <c:v>4112400</c:v>
                </c:pt>
                <c:pt idx="83">
                  <c:v>3287000</c:v>
                </c:pt>
                <c:pt idx="84">
                  <c:v>2836000</c:v>
                </c:pt>
                <c:pt idx="85">
                  <c:v>3429400</c:v>
                </c:pt>
                <c:pt idx="86">
                  <c:v>3224600</c:v>
                </c:pt>
                <c:pt idx="87">
                  <c:v>1658200</c:v>
                </c:pt>
                <c:pt idx="88">
                  <c:v>1814600</c:v>
                </c:pt>
                <c:pt idx="89">
                  <c:v>1737000</c:v>
                </c:pt>
                <c:pt idx="90">
                  <c:v>1659400</c:v>
                </c:pt>
                <c:pt idx="91">
                  <c:v>2730400</c:v>
                </c:pt>
                <c:pt idx="92">
                  <c:v>2951800</c:v>
                </c:pt>
                <c:pt idx="93">
                  <c:v>3068600</c:v>
                </c:pt>
                <c:pt idx="94">
                  <c:v>2388200</c:v>
                </c:pt>
                <c:pt idx="95">
                  <c:v>5705000</c:v>
                </c:pt>
                <c:pt idx="96">
                  <c:v>10780400</c:v>
                </c:pt>
                <c:pt idx="97">
                  <c:v>17033600</c:v>
                </c:pt>
                <c:pt idx="98">
                  <c:v>5455400</c:v>
                </c:pt>
                <c:pt idx="99">
                  <c:v>3750200</c:v>
                </c:pt>
                <c:pt idx="100">
                  <c:v>3113000</c:v>
                </c:pt>
                <c:pt idx="101">
                  <c:v>5465600</c:v>
                </c:pt>
                <c:pt idx="102">
                  <c:v>3536600</c:v>
                </c:pt>
                <c:pt idx="103">
                  <c:v>3152600</c:v>
                </c:pt>
                <c:pt idx="104">
                  <c:v>1799600</c:v>
                </c:pt>
                <c:pt idx="105">
                  <c:v>1099000</c:v>
                </c:pt>
                <c:pt idx="106">
                  <c:v>1676400</c:v>
                </c:pt>
                <c:pt idx="107">
                  <c:v>1959400</c:v>
                </c:pt>
                <c:pt idx="108">
                  <c:v>2733800</c:v>
                </c:pt>
                <c:pt idx="109">
                  <c:v>1307200</c:v>
                </c:pt>
                <c:pt idx="110">
                  <c:v>1960000</c:v>
                </c:pt>
                <c:pt idx="111">
                  <c:v>2453200</c:v>
                </c:pt>
                <c:pt idx="112">
                  <c:v>1898400</c:v>
                </c:pt>
                <c:pt idx="113">
                  <c:v>2036000</c:v>
                </c:pt>
                <c:pt idx="114">
                  <c:v>1799000</c:v>
                </c:pt>
                <c:pt idx="115">
                  <c:v>1541000</c:v>
                </c:pt>
                <c:pt idx="116">
                  <c:v>1466000</c:v>
                </c:pt>
                <c:pt idx="117">
                  <c:v>2798000</c:v>
                </c:pt>
                <c:pt idx="118">
                  <c:v>2832400</c:v>
                </c:pt>
                <c:pt idx="119">
                  <c:v>1547400</c:v>
                </c:pt>
                <c:pt idx="120">
                  <c:v>761400</c:v>
                </c:pt>
                <c:pt idx="121">
                  <c:v>2519200</c:v>
                </c:pt>
                <c:pt idx="122">
                  <c:v>7012600</c:v>
                </c:pt>
                <c:pt idx="123">
                  <c:v>3472400</c:v>
                </c:pt>
                <c:pt idx="124">
                  <c:v>1365000</c:v>
                </c:pt>
                <c:pt idx="125">
                  <c:v>1986200</c:v>
                </c:pt>
                <c:pt idx="126">
                  <c:v>2585800</c:v>
                </c:pt>
                <c:pt idx="127">
                  <c:v>1742800</c:v>
                </c:pt>
                <c:pt idx="128">
                  <c:v>3640800</c:v>
                </c:pt>
                <c:pt idx="129">
                  <c:v>3285600</c:v>
                </c:pt>
                <c:pt idx="130">
                  <c:v>1480200</c:v>
                </c:pt>
                <c:pt idx="131">
                  <c:v>3563400</c:v>
                </c:pt>
                <c:pt idx="132">
                  <c:v>4660600</c:v>
                </c:pt>
                <c:pt idx="133">
                  <c:v>3777600</c:v>
                </c:pt>
                <c:pt idx="134">
                  <c:v>2285400</c:v>
                </c:pt>
                <c:pt idx="135">
                  <c:v>6492800</c:v>
                </c:pt>
                <c:pt idx="136">
                  <c:v>6050600</c:v>
                </c:pt>
                <c:pt idx="137">
                  <c:v>3638000</c:v>
                </c:pt>
                <c:pt idx="138">
                  <c:v>5816600</c:v>
                </c:pt>
                <c:pt idx="139">
                  <c:v>3834200</c:v>
                </c:pt>
                <c:pt idx="140">
                  <c:v>2083400</c:v>
                </c:pt>
                <c:pt idx="141">
                  <c:v>1801800</c:v>
                </c:pt>
                <c:pt idx="142">
                  <c:v>1813600</c:v>
                </c:pt>
                <c:pt idx="143">
                  <c:v>922400</c:v>
                </c:pt>
                <c:pt idx="144">
                  <c:v>1564600</c:v>
                </c:pt>
                <c:pt idx="145">
                  <c:v>1187000</c:v>
                </c:pt>
                <c:pt idx="146">
                  <c:v>1070400</c:v>
                </c:pt>
                <c:pt idx="147">
                  <c:v>1635600</c:v>
                </c:pt>
                <c:pt idx="148">
                  <c:v>1257400</c:v>
                </c:pt>
                <c:pt idx="149">
                  <c:v>1093400</c:v>
                </c:pt>
                <c:pt idx="150">
                  <c:v>1765800</c:v>
                </c:pt>
                <c:pt idx="151">
                  <c:v>1479000</c:v>
                </c:pt>
                <c:pt idx="152">
                  <c:v>2327400</c:v>
                </c:pt>
                <c:pt idx="153">
                  <c:v>1521600</c:v>
                </c:pt>
                <c:pt idx="154">
                  <c:v>863600</c:v>
                </c:pt>
                <c:pt idx="155">
                  <c:v>1698800</c:v>
                </c:pt>
                <c:pt idx="156">
                  <c:v>1849000</c:v>
                </c:pt>
                <c:pt idx="157">
                  <c:v>5576800</c:v>
                </c:pt>
                <c:pt idx="158">
                  <c:v>5880200</c:v>
                </c:pt>
                <c:pt idx="159">
                  <c:v>1989200</c:v>
                </c:pt>
                <c:pt idx="160">
                  <c:v>2589400</c:v>
                </c:pt>
                <c:pt idx="161">
                  <c:v>1351800</c:v>
                </c:pt>
                <c:pt idx="162">
                  <c:v>2707000</c:v>
                </c:pt>
                <c:pt idx="163">
                  <c:v>2140000</c:v>
                </c:pt>
                <c:pt idx="164">
                  <c:v>2757600</c:v>
                </c:pt>
                <c:pt idx="165">
                  <c:v>2514000</c:v>
                </c:pt>
                <c:pt idx="166">
                  <c:v>2585600</c:v>
                </c:pt>
                <c:pt idx="167">
                  <c:v>1775200</c:v>
                </c:pt>
                <c:pt idx="168">
                  <c:v>3195000</c:v>
                </c:pt>
                <c:pt idx="169">
                  <c:v>1492200</c:v>
                </c:pt>
                <c:pt idx="170">
                  <c:v>3420400</c:v>
                </c:pt>
                <c:pt idx="171">
                  <c:v>3522000</c:v>
                </c:pt>
                <c:pt idx="172">
                  <c:v>9203400</c:v>
                </c:pt>
                <c:pt idx="173">
                  <c:v>3189400</c:v>
                </c:pt>
                <c:pt idx="174">
                  <c:v>2214800</c:v>
                </c:pt>
                <c:pt idx="175">
                  <c:v>1363000</c:v>
                </c:pt>
                <c:pt idx="176">
                  <c:v>2449200</c:v>
                </c:pt>
                <c:pt idx="177">
                  <c:v>3274000</c:v>
                </c:pt>
                <c:pt idx="178">
                  <c:v>3650000</c:v>
                </c:pt>
                <c:pt idx="179">
                  <c:v>2168200</c:v>
                </c:pt>
                <c:pt idx="180">
                  <c:v>4840800</c:v>
                </c:pt>
                <c:pt idx="181">
                  <c:v>4296600</c:v>
                </c:pt>
                <c:pt idx="182">
                  <c:v>6499800</c:v>
                </c:pt>
                <c:pt idx="183">
                  <c:v>10129000</c:v>
                </c:pt>
                <c:pt idx="184">
                  <c:v>5047800</c:v>
                </c:pt>
                <c:pt idx="185">
                  <c:v>5546800</c:v>
                </c:pt>
                <c:pt idx="186">
                  <c:v>3250000</c:v>
                </c:pt>
                <c:pt idx="187">
                  <c:v>5030200</c:v>
                </c:pt>
                <c:pt idx="188">
                  <c:v>4607200</c:v>
                </c:pt>
                <c:pt idx="189">
                  <c:v>2040400</c:v>
                </c:pt>
                <c:pt idx="190">
                  <c:v>1687600</c:v>
                </c:pt>
                <c:pt idx="191">
                  <c:v>7044000</c:v>
                </c:pt>
                <c:pt idx="192">
                  <c:v>5101000</c:v>
                </c:pt>
                <c:pt idx="193">
                  <c:v>3195800</c:v>
                </c:pt>
                <c:pt idx="194">
                  <c:v>1922000</c:v>
                </c:pt>
                <c:pt idx="195">
                  <c:v>2925600</c:v>
                </c:pt>
                <c:pt idx="196">
                  <c:v>1848800</c:v>
                </c:pt>
                <c:pt idx="197">
                  <c:v>765600</c:v>
                </c:pt>
                <c:pt idx="198">
                  <c:v>2016400</c:v>
                </c:pt>
                <c:pt idx="199">
                  <c:v>3082000</c:v>
                </c:pt>
                <c:pt idx="200">
                  <c:v>3148600</c:v>
                </c:pt>
                <c:pt idx="201">
                  <c:v>1630000</c:v>
                </c:pt>
                <c:pt idx="202">
                  <c:v>1752200</c:v>
                </c:pt>
                <c:pt idx="203">
                  <c:v>2179800</c:v>
                </c:pt>
                <c:pt idx="204">
                  <c:v>1888800</c:v>
                </c:pt>
                <c:pt idx="205">
                  <c:v>1835400</c:v>
                </c:pt>
                <c:pt idx="206">
                  <c:v>1281000</c:v>
                </c:pt>
                <c:pt idx="207">
                  <c:v>1918400</c:v>
                </c:pt>
                <c:pt idx="208">
                  <c:v>1589000</c:v>
                </c:pt>
                <c:pt idx="209">
                  <c:v>3403800</c:v>
                </c:pt>
                <c:pt idx="210">
                  <c:v>4056000</c:v>
                </c:pt>
                <c:pt idx="211">
                  <c:v>3361600</c:v>
                </c:pt>
                <c:pt idx="212">
                  <c:v>2042400</c:v>
                </c:pt>
                <c:pt idx="213">
                  <c:v>1690200</c:v>
                </c:pt>
                <c:pt idx="214">
                  <c:v>944200</c:v>
                </c:pt>
                <c:pt idx="215">
                  <c:v>316800</c:v>
                </c:pt>
                <c:pt idx="216">
                  <c:v>178200</c:v>
                </c:pt>
                <c:pt idx="217">
                  <c:v>2792200</c:v>
                </c:pt>
                <c:pt idx="218">
                  <c:v>1204800</c:v>
                </c:pt>
                <c:pt idx="219">
                  <c:v>909000</c:v>
                </c:pt>
                <c:pt idx="220">
                  <c:v>1214000</c:v>
                </c:pt>
                <c:pt idx="221">
                  <c:v>2398400</c:v>
                </c:pt>
                <c:pt idx="222">
                  <c:v>1565400</c:v>
                </c:pt>
                <c:pt idx="223">
                  <c:v>2452000</c:v>
                </c:pt>
                <c:pt idx="224">
                  <c:v>2527400</c:v>
                </c:pt>
                <c:pt idx="225">
                  <c:v>1828400</c:v>
                </c:pt>
                <c:pt idx="226">
                  <c:v>1797000</c:v>
                </c:pt>
                <c:pt idx="227">
                  <c:v>1625400</c:v>
                </c:pt>
                <c:pt idx="228">
                  <c:v>2087600</c:v>
                </c:pt>
                <c:pt idx="229">
                  <c:v>2226400</c:v>
                </c:pt>
                <c:pt idx="230">
                  <c:v>1809400</c:v>
                </c:pt>
                <c:pt idx="231">
                  <c:v>1419000</c:v>
                </c:pt>
                <c:pt idx="232">
                  <c:v>2562600</c:v>
                </c:pt>
                <c:pt idx="233">
                  <c:v>4410600</c:v>
                </c:pt>
                <c:pt idx="234">
                  <c:v>3980200</c:v>
                </c:pt>
                <c:pt idx="235">
                  <c:v>1913400</c:v>
                </c:pt>
                <c:pt idx="236">
                  <c:v>1592000</c:v>
                </c:pt>
                <c:pt idx="237">
                  <c:v>4890400</c:v>
                </c:pt>
                <c:pt idx="238">
                  <c:v>4347600</c:v>
                </c:pt>
                <c:pt idx="239">
                  <c:v>2660200</c:v>
                </c:pt>
                <c:pt idx="240">
                  <c:v>2131800</c:v>
                </c:pt>
                <c:pt idx="241">
                  <c:v>1177800</c:v>
                </c:pt>
                <c:pt idx="242">
                  <c:v>2568000</c:v>
                </c:pt>
                <c:pt idx="243">
                  <c:v>1156000</c:v>
                </c:pt>
                <c:pt idx="244">
                  <c:v>1320000</c:v>
                </c:pt>
                <c:pt idx="245">
                  <c:v>1585600</c:v>
                </c:pt>
                <c:pt idx="246">
                  <c:v>1499600</c:v>
                </c:pt>
                <c:pt idx="247">
                  <c:v>2310000</c:v>
                </c:pt>
                <c:pt idx="248">
                  <c:v>3650200</c:v>
                </c:pt>
                <c:pt idx="249">
                  <c:v>1169200</c:v>
                </c:pt>
                <c:pt idx="250">
                  <c:v>989200</c:v>
                </c:pt>
                <c:pt idx="251">
                  <c:v>1091200</c:v>
                </c:pt>
                <c:pt idx="252">
                  <c:v>1590200</c:v>
                </c:pt>
                <c:pt idx="253">
                  <c:v>902800</c:v>
                </c:pt>
                <c:pt idx="254">
                  <c:v>1208400</c:v>
                </c:pt>
                <c:pt idx="255">
                  <c:v>734400</c:v>
                </c:pt>
                <c:pt idx="256">
                  <c:v>2144600</c:v>
                </c:pt>
                <c:pt idx="257">
                  <c:v>1150200</c:v>
                </c:pt>
                <c:pt idx="258">
                  <c:v>2000200</c:v>
                </c:pt>
                <c:pt idx="259">
                  <c:v>1980400</c:v>
                </c:pt>
                <c:pt idx="260">
                  <c:v>1864400</c:v>
                </c:pt>
                <c:pt idx="261">
                  <c:v>2431200</c:v>
                </c:pt>
                <c:pt idx="262">
                  <c:v>4433800</c:v>
                </c:pt>
                <c:pt idx="263">
                  <c:v>2840600</c:v>
                </c:pt>
                <c:pt idx="264">
                  <c:v>2576600</c:v>
                </c:pt>
                <c:pt idx="265">
                  <c:v>6384000</c:v>
                </c:pt>
                <c:pt idx="266">
                  <c:v>4245200</c:v>
                </c:pt>
                <c:pt idx="267">
                  <c:v>3232600</c:v>
                </c:pt>
                <c:pt idx="268">
                  <c:v>2168400</c:v>
                </c:pt>
                <c:pt idx="269">
                  <c:v>2113600</c:v>
                </c:pt>
                <c:pt idx="270">
                  <c:v>2343200</c:v>
                </c:pt>
                <c:pt idx="271">
                  <c:v>1957000</c:v>
                </c:pt>
                <c:pt idx="272">
                  <c:v>2281600</c:v>
                </c:pt>
                <c:pt idx="273">
                  <c:v>1996600</c:v>
                </c:pt>
                <c:pt idx="274">
                  <c:v>1844800</c:v>
                </c:pt>
                <c:pt idx="275">
                  <c:v>1460400</c:v>
                </c:pt>
                <c:pt idx="276">
                  <c:v>2026200</c:v>
                </c:pt>
                <c:pt idx="277">
                  <c:v>2243800</c:v>
                </c:pt>
                <c:pt idx="278">
                  <c:v>1670200</c:v>
                </c:pt>
                <c:pt idx="279">
                  <c:v>1820400</c:v>
                </c:pt>
                <c:pt idx="280">
                  <c:v>1766400</c:v>
                </c:pt>
                <c:pt idx="281">
                  <c:v>2044800</c:v>
                </c:pt>
                <c:pt idx="282">
                  <c:v>3019400</c:v>
                </c:pt>
                <c:pt idx="283">
                  <c:v>2117000</c:v>
                </c:pt>
                <c:pt idx="284">
                  <c:v>2010000</c:v>
                </c:pt>
                <c:pt idx="285">
                  <c:v>1143800</c:v>
                </c:pt>
                <c:pt idx="286">
                  <c:v>1704800</c:v>
                </c:pt>
                <c:pt idx="287">
                  <c:v>1221400</c:v>
                </c:pt>
                <c:pt idx="288">
                  <c:v>676400</c:v>
                </c:pt>
                <c:pt idx="289">
                  <c:v>797000</c:v>
                </c:pt>
                <c:pt idx="290">
                  <c:v>1439200</c:v>
                </c:pt>
                <c:pt idx="291">
                  <c:v>2948800</c:v>
                </c:pt>
                <c:pt idx="292">
                  <c:v>3101000</c:v>
                </c:pt>
                <c:pt idx="293">
                  <c:v>1211200</c:v>
                </c:pt>
                <c:pt idx="294">
                  <c:v>2239600</c:v>
                </c:pt>
                <c:pt idx="295">
                  <c:v>1752600</c:v>
                </c:pt>
                <c:pt idx="296">
                  <c:v>3147800</c:v>
                </c:pt>
                <c:pt idx="297">
                  <c:v>999600</c:v>
                </c:pt>
                <c:pt idx="298">
                  <c:v>2652400</c:v>
                </c:pt>
                <c:pt idx="299">
                  <c:v>1265600</c:v>
                </c:pt>
                <c:pt idx="300">
                  <c:v>2652000</c:v>
                </c:pt>
                <c:pt idx="301">
                  <c:v>6742600</c:v>
                </c:pt>
                <c:pt idx="302">
                  <c:v>2868400</c:v>
                </c:pt>
                <c:pt idx="303">
                  <c:v>2422600</c:v>
                </c:pt>
                <c:pt idx="304">
                  <c:v>1768800</c:v>
                </c:pt>
                <c:pt idx="305">
                  <c:v>2530000</c:v>
                </c:pt>
                <c:pt idx="306">
                  <c:v>2232000</c:v>
                </c:pt>
                <c:pt idx="307">
                  <c:v>1576600</c:v>
                </c:pt>
                <c:pt idx="308">
                  <c:v>1566200</c:v>
                </c:pt>
                <c:pt idx="309">
                  <c:v>1156000</c:v>
                </c:pt>
                <c:pt idx="310">
                  <c:v>1762400</c:v>
                </c:pt>
                <c:pt idx="311">
                  <c:v>2026800</c:v>
                </c:pt>
                <c:pt idx="312">
                  <c:v>1828000</c:v>
                </c:pt>
                <c:pt idx="313">
                  <c:v>1952000</c:v>
                </c:pt>
                <c:pt idx="314">
                  <c:v>2392200</c:v>
                </c:pt>
                <c:pt idx="315">
                  <c:v>1962000</c:v>
                </c:pt>
                <c:pt idx="316">
                  <c:v>1902000</c:v>
                </c:pt>
                <c:pt idx="317">
                  <c:v>1781400</c:v>
                </c:pt>
                <c:pt idx="318">
                  <c:v>2538600</c:v>
                </c:pt>
                <c:pt idx="319">
                  <c:v>2313400</c:v>
                </c:pt>
                <c:pt idx="320">
                  <c:v>1547600</c:v>
                </c:pt>
                <c:pt idx="321">
                  <c:v>1404200</c:v>
                </c:pt>
                <c:pt idx="322">
                  <c:v>1171200</c:v>
                </c:pt>
                <c:pt idx="323">
                  <c:v>1240000</c:v>
                </c:pt>
                <c:pt idx="324">
                  <c:v>1466000</c:v>
                </c:pt>
                <c:pt idx="325">
                  <c:v>953600</c:v>
                </c:pt>
                <c:pt idx="326">
                  <c:v>1989800</c:v>
                </c:pt>
                <c:pt idx="327">
                  <c:v>2258200</c:v>
                </c:pt>
                <c:pt idx="328">
                  <c:v>2169600</c:v>
                </c:pt>
                <c:pt idx="329">
                  <c:v>1512400</c:v>
                </c:pt>
                <c:pt idx="330">
                  <c:v>931400</c:v>
                </c:pt>
                <c:pt idx="331">
                  <c:v>2464200</c:v>
                </c:pt>
                <c:pt idx="332">
                  <c:v>1637400</c:v>
                </c:pt>
                <c:pt idx="333">
                  <c:v>1060400</c:v>
                </c:pt>
                <c:pt idx="334">
                  <c:v>1135600</c:v>
                </c:pt>
                <c:pt idx="335">
                  <c:v>1615200</c:v>
                </c:pt>
                <c:pt idx="336">
                  <c:v>841400</c:v>
                </c:pt>
                <c:pt idx="337">
                  <c:v>1068600</c:v>
                </c:pt>
                <c:pt idx="338">
                  <c:v>1357000</c:v>
                </c:pt>
                <c:pt idx="339">
                  <c:v>2721600</c:v>
                </c:pt>
                <c:pt idx="340">
                  <c:v>3651200</c:v>
                </c:pt>
                <c:pt idx="341">
                  <c:v>2664800</c:v>
                </c:pt>
                <c:pt idx="342">
                  <c:v>3902800</c:v>
                </c:pt>
                <c:pt idx="343">
                  <c:v>2539200</c:v>
                </c:pt>
                <c:pt idx="344">
                  <c:v>3106800</c:v>
                </c:pt>
                <c:pt idx="345">
                  <c:v>2503600</c:v>
                </c:pt>
                <c:pt idx="346">
                  <c:v>1248000</c:v>
                </c:pt>
                <c:pt idx="347">
                  <c:v>2520000</c:v>
                </c:pt>
                <c:pt idx="348">
                  <c:v>1624600</c:v>
                </c:pt>
                <c:pt idx="349">
                  <c:v>2099800</c:v>
                </c:pt>
                <c:pt idx="350">
                  <c:v>2854200</c:v>
                </c:pt>
                <c:pt idx="351">
                  <c:v>1593800</c:v>
                </c:pt>
                <c:pt idx="352">
                  <c:v>5943200</c:v>
                </c:pt>
                <c:pt idx="353">
                  <c:v>2765200</c:v>
                </c:pt>
                <c:pt idx="354">
                  <c:v>2982400</c:v>
                </c:pt>
                <c:pt idx="355">
                  <c:v>4428600</c:v>
                </c:pt>
                <c:pt idx="356">
                  <c:v>4471800</c:v>
                </c:pt>
                <c:pt idx="357">
                  <c:v>2865200</c:v>
                </c:pt>
                <c:pt idx="358">
                  <c:v>4567200</c:v>
                </c:pt>
                <c:pt idx="359">
                  <c:v>3309600</c:v>
                </c:pt>
                <c:pt idx="360">
                  <c:v>3249400</c:v>
                </c:pt>
                <c:pt idx="361">
                  <c:v>2666200</c:v>
                </c:pt>
                <c:pt idx="362">
                  <c:v>2165200</c:v>
                </c:pt>
                <c:pt idx="363">
                  <c:v>2227400</c:v>
                </c:pt>
                <c:pt idx="364">
                  <c:v>2103400</c:v>
                </c:pt>
                <c:pt idx="365">
                  <c:v>1630800</c:v>
                </c:pt>
                <c:pt idx="366">
                  <c:v>1480600</c:v>
                </c:pt>
                <c:pt idx="367">
                  <c:v>1994800</c:v>
                </c:pt>
                <c:pt idx="368">
                  <c:v>1737400</c:v>
                </c:pt>
                <c:pt idx="369">
                  <c:v>1275800</c:v>
                </c:pt>
                <c:pt idx="370">
                  <c:v>1900600</c:v>
                </c:pt>
                <c:pt idx="371">
                  <c:v>1654000</c:v>
                </c:pt>
                <c:pt idx="372">
                  <c:v>2484600</c:v>
                </c:pt>
                <c:pt idx="373">
                  <c:v>3534400</c:v>
                </c:pt>
                <c:pt idx="374">
                  <c:v>2158400</c:v>
                </c:pt>
                <c:pt idx="375">
                  <c:v>2012000</c:v>
                </c:pt>
                <c:pt idx="376">
                  <c:v>4883000</c:v>
                </c:pt>
                <c:pt idx="377">
                  <c:v>2281600</c:v>
                </c:pt>
                <c:pt idx="378">
                  <c:v>1934800</c:v>
                </c:pt>
                <c:pt idx="379">
                  <c:v>1603400</c:v>
                </c:pt>
                <c:pt idx="380">
                  <c:v>2383200</c:v>
                </c:pt>
                <c:pt idx="381">
                  <c:v>1760800</c:v>
                </c:pt>
                <c:pt idx="382">
                  <c:v>1829800</c:v>
                </c:pt>
                <c:pt idx="383">
                  <c:v>1501800</c:v>
                </c:pt>
                <c:pt idx="384">
                  <c:v>1949800</c:v>
                </c:pt>
                <c:pt idx="385">
                  <c:v>1379400</c:v>
                </c:pt>
                <c:pt idx="386">
                  <c:v>2798200</c:v>
                </c:pt>
                <c:pt idx="387">
                  <c:v>2619400</c:v>
                </c:pt>
                <c:pt idx="388">
                  <c:v>2787800</c:v>
                </c:pt>
                <c:pt idx="389">
                  <c:v>2325600</c:v>
                </c:pt>
                <c:pt idx="390">
                  <c:v>2876600</c:v>
                </c:pt>
                <c:pt idx="391">
                  <c:v>2119400</c:v>
                </c:pt>
                <c:pt idx="392">
                  <c:v>25345400</c:v>
                </c:pt>
                <c:pt idx="393">
                  <c:v>13925800</c:v>
                </c:pt>
                <c:pt idx="394">
                  <c:v>22496800</c:v>
                </c:pt>
                <c:pt idx="395">
                  <c:v>4972600</c:v>
                </c:pt>
                <c:pt idx="396">
                  <c:v>3108200</c:v>
                </c:pt>
                <c:pt idx="397">
                  <c:v>1277000</c:v>
                </c:pt>
                <c:pt idx="398">
                  <c:v>1311400</c:v>
                </c:pt>
                <c:pt idx="399">
                  <c:v>1574200</c:v>
                </c:pt>
                <c:pt idx="400">
                  <c:v>2721600</c:v>
                </c:pt>
                <c:pt idx="401">
                  <c:v>2955600</c:v>
                </c:pt>
                <c:pt idx="402">
                  <c:v>2084200</c:v>
                </c:pt>
                <c:pt idx="403">
                  <c:v>714800</c:v>
                </c:pt>
                <c:pt idx="404">
                  <c:v>967400</c:v>
                </c:pt>
                <c:pt idx="405">
                  <c:v>2900800</c:v>
                </c:pt>
                <c:pt idx="406">
                  <c:v>2921600</c:v>
                </c:pt>
                <c:pt idx="407">
                  <c:v>2424000</c:v>
                </c:pt>
                <c:pt idx="408">
                  <c:v>3266400</c:v>
                </c:pt>
                <c:pt idx="409">
                  <c:v>3327000</c:v>
                </c:pt>
                <c:pt idx="410">
                  <c:v>2288400</c:v>
                </c:pt>
                <c:pt idx="411">
                  <c:v>6014600</c:v>
                </c:pt>
                <c:pt idx="412">
                  <c:v>7749000</c:v>
                </c:pt>
                <c:pt idx="413">
                  <c:v>4229600</c:v>
                </c:pt>
                <c:pt idx="414">
                  <c:v>1409600</c:v>
                </c:pt>
                <c:pt idx="415">
                  <c:v>2845000</c:v>
                </c:pt>
                <c:pt idx="416">
                  <c:v>2648600</c:v>
                </c:pt>
                <c:pt idx="417">
                  <c:v>3193600</c:v>
                </c:pt>
                <c:pt idx="418">
                  <c:v>2702800</c:v>
                </c:pt>
                <c:pt idx="419">
                  <c:v>3115400</c:v>
                </c:pt>
                <c:pt idx="420">
                  <c:v>3075200</c:v>
                </c:pt>
                <c:pt idx="421">
                  <c:v>3240600</c:v>
                </c:pt>
                <c:pt idx="422">
                  <c:v>4104800</c:v>
                </c:pt>
                <c:pt idx="423">
                  <c:v>1774600</c:v>
                </c:pt>
                <c:pt idx="424">
                  <c:v>1942600</c:v>
                </c:pt>
                <c:pt idx="425">
                  <c:v>1432800</c:v>
                </c:pt>
                <c:pt idx="426">
                  <c:v>2386000</c:v>
                </c:pt>
                <c:pt idx="427">
                  <c:v>1643200</c:v>
                </c:pt>
                <c:pt idx="428">
                  <c:v>2546000</c:v>
                </c:pt>
                <c:pt idx="429">
                  <c:v>2023600</c:v>
                </c:pt>
                <c:pt idx="430">
                  <c:v>2609800</c:v>
                </c:pt>
                <c:pt idx="431">
                  <c:v>3145200</c:v>
                </c:pt>
                <c:pt idx="432">
                  <c:v>1878400</c:v>
                </c:pt>
                <c:pt idx="433">
                  <c:v>2485600</c:v>
                </c:pt>
                <c:pt idx="434">
                  <c:v>2168200</c:v>
                </c:pt>
                <c:pt idx="435">
                  <c:v>1557800</c:v>
                </c:pt>
                <c:pt idx="436">
                  <c:v>1497400</c:v>
                </c:pt>
                <c:pt idx="437">
                  <c:v>938200</c:v>
                </c:pt>
                <c:pt idx="438">
                  <c:v>1035400</c:v>
                </c:pt>
                <c:pt idx="439">
                  <c:v>1212400</c:v>
                </c:pt>
                <c:pt idx="440">
                  <c:v>668200</c:v>
                </c:pt>
                <c:pt idx="441">
                  <c:v>1454200</c:v>
                </c:pt>
                <c:pt idx="442">
                  <c:v>22969200</c:v>
                </c:pt>
                <c:pt idx="443">
                  <c:v>17275400</c:v>
                </c:pt>
                <c:pt idx="444">
                  <c:v>5596600</c:v>
                </c:pt>
                <c:pt idx="445">
                  <c:v>3015600</c:v>
                </c:pt>
                <c:pt idx="446">
                  <c:v>5297200</c:v>
                </c:pt>
                <c:pt idx="447">
                  <c:v>1030800</c:v>
                </c:pt>
                <c:pt idx="448">
                  <c:v>3110400</c:v>
                </c:pt>
                <c:pt idx="449">
                  <c:v>2077600</c:v>
                </c:pt>
                <c:pt idx="450">
                  <c:v>2545200</c:v>
                </c:pt>
                <c:pt idx="451">
                  <c:v>1555200</c:v>
                </c:pt>
                <c:pt idx="452">
                  <c:v>3374400</c:v>
                </c:pt>
                <c:pt idx="453">
                  <c:v>2248000</c:v>
                </c:pt>
                <c:pt idx="454">
                  <c:v>1971600</c:v>
                </c:pt>
                <c:pt idx="455">
                  <c:v>3901400</c:v>
                </c:pt>
                <c:pt idx="456">
                  <c:v>2029800</c:v>
                </c:pt>
                <c:pt idx="457">
                  <c:v>6704200</c:v>
                </c:pt>
                <c:pt idx="458">
                  <c:v>2304400</c:v>
                </c:pt>
                <c:pt idx="459">
                  <c:v>2037000</c:v>
                </c:pt>
                <c:pt idx="460">
                  <c:v>3258800</c:v>
                </c:pt>
                <c:pt idx="461">
                  <c:v>2655800</c:v>
                </c:pt>
                <c:pt idx="462">
                  <c:v>12208600</c:v>
                </c:pt>
                <c:pt idx="463">
                  <c:v>3164200</c:v>
                </c:pt>
                <c:pt idx="464">
                  <c:v>5325000</c:v>
                </c:pt>
                <c:pt idx="465">
                  <c:v>5738600</c:v>
                </c:pt>
                <c:pt idx="466">
                  <c:v>3588400</c:v>
                </c:pt>
                <c:pt idx="467">
                  <c:v>3065400</c:v>
                </c:pt>
                <c:pt idx="468">
                  <c:v>1170400</c:v>
                </c:pt>
                <c:pt idx="469">
                  <c:v>2441200</c:v>
                </c:pt>
                <c:pt idx="470">
                  <c:v>1734200</c:v>
                </c:pt>
                <c:pt idx="471">
                  <c:v>845600</c:v>
                </c:pt>
                <c:pt idx="472">
                  <c:v>2433600</c:v>
                </c:pt>
                <c:pt idx="473">
                  <c:v>3693400</c:v>
                </c:pt>
                <c:pt idx="474">
                  <c:v>1412400</c:v>
                </c:pt>
                <c:pt idx="475">
                  <c:v>1651600</c:v>
                </c:pt>
                <c:pt idx="476">
                  <c:v>1963200</c:v>
                </c:pt>
                <c:pt idx="477">
                  <c:v>2975000</c:v>
                </c:pt>
                <c:pt idx="478">
                  <c:v>1789200</c:v>
                </c:pt>
                <c:pt idx="479">
                  <c:v>2250400</c:v>
                </c:pt>
                <c:pt idx="480">
                  <c:v>2094000</c:v>
                </c:pt>
                <c:pt idx="481">
                  <c:v>1732800</c:v>
                </c:pt>
                <c:pt idx="482">
                  <c:v>1515400</c:v>
                </c:pt>
                <c:pt idx="483">
                  <c:v>1251600</c:v>
                </c:pt>
                <c:pt idx="484">
                  <c:v>1655600</c:v>
                </c:pt>
                <c:pt idx="485">
                  <c:v>1661800</c:v>
                </c:pt>
                <c:pt idx="486">
                  <c:v>1929800</c:v>
                </c:pt>
                <c:pt idx="487">
                  <c:v>2228000</c:v>
                </c:pt>
                <c:pt idx="488">
                  <c:v>2491000</c:v>
                </c:pt>
                <c:pt idx="489">
                  <c:v>7450800</c:v>
                </c:pt>
                <c:pt idx="490">
                  <c:v>4861000</c:v>
                </c:pt>
                <c:pt idx="491">
                  <c:v>1426600</c:v>
                </c:pt>
                <c:pt idx="492">
                  <c:v>2409200</c:v>
                </c:pt>
                <c:pt idx="493">
                  <c:v>2455800</c:v>
                </c:pt>
                <c:pt idx="494">
                  <c:v>1445400</c:v>
                </c:pt>
                <c:pt idx="495">
                  <c:v>1173200</c:v>
                </c:pt>
                <c:pt idx="496">
                  <c:v>1092800</c:v>
                </c:pt>
                <c:pt idx="497">
                  <c:v>1315200</c:v>
                </c:pt>
                <c:pt idx="498">
                  <c:v>3183200</c:v>
                </c:pt>
                <c:pt idx="499">
                  <c:v>1406800</c:v>
                </c:pt>
                <c:pt idx="500">
                  <c:v>1133600</c:v>
                </c:pt>
                <c:pt idx="501">
                  <c:v>755600</c:v>
                </c:pt>
                <c:pt idx="502">
                  <c:v>2549600</c:v>
                </c:pt>
                <c:pt idx="503">
                  <c:v>1678000</c:v>
                </c:pt>
                <c:pt idx="504">
                  <c:v>1843400</c:v>
                </c:pt>
                <c:pt idx="505">
                  <c:v>2954400</c:v>
                </c:pt>
                <c:pt idx="506">
                  <c:v>3478800</c:v>
                </c:pt>
                <c:pt idx="507">
                  <c:v>2082800</c:v>
                </c:pt>
                <c:pt idx="508">
                  <c:v>1519000</c:v>
                </c:pt>
                <c:pt idx="509">
                  <c:v>1383400</c:v>
                </c:pt>
                <c:pt idx="510">
                  <c:v>2844400</c:v>
                </c:pt>
                <c:pt idx="511">
                  <c:v>1136600</c:v>
                </c:pt>
                <c:pt idx="512">
                  <c:v>5400800</c:v>
                </c:pt>
                <c:pt idx="513">
                  <c:v>5447200</c:v>
                </c:pt>
                <c:pt idx="514">
                  <c:v>2256000</c:v>
                </c:pt>
                <c:pt idx="515">
                  <c:v>1385800</c:v>
                </c:pt>
                <c:pt idx="516">
                  <c:v>786800</c:v>
                </c:pt>
                <c:pt idx="517">
                  <c:v>1368600</c:v>
                </c:pt>
                <c:pt idx="518">
                  <c:v>1205200</c:v>
                </c:pt>
                <c:pt idx="519">
                  <c:v>2373000</c:v>
                </c:pt>
                <c:pt idx="520">
                  <c:v>1328600</c:v>
                </c:pt>
                <c:pt idx="521">
                  <c:v>1859200</c:v>
                </c:pt>
                <c:pt idx="522">
                  <c:v>1232200</c:v>
                </c:pt>
                <c:pt idx="523">
                  <c:v>977600</c:v>
                </c:pt>
                <c:pt idx="524">
                  <c:v>1725800</c:v>
                </c:pt>
                <c:pt idx="525">
                  <c:v>1316200</c:v>
                </c:pt>
                <c:pt idx="526">
                  <c:v>1871200</c:v>
                </c:pt>
                <c:pt idx="527">
                  <c:v>4308000</c:v>
                </c:pt>
                <c:pt idx="528">
                  <c:v>3295800</c:v>
                </c:pt>
                <c:pt idx="529">
                  <c:v>1461200</c:v>
                </c:pt>
                <c:pt idx="530">
                  <c:v>2535200</c:v>
                </c:pt>
                <c:pt idx="531">
                  <c:v>3079200</c:v>
                </c:pt>
                <c:pt idx="532">
                  <c:v>1438000</c:v>
                </c:pt>
                <c:pt idx="533">
                  <c:v>1949200</c:v>
                </c:pt>
                <c:pt idx="534">
                  <c:v>1621800</c:v>
                </c:pt>
                <c:pt idx="535">
                  <c:v>2685400</c:v>
                </c:pt>
                <c:pt idx="536">
                  <c:v>1425400</c:v>
                </c:pt>
                <c:pt idx="537">
                  <c:v>1064400</c:v>
                </c:pt>
                <c:pt idx="538">
                  <c:v>924000</c:v>
                </c:pt>
                <c:pt idx="539">
                  <c:v>1613200</c:v>
                </c:pt>
                <c:pt idx="540">
                  <c:v>1168000</c:v>
                </c:pt>
                <c:pt idx="541">
                  <c:v>2916200</c:v>
                </c:pt>
                <c:pt idx="542">
                  <c:v>2456400</c:v>
                </c:pt>
                <c:pt idx="543">
                  <c:v>4913800</c:v>
                </c:pt>
                <c:pt idx="544">
                  <c:v>3495800</c:v>
                </c:pt>
                <c:pt idx="545">
                  <c:v>1807600</c:v>
                </c:pt>
                <c:pt idx="546">
                  <c:v>1325400</c:v>
                </c:pt>
                <c:pt idx="547">
                  <c:v>2003400</c:v>
                </c:pt>
                <c:pt idx="548">
                  <c:v>1134600</c:v>
                </c:pt>
                <c:pt idx="549">
                  <c:v>860200</c:v>
                </c:pt>
                <c:pt idx="550">
                  <c:v>1556000</c:v>
                </c:pt>
                <c:pt idx="551">
                  <c:v>1406800</c:v>
                </c:pt>
                <c:pt idx="552">
                  <c:v>2568400</c:v>
                </c:pt>
                <c:pt idx="553">
                  <c:v>2677200</c:v>
                </c:pt>
                <c:pt idx="554">
                  <c:v>2694800</c:v>
                </c:pt>
                <c:pt idx="555">
                  <c:v>1946000</c:v>
                </c:pt>
                <c:pt idx="556">
                  <c:v>1791400</c:v>
                </c:pt>
                <c:pt idx="557">
                  <c:v>2094600</c:v>
                </c:pt>
                <c:pt idx="558">
                  <c:v>1720400</c:v>
                </c:pt>
                <c:pt idx="559">
                  <c:v>2421000</c:v>
                </c:pt>
                <c:pt idx="560">
                  <c:v>3019000</c:v>
                </c:pt>
                <c:pt idx="561">
                  <c:v>2305200</c:v>
                </c:pt>
                <c:pt idx="562">
                  <c:v>1283000</c:v>
                </c:pt>
                <c:pt idx="563">
                  <c:v>1916800</c:v>
                </c:pt>
                <c:pt idx="564">
                  <c:v>1766800</c:v>
                </c:pt>
                <c:pt idx="565">
                  <c:v>1938400</c:v>
                </c:pt>
                <c:pt idx="566">
                  <c:v>1979200</c:v>
                </c:pt>
                <c:pt idx="567">
                  <c:v>1974200</c:v>
                </c:pt>
                <c:pt idx="568">
                  <c:v>1331600</c:v>
                </c:pt>
                <c:pt idx="569">
                  <c:v>959600</c:v>
                </c:pt>
                <c:pt idx="570">
                  <c:v>1838800</c:v>
                </c:pt>
                <c:pt idx="571">
                  <c:v>791200</c:v>
                </c:pt>
                <c:pt idx="572">
                  <c:v>986000</c:v>
                </c:pt>
                <c:pt idx="573">
                  <c:v>487200</c:v>
                </c:pt>
                <c:pt idx="574">
                  <c:v>1466800</c:v>
                </c:pt>
                <c:pt idx="575">
                  <c:v>869400</c:v>
                </c:pt>
                <c:pt idx="576">
                  <c:v>1026400</c:v>
                </c:pt>
                <c:pt idx="577">
                  <c:v>773800</c:v>
                </c:pt>
                <c:pt idx="578">
                  <c:v>1157600</c:v>
                </c:pt>
                <c:pt idx="579">
                  <c:v>504800</c:v>
                </c:pt>
                <c:pt idx="580">
                  <c:v>1034800</c:v>
                </c:pt>
                <c:pt idx="581">
                  <c:v>2041200</c:v>
                </c:pt>
                <c:pt idx="582">
                  <c:v>888000</c:v>
                </c:pt>
                <c:pt idx="583">
                  <c:v>1792800</c:v>
                </c:pt>
                <c:pt idx="584">
                  <c:v>1230400</c:v>
                </c:pt>
                <c:pt idx="585">
                  <c:v>992600</c:v>
                </c:pt>
                <c:pt idx="586">
                  <c:v>2304400</c:v>
                </c:pt>
                <c:pt idx="587">
                  <c:v>1910600</c:v>
                </c:pt>
                <c:pt idx="588">
                  <c:v>1749400</c:v>
                </c:pt>
                <c:pt idx="589">
                  <c:v>1415600</c:v>
                </c:pt>
                <c:pt idx="590">
                  <c:v>2004600</c:v>
                </c:pt>
                <c:pt idx="591">
                  <c:v>1348200</c:v>
                </c:pt>
                <c:pt idx="592">
                  <c:v>775600</c:v>
                </c:pt>
                <c:pt idx="593">
                  <c:v>1198600</c:v>
                </c:pt>
                <c:pt idx="594">
                  <c:v>1251200</c:v>
                </c:pt>
                <c:pt idx="595">
                  <c:v>1375200</c:v>
                </c:pt>
                <c:pt idx="596">
                  <c:v>939800</c:v>
                </c:pt>
                <c:pt idx="597">
                  <c:v>826600</c:v>
                </c:pt>
                <c:pt idx="598">
                  <c:v>908200</c:v>
                </c:pt>
                <c:pt idx="599">
                  <c:v>1047200</c:v>
                </c:pt>
                <c:pt idx="600">
                  <c:v>2939800</c:v>
                </c:pt>
                <c:pt idx="601">
                  <c:v>1023000</c:v>
                </c:pt>
                <c:pt idx="602">
                  <c:v>1389800</c:v>
                </c:pt>
                <c:pt idx="603">
                  <c:v>686600</c:v>
                </c:pt>
                <c:pt idx="604">
                  <c:v>622400</c:v>
                </c:pt>
                <c:pt idx="605">
                  <c:v>1884800</c:v>
                </c:pt>
                <c:pt idx="606">
                  <c:v>862600</c:v>
                </c:pt>
                <c:pt idx="607">
                  <c:v>751000</c:v>
                </c:pt>
                <c:pt idx="608">
                  <c:v>2497200</c:v>
                </c:pt>
                <c:pt idx="609">
                  <c:v>1353400</c:v>
                </c:pt>
                <c:pt idx="610">
                  <c:v>3065000</c:v>
                </c:pt>
                <c:pt idx="611">
                  <c:v>1468800</c:v>
                </c:pt>
                <c:pt idx="612">
                  <c:v>1973200</c:v>
                </c:pt>
                <c:pt idx="613">
                  <c:v>2618000</c:v>
                </c:pt>
                <c:pt idx="614">
                  <c:v>5575800</c:v>
                </c:pt>
                <c:pt idx="615">
                  <c:v>5582600</c:v>
                </c:pt>
                <c:pt idx="616">
                  <c:v>5553400</c:v>
                </c:pt>
                <c:pt idx="617">
                  <c:v>2348000</c:v>
                </c:pt>
                <c:pt idx="618">
                  <c:v>1202000</c:v>
                </c:pt>
                <c:pt idx="619">
                  <c:v>1850400</c:v>
                </c:pt>
                <c:pt idx="620">
                  <c:v>2231200</c:v>
                </c:pt>
                <c:pt idx="621">
                  <c:v>1565400</c:v>
                </c:pt>
                <c:pt idx="622">
                  <c:v>2057600</c:v>
                </c:pt>
                <c:pt idx="623">
                  <c:v>1876200</c:v>
                </c:pt>
                <c:pt idx="624">
                  <c:v>1050200</c:v>
                </c:pt>
                <c:pt idx="625">
                  <c:v>956400</c:v>
                </c:pt>
                <c:pt idx="626">
                  <c:v>984800</c:v>
                </c:pt>
                <c:pt idx="627">
                  <c:v>1169800</c:v>
                </c:pt>
                <c:pt idx="628">
                  <c:v>2086600</c:v>
                </c:pt>
                <c:pt idx="629">
                  <c:v>1494800</c:v>
                </c:pt>
                <c:pt idx="630">
                  <c:v>1766800</c:v>
                </c:pt>
                <c:pt idx="631">
                  <c:v>2402400</c:v>
                </c:pt>
                <c:pt idx="632">
                  <c:v>1736800</c:v>
                </c:pt>
                <c:pt idx="633">
                  <c:v>1358800</c:v>
                </c:pt>
                <c:pt idx="634">
                  <c:v>1732400</c:v>
                </c:pt>
                <c:pt idx="635">
                  <c:v>2332800</c:v>
                </c:pt>
                <c:pt idx="636">
                  <c:v>2470200</c:v>
                </c:pt>
                <c:pt idx="637">
                  <c:v>1295800</c:v>
                </c:pt>
                <c:pt idx="638">
                  <c:v>1272400</c:v>
                </c:pt>
                <c:pt idx="639">
                  <c:v>1071000</c:v>
                </c:pt>
                <c:pt idx="640">
                  <c:v>2436000</c:v>
                </c:pt>
                <c:pt idx="641">
                  <c:v>3175600</c:v>
                </c:pt>
                <c:pt idx="642">
                  <c:v>2105200</c:v>
                </c:pt>
                <c:pt idx="643">
                  <c:v>1535400</c:v>
                </c:pt>
                <c:pt idx="644">
                  <c:v>1558400</c:v>
                </c:pt>
                <c:pt idx="645">
                  <c:v>1217600</c:v>
                </c:pt>
                <c:pt idx="646">
                  <c:v>1006000</c:v>
                </c:pt>
                <c:pt idx="647">
                  <c:v>1081000</c:v>
                </c:pt>
                <c:pt idx="648">
                  <c:v>1120200</c:v>
                </c:pt>
                <c:pt idx="649">
                  <c:v>1398800</c:v>
                </c:pt>
                <c:pt idx="650">
                  <c:v>1123200</c:v>
                </c:pt>
                <c:pt idx="651">
                  <c:v>1063200</c:v>
                </c:pt>
                <c:pt idx="652">
                  <c:v>2192000</c:v>
                </c:pt>
                <c:pt idx="653">
                  <c:v>1448200</c:v>
                </c:pt>
                <c:pt idx="654">
                  <c:v>1356000</c:v>
                </c:pt>
                <c:pt idx="655">
                  <c:v>608200</c:v>
                </c:pt>
                <c:pt idx="656">
                  <c:v>1039400</c:v>
                </c:pt>
                <c:pt idx="657">
                  <c:v>1294600</c:v>
                </c:pt>
                <c:pt idx="658">
                  <c:v>2059400</c:v>
                </c:pt>
                <c:pt idx="659">
                  <c:v>2120200</c:v>
                </c:pt>
                <c:pt idx="660">
                  <c:v>3056800</c:v>
                </c:pt>
                <c:pt idx="661">
                  <c:v>1047200</c:v>
                </c:pt>
                <c:pt idx="662">
                  <c:v>1359200</c:v>
                </c:pt>
                <c:pt idx="663">
                  <c:v>2424600</c:v>
                </c:pt>
                <c:pt idx="664">
                  <c:v>3182600</c:v>
                </c:pt>
                <c:pt idx="665">
                  <c:v>1917000</c:v>
                </c:pt>
                <c:pt idx="666">
                  <c:v>725200</c:v>
                </c:pt>
                <c:pt idx="667">
                  <c:v>1351800</c:v>
                </c:pt>
                <c:pt idx="668">
                  <c:v>2894800</c:v>
                </c:pt>
                <c:pt idx="669">
                  <c:v>1388200</c:v>
                </c:pt>
                <c:pt idx="670">
                  <c:v>2490600</c:v>
                </c:pt>
                <c:pt idx="671">
                  <c:v>1804600</c:v>
                </c:pt>
                <c:pt idx="672">
                  <c:v>3738600</c:v>
                </c:pt>
                <c:pt idx="673">
                  <c:v>1646800</c:v>
                </c:pt>
                <c:pt idx="674">
                  <c:v>2322800</c:v>
                </c:pt>
                <c:pt idx="675">
                  <c:v>1604800</c:v>
                </c:pt>
                <c:pt idx="676">
                  <c:v>1607400</c:v>
                </c:pt>
                <c:pt idx="677">
                  <c:v>1457000</c:v>
                </c:pt>
                <c:pt idx="678">
                  <c:v>1153200</c:v>
                </c:pt>
                <c:pt idx="679">
                  <c:v>3731200</c:v>
                </c:pt>
                <c:pt idx="680">
                  <c:v>1887200</c:v>
                </c:pt>
                <c:pt idx="681">
                  <c:v>1954200</c:v>
                </c:pt>
                <c:pt idx="682">
                  <c:v>2065800</c:v>
                </c:pt>
                <c:pt idx="683">
                  <c:v>1493600</c:v>
                </c:pt>
                <c:pt idx="684">
                  <c:v>1892400</c:v>
                </c:pt>
                <c:pt idx="685">
                  <c:v>1449600</c:v>
                </c:pt>
                <c:pt idx="686">
                  <c:v>2255800</c:v>
                </c:pt>
                <c:pt idx="687">
                  <c:v>931400</c:v>
                </c:pt>
                <c:pt idx="688">
                  <c:v>2853000</c:v>
                </c:pt>
                <c:pt idx="689">
                  <c:v>4360000</c:v>
                </c:pt>
                <c:pt idx="690">
                  <c:v>3700000</c:v>
                </c:pt>
                <c:pt idx="691">
                  <c:v>1772600</c:v>
                </c:pt>
                <c:pt idx="692">
                  <c:v>1317000</c:v>
                </c:pt>
                <c:pt idx="693">
                  <c:v>2264200</c:v>
                </c:pt>
                <c:pt idx="694">
                  <c:v>2470200</c:v>
                </c:pt>
                <c:pt idx="695">
                  <c:v>5482000</c:v>
                </c:pt>
                <c:pt idx="696">
                  <c:v>3500400</c:v>
                </c:pt>
                <c:pt idx="697">
                  <c:v>1958200</c:v>
                </c:pt>
                <c:pt idx="698">
                  <c:v>3048400</c:v>
                </c:pt>
                <c:pt idx="699">
                  <c:v>947200</c:v>
                </c:pt>
                <c:pt idx="700">
                  <c:v>1899200</c:v>
                </c:pt>
                <c:pt idx="701">
                  <c:v>1575200</c:v>
                </c:pt>
                <c:pt idx="702">
                  <c:v>1307200</c:v>
                </c:pt>
                <c:pt idx="703">
                  <c:v>1386800</c:v>
                </c:pt>
                <c:pt idx="704">
                  <c:v>1417200</c:v>
                </c:pt>
                <c:pt idx="705">
                  <c:v>1425400</c:v>
                </c:pt>
                <c:pt idx="706">
                  <c:v>1634400</c:v>
                </c:pt>
                <c:pt idx="707">
                  <c:v>594400</c:v>
                </c:pt>
                <c:pt idx="708">
                  <c:v>1784800</c:v>
                </c:pt>
                <c:pt idx="709">
                  <c:v>2032200</c:v>
                </c:pt>
                <c:pt idx="710">
                  <c:v>1738600</c:v>
                </c:pt>
                <c:pt idx="711">
                  <c:v>2494800</c:v>
                </c:pt>
                <c:pt idx="712">
                  <c:v>1364800</c:v>
                </c:pt>
                <c:pt idx="713">
                  <c:v>1472600</c:v>
                </c:pt>
                <c:pt idx="714">
                  <c:v>3148000</c:v>
                </c:pt>
                <c:pt idx="715">
                  <c:v>4853000</c:v>
                </c:pt>
                <c:pt idx="716">
                  <c:v>1527000</c:v>
                </c:pt>
                <c:pt idx="717">
                  <c:v>1750000</c:v>
                </c:pt>
                <c:pt idx="718">
                  <c:v>876000</c:v>
                </c:pt>
                <c:pt idx="719">
                  <c:v>878200</c:v>
                </c:pt>
                <c:pt idx="720">
                  <c:v>1116200</c:v>
                </c:pt>
                <c:pt idx="721">
                  <c:v>1036000</c:v>
                </c:pt>
                <c:pt idx="722">
                  <c:v>1602400</c:v>
                </c:pt>
                <c:pt idx="723">
                  <c:v>827200</c:v>
                </c:pt>
                <c:pt idx="724">
                  <c:v>2869000</c:v>
                </c:pt>
                <c:pt idx="725">
                  <c:v>4161800</c:v>
                </c:pt>
                <c:pt idx="726">
                  <c:v>1111000</c:v>
                </c:pt>
                <c:pt idx="727">
                  <c:v>2068400</c:v>
                </c:pt>
                <c:pt idx="728">
                  <c:v>3221800</c:v>
                </c:pt>
                <c:pt idx="729">
                  <c:v>1596600</c:v>
                </c:pt>
                <c:pt idx="730">
                  <c:v>1316200</c:v>
                </c:pt>
                <c:pt idx="731">
                  <c:v>1663400</c:v>
                </c:pt>
                <c:pt idx="732">
                  <c:v>1256200</c:v>
                </c:pt>
                <c:pt idx="733">
                  <c:v>1143000</c:v>
                </c:pt>
                <c:pt idx="734">
                  <c:v>7156800</c:v>
                </c:pt>
                <c:pt idx="735">
                  <c:v>3580600</c:v>
                </c:pt>
                <c:pt idx="736">
                  <c:v>2161000</c:v>
                </c:pt>
                <c:pt idx="737">
                  <c:v>1538400</c:v>
                </c:pt>
                <c:pt idx="738">
                  <c:v>3675400</c:v>
                </c:pt>
                <c:pt idx="739">
                  <c:v>1880400</c:v>
                </c:pt>
                <c:pt idx="740">
                  <c:v>846200</c:v>
                </c:pt>
                <c:pt idx="741">
                  <c:v>1163400</c:v>
                </c:pt>
                <c:pt idx="742">
                  <c:v>933400</c:v>
                </c:pt>
                <c:pt idx="743">
                  <c:v>1218000</c:v>
                </c:pt>
                <c:pt idx="744">
                  <c:v>1313400</c:v>
                </c:pt>
                <c:pt idx="745">
                  <c:v>8313400</c:v>
                </c:pt>
                <c:pt idx="746">
                  <c:v>1373200</c:v>
                </c:pt>
                <c:pt idx="747">
                  <c:v>1376800</c:v>
                </c:pt>
                <c:pt idx="748">
                  <c:v>1297200</c:v>
                </c:pt>
                <c:pt idx="749">
                  <c:v>2969000</c:v>
                </c:pt>
                <c:pt idx="750">
                  <c:v>1336400</c:v>
                </c:pt>
                <c:pt idx="751">
                  <c:v>790600</c:v>
                </c:pt>
                <c:pt idx="752">
                  <c:v>1341800</c:v>
                </c:pt>
                <c:pt idx="753">
                  <c:v>3669400</c:v>
                </c:pt>
                <c:pt idx="754">
                  <c:v>1136600</c:v>
                </c:pt>
                <c:pt idx="755">
                  <c:v>2222000</c:v>
                </c:pt>
                <c:pt idx="756">
                  <c:v>1450600</c:v>
                </c:pt>
                <c:pt idx="757">
                  <c:v>1954400</c:v>
                </c:pt>
                <c:pt idx="758">
                  <c:v>1320600</c:v>
                </c:pt>
                <c:pt idx="759">
                  <c:v>1198200</c:v>
                </c:pt>
                <c:pt idx="760">
                  <c:v>989000</c:v>
                </c:pt>
                <c:pt idx="761">
                  <c:v>1063800</c:v>
                </c:pt>
                <c:pt idx="762">
                  <c:v>938200</c:v>
                </c:pt>
                <c:pt idx="763">
                  <c:v>853200</c:v>
                </c:pt>
                <c:pt idx="764">
                  <c:v>1007600</c:v>
                </c:pt>
                <c:pt idx="765">
                  <c:v>1629200</c:v>
                </c:pt>
                <c:pt idx="766">
                  <c:v>1009200</c:v>
                </c:pt>
                <c:pt idx="767">
                  <c:v>1076800</c:v>
                </c:pt>
                <c:pt idx="768">
                  <c:v>2254800</c:v>
                </c:pt>
                <c:pt idx="769">
                  <c:v>3096400</c:v>
                </c:pt>
                <c:pt idx="770">
                  <c:v>1808600</c:v>
                </c:pt>
                <c:pt idx="771">
                  <c:v>7466000</c:v>
                </c:pt>
                <c:pt idx="772">
                  <c:v>3427200</c:v>
                </c:pt>
                <c:pt idx="773">
                  <c:v>3646000</c:v>
                </c:pt>
                <c:pt idx="774">
                  <c:v>1986000</c:v>
                </c:pt>
                <c:pt idx="775">
                  <c:v>1721400</c:v>
                </c:pt>
                <c:pt idx="776">
                  <c:v>1865800</c:v>
                </c:pt>
                <c:pt idx="777">
                  <c:v>1297000</c:v>
                </c:pt>
                <c:pt idx="778">
                  <c:v>2001600</c:v>
                </c:pt>
                <c:pt idx="779">
                  <c:v>1847800</c:v>
                </c:pt>
                <c:pt idx="780">
                  <c:v>2692000</c:v>
                </c:pt>
                <c:pt idx="781">
                  <c:v>13190000</c:v>
                </c:pt>
                <c:pt idx="782">
                  <c:v>3189200</c:v>
                </c:pt>
                <c:pt idx="783">
                  <c:v>1363600</c:v>
                </c:pt>
                <c:pt idx="784">
                  <c:v>2629000</c:v>
                </c:pt>
                <c:pt idx="785">
                  <c:v>1589600</c:v>
                </c:pt>
                <c:pt idx="786">
                  <c:v>1633800</c:v>
                </c:pt>
                <c:pt idx="787">
                  <c:v>1219000</c:v>
                </c:pt>
                <c:pt idx="788">
                  <c:v>2220200</c:v>
                </c:pt>
                <c:pt idx="789">
                  <c:v>1370200</c:v>
                </c:pt>
                <c:pt idx="790">
                  <c:v>1964800</c:v>
                </c:pt>
                <c:pt idx="791">
                  <c:v>957200</c:v>
                </c:pt>
                <c:pt idx="792">
                  <c:v>1069200</c:v>
                </c:pt>
                <c:pt idx="793">
                  <c:v>740400</c:v>
                </c:pt>
                <c:pt idx="794">
                  <c:v>832000</c:v>
                </c:pt>
                <c:pt idx="795">
                  <c:v>1157400</c:v>
                </c:pt>
                <c:pt idx="796">
                  <c:v>2440400</c:v>
                </c:pt>
                <c:pt idx="797">
                  <c:v>2655200</c:v>
                </c:pt>
                <c:pt idx="798">
                  <c:v>2412400</c:v>
                </c:pt>
                <c:pt idx="799">
                  <c:v>2672400</c:v>
                </c:pt>
                <c:pt idx="800">
                  <c:v>1321600</c:v>
                </c:pt>
                <c:pt idx="801">
                  <c:v>2562800</c:v>
                </c:pt>
                <c:pt idx="802">
                  <c:v>2442400</c:v>
                </c:pt>
                <c:pt idx="803">
                  <c:v>6647800</c:v>
                </c:pt>
                <c:pt idx="804">
                  <c:v>3035600</c:v>
                </c:pt>
                <c:pt idx="805">
                  <c:v>3971800</c:v>
                </c:pt>
                <c:pt idx="806">
                  <c:v>3246400</c:v>
                </c:pt>
                <c:pt idx="807">
                  <c:v>1184000</c:v>
                </c:pt>
                <c:pt idx="808">
                  <c:v>3458800</c:v>
                </c:pt>
                <c:pt idx="809">
                  <c:v>3576000</c:v>
                </c:pt>
                <c:pt idx="810">
                  <c:v>1526200</c:v>
                </c:pt>
                <c:pt idx="811">
                  <c:v>1058800</c:v>
                </c:pt>
                <c:pt idx="812">
                  <c:v>1024600</c:v>
                </c:pt>
                <c:pt idx="813">
                  <c:v>3909800</c:v>
                </c:pt>
                <c:pt idx="814">
                  <c:v>2721600</c:v>
                </c:pt>
                <c:pt idx="815">
                  <c:v>2031800</c:v>
                </c:pt>
                <c:pt idx="816">
                  <c:v>2294600</c:v>
                </c:pt>
                <c:pt idx="817">
                  <c:v>2534400</c:v>
                </c:pt>
                <c:pt idx="818">
                  <c:v>1764400</c:v>
                </c:pt>
                <c:pt idx="819">
                  <c:v>4716400</c:v>
                </c:pt>
                <c:pt idx="820">
                  <c:v>2925400</c:v>
                </c:pt>
                <c:pt idx="821">
                  <c:v>1932800</c:v>
                </c:pt>
                <c:pt idx="822">
                  <c:v>2162400</c:v>
                </c:pt>
                <c:pt idx="823">
                  <c:v>1983600</c:v>
                </c:pt>
                <c:pt idx="824">
                  <c:v>1661600</c:v>
                </c:pt>
                <c:pt idx="825">
                  <c:v>1413200</c:v>
                </c:pt>
                <c:pt idx="826">
                  <c:v>1471200</c:v>
                </c:pt>
                <c:pt idx="827">
                  <c:v>1302800</c:v>
                </c:pt>
                <c:pt idx="828">
                  <c:v>1540600</c:v>
                </c:pt>
                <c:pt idx="829">
                  <c:v>1606200</c:v>
                </c:pt>
                <c:pt idx="830">
                  <c:v>1418200</c:v>
                </c:pt>
                <c:pt idx="831">
                  <c:v>1694800</c:v>
                </c:pt>
                <c:pt idx="832">
                  <c:v>5645600</c:v>
                </c:pt>
                <c:pt idx="833">
                  <c:v>2334400</c:v>
                </c:pt>
                <c:pt idx="834">
                  <c:v>1762800</c:v>
                </c:pt>
                <c:pt idx="835">
                  <c:v>2448200</c:v>
                </c:pt>
                <c:pt idx="836">
                  <c:v>3565800</c:v>
                </c:pt>
                <c:pt idx="837">
                  <c:v>3240600</c:v>
                </c:pt>
                <c:pt idx="838">
                  <c:v>1648200</c:v>
                </c:pt>
                <c:pt idx="839">
                  <c:v>4390000</c:v>
                </c:pt>
                <c:pt idx="840">
                  <c:v>4672000</c:v>
                </c:pt>
                <c:pt idx="841">
                  <c:v>2290000</c:v>
                </c:pt>
                <c:pt idx="842">
                  <c:v>2228600</c:v>
                </c:pt>
                <c:pt idx="843">
                  <c:v>1979400</c:v>
                </c:pt>
                <c:pt idx="844">
                  <c:v>1215600</c:v>
                </c:pt>
                <c:pt idx="845">
                  <c:v>2023000</c:v>
                </c:pt>
                <c:pt idx="846">
                  <c:v>1908600</c:v>
                </c:pt>
                <c:pt idx="847">
                  <c:v>4020200</c:v>
                </c:pt>
                <c:pt idx="848">
                  <c:v>3201800</c:v>
                </c:pt>
                <c:pt idx="849">
                  <c:v>1475200</c:v>
                </c:pt>
                <c:pt idx="850">
                  <c:v>2980200</c:v>
                </c:pt>
                <c:pt idx="851">
                  <c:v>2436000</c:v>
                </c:pt>
                <c:pt idx="852">
                  <c:v>2622000</c:v>
                </c:pt>
                <c:pt idx="853">
                  <c:v>2316200</c:v>
                </c:pt>
                <c:pt idx="854">
                  <c:v>1558800</c:v>
                </c:pt>
                <c:pt idx="855">
                  <c:v>2505600</c:v>
                </c:pt>
                <c:pt idx="856">
                  <c:v>1953600</c:v>
                </c:pt>
                <c:pt idx="857">
                  <c:v>1542800</c:v>
                </c:pt>
                <c:pt idx="858">
                  <c:v>1759800</c:v>
                </c:pt>
                <c:pt idx="859">
                  <c:v>1078800</c:v>
                </c:pt>
                <c:pt idx="860">
                  <c:v>2223000</c:v>
                </c:pt>
                <c:pt idx="861">
                  <c:v>1015400</c:v>
                </c:pt>
                <c:pt idx="862">
                  <c:v>1688600</c:v>
                </c:pt>
                <c:pt idx="863">
                  <c:v>3524400</c:v>
                </c:pt>
                <c:pt idx="864">
                  <c:v>2547000</c:v>
                </c:pt>
                <c:pt idx="865">
                  <c:v>2055600</c:v>
                </c:pt>
                <c:pt idx="866">
                  <c:v>5095600</c:v>
                </c:pt>
                <c:pt idx="867">
                  <c:v>2192800</c:v>
                </c:pt>
                <c:pt idx="868">
                  <c:v>1711000</c:v>
                </c:pt>
                <c:pt idx="869">
                  <c:v>4653200</c:v>
                </c:pt>
                <c:pt idx="870">
                  <c:v>2407200</c:v>
                </c:pt>
                <c:pt idx="871">
                  <c:v>1980000</c:v>
                </c:pt>
                <c:pt idx="872">
                  <c:v>1675400</c:v>
                </c:pt>
                <c:pt idx="873">
                  <c:v>1709000</c:v>
                </c:pt>
                <c:pt idx="874">
                  <c:v>3503200</c:v>
                </c:pt>
                <c:pt idx="875">
                  <c:v>3383800</c:v>
                </c:pt>
                <c:pt idx="876">
                  <c:v>1503400</c:v>
                </c:pt>
                <c:pt idx="877">
                  <c:v>1399000</c:v>
                </c:pt>
                <c:pt idx="878">
                  <c:v>1893600</c:v>
                </c:pt>
                <c:pt idx="879">
                  <c:v>2033400</c:v>
                </c:pt>
                <c:pt idx="880">
                  <c:v>1716200</c:v>
                </c:pt>
                <c:pt idx="881">
                  <c:v>1429400</c:v>
                </c:pt>
                <c:pt idx="882">
                  <c:v>1833200</c:v>
                </c:pt>
                <c:pt idx="883">
                  <c:v>1937000</c:v>
                </c:pt>
                <c:pt idx="884">
                  <c:v>1564600</c:v>
                </c:pt>
                <c:pt idx="885">
                  <c:v>806000</c:v>
                </c:pt>
                <c:pt idx="886">
                  <c:v>1522800</c:v>
                </c:pt>
                <c:pt idx="887">
                  <c:v>1302200</c:v>
                </c:pt>
                <c:pt idx="888">
                  <c:v>1468000</c:v>
                </c:pt>
                <c:pt idx="889">
                  <c:v>3014800</c:v>
                </c:pt>
                <c:pt idx="890">
                  <c:v>2451200</c:v>
                </c:pt>
                <c:pt idx="891">
                  <c:v>3198000</c:v>
                </c:pt>
                <c:pt idx="892">
                  <c:v>1269000</c:v>
                </c:pt>
                <c:pt idx="893">
                  <c:v>1746000</c:v>
                </c:pt>
                <c:pt idx="894">
                  <c:v>1497800</c:v>
                </c:pt>
                <c:pt idx="895">
                  <c:v>2590200</c:v>
                </c:pt>
                <c:pt idx="896">
                  <c:v>5965800</c:v>
                </c:pt>
                <c:pt idx="897">
                  <c:v>3624400</c:v>
                </c:pt>
                <c:pt idx="898">
                  <c:v>2811000</c:v>
                </c:pt>
                <c:pt idx="899">
                  <c:v>1523800</c:v>
                </c:pt>
                <c:pt idx="900">
                  <c:v>1139200</c:v>
                </c:pt>
                <c:pt idx="901">
                  <c:v>3200000</c:v>
                </c:pt>
                <c:pt idx="902">
                  <c:v>1209800</c:v>
                </c:pt>
                <c:pt idx="903">
                  <c:v>1627000</c:v>
                </c:pt>
                <c:pt idx="904">
                  <c:v>2000200</c:v>
                </c:pt>
                <c:pt idx="905">
                  <c:v>1465000</c:v>
                </c:pt>
                <c:pt idx="906">
                  <c:v>1932400</c:v>
                </c:pt>
                <c:pt idx="907">
                  <c:v>1247600</c:v>
                </c:pt>
                <c:pt idx="908">
                  <c:v>2447200</c:v>
                </c:pt>
                <c:pt idx="909">
                  <c:v>1862200</c:v>
                </c:pt>
                <c:pt idx="910">
                  <c:v>1217800</c:v>
                </c:pt>
                <c:pt idx="911">
                  <c:v>1967800</c:v>
                </c:pt>
                <c:pt idx="912">
                  <c:v>1463400</c:v>
                </c:pt>
                <c:pt idx="913">
                  <c:v>878600</c:v>
                </c:pt>
                <c:pt idx="914">
                  <c:v>998000</c:v>
                </c:pt>
                <c:pt idx="915">
                  <c:v>2042000</c:v>
                </c:pt>
                <c:pt idx="916">
                  <c:v>2346600</c:v>
                </c:pt>
                <c:pt idx="917">
                  <c:v>1732600</c:v>
                </c:pt>
                <c:pt idx="918">
                  <c:v>1270600</c:v>
                </c:pt>
                <c:pt idx="919">
                  <c:v>1013800</c:v>
                </c:pt>
                <c:pt idx="920">
                  <c:v>1262400</c:v>
                </c:pt>
                <c:pt idx="921">
                  <c:v>1510400</c:v>
                </c:pt>
                <c:pt idx="922">
                  <c:v>938600</c:v>
                </c:pt>
                <c:pt idx="923">
                  <c:v>1121400</c:v>
                </c:pt>
                <c:pt idx="924">
                  <c:v>1578800</c:v>
                </c:pt>
                <c:pt idx="925">
                  <c:v>5093000</c:v>
                </c:pt>
                <c:pt idx="926">
                  <c:v>4162200</c:v>
                </c:pt>
                <c:pt idx="927">
                  <c:v>4438800</c:v>
                </c:pt>
                <c:pt idx="928">
                  <c:v>2599800</c:v>
                </c:pt>
                <c:pt idx="929">
                  <c:v>2540800</c:v>
                </c:pt>
                <c:pt idx="930">
                  <c:v>10899000</c:v>
                </c:pt>
                <c:pt idx="931">
                  <c:v>6864200</c:v>
                </c:pt>
                <c:pt idx="932">
                  <c:v>6156000</c:v>
                </c:pt>
                <c:pt idx="933">
                  <c:v>4941000</c:v>
                </c:pt>
                <c:pt idx="934">
                  <c:v>2772400</c:v>
                </c:pt>
                <c:pt idx="935">
                  <c:v>2377000</c:v>
                </c:pt>
                <c:pt idx="936">
                  <c:v>1589200</c:v>
                </c:pt>
                <c:pt idx="937">
                  <c:v>2119000</c:v>
                </c:pt>
                <c:pt idx="938">
                  <c:v>3984600</c:v>
                </c:pt>
                <c:pt idx="939">
                  <c:v>6325800</c:v>
                </c:pt>
                <c:pt idx="940">
                  <c:v>5859600</c:v>
                </c:pt>
                <c:pt idx="941">
                  <c:v>3214200</c:v>
                </c:pt>
                <c:pt idx="942">
                  <c:v>2943200</c:v>
                </c:pt>
                <c:pt idx="943">
                  <c:v>2368800</c:v>
                </c:pt>
                <c:pt idx="944">
                  <c:v>3128200</c:v>
                </c:pt>
                <c:pt idx="945">
                  <c:v>1420800</c:v>
                </c:pt>
                <c:pt idx="946">
                  <c:v>3328000</c:v>
                </c:pt>
                <c:pt idx="947">
                  <c:v>4151400</c:v>
                </c:pt>
                <c:pt idx="948">
                  <c:v>2683400</c:v>
                </c:pt>
                <c:pt idx="949">
                  <c:v>2100800</c:v>
                </c:pt>
                <c:pt idx="950">
                  <c:v>1142800</c:v>
                </c:pt>
                <c:pt idx="951">
                  <c:v>3145400</c:v>
                </c:pt>
                <c:pt idx="952">
                  <c:v>4959600</c:v>
                </c:pt>
                <c:pt idx="953">
                  <c:v>4554800</c:v>
                </c:pt>
                <c:pt idx="954">
                  <c:v>2625200</c:v>
                </c:pt>
                <c:pt idx="955">
                  <c:v>3341600</c:v>
                </c:pt>
                <c:pt idx="956">
                  <c:v>2711400</c:v>
                </c:pt>
                <c:pt idx="957">
                  <c:v>3046400</c:v>
                </c:pt>
                <c:pt idx="958">
                  <c:v>2497000</c:v>
                </c:pt>
                <c:pt idx="959">
                  <c:v>2994600</c:v>
                </c:pt>
                <c:pt idx="960">
                  <c:v>1114600</c:v>
                </c:pt>
                <c:pt idx="961">
                  <c:v>2065600</c:v>
                </c:pt>
                <c:pt idx="962">
                  <c:v>2268200</c:v>
                </c:pt>
                <c:pt idx="963">
                  <c:v>3998000</c:v>
                </c:pt>
                <c:pt idx="964">
                  <c:v>4117600</c:v>
                </c:pt>
                <c:pt idx="965">
                  <c:v>4173200</c:v>
                </c:pt>
                <c:pt idx="966">
                  <c:v>3858600</c:v>
                </c:pt>
                <c:pt idx="967">
                  <c:v>12468400</c:v>
                </c:pt>
                <c:pt idx="968">
                  <c:v>4204000</c:v>
                </c:pt>
                <c:pt idx="969">
                  <c:v>1486800</c:v>
                </c:pt>
                <c:pt idx="970">
                  <c:v>1851000</c:v>
                </c:pt>
                <c:pt idx="971">
                  <c:v>802400</c:v>
                </c:pt>
                <c:pt idx="972">
                  <c:v>2297400</c:v>
                </c:pt>
                <c:pt idx="973">
                  <c:v>1554000</c:v>
                </c:pt>
                <c:pt idx="974">
                  <c:v>874400</c:v>
                </c:pt>
                <c:pt idx="975">
                  <c:v>7827600</c:v>
                </c:pt>
                <c:pt idx="976">
                  <c:v>6740400</c:v>
                </c:pt>
                <c:pt idx="977">
                  <c:v>2271600</c:v>
                </c:pt>
                <c:pt idx="978">
                  <c:v>2452600</c:v>
                </c:pt>
                <c:pt idx="979">
                  <c:v>2292600</c:v>
                </c:pt>
                <c:pt idx="980">
                  <c:v>1500800</c:v>
                </c:pt>
                <c:pt idx="981">
                  <c:v>1666600</c:v>
                </c:pt>
                <c:pt idx="982">
                  <c:v>3194600</c:v>
                </c:pt>
                <c:pt idx="983">
                  <c:v>2180800</c:v>
                </c:pt>
                <c:pt idx="984">
                  <c:v>2854000</c:v>
                </c:pt>
                <c:pt idx="985">
                  <c:v>2143600</c:v>
                </c:pt>
                <c:pt idx="986">
                  <c:v>2217000</c:v>
                </c:pt>
                <c:pt idx="987">
                  <c:v>3462400</c:v>
                </c:pt>
                <c:pt idx="988">
                  <c:v>1400400</c:v>
                </c:pt>
                <c:pt idx="989">
                  <c:v>1380600</c:v>
                </c:pt>
                <c:pt idx="990">
                  <c:v>2067400</c:v>
                </c:pt>
                <c:pt idx="991">
                  <c:v>4720200</c:v>
                </c:pt>
                <c:pt idx="992">
                  <c:v>2518600</c:v>
                </c:pt>
                <c:pt idx="993">
                  <c:v>1903000</c:v>
                </c:pt>
                <c:pt idx="994">
                  <c:v>2027600</c:v>
                </c:pt>
                <c:pt idx="995">
                  <c:v>3966000</c:v>
                </c:pt>
                <c:pt idx="996">
                  <c:v>2202000</c:v>
                </c:pt>
                <c:pt idx="997">
                  <c:v>3164600</c:v>
                </c:pt>
                <c:pt idx="998">
                  <c:v>3182400</c:v>
                </c:pt>
                <c:pt idx="999">
                  <c:v>3224800</c:v>
                </c:pt>
                <c:pt idx="1000">
                  <c:v>1354200</c:v>
                </c:pt>
                <c:pt idx="1001">
                  <c:v>2328000</c:v>
                </c:pt>
                <c:pt idx="1002">
                  <c:v>1474800</c:v>
                </c:pt>
                <c:pt idx="1003">
                  <c:v>2450400</c:v>
                </c:pt>
                <c:pt idx="1004">
                  <c:v>1519000</c:v>
                </c:pt>
                <c:pt idx="1005">
                  <c:v>781000</c:v>
                </c:pt>
                <c:pt idx="1006">
                  <c:v>2415400</c:v>
                </c:pt>
                <c:pt idx="1007">
                  <c:v>1438400</c:v>
                </c:pt>
                <c:pt idx="1008">
                  <c:v>1491000</c:v>
                </c:pt>
                <c:pt idx="1009">
                  <c:v>1619200</c:v>
                </c:pt>
                <c:pt idx="1010">
                  <c:v>2210400</c:v>
                </c:pt>
                <c:pt idx="1011">
                  <c:v>1274800</c:v>
                </c:pt>
                <c:pt idx="1012">
                  <c:v>2248600</c:v>
                </c:pt>
                <c:pt idx="1013">
                  <c:v>2671000</c:v>
                </c:pt>
                <c:pt idx="1014">
                  <c:v>2448800</c:v>
                </c:pt>
                <c:pt idx="1015">
                  <c:v>2521800</c:v>
                </c:pt>
                <c:pt idx="1016">
                  <c:v>1771600</c:v>
                </c:pt>
                <c:pt idx="1017">
                  <c:v>1635800</c:v>
                </c:pt>
                <c:pt idx="1018">
                  <c:v>2615000</c:v>
                </c:pt>
                <c:pt idx="1019">
                  <c:v>1738600</c:v>
                </c:pt>
                <c:pt idx="1020">
                  <c:v>3733400</c:v>
                </c:pt>
                <c:pt idx="1021">
                  <c:v>2366000</c:v>
                </c:pt>
                <c:pt idx="1022">
                  <c:v>1449600</c:v>
                </c:pt>
                <c:pt idx="1023">
                  <c:v>2686600</c:v>
                </c:pt>
                <c:pt idx="1024">
                  <c:v>1396800</c:v>
                </c:pt>
                <c:pt idx="1025">
                  <c:v>2772000</c:v>
                </c:pt>
                <c:pt idx="1026">
                  <c:v>5963800</c:v>
                </c:pt>
                <c:pt idx="1027">
                  <c:v>3281000</c:v>
                </c:pt>
                <c:pt idx="1028">
                  <c:v>2726400</c:v>
                </c:pt>
                <c:pt idx="1029">
                  <c:v>3792400</c:v>
                </c:pt>
                <c:pt idx="1030">
                  <c:v>3341800</c:v>
                </c:pt>
                <c:pt idx="1031">
                  <c:v>3058000</c:v>
                </c:pt>
                <c:pt idx="1032">
                  <c:v>2909400</c:v>
                </c:pt>
                <c:pt idx="1033">
                  <c:v>4114200</c:v>
                </c:pt>
                <c:pt idx="1034">
                  <c:v>1576400</c:v>
                </c:pt>
                <c:pt idx="1035">
                  <c:v>2174800</c:v>
                </c:pt>
                <c:pt idx="1036">
                  <c:v>2395800</c:v>
                </c:pt>
                <c:pt idx="1037">
                  <c:v>3924200</c:v>
                </c:pt>
                <c:pt idx="1038">
                  <c:v>1857000</c:v>
                </c:pt>
                <c:pt idx="1039">
                  <c:v>801600</c:v>
                </c:pt>
                <c:pt idx="1040">
                  <c:v>743200</c:v>
                </c:pt>
                <c:pt idx="1041">
                  <c:v>3472600</c:v>
                </c:pt>
                <c:pt idx="1042">
                  <c:v>4909400</c:v>
                </c:pt>
                <c:pt idx="1043">
                  <c:v>1928000</c:v>
                </c:pt>
                <c:pt idx="1044">
                  <c:v>3109800</c:v>
                </c:pt>
                <c:pt idx="1045">
                  <c:v>2456800</c:v>
                </c:pt>
                <c:pt idx="1046">
                  <c:v>1757200</c:v>
                </c:pt>
                <c:pt idx="1047">
                  <c:v>2803000</c:v>
                </c:pt>
                <c:pt idx="1048">
                  <c:v>3104400</c:v>
                </c:pt>
                <c:pt idx="1049">
                  <c:v>2850200</c:v>
                </c:pt>
                <c:pt idx="1050">
                  <c:v>6476600</c:v>
                </c:pt>
                <c:pt idx="1051">
                  <c:v>5248600</c:v>
                </c:pt>
                <c:pt idx="1052">
                  <c:v>2153000</c:v>
                </c:pt>
                <c:pt idx="1053">
                  <c:v>2133200</c:v>
                </c:pt>
                <c:pt idx="1054">
                  <c:v>2152000</c:v>
                </c:pt>
                <c:pt idx="1055">
                  <c:v>2967000</c:v>
                </c:pt>
                <c:pt idx="1056">
                  <c:v>2352600</c:v>
                </c:pt>
                <c:pt idx="1057">
                  <c:v>3130000</c:v>
                </c:pt>
                <c:pt idx="1058">
                  <c:v>4110200</c:v>
                </c:pt>
                <c:pt idx="1059">
                  <c:v>2821400</c:v>
                </c:pt>
                <c:pt idx="1060">
                  <c:v>2049200</c:v>
                </c:pt>
                <c:pt idx="1061">
                  <c:v>1522400</c:v>
                </c:pt>
                <c:pt idx="1062">
                  <c:v>1590200</c:v>
                </c:pt>
                <c:pt idx="1063">
                  <c:v>4607200</c:v>
                </c:pt>
                <c:pt idx="1064">
                  <c:v>1165200</c:v>
                </c:pt>
                <c:pt idx="1065">
                  <c:v>1719600</c:v>
                </c:pt>
                <c:pt idx="1066">
                  <c:v>2713800</c:v>
                </c:pt>
                <c:pt idx="1067">
                  <c:v>1145800</c:v>
                </c:pt>
                <c:pt idx="1068">
                  <c:v>2179400</c:v>
                </c:pt>
                <c:pt idx="1069">
                  <c:v>1515400</c:v>
                </c:pt>
                <c:pt idx="1070">
                  <c:v>1616200</c:v>
                </c:pt>
                <c:pt idx="1071">
                  <c:v>2599000</c:v>
                </c:pt>
                <c:pt idx="1072">
                  <c:v>1129600</c:v>
                </c:pt>
                <c:pt idx="1073">
                  <c:v>2065600</c:v>
                </c:pt>
                <c:pt idx="1074">
                  <c:v>1400400</c:v>
                </c:pt>
                <c:pt idx="1075">
                  <c:v>2252400</c:v>
                </c:pt>
                <c:pt idx="1076">
                  <c:v>1339400</c:v>
                </c:pt>
                <c:pt idx="1077">
                  <c:v>3854400</c:v>
                </c:pt>
                <c:pt idx="1078">
                  <c:v>1530000</c:v>
                </c:pt>
                <c:pt idx="1079">
                  <c:v>2144800</c:v>
                </c:pt>
                <c:pt idx="1080">
                  <c:v>2139800</c:v>
                </c:pt>
                <c:pt idx="1081">
                  <c:v>1932800</c:v>
                </c:pt>
                <c:pt idx="1082">
                  <c:v>3160400</c:v>
                </c:pt>
                <c:pt idx="1083">
                  <c:v>4180600</c:v>
                </c:pt>
                <c:pt idx="1084">
                  <c:v>2134600</c:v>
                </c:pt>
                <c:pt idx="1085">
                  <c:v>2997400</c:v>
                </c:pt>
                <c:pt idx="1086">
                  <c:v>3843400</c:v>
                </c:pt>
                <c:pt idx="1087">
                  <c:v>2951200</c:v>
                </c:pt>
                <c:pt idx="1088">
                  <c:v>1810600</c:v>
                </c:pt>
                <c:pt idx="1089">
                  <c:v>1398800</c:v>
                </c:pt>
                <c:pt idx="1090">
                  <c:v>1730600</c:v>
                </c:pt>
                <c:pt idx="1091">
                  <c:v>1948000</c:v>
                </c:pt>
                <c:pt idx="1092">
                  <c:v>2240400</c:v>
                </c:pt>
                <c:pt idx="1093">
                  <c:v>3049600</c:v>
                </c:pt>
                <c:pt idx="1094">
                  <c:v>2233200</c:v>
                </c:pt>
                <c:pt idx="1095">
                  <c:v>2758400</c:v>
                </c:pt>
                <c:pt idx="1096">
                  <c:v>5113800</c:v>
                </c:pt>
                <c:pt idx="1097">
                  <c:v>2760400</c:v>
                </c:pt>
                <c:pt idx="1098">
                  <c:v>2069200</c:v>
                </c:pt>
                <c:pt idx="1099">
                  <c:v>1718400</c:v>
                </c:pt>
                <c:pt idx="1100">
                  <c:v>922200</c:v>
                </c:pt>
                <c:pt idx="1101">
                  <c:v>1339000</c:v>
                </c:pt>
                <c:pt idx="1102">
                  <c:v>859400</c:v>
                </c:pt>
                <c:pt idx="1103">
                  <c:v>1197600</c:v>
                </c:pt>
                <c:pt idx="1104">
                  <c:v>2019600</c:v>
                </c:pt>
                <c:pt idx="1105">
                  <c:v>2722600</c:v>
                </c:pt>
                <c:pt idx="1106">
                  <c:v>2677600</c:v>
                </c:pt>
                <c:pt idx="1107">
                  <c:v>1981400</c:v>
                </c:pt>
                <c:pt idx="1108">
                  <c:v>1807600</c:v>
                </c:pt>
                <c:pt idx="1109">
                  <c:v>1679200</c:v>
                </c:pt>
                <c:pt idx="1110">
                  <c:v>3320000</c:v>
                </c:pt>
                <c:pt idx="1111">
                  <c:v>1738400</c:v>
                </c:pt>
                <c:pt idx="1112">
                  <c:v>1607400</c:v>
                </c:pt>
                <c:pt idx="1113">
                  <c:v>1488000</c:v>
                </c:pt>
                <c:pt idx="1114">
                  <c:v>2799400</c:v>
                </c:pt>
                <c:pt idx="1115">
                  <c:v>1949600</c:v>
                </c:pt>
                <c:pt idx="1116">
                  <c:v>5422000</c:v>
                </c:pt>
                <c:pt idx="1117">
                  <c:v>3275000</c:v>
                </c:pt>
                <c:pt idx="1118">
                  <c:v>3274000</c:v>
                </c:pt>
                <c:pt idx="1119">
                  <c:v>1983200</c:v>
                </c:pt>
                <c:pt idx="1120">
                  <c:v>2237800</c:v>
                </c:pt>
                <c:pt idx="1121">
                  <c:v>1383800</c:v>
                </c:pt>
                <c:pt idx="1122">
                  <c:v>2169200</c:v>
                </c:pt>
                <c:pt idx="1123">
                  <c:v>1955000</c:v>
                </c:pt>
                <c:pt idx="1124">
                  <c:v>2694400</c:v>
                </c:pt>
                <c:pt idx="1125">
                  <c:v>3062800</c:v>
                </c:pt>
                <c:pt idx="1126">
                  <c:v>11724800</c:v>
                </c:pt>
                <c:pt idx="1127">
                  <c:v>5240400</c:v>
                </c:pt>
                <c:pt idx="1128">
                  <c:v>2286200</c:v>
                </c:pt>
                <c:pt idx="1129">
                  <c:v>1672800</c:v>
                </c:pt>
                <c:pt idx="1130">
                  <c:v>3991600</c:v>
                </c:pt>
                <c:pt idx="1131">
                  <c:v>3587200</c:v>
                </c:pt>
                <c:pt idx="1132">
                  <c:v>3352000</c:v>
                </c:pt>
                <c:pt idx="1133">
                  <c:v>2010000</c:v>
                </c:pt>
                <c:pt idx="1134">
                  <c:v>2287800</c:v>
                </c:pt>
                <c:pt idx="1135">
                  <c:v>3439600</c:v>
                </c:pt>
                <c:pt idx="1136">
                  <c:v>1985800</c:v>
                </c:pt>
                <c:pt idx="1137">
                  <c:v>1940400</c:v>
                </c:pt>
                <c:pt idx="1138">
                  <c:v>1805800</c:v>
                </c:pt>
                <c:pt idx="1139">
                  <c:v>1575200</c:v>
                </c:pt>
                <c:pt idx="1140">
                  <c:v>2061800</c:v>
                </c:pt>
                <c:pt idx="1141">
                  <c:v>951600</c:v>
                </c:pt>
                <c:pt idx="1142">
                  <c:v>2324800</c:v>
                </c:pt>
                <c:pt idx="1143">
                  <c:v>3175600</c:v>
                </c:pt>
                <c:pt idx="1144">
                  <c:v>1512800</c:v>
                </c:pt>
                <c:pt idx="1145">
                  <c:v>1277200</c:v>
                </c:pt>
                <c:pt idx="1146">
                  <c:v>1794600</c:v>
                </c:pt>
                <c:pt idx="1147">
                  <c:v>982200</c:v>
                </c:pt>
                <c:pt idx="1148">
                  <c:v>1631000</c:v>
                </c:pt>
                <c:pt idx="1149">
                  <c:v>1754600</c:v>
                </c:pt>
                <c:pt idx="1150">
                  <c:v>4008800</c:v>
                </c:pt>
                <c:pt idx="1151">
                  <c:v>4952200</c:v>
                </c:pt>
                <c:pt idx="1152">
                  <c:v>929800</c:v>
                </c:pt>
                <c:pt idx="1153">
                  <c:v>1901000</c:v>
                </c:pt>
                <c:pt idx="1154">
                  <c:v>1962200</c:v>
                </c:pt>
                <c:pt idx="1155">
                  <c:v>1037000</c:v>
                </c:pt>
                <c:pt idx="1156">
                  <c:v>1377600</c:v>
                </c:pt>
                <c:pt idx="1157">
                  <c:v>906000</c:v>
                </c:pt>
                <c:pt idx="1158">
                  <c:v>841200</c:v>
                </c:pt>
                <c:pt idx="1159">
                  <c:v>2110800</c:v>
                </c:pt>
                <c:pt idx="1160">
                  <c:v>1152200</c:v>
                </c:pt>
                <c:pt idx="1161">
                  <c:v>2177400</c:v>
                </c:pt>
                <c:pt idx="1162">
                  <c:v>1437400</c:v>
                </c:pt>
                <c:pt idx="1163">
                  <c:v>1725400</c:v>
                </c:pt>
                <c:pt idx="1164">
                  <c:v>1185800</c:v>
                </c:pt>
                <c:pt idx="1165">
                  <c:v>1968600</c:v>
                </c:pt>
                <c:pt idx="1166">
                  <c:v>1044600</c:v>
                </c:pt>
                <c:pt idx="1167">
                  <c:v>660000</c:v>
                </c:pt>
                <c:pt idx="1168">
                  <c:v>1844200</c:v>
                </c:pt>
                <c:pt idx="1169">
                  <c:v>1648600</c:v>
                </c:pt>
                <c:pt idx="1170">
                  <c:v>2295200</c:v>
                </c:pt>
                <c:pt idx="1171">
                  <c:v>1532600</c:v>
                </c:pt>
                <c:pt idx="1172">
                  <c:v>1226800</c:v>
                </c:pt>
                <c:pt idx="1173">
                  <c:v>1094200</c:v>
                </c:pt>
                <c:pt idx="1174">
                  <c:v>1865800</c:v>
                </c:pt>
                <c:pt idx="1175">
                  <c:v>5357800</c:v>
                </c:pt>
                <c:pt idx="1176">
                  <c:v>8324000</c:v>
                </c:pt>
                <c:pt idx="1177">
                  <c:v>3304600</c:v>
                </c:pt>
                <c:pt idx="1178">
                  <c:v>3112800</c:v>
                </c:pt>
                <c:pt idx="1179">
                  <c:v>5949400</c:v>
                </c:pt>
                <c:pt idx="1180">
                  <c:v>3846600</c:v>
                </c:pt>
                <c:pt idx="1181">
                  <c:v>1661000</c:v>
                </c:pt>
                <c:pt idx="1182">
                  <c:v>1534000</c:v>
                </c:pt>
                <c:pt idx="1183">
                  <c:v>999600</c:v>
                </c:pt>
                <c:pt idx="1184">
                  <c:v>1418000</c:v>
                </c:pt>
                <c:pt idx="1185">
                  <c:v>2243800</c:v>
                </c:pt>
                <c:pt idx="1186">
                  <c:v>1551800</c:v>
                </c:pt>
                <c:pt idx="1187">
                  <c:v>1443600</c:v>
                </c:pt>
                <c:pt idx="1188">
                  <c:v>1020000</c:v>
                </c:pt>
                <c:pt idx="1189">
                  <c:v>2111600</c:v>
                </c:pt>
                <c:pt idx="1190">
                  <c:v>2419600</c:v>
                </c:pt>
                <c:pt idx="1191">
                  <c:v>2986000</c:v>
                </c:pt>
                <c:pt idx="1192">
                  <c:v>2271600</c:v>
                </c:pt>
                <c:pt idx="1193">
                  <c:v>5566400</c:v>
                </c:pt>
                <c:pt idx="1194">
                  <c:v>1781400</c:v>
                </c:pt>
                <c:pt idx="1195">
                  <c:v>1823400</c:v>
                </c:pt>
                <c:pt idx="1196">
                  <c:v>1412800</c:v>
                </c:pt>
                <c:pt idx="1197">
                  <c:v>1510000</c:v>
                </c:pt>
                <c:pt idx="1198">
                  <c:v>2504000</c:v>
                </c:pt>
                <c:pt idx="1199">
                  <c:v>1503400</c:v>
                </c:pt>
                <c:pt idx="1200">
                  <c:v>6701000</c:v>
                </c:pt>
                <c:pt idx="1201">
                  <c:v>3472200</c:v>
                </c:pt>
                <c:pt idx="1202">
                  <c:v>3205600</c:v>
                </c:pt>
                <c:pt idx="1203">
                  <c:v>3064000</c:v>
                </c:pt>
                <c:pt idx="1204">
                  <c:v>1818600</c:v>
                </c:pt>
                <c:pt idx="1205">
                  <c:v>1764000</c:v>
                </c:pt>
                <c:pt idx="1206">
                  <c:v>1887200</c:v>
                </c:pt>
                <c:pt idx="1207">
                  <c:v>2021400</c:v>
                </c:pt>
                <c:pt idx="1208">
                  <c:v>1473600</c:v>
                </c:pt>
                <c:pt idx="1209">
                  <c:v>1435800</c:v>
                </c:pt>
                <c:pt idx="1210">
                  <c:v>1994800</c:v>
                </c:pt>
                <c:pt idx="1211">
                  <c:v>2979800</c:v>
                </c:pt>
                <c:pt idx="1212">
                  <c:v>2713000</c:v>
                </c:pt>
                <c:pt idx="1213">
                  <c:v>2583200</c:v>
                </c:pt>
                <c:pt idx="1214">
                  <c:v>1439200</c:v>
                </c:pt>
                <c:pt idx="1215">
                  <c:v>2043400</c:v>
                </c:pt>
                <c:pt idx="1216">
                  <c:v>2153400</c:v>
                </c:pt>
                <c:pt idx="1217">
                  <c:v>1748400</c:v>
                </c:pt>
                <c:pt idx="1218">
                  <c:v>1382600</c:v>
                </c:pt>
                <c:pt idx="1219">
                  <c:v>2313000</c:v>
                </c:pt>
                <c:pt idx="1220">
                  <c:v>2760400</c:v>
                </c:pt>
                <c:pt idx="1221">
                  <c:v>922200</c:v>
                </c:pt>
                <c:pt idx="1222">
                  <c:v>1610400</c:v>
                </c:pt>
                <c:pt idx="1223">
                  <c:v>1650000</c:v>
                </c:pt>
                <c:pt idx="1224">
                  <c:v>1460400</c:v>
                </c:pt>
                <c:pt idx="1225">
                  <c:v>1283400</c:v>
                </c:pt>
                <c:pt idx="1226">
                  <c:v>1142600</c:v>
                </c:pt>
                <c:pt idx="1227">
                  <c:v>2795000</c:v>
                </c:pt>
                <c:pt idx="1228">
                  <c:v>3477600</c:v>
                </c:pt>
                <c:pt idx="1229">
                  <c:v>3006800</c:v>
                </c:pt>
                <c:pt idx="1230">
                  <c:v>2618800</c:v>
                </c:pt>
                <c:pt idx="1231">
                  <c:v>3276000</c:v>
                </c:pt>
                <c:pt idx="1232">
                  <c:v>2290800</c:v>
                </c:pt>
                <c:pt idx="1233">
                  <c:v>2850800</c:v>
                </c:pt>
                <c:pt idx="1234">
                  <c:v>3115400</c:v>
                </c:pt>
                <c:pt idx="1235">
                  <c:v>4064800</c:v>
                </c:pt>
                <c:pt idx="1236">
                  <c:v>9926400</c:v>
                </c:pt>
                <c:pt idx="1237">
                  <c:v>5939200</c:v>
                </c:pt>
                <c:pt idx="1238">
                  <c:v>8562000</c:v>
                </c:pt>
                <c:pt idx="1239">
                  <c:v>6804800</c:v>
                </c:pt>
                <c:pt idx="1240">
                  <c:v>4389200</c:v>
                </c:pt>
                <c:pt idx="1241">
                  <c:v>4795600</c:v>
                </c:pt>
                <c:pt idx="1242">
                  <c:v>3426800</c:v>
                </c:pt>
                <c:pt idx="1243">
                  <c:v>2672800</c:v>
                </c:pt>
                <c:pt idx="1244">
                  <c:v>3009800</c:v>
                </c:pt>
                <c:pt idx="1245">
                  <c:v>2948800</c:v>
                </c:pt>
                <c:pt idx="1246">
                  <c:v>5749400</c:v>
                </c:pt>
                <c:pt idx="1247">
                  <c:v>3732000</c:v>
                </c:pt>
                <c:pt idx="1248">
                  <c:v>3260800</c:v>
                </c:pt>
                <c:pt idx="1249">
                  <c:v>2916200</c:v>
                </c:pt>
                <c:pt idx="1250">
                  <c:v>4960000</c:v>
                </c:pt>
                <c:pt idx="1251">
                  <c:v>8463200</c:v>
                </c:pt>
                <c:pt idx="1252">
                  <c:v>4326600</c:v>
                </c:pt>
                <c:pt idx="1253">
                  <c:v>4955200</c:v>
                </c:pt>
                <c:pt idx="1254">
                  <c:v>7504000</c:v>
                </c:pt>
                <c:pt idx="1255">
                  <c:v>3492200</c:v>
                </c:pt>
                <c:pt idx="1256">
                  <c:v>4546800</c:v>
                </c:pt>
                <c:pt idx="1257">
                  <c:v>2906000</c:v>
                </c:pt>
                <c:pt idx="1258">
                  <c:v>4342200</c:v>
                </c:pt>
                <c:pt idx="1259">
                  <c:v>2904600</c:v>
                </c:pt>
                <c:pt idx="1260">
                  <c:v>2970400</c:v>
                </c:pt>
                <c:pt idx="1261">
                  <c:v>2937200</c:v>
                </c:pt>
                <c:pt idx="1262">
                  <c:v>2130200</c:v>
                </c:pt>
                <c:pt idx="1263">
                  <c:v>3053000</c:v>
                </c:pt>
                <c:pt idx="1264">
                  <c:v>2745800</c:v>
                </c:pt>
                <c:pt idx="1265">
                  <c:v>2311000</c:v>
                </c:pt>
                <c:pt idx="1266">
                  <c:v>3166800</c:v>
                </c:pt>
                <c:pt idx="1267">
                  <c:v>4212200</c:v>
                </c:pt>
                <c:pt idx="1268">
                  <c:v>4129800</c:v>
                </c:pt>
                <c:pt idx="1269">
                  <c:v>3380800</c:v>
                </c:pt>
                <c:pt idx="1270">
                  <c:v>1694400</c:v>
                </c:pt>
                <c:pt idx="1271">
                  <c:v>2833400</c:v>
                </c:pt>
                <c:pt idx="1272">
                  <c:v>3991800</c:v>
                </c:pt>
                <c:pt idx="1273">
                  <c:v>4753200</c:v>
                </c:pt>
                <c:pt idx="1274">
                  <c:v>5149600</c:v>
                </c:pt>
                <c:pt idx="1275">
                  <c:v>4174200</c:v>
                </c:pt>
                <c:pt idx="1276">
                  <c:v>3804200</c:v>
                </c:pt>
                <c:pt idx="1277">
                  <c:v>6852200</c:v>
                </c:pt>
                <c:pt idx="1278">
                  <c:v>6739400</c:v>
                </c:pt>
                <c:pt idx="1279">
                  <c:v>2303600</c:v>
                </c:pt>
                <c:pt idx="1280">
                  <c:v>4018400</c:v>
                </c:pt>
                <c:pt idx="1281">
                  <c:v>1870600</c:v>
                </c:pt>
                <c:pt idx="1282">
                  <c:v>2945600</c:v>
                </c:pt>
                <c:pt idx="1283">
                  <c:v>3979200</c:v>
                </c:pt>
                <c:pt idx="1284">
                  <c:v>3912200</c:v>
                </c:pt>
                <c:pt idx="1285">
                  <c:v>2969400</c:v>
                </c:pt>
                <c:pt idx="1286">
                  <c:v>7787600</c:v>
                </c:pt>
                <c:pt idx="1287">
                  <c:v>9031800</c:v>
                </c:pt>
                <c:pt idx="1288">
                  <c:v>5109000</c:v>
                </c:pt>
                <c:pt idx="1289">
                  <c:v>2731800</c:v>
                </c:pt>
                <c:pt idx="1290">
                  <c:v>3943400</c:v>
                </c:pt>
                <c:pt idx="1291">
                  <c:v>2946200</c:v>
                </c:pt>
                <c:pt idx="1292">
                  <c:v>3585600</c:v>
                </c:pt>
                <c:pt idx="1293">
                  <c:v>3700600</c:v>
                </c:pt>
                <c:pt idx="1294">
                  <c:v>2228800</c:v>
                </c:pt>
                <c:pt idx="1295">
                  <c:v>2695200</c:v>
                </c:pt>
                <c:pt idx="1296">
                  <c:v>4585200</c:v>
                </c:pt>
                <c:pt idx="1297">
                  <c:v>13929400</c:v>
                </c:pt>
                <c:pt idx="1298">
                  <c:v>4503000</c:v>
                </c:pt>
                <c:pt idx="1299">
                  <c:v>3013200</c:v>
                </c:pt>
                <c:pt idx="1300">
                  <c:v>4642600</c:v>
                </c:pt>
                <c:pt idx="1301">
                  <c:v>3278200</c:v>
                </c:pt>
                <c:pt idx="1302">
                  <c:v>3216800</c:v>
                </c:pt>
                <c:pt idx="1303">
                  <c:v>3481400</c:v>
                </c:pt>
                <c:pt idx="1304">
                  <c:v>4075600</c:v>
                </c:pt>
                <c:pt idx="1305">
                  <c:v>2361400</c:v>
                </c:pt>
                <c:pt idx="1306">
                  <c:v>3131200</c:v>
                </c:pt>
                <c:pt idx="1307">
                  <c:v>2380600</c:v>
                </c:pt>
                <c:pt idx="1308">
                  <c:v>2794000</c:v>
                </c:pt>
                <c:pt idx="1309">
                  <c:v>2496600</c:v>
                </c:pt>
                <c:pt idx="1310">
                  <c:v>4724000</c:v>
                </c:pt>
                <c:pt idx="1311">
                  <c:v>2860400</c:v>
                </c:pt>
                <c:pt idx="1312">
                  <c:v>1868200</c:v>
                </c:pt>
                <c:pt idx="1313">
                  <c:v>1836600</c:v>
                </c:pt>
                <c:pt idx="1314">
                  <c:v>1363000</c:v>
                </c:pt>
                <c:pt idx="1315">
                  <c:v>2120400</c:v>
                </c:pt>
                <c:pt idx="1316">
                  <c:v>1091000</c:v>
                </c:pt>
                <c:pt idx="1317">
                  <c:v>1439000</c:v>
                </c:pt>
                <c:pt idx="1318">
                  <c:v>1331400</c:v>
                </c:pt>
                <c:pt idx="1319">
                  <c:v>2626000</c:v>
                </c:pt>
                <c:pt idx="1320">
                  <c:v>3473800</c:v>
                </c:pt>
                <c:pt idx="1321">
                  <c:v>5098000</c:v>
                </c:pt>
                <c:pt idx="1322">
                  <c:v>3680000</c:v>
                </c:pt>
                <c:pt idx="1323">
                  <c:v>2588200</c:v>
                </c:pt>
                <c:pt idx="1324">
                  <c:v>2493200</c:v>
                </c:pt>
                <c:pt idx="1325">
                  <c:v>1908400</c:v>
                </c:pt>
                <c:pt idx="1326">
                  <c:v>1903000</c:v>
                </c:pt>
                <c:pt idx="1327">
                  <c:v>2193400</c:v>
                </c:pt>
                <c:pt idx="1328">
                  <c:v>4186600</c:v>
                </c:pt>
                <c:pt idx="1329">
                  <c:v>1874000</c:v>
                </c:pt>
                <c:pt idx="1330">
                  <c:v>1758200</c:v>
                </c:pt>
                <c:pt idx="1331">
                  <c:v>2005400</c:v>
                </c:pt>
                <c:pt idx="1332">
                  <c:v>3048400</c:v>
                </c:pt>
                <c:pt idx="1333">
                  <c:v>1511600</c:v>
                </c:pt>
                <c:pt idx="1334">
                  <c:v>2638400</c:v>
                </c:pt>
                <c:pt idx="1335">
                  <c:v>1776800</c:v>
                </c:pt>
                <c:pt idx="1336">
                  <c:v>1220400</c:v>
                </c:pt>
                <c:pt idx="1337">
                  <c:v>1788600</c:v>
                </c:pt>
                <c:pt idx="1338">
                  <c:v>1574400</c:v>
                </c:pt>
                <c:pt idx="1339">
                  <c:v>1478600</c:v>
                </c:pt>
                <c:pt idx="1340">
                  <c:v>1146200</c:v>
                </c:pt>
                <c:pt idx="1341">
                  <c:v>620200</c:v>
                </c:pt>
                <c:pt idx="1342">
                  <c:v>1058800</c:v>
                </c:pt>
                <c:pt idx="1343">
                  <c:v>3110200</c:v>
                </c:pt>
                <c:pt idx="1344">
                  <c:v>1345000</c:v>
                </c:pt>
                <c:pt idx="1345">
                  <c:v>2167600</c:v>
                </c:pt>
                <c:pt idx="1346">
                  <c:v>2523000</c:v>
                </c:pt>
                <c:pt idx="1347">
                  <c:v>4462600</c:v>
                </c:pt>
                <c:pt idx="1348">
                  <c:v>2144000</c:v>
                </c:pt>
                <c:pt idx="1349">
                  <c:v>2294000</c:v>
                </c:pt>
                <c:pt idx="1350">
                  <c:v>1683600</c:v>
                </c:pt>
                <c:pt idx="1351">
                  <c:v>3887200</c:v>
                </c:pt>
                <c:pt idx="1352">
                  <c:v>4715000</c:v>
                </c:pt>
                <c:pt idx="1353">
                  <c:v>6560600</c:v>
                </c:pt>
                <c:pt idx="1354">
                  <c:v>5668200</c:v>
                </c:pt>
                <c:pt idx="1355">
                  <c:v>4076000</c:v>
                </c:pt>
                <c:pt idx="1356">
                  <c:v>5477800</c:v>
                </c:pt>
                <c:pt idx="1357">
                  <c:v>8447600</c:v>
                </c:pt>
                <c:pt idx="1358">
                  <c:v>3086600</c:v>
                </c:pt>
                <c:pt idx="1359">
                  <c:v>2457000</c:v>
                </c:pt>
                <c:pt idx="1360">
                  <c:v>5166800</c:v>
                </c:pt>
                <c:pt idx="1361">
                  <c:v>5393200</c:v>
                </c:pt>
                <c:pt idx="1362">
                  <c:v>4340000</c:v>
                </c:pt>
                <c:pt idx="1363">
                  <c:v>5482800</c:v>
                </c:pt>
                <c:pt idx="1364">
                  <c:v>10790800</c:v>
                </c:pt>
                <c:pt idx="1365">
                  <c:v>2921200</c:v>
                </c:pt>
                <c:pt idx="1366">
                  <c:v>4519200</c:v>
                </c:pt>
                <c:pt idx="1367">
                  <c:v>1825400</c:v>
                </c:pt>
                <c:pt idx="1368">
                  <c:v>3899200</c:v>
                </c:pt>
                <c:pt idx="1369">
                  <c:v>2580200</c:v>
                </c:pt>
                <c:pt idx="1370">
                  <c:v>3994600</c:v>
                </c:pt>
                <c:pt idx="1371">
                  <c:v>5993000</c:v>
                </c:pt>
                <c:pt idx="1372">
                  <c:v>11375400</c:v>
                </c:pt>
                <c:pt idx="1373">
                  <c:v>13542400</c:v>
                </c:pt>
                <c:pt idx="1374">
                  <c:v>4971000</c:v>
                </c:pt>
                <c:pt idx="1375">
                  <c:v>8476600</c:v>
                </c:pt>
                <c:pt idx="1376">
                  <c:v>5766400</c:v>
                </c:pt>
                <c:pt idx="1377">
                  <c:v>3379800</c:v>
                </c:pt>
                <c:pt idx="1378">
                  <c:v>6593800</c:v>
                </c:pt>
                <c:pt idx="1379">
                  <c:v>4237000</c:v>
                </c:pt>
                <c:pt idx="1380">
                  <c:v>1758200</c:v>
                </c:pt>
                <c:pt idx="1381">
                  <c:v>1782600</c:v>
                </c:pt>
                <c:pt idx="1382">
                  <c:v>2399800</c:v>
                </c:pt>
                <c:pt idx="1383">
                  <c:v>2026400</c:v>
                </c:pt>
                <c:pt idx="1384">
                  <c:v>2451400</c:v>
                </c:pt>
                <c:pt idx="1385">
                  <c:v>3329000</c:v>
                </c:pt>
                <c:pt idx="1386">
                  <c:v>2508600</c:v>
                </c:pt>
                <c:pt idx="1387">
                  <c:v>1873800</c:v>
                </c:pt>
                <c:pt idx="1388">
                  <c:v>1973400</c:v>
                </c:pt>
                <c:pt idx="1389">
                  <c:v>1443800</c:v>
                </c:pt>
                <c:pt idx="1390">
                  <c:v>1209600</c:v>
                </c:pt>
                <c:pt idx="1391">
                  <c:v>1493000</c:v>
                </c:pt>
                <c:pt idx="1392">
                  <c:v>1264800</c:v>
                </c:pt>
                <c:pt idx="1393">
                  <c:v>1873400</c:v>
                </c:pt>
                <c:pt idx="1394">
                  <c:v>1716400</c:v>
                </c:pt>
                <c:pt idx="1395">
                  <c:v>2152400</c:v>
                </c:pt>
                <c:pt idx="1396">
                  <c:v>2400600</c:v>
                </c:pt>
                <c:pt idx="1397">
                  <c:v>2378600</c:v>
                </c:pt>
                <c:pt idx="1398">
                  <c:v>3573400</c:v>
                </c:pt>
                <c:pt idx="1399">
                  <c:v>3334200</c:v>
                </c:pt>
                <c:pt idx="1400">
                  <c:v>1848600</c:v>
                </c:pt>
                <c:pt idx="1401">
                  <c:v>4058800</c:v>
                </c:pt>
                <c:pt idx="1402">
                  <c:v>2451000</c:v>
                </c:pt>
                <c:pt idx="1403">
                  <c:v>3073800</c:v>
                </c:pt>
                <c:pt idx="1404">
                  <c:v>4930200</c:v>
                </c:pt>
                <c:pt idx="1405">
                  <c:v>4561000</c:v>
                </c:pt>
                <c:pt idx="1406">
                  <c:v>4570400</c:v>
                </c:pt>
                <c:pt idx="1407">
                  <c:v>4108400</c:v>
                </c:pt>
                <c:pt idx="1408">
                  <c:v>2876000</c:v>
                </c:pt>
                <c:pt idx="1409">
                  <c:v>3982800</c:v>
                </c:pt>
                <c:pt idx="1410">
                  <c:v>5968400</c:v>
                </c:pt>
                <c:pt idx="1411">
                  <c:v>3410800</c:v>
                </c:pt>
                <c:pt idx="1412">
                  <c:v>2031800</c:v>
                </c:pt>
                <c:pt idx="1413">
                  <c:v>4289600</c:v>
                </c:pt>
                <c:pt idx="1414">
                  <c:v>4628600</c:v>
                </c:pt>
                <c:pt idx="1415">
                  <c:v>4601800</c:v>
                </c:pt>
                <c:pt idx="1416">
                  <c:v>6189600</c:v>
                </c:pt>
                <c:pt idx="1417">
                  <c:v>5255800</c:v>
                </c:pt>
                <c:pt idx="1418">
                  <c:v>4940400</c:v>
                </c:pt>
                <c:pt idx="1419">
                  <c:v>4570800</c:v>
                </c:pt>
                <c:pt idx="1420">
                  <c:v>5421400</c:v>
                </c:pt>
                <c:pt idx="1421">
                  <c:v>6620400</c:v>
                </c:pt>
                <c:pt idx="1422">
                  <c:v>6464800</c:v>
                </c:pt>
                <c:pt idx="1423">
                  <c:v>4370200</c:v>
                </c:pt>
                <c:pt idx="1424">
                  <c:v>3114800</c:v>
                </c:pt>
                <c:pt idx="1425">
                  <c:v>2607600</c:v>
                </c:pt>
                <c:pt idx="1426">
                  <c:v>5393400</c:v>
                </c:pt>
                <c:pt idx="1427">
                  <c:v>3393400</c:v>
                </c:pt>
                <c:pt idx="1428">
                  <c:v>3206600</c:v>
                </c:pt>
                <c:pt idx="1429">
                  <c:v>3305000</c:v>
                </c:pt>
                <c:pt idx="1430">
                  <c:v>2794000</c:v>
                </c:pt>
                <c:pt idx="1431">
                  <c:v>3601400</c:v>
                </c:pt>
                <c:pt idx="1432">
                  <c:v>3880000</c:v>
                </c:pt>
                <c:pt idx="1433">
                  <c:v>3383400</c:v>
                </c:pt>
                <c:pt idx="1434">
                  <c:v>4457400</c:v>
                </c:pt>
                <c:pt idx="1435">
                  <c:v>4258600</c:v>
                </c:pt>
                <c:pt idx="1436">
                  <c:v>5218600</c:v>
                </c:pt>
                <c:pt idx="1437">
                  <c:v>2736200</c:v>
                </c:pt>
                <c:pt idx="1438">
                  <c:v>1832000</c:v>
                </c:pt>
                <c:pt idx="1439">
                  <c:v>1852200</c:v>
                </c:pt>
                <c:pt idx="1440">
                  <c:v>2606200</c:v>
                </c:pt>
                <c:pt idx="1441">
                  <c:v>3321400</c:v>
                </c:pt>
                <c:pt idx="1442">
                  <c:v>2265600</c:v>
                </c:pt>
                <c:pt idx="1443">
                  <c:v>9537200</c:v>
                </c:pt>
                <c:pt idx="1444">
                  <c:v>5027200</c:v>
                </c:pt>
                <c:pt idx="1445">
                  <c:v>5951800</c:v>
                </c:pt>
                <c:pt idx="1446">
                  <c:v>3785400</c:v>
                </c:pt>
                <c:pt idx="1447">
                  <c:v>2911400</c:v>
                </c:pt>
                <c:pt idx="1448">
                  <c:v>4180000</c:v>
                </c:pt>
                <c:pt idx="1449">
                  <c:v>2178200</c:v>
                </c:pt>
                <c:pt idx="1450">
                  <c:v>7345200</c:v>
                </c:pt>
                <c:pt idx="1451">
                  <c:v>5303000</c:v>
                </c:pt>
                <c:pt idx="1452">
                  <c:v>5611200</c:v>
                </c:pt>
                <c:pt idx="1453">
                  <c:v>4816400</c:v>
                </c:pt>
                <c:pt idx="1454">
                  <c:v>6191800</c:v>
                </c:pt>
                <c:pt idx="1455">
                  <c:v>3523400</c:v>
                </c:pt>
                <c:pt idx="1456">
                  <c:v>1404200</c:v>
                </c:pt>
                <c:pt idx="1457">
                  <c:v>2645000</c:v>
                </c:pt>
                <c:pt idx="1458">
                  <c:v>2739200</c:v>
                </c:pt>
                <c:pt idx="1459">
                  <c:v>3058000</c:v>
                </c:pt>
                <c:pt idx="1460">
                  <c:v>3151200</c:v>
                </c:pt>
                <c:pt idx="1461">
                  <c:v>2654600</c:v>
                </c:pt>
                <c:pt idx="1462">
                  <c:v>2224800</c:v>
                </c:pt>
                <c:pt idx="1463">
                  <c:v>3501400</c:v>
                </c:pt>
                <c:pt idx="1464">
                  <c:v>1444000</c:v>
                </c:pt>
                <c:pt idx="1465">
                  <c:v>3085200</c:v>
                </c:pt>
                <c:pt idx="1466">
                  <c:v>3654000</c:v>
                </c:pt>
                <c:pt idx="1467">
                  <c:v>4206400</c:v>
                </c:pt>
                <c:pt idx="1468">
                  <c:v>4538000</c:v>
                </c:pt>
                <c:pt idx="1469">
                  <c:v>2725600</c:v>
                </c:pt>
                <c:pt idx="1470">
                  <c:v>2638000</c:v>
                </c:pt>
                <c:pt idx="1471">
                  <c:v>1787800</c:v>
                </c:pt>
                <c:pt idx="1472">
                  <c:v>2295400</c:v>
                </c:pt>
                <c:pt idx="1473">
                  <c:v>1637200</c:v>
                </c:pt>
                <c:pt idx="1474">
                  <c:v>970000</c:v>
                </c:pt>
                <c:pt idx="1475">
                  <c:v>743200</c:v>
                </c:pt>
                <c:pt idx="1476">
                  <c:v>1957600</c:v>
                </c:pt>
                <c:pt idx="1477">
                  <c:v>3008800</c:v>
                </c:pt>
                <c:pt idx="1478">
                  <c:v>1623200</c:v>
                </c:pt>
                <c:pt idx="1479">
                  <c:v>1964800</c:v>
                </c:pt>
                <c:pt idx="1480">
                  <c:v>2165000</c:v>
                </c:pt>
                <c:pt idx="1481">
                  <c:v>3739400</c:v>
                </c:pt>
                <c:pt idx="1482">
                  <c:v>3879400</c:v>
                </c:pt>
                <c:pt idx="1483">
                  <c:v>1875000</c:v>
                </c:pt>
                <c:pt idx="1484">
                  <c:v>1857400</c:v>
                </c:pt>
                <c:pt idx="1485">
                  <c:v>1749600</c:v>
                </c:pt>
                <c:pt idx="1486">
                  <c:v>3056200</c:v>
                </c:pt>
                <c:pt idx="1487">
                  <c:v>3794600</c:v>
                </c:pt>
                <c:pt idx="1488">
                  <c:v>2496600</c:v>
                </c:pt>
                <c:pt idx="1489">
                  <c:v>2833000</c:v>
                </c:pt>
                <c:pt idx="1490">
                  <c:v>4325600</c:v>
                </c:pt>
                <c:pt idx="1491">
                  <c:v>3015600</c:v>
                </c:pt>
                <c:pt idx="1492">
                  <c:v>1590600</c:v>
                </c:pt>
                <c:pt idx="1493">
                  <c:v>4266800</c:v>
                </c:pt>
                <c:pt idx="1494">
                  <c:v>2506400</c:v>
                </c:pt>
                <c:pt idx="1495">
                  <c:v>3292000</c:v>
                </c:pt>
                <c:pt idx="1496">
                  <c:v>4366000</c:v>
                </c:pt>
                <c:pt idx="1497">
                  <c:v>4500600</c:v>
                </c:pt>
                <c:pt idx="1498">
                  <c:v>2989400</c:v>
                </c:pt>
                <c:pt idx="1499">
                  <c:v>2278200</c:v>
                </c:pt>
                <c:pt idx="1500">
                  <c:v>2340200</c:v>
                </c:pt>
                <c:pt idx="1501">
                  <c:v>2935200</c:v>
                </c:pt>
                <c:pt idx="1502">
                  <c:v>2042800</c:v>
                </c:pt>
                <c:pt idx="1503">
                  <c:v>1633800</c:v>
                </c:pt>
                <c:pt idx="1504">
                  <c:v>1306200</c:v>
                </c:pt>
                <c:pt idx="1505">
                  <c:v>1908000</c:v>
                </c:pt>
                <c:pt idx="1506">
                  <c:v>1874400</c:v>
                </c:pt>
                <c:pt idx="1507">
                  <c:v>1932200</c:v>
                </c:pt>
                <c:pt idx="1508">
                  <c:v>3444600</c:v>
                </c:pt>
                <c:pt idx="1509">
                  <c:v>2619200</c:v>
                </c:pt>
                <c:pt idx="1510">
                  <c:v>2219200</c:v>
                </c:pt>
                <c:pt idx="1511">
                  <c:v>2660200</c:v>
                </c:pt>
                <c:pt idx="1512">
                  <c:v>3040200</c:v>
                </c:pt>
                <c:pt idx="1513">
                  <c:v>1758400</c:v>
                </c:pt>
                <c:pt idx="1514">
                  <c:v>2890600</c:v>
                </c:pt>
                <c:pt idx="1515">
                  <c:v>3648200</c:v>
                </c:pt>
                <c:pt idx="1516">
                  <c:v>3210200</c:v>
                </c:pt>
                <c:pt idx="1517">
                  <c:v>6312000</c:v>
                </c:pt>
                <c:pt idx="1518">
                  <c:v>2886000</c:v>
                </c:pt>
                <c:pt idx="1519">
                  <c:v>3936600</c:v>
                </c:pt>
                <c:pt idx="1520">
                  <c:v>3645400</c:v>
                </c:pt>
                <c:pt idx="1521">
                  <c:v>4150000</c:v>
                </c:pt>
                <c:pt idx="1522">
                  <c:v>4627000</c:v>
                </c:pt>
                <c:pt idx="1523">
                  <c:v>4082400</c:v>
                </c:pt>
                <c:pt idx="1524">
                  <c:v>3714400</c:v>
                </c:pt>
                <c:pt idx="1525">
                  <c:v>3184800</c:v>
                </c:pt>
                <c:pt idx="1526">
                  <c:v>4355200</c:v>
                </c:pt>
                <c:pt idx="1527">
                  <c:v>5136800</c:v>
                </c:pt>
                <c:pt idx="1528">
                  <c:v>3734000</c:v>
                </c:pt>
                <c:pt idx="1529">
                  <c:v>3178400</c:v>
                </c:pt>
                <c:pt idx="1530">
                  <c:v>3426000</c:v>
                </c:pt>
                <c:pt idx="1531">
                  <c:v>1706000</c:v>
                </c:pt>
                <c:pt idx="1532">
                  <c:v>1799800</c:v>
                </c:pt>
                <c:pt idx="1533">
                  <c:v>4554600</c:v>
                </c:pt>
                <c:pt idx="1534">
                  <c:v>1742200</c:v>
                </c:pt>
                <c:pt idx="1535">
                  <c:v>5853800</c:v>
                </c:pt>
                <c:pt idx="1536">
                  <c:v>3553400</c:v>
                </c:pt>
                <c:pt idx="1537">
                  <c:v>2568600</c:v>
                </c:pt>
                <c:pt idx="1538">
                  <c:v>7443600</c:v>
                </c:pt>
                <c:pt idx="1539">
                  <c:v>4687600</c:v>
                </c:pt>
                <c:pt idx="1540">
                  <c:v>5780600</c:v>
                </c:pt>
                <c:pt idx="1541">
                  <c:v>5042600</c:v>
                </c:pt>
                <c:pt idx="1542">
                  <c:v>4684600</c:v>
                </c:pt>
                <c:pt idx="1543">
                  <c:v>2702000</c:v>
                </c:pt>
                <c:pt idx="1544">
                  <c:v>3084400</c:v>
                </c:pt>
                <c:pt idx="1545">
                  <c:v>4343800</c:v>
                </c:pt>
                <c:pt idx="1546">
                  <c:v>2635000</c:v>
                </c:pt>
                <c:pt idx="1547">
                  <c:v>1426400</c:v>
                </c:pt>
                <c:pt idx="1548">
                  <c:v>3068600</c:v>
                </c:pt>
                <c:pt idx="1549">
                  <c:v>2236400</c:v>
                </c:pt>
                <c:pt idx="1550">
                  <c:v>2815200</c:v>
                </c:pt>
                <c:pt idx="1551">
                  <c:v>2750400</c:v>
                </c:pt>
                <c:pt idx="1552">
                  <c:v>1984200</c:v>
                </c:pt>
                <c:pt idx="1553">
                  <c:v>2516200</c:v>
                </c:pt>
                <c:pt idx="1554">
                  <c:v>2455600</c:v>
                </c:pt>
                <c:pt idx="1555">
                  <c:v>5004200</c:v>
                </c:pt>
                <c:pt idx="1556">
                  <c:v>2940400</c:v>
                </c:pt>
                <c:pt idx="1557">
                  <c:v>3619600</c:v>
                </c:pt>
                <c:pt idx="1558">
                  <c:v>2072000</c:v>
                </c:pt>
                <c:pt idx="1559">
                  <c:v>3926000</c:v>
                </c:pt>
                <c:pt idx="1560">
                  <c:v>5361200</c:v>
                </c:pt>
                <c:pt idx="1561">
                  <c:v>2830200</c:v>
                </c:pt>
                <c:pt idx="1562">
                  <c:v>8918400</c:v>
                </c:pt>
                <c:pt idx="1563">
                  <c:v>4789600</c:v>
                </c:pt>
                <c:pt idx="1564">
                  <c:v>2347400</c:v>
                </c:pt>
                <c:pt idx="1565">
                  <c:v>3691200</c:v>
                </c:pt>
                <c:pt idx="1566">
                  <c:v>3668600</c:v>
                </c:pt>
                <c:pt idx="1567">
                  <c:v>8247000</c:v>
                </c:pt>
                <c:pt idx="1568">
                  <c:v>4517200</c:v>
                </c:pt>
                <c:pt idx="1569">
                  <c:v>4828200</c:v>
                </c:pt>
                <c:pt idx="1570">
                  <c:v>4877800</c:v>
                </c:pt>
                <c:pt idx="1571">
                  <c:v>3282600</c:v>
                </c:pt>
                <c:pt idx="1572">
                  <c:v>2853800</c:v>
                </c:pt>
                <c:pt idx="1573">
                  <c:v>2982000</c:v>
                </c:pt>
                <c:pt idx="1574">
                  <c:v>2493400</c:v>
                </c:pt>
                <c:pt idx="1575">
                  <c:v>3411800</c:v>
                </c:pt>
                <c:pt idx="1576">
                  <c:v>2406000</c:v>
                </c:pt>
                <c:pt idx="1577">
                  <c:v>2726800</c:v>
                </c:pt>
                <c:pt idx="1578">
                  <c:v>3102200</c:v>
                </c:pt>
                <c:pt idx="1579">
                  <c:v>2345000</c:v>
                </c:pt>
                <c:pt idx="1580">
                  <c:v>2576000</c:v>
                </c:pt>
                <c:pt idx="1581">
                  <c:v>2181000</c:v>
                </c:pt>
                <c:pt idx="1582">
                  <c:v>3168200</c:v>
                </c:pt>
                <c:pt idx="1583">
                  <c:v>2959800</c:v>
                </c:pt>
                <c:pt idx="1584">
                  <c:v>3015800</c:v>
                </c:pt>
                <c:pt idx="1585">
                  <c:v>2354800</c:v>
                </c:pt>
                <c:pt idx="1586">
                  <c:v>2180400</c:v>
                </c:pt>
                <c:pt idx="1587">
                  <c:v>1328800</c:v>
                </c:pt>
                <c:pt idx="1588">
                  <c:v>2127200</c:v>
                </c:pt>
                <c:pt idx="1589">
                  <c:v>1996600</c:v>
                </c:pt>
                <c:pt idx="1590">
                  <c:v>3688000</c:v>
                </c:pt>
                <c:pt idx="1591">
                  <c:v>4501600</c:v>
                </c:pt>
                <c:pt idx="1592">
                  <c:v>2478600</c:v>
                </c:pt>
                <c:pt idx="1593">
                  <c:v>3515400</c:v>
                </c:pt>
                <c:pt idx="1594">
                  <c:v>3314600</c:v>
                </c:pt>
                <c:pt idx="1595">
                  <c:v>2075800</c:v>
                </c:pt>
                <c:pt idx="1596">
                  <c:v>1908600</c:v>
                </c:pt>
                <c:pt idx="1597">
                  <c:v>1881600</c:v>
                </c:pt>
                <c:pt idx="1598">
                  <c:v>1751400</c:v>
                </c:pt>
                <c:pt idx="1599">
                  <c:v>3016600</c:v>
                </c:pt>
                <c:pt idx="1600">
                  <c:v>1560400</c:v>
                </c:pt>
                <c:pt idx="1601">
                  <c:v>1911200</c:v>
                </c:pt>
                <c:pt idx="1602">
                  <c:v>1772200</c:v>
                </c:pt>
                <c:pt idx="1603">
                  <c:v>2026000</c:v>
                </c:pt>
                <c:pt idx="1604">
                  <c:v>1759600</c:v>
                </c:pt>
                <c:pt idx="1605">
                  <c:v>1820600</c:v>
                </c:pt>
                <c:pt idx="1606">
                  <c:v>5674200</c:v>
                </c:pt>
                <c:pt idx="1607">
                  <c:v>2521600</c:v>
                </c:pt>
                <c:pt idx="1608">
                  <c:v>1857400</c:v>
                </c:pt>
                <c:pt idx="1609">
                  <c:v>1819400</c:v>
                </c:pt>
                <c:pt idx="1610">
                  <c:v>1638400</c:v>
                </c:pt>
                <c:pt idx="1611">
                  <c:v>1506400</c:v>
                </c:pt>
                <c:pt idx="1612">
                  <c:v>2216200</c:v>
                </c:pt>
                <c:pt idx="1613">
                  <c:v>1863400</c:v>
                </c:pt>
                <c:pt idx="1614">
                  <c:v>5286400</c:v>
                </c:pt>
                <c:pt idx="1615">
                  <c:v>1256000</c:v>
                </c:pt>
                <c:pt idx="1616">
                  <c:v>1763400</c:v>
                </c:pt>
                <c:pt idx="1617">
                  <c:v>2336000</c:v>
                </c:pt>
                <c:pt idx="1618">
                  <c:v>2185600</c:v>
                </c:pt>
                <c:pt idx="1619">
                  <c:v>1509000</c:v>
                </c:pt>
                <c:pt idx="1620">
                  <c:v>2506800</c:v>
                </c:pt>
                <c:pt idx="1621">
                  <c:v>1629800</c:v>
                </c:pt>
                <c:pt idx="1622">
                  <c:v>4223000</c:v>
                </c:pt>
                <c:pt idx="1623">
                  <c:v>7944400</c:v>
                </c:pt>
                <c:pt idx="1624">
                  <c:v>5131200</c:v>
                </c:pt>
                <c:pt idx="1625">
                  <c:v>4795200</c:v>
                </c:pt>
                <c:pt idx="1626">
                  <c:v>2185600</c:v>
                </c:pt>
                <c:pt idx="1627">
                  <c:v>3296200</c:v>
                </c:pt>
                <c:pt idx="1628">
                  <c:v>2614000</c:v>
                </c:pt>
                <c:pt idx="1629">
                  <c:v>3568600</c:v>
                </c:pt>
                <c:pt idx="1630">
                  <c:v>1473200</c:v>
                </c:pt>
                <c:pt idx="1631">
                  <c:v>1337000</c:v>
                </c:pt>
                <c:pt idx="1632">
                  <c:v>1160800</c:v>
                </c:pt>
                <c:pt idx="1633">
                  <c:v>1405800</c:v>
                </c:pt>
                <c:pt idx="1634">
                  <c:v>1872800</c:v>
                </c:pt>
                <c:pt idx="1635">
                  <c:v>1506000</c:v>
                </c:pt>
                <c:pt idx="1636">
                  <c:v>1601000</c:v>
                </c:pt>
                <c:pt idx="1637">
                  <c:v>2110000</c:v>
                </c:pt>
                <c:pt idx="1638">
                  <c:v>2603200</c:v>
                </c:pt>
                <c:pt idx="1639">
                  <c:v>1730200</c:v>
                </c:pt>
                <c:pt idx="1640">
                  <c:v>1940200</c:v>
                </c:pt>
                <c:pt idx="1641">
                  <c:v>2374400</c:v>
                </c:pt>
                <c:pt idx="1642">
                  <c:v>1937200</c:v>
                </c:pt>
                <c:pt idx="1643">
                  <c:v>2916200</c:v>
                </c:pt>
                <c:pt idx="1644">
                  <c:v>3064400</c:v>
                </c:pt>
                <c:pt idx="1645">
                  <c:v>5874400</c:v>
                </c:pt>
                <c:pt idx="1646">
                  <c:v>3013600</c:v>
                </c:pt>
                <c:pt idx="1647">
                  <c:v>1452600</c:v>
                </c:pt>
                <c:pt idx="1648">
                  <c:v>2526400</c:v>
                </c:pt>
                <c:pt idx="1649">
                  <c:v>1896800</c:v>
                </c:pt>
                <c:pt idx="1650">
                  <c:v>1245000</c:v>
                </c:pt>
                <c:pt idx="1651">
                  <c:v>3542600</c:v>
                </c:pt>
                <c:pt idx="1652">
                  <c:v>7158600</c:v>
                </c:pt>
                <c:pt idx="1653">
                  <c:v>3874800</c:v>
                </c:pt>
                <c:pt idx="1654">
                  <c:v>1834400</c:v>
                </c:pt>
                <c:pt idx="1655">
                  <c:v>4500200</c:v>
                </c:pt>
                <c:pt idx="1656">
                  <c:v>2212400</c:v>
                </c:pt>
                <c:pt idx="1657">
                  <c:v>4737000</c:v>
                </c:pt>
                <c:pt idx="1658">
                  <c:v>6422200</c:v>
                </c:pt>
                <c:pt idx="1659">
                  <c:v>4482800</c:v>
                </c:pt>
                <c:pt idx="1660">
                  <c:v>3522000</c:v>
                </c:pt>
                <c:pt idx="1661">
                  <c:v>2359000</c:v>
                </c:pt>
                <c:pt idx="1662">
                  <c:v>4920000</c:v>
                </c:pt>
                <c:pt idx="1663">
                  <c:v>3444200</c:v>
                </c:pt>
                <c:pt idx="1664">
                  <c:v>3051000</c:v>
                </c:pt>
                <c:pt idx="1665">
                  <c:v>3000600</c:v>
                </c:pt>
                <c:pt idx="1666">
                  <c:v>3815200</c:v>
                </c:pt>
                <c:pt idx="1667">
                  <c:v>3416000</c:v>
                </c:pt>
                <c:pt idx="1668">
                  <c:v>3321400</c:v>
                </c:pt>
                <c:pt idx="1669">
                  <c:v>3525800</c:v>
                </c:pt>
                <c:pt idx="1670">
                  <c:v>2926800</c:v>
                </c:pt>
                <c:pt idx="1671">
                  <c:v>2285800</c:v>
                </c:pt>
                <c:pt idx="1672">
                  <c:v>1986800</c:v>
                </c:pt>
                <c:pt idx="1673">
                  <c:v>2237800</c:v>
                </c:pt>
                <c:pt idx="1674">
                  <c:v>3039400</c:v>
                </c:pt>
                <c:pt idx="1675">
                  <c:v>4141800</c:v>
                </c:pt>
                <c:pt idx="1676">
                  <c:v>2592800</c:v>
                </c:pt>
                <c:pt idx="1677">
                  <c:v>2108200</c:v>
                </c:pt>
                <c:pt idx="1678">
                  <c:v>2549600</c:v>
                </c:pt>
                <c:pt idx="1679">
                  <c:v>3489000</c:v>
                </c:pt>
                <c:pt idx="1680">
                  <c:v>3470800</c:v>
                </c:pt>
                <c:pt idx="1681">
                  <c:v>4091800</c:v>
                </c:pt>
                <c:pt idx="1682">
                  <c:v>2311800</c:v>
                </c:pt>
                <c:pt idx="1683">
                  <c:v>2118800</c:v>
                </c:pt>
                <c:pt idx="1684">
                  <c:v>2127600</c:v>
                </c:pt>
                <c:pt idx="1685">
                  <c:v>3898000</c:v>
                </c:pt>
                <c:pt idx="1686">
                  <c:v>4213000</c:v>
                </c:pt>
                <c:pt idx="1687">
                  <c:v>6339800</c:v>
                </c:pt>
                <c:pt idx="1688">
                  <c:v>3131000</c:v>
                </c:pt>
                <c:pt idx="1689">
                  <c:v>2680000</c:v>
                </c:pt>
                <c:pt idx="1690">
                  <c:v>2464400</c:v>
                </c:pt>
                <c:pt idx="1691">
                  <c:v>3086600</c:v>
                </c:pt>
                <c:pt idx="1692">
                  <c:v>2617800</c:v>
                </c:pt>
                <c:pt idx="1693">
                  <c:v>4090000</c:v>
                </c:pt>
                <c:pt idx="1694">
                  <c:v>1764600</c:v>
                </c:pt>
                <c:pt idx="1695">
                  <c:v>3152200</c:v>
                </c:pt>
                <c:pt idx="1696">
                  <c:v>2322400</c:v>
                </c:pt>
                <c:pt idx="1697">
                  <c:v>2034600</c:v>
                </c:pt>
                <c:pt idx="1698">
                  <c:v>1499200</c:v>
                </c:pt>
                <c:pt idx="1699">
                  <c:v>1662000</c:v>
                </c:pt>
                <c:pt idx="1700">
                  <c:v>2102600</c:v>
                </c:pt>
                <c:pt idx="1701">
                  <c:v>1165200</c:v>
                </c:pt>
                <c:pt idx="1702">
                  <c:v>1095200</c:v>
                </c:pt>
                <c:pt idx="1703">
                  <c:v>2609000</c:v>
                </c:pt>
                <c:pt idx="1704">
                  <c:v>2465200</c:v>
                </c:pt>
                <c:pt idx="1705">
                  <c:v>4465600</c:v>
                </c:pt>
                <c:pt idx="1706">
                  <c:v>2485800</c:v>
                </c:pt>
                <c:pt idx="1707">
                  <c:v>2525200</c:v>
                </c:pt>
                <c:pt idx="1708">
                  <c:v>2053000</c:v>
                </c:pt>
                <c:pt idx="1709">
                  <c:v>1903800</c:v>
                </c:pt>
                <c:pt idx="1710">
                  <c:v>1673000</c:v>
                </c:pt>
                <c:pt idx="1711">
                  <c:v>1862000</c:v>
                </c:pt>
                <c:pt idx="1712">
                  <c:v>4901000</c:v>
                </c:pt>
                <c:pt idx="1713">
                  <c:v>2168200</c:v>
                </c:pt>
                <c:pt idx="1714">
                  <c:v>3361800</c:v>
                </c:pt>
                <c:pt idx="1715">
                  <c:v>3947200</c:v>
                </c:pt>
                <c:pt idx="1716">
                  <c:v>3402200</c:v>
                </c:pt>
                <c:pt idx="1717">
                  <c:v>2395200</c:v>
                </c:pt>
                <c:pt idx="1718">
                  <c:v>1378200</c:v>
                </c:pt>
                <c:pt idx="1719">
                  <c:v>2938600</c:v>
                </c:pt>
                <c:pt idx="1720">
                  <c:v>1978200</c:v>
                </c:pt>
                <c:pt idx="1721">
                  <c:v>1914000</c:v>
                </c:pt>
                <c:pt idx="1722">
                  <c:v>1757800</c:v>
                </c:pt>
                <c:pt idx="1723">
                  <c:v>1383800</c:v>
                </c:pt>
                <c:pt idx="1724">
                  <c:v>2330600</c:v>
                </c:pt>
                <c:pt idx="1725">
                  <c:v>1587600</c:v>
                </c:pt>
                <c:pt idx="1726">
                  <c:v>418400</c:v>
                </c:pt>
                <c:pt idx="1727">
                  <c:v>1303600</c:v>
                </c:pt>
                <c:pt idx="1728">
                  <c:v>993400</c:v>
                </c:pt>
                <c:pt idx="1729">
                  <c:v>1778200</c:v>
                </c:pt>
                <c:pt idx="1730">
                  <c:v>1134800</c:v>
                </c:pt>
                <c:pt idx="1731">
                  <c:v>2606200</c:v>
                </c:pt>
                <c:pt idx="1732">
                  <c:v>2666600</c:v>
                </c:pt>
                <c:pt idx="1733">
                  <c:v>3020800</c:v>
                </c:pt>
                <c:pt idx="1734">
                  <c:v>4454600</c:v>
                </c:pt>
                <c:pt idx="1735">
                  <c:v>2675600</c:v>
                </c:pt>
                <c:pt idx="1736">
                  <c:v>4584000</c:v>
                </c:pt>
                <c:pt idx="1737">
                  <c:v>3153200</c:v>
                </c:pt>
                <c:pt idx="1738">
                  <c:v>4653000</c:v>
                </c:pt>
                <c:pt idx="1739">
                  <c:v>5256200</c:v>
                </c:pt>
                <c:pt idx="1740">
                  <c:v>1553000</c:v>
                </c:pt>
                <c:pt idx="1741">
                  <c:v>5796000</c:v>
                </c:pt>
                <c:pt idx="1742">
                  <c:v>4256400</c:v>
                </c:pt>
                <c:pt idx="1743">
                  <c:v>6323200</c:v>
                </c:pt>
                <c:pt idx="1744">
                  <c:v>2438600</c:v>
                </c:pt>
                <c:pt idx="1745">
                  <c:v>2686400</c:v>
                </c:pt>
                <c:pt idx="1746">
                  <c:v>3648200</c:v>
                </c:pt>
                <c:pt idx="1747">
                  <c:v>2561200</c:v>
                </c:pt>
                <c:pt idx="1748">
                  <c:v>12996600</c:v>
                </c:pt>
                <c:pt idx="1749">
                  <c:v>2158000</c:v>
                </c:pt>
                <c:pt idx="1750">
                  <c:v>3013200</c:v>
                </c:pt>
                <c:pt idx="1751">
                  <c:v>4070600</c:v>
                </c:pt>
                <c:pt idx="1752">
                  <c:v>3387000</c:v>
                </c:pt>
                <c:pt idx="1753">
                  <c:v>3697000</c:v>
                </c:pt>
                <c:pt idx="1754">
                  <c:v>4933600</c:v>
                </c:pt>
                <c:pt idx="1755">
                  <c:v>2670000</c:v>
                </c:pt>
                <c:pt idx="1756">
                  <c:v>5511800</c:v>
                </c:pt>
                <c:pt idx="1757">
                  <c:v>3230600</c:v>
                </c:pt>
                <c:pt idx="1758">
                  <c:v>2424200</c:v>
                </c:pt>
                <c:pt idx="1759">
                  <c:v>2435600</c:v>
                </c:pt>
                <c:pt idx="1760">
                  <c:v>2120800</c:v>
                </c:pt>
                <c:pt idx="1761">
                  <c:v>1293400</c:v>
                </c:pt>
                <c:pt idx="1762">
                  <c:v>1651200</c:v>
                </c:pt>
                <c:pt idx="1763">
                  <c:v>1801200</c:v>
                </c:pt>
                <c:pt idx="1764">
                  <c:v>1354800</c:v>
                </c:pt>
                <c:pt idx="1765">
                  <c:v>2120200</c:v>
                </c:pt>
                <c:pt idx="1766">
                  <c:v>1630600</c:v>
                </c:pt>
                <c:pt idx="1767">
                  <c:v>2276600</c:v>
                </c:pt>
                <c:pt idx="1768">
                  <c:v>9691600</c:v>
                </c:pt>
                <c:pt idx="1769">
                  <c:v>4172000</c:v>
                </c:pt>
                <c:pt idx="1770">
                  <c:v>1840200</c:v>
                </c:pt>
                <c:pt idx="1771">
                  <c:v>1887600</c:v>
                </c:pt>
                <c:pt idx="1772">
                  <c:v>1946600</c:v>
                </c:pt>
                <c:pt idx="1773">
                  <c:v>1942800</c:v>
                </c:pt>
                <c:pt idx="1774">
                  <c:v>3704800</c:v>
                </c:pt>
                <c:pt idx="1775">
                  <c:v>2018200</c:v>
                </c:pt>
                <c:pt idx="1776">
                  <c:v>2657400</c:v>
                </c:pt>
                <c:pt idx="1777">
                  <c:v>3445000</c:v>
                </c:pt>
                <c:pt idx="1778">
                  <c:v>3740400</c:v>
                </c:pt>
                <c:pt idx="1779">
                  <c:v>2974600</c:v>
                </c:pt>
                <c:pt idx="1780">
                  <c:v>2572800</c:v>
                </c:pt>
                <c:pt idx="1781">
                  <c:v>1594000</c:v>
                </c:pt>
                <c:pt idx="1782">
                  <c:v>1957000</c:v>
                </c:pt>
                <c:pt idx="1783">
                  <c:v>1857000</c:v>
                </c:pt>
                <c:pt idx="1784">
                  <c:v>2447800</c:v>
                </c:pt>
                <c:pt idx="1785">
                  <c:v>1945600</c:v>
                </c:pt>
                <c:pt idx="1786">
                  <c:v>2102600</c:v>
                </c:pt>
                <c:pt idx="1787">
                  <c:v>1762200</c:v>
                </c:pt>
                <c:pt idx="1788">
                  <c:v>1306600</c:v>
                </c:pt>
                <c:pt idx="1789">
                  <c:v>1235600</c:v>
                </c:pt>
                <c:pt idx="1790">
                  <c:v>2231800</c:v>
                </c:pt>
                <c:pt idx="1791">
                  <c:v>2035400</c:v>
                </c:pt>
                <c:pt idx="1792">
                  <c:v>1411000</c:v>
                </c:pt>
                <c:pt idx="1793">
                  <c:v>834000</c:v>
                </c:pt>
                <c:pt idx="1794">
                  <c:v>1840600</c:v>
                </c:pt>
                <c:pt idx="1795">
                  <c:v>2546200</c:v>
                </c:pt>
                <c:pt idx="1796">
                  <c:v>2164000</c:v>
                </c:pt>
                <c:pt idx="1797">
                  <c:v>2997200</c:v>
                </c:pt>
                <c:pt idx="1798">
                  <c:v>1404000</c:v>
                </c:pt>
                <c:pt idx="1799">
                  <c:v>1975600</c:v>
                </c:pt>
                <c:pt idx="1800">
                  <c:v>1648600</c:v>
                </c:pt>
                <c:pt idx="1801">
                  <c:v>1449400</c:v>
                </c:pt>
                <c:pt idx="1802">
                  <c:v>4510400</c:v>
                </c:pt>
                <c:pt idx="1803">
                  <c:v>1790200</c:v>
                </c:pt>
                <c:pt idx="1804">
                  <c:v>1981800</c:v>
                </c:pt>
                <c:pt idx="1805">
                  <c:v>2552800</c:v>
                </c:pt>
                <c:pt idx="1806">
                  <c:v>3814000</c:v>
                </c:pt>
                <c:pt idx="1807">
                  <c:v>1654600</c:v>
                </c:pt>
                <c:pt idx="1808">
                  <c:v>1496000</c:v>
                </c:pt>
                <c:pt idx="1809">
                  <c:v>4086200</c:v>
                </c:pt>
                <c:pt idx="1810">
                  <c:v>4230400</c:v>
                </c:pt>
                <c:pt idx="1811">
                  <c:v>4952200</c:v>
                </c:pt>
                <c:pt idx="1812">
                  <c:v>3646400</c:v>
                </c:pt>
                <c:pt idx="1813">
                  <c:v>2469600</c:v>
                </c:pt>
                <c:pt idx="1814">
                  <c:v>3124000</c:v>
                </c:pt>
                <c:pt idx="1815">
                  <c:v>3942200</c:v>
                </c:pt>
                <c:pt idx="1816">
                  <c:v>6252400</c:v>
                </c:pt>
                <c:pt idx="1817">
                  <c:v>7692400</c:v>
                </c:pt>
                <c:pt idx="1818">
                  <c:v>3930000</c:v>
                </c:pt>
                <c:pt idx="1819">
                  <c:v>2649200</c:v>
                </c:pt>
                <c:pt idx="1820">
                  <c:v>3458000</c:v>
                </c:pt>
                <c:pt idx="1821">
                  <c:v>5335600</c:v>
                </c:pt>
                <c:pt idx="1822">
                  <c:v>7262600</c:v>
                </c:pt>
                <c:pt idx="1823">
                  <c:v>6101800</c:v>
                </c:pt>
                <c:pt idx="1824">
                  <c:v>6550200</c:v>
                </c:pt>
                <c:pt idx="1825">
                  <c:v>7497400</c:v>
                </c:pt>
                <c:pt idx="1826">
                  <c:v>7954000</c:v>
                </c:pt>
                <c:pt idx="1827">
                  <c:v>4623200</c:v>
                </c:pt>
                <c:pt idx="1828">
                  <c:v>3492400</c:v>
                </c:pt>
                <c:pt idx="1829">
                  <c:v>7474600</c:v>
                </c:pt>
                <c:pt idx="1830">
                  <c:v>7523000</c:v>
                </c:pt>
                <c:pt idx="1831">
                  <c:v>3798400</c:v>
                </c:pt>
                <c:pt idx="1832">
                  <c:v>5205200</c:v>
                </c:pt>
                <c:pt idx="1833">
                  <c:v>5004800</c:v>
                </c:pt>
                <c:pt idx="1834">
                  <c:v>6413600</c:v>
                </c:pt>
                <c:pt idx="1835">
                  <c:v>4263000</c:v>
                </c:pt>
                <c:pt idx="1836">
                  <c:v>4275400</c:v>
                </c:pt>
                <c:pt idx="1837">
                  <c:v>4113200</c:v>
                </c:pt>
                <c:pt idx="1838">
                  <c:v>3552200</c:v>
                </c:pt>
                <c:pt idx="1839">
                  <c:v>3231600</c:v>
                </c:pt>
                <c:pt idx="1840">
                  <c:v>6962600</c:v>
                </c:pt>
                <c:pt idx="1841">
                  <c:v>6935200</c:v>
                </c:pt>
                <c:pt idx="1842">
                  <c:v>4122400</c:v>
                </c:pt>
                <c:pt idx="1843">
                  <c:v>3472400</c:v>
                </c:pt>
                <c:pt idx="1844">
                  <c:v>2692200</c:v>
                </c:pt>
                <c:pt idx="1845">
                  <c:v>2698000</c:v>
                </c:pt>
                <c:pt idx="1846">
                  <c:v>2431200</c:v>
                </c:pt>
                <c:pt idx="1847">
                  <c:v>3657400</c:v>
                </c:pt>
                <c:pt idx="1848">
                  <c:v>3438200</c:v>
                </c:pt>
                <c:pt idx="1849">
                  <c:v>2372600</c:v>
                </c:pt>
                <c:pt idx="1850">
                  <c:v>2546400</c:v>
                </c:pt>
                <c:pt idx="1851">
                  <c:v>2877200</c:v>
                </c:pt>
                <c:pt idx="1852">
                  <c:v>2547600</c:v>
                </c:pt>
                <c:pt idx="1853">
                  <c:v>15929800</c:v>
                </c:pt>
                <c:pt idx="1854">
                  <c:v>12838400</c:v>
                </c:pt>
                <c:pt idx="1855">
                  <c:v>8165800</c:v>
                </c:pt>
                <c:pt idx="1856">
                  <c:v>3770200</c:v>
                </c:pt>
                <c:pt idx="1857">
                  <c:v>3750600</c:v>
                </c:pt>
                <c:pt idx="1858">
                  <c:v>3853000</c:v>
                </c:pt>
                <c:pt idx="1859">
                  <c:v>3793600</c:v>
                </c:pt>
                <c:pt idx="1860">
                  <c:v>2419600</c:v>
                </c:pt>
                <c:pt idx="1861">
                  <c:v>1965600</c:v>
                </c:pt>
                <c:pt idx="1862">
                  <c:v>3052200</c:v>
                </c:pt>
                <c:pt idx="1863">
                  <c:v>4213200</c:v>
                </c:pt>
                <c:pt idx="1864">
                  <c:v>2942400</c:v>
                </c:pt>
                <c:pt idx="1865">
                  <c:v>4101800</c:v>
                </c:pt>
                <c:pt idx="1866">
                  <c:v>2309800</c:v>
                </c:pt>
                <c:pt idx="1867">
                  <c:v>2582600</c:v>
                </c:pt>
                <c:pt idx="1868">
                  <c:v>2966000</c:v>
                </c:pt>
                <c:pt idx="1869">
                  <c:v>2796000</c:v>
                </c:pt>
                <c:pt idx="1870">
                  <c:v>7036000</c:v>
                </c:pt>
                <c:pt idx="1871">
                  <c:v>13704800</c:v>
                </c:pt>
                <c:pt idx="1872">
                  <c:v>6201800</c:v>
                </c:pt>
                <c:pt idx="1873">
                  <c:v>12121400</c:v>
                </c:pt>
                <c:pt idx="1874">
                  <c:v>9004800</c:v>
                </c:pt>
                <c:pt idx="1875">
                  <c:v>6494800</c:v>
                </c:pt>
                <c:pt idx="1876">
                  <c:v>3865200</c:v>
                </c:pt>
                <c:pt idx="1877">
                  <c:v>4207200</c:v>
                </c:pt>
                <c:pt idx="1878">
                  <c:v>4279400</c:v>
                </c:pt>
                <c:pt idx="1879">
                  <c:v>3621600</c:v>
                </c:pt>
                <c:pt idx="1880">
                  <c:v>3046800</c:v>
                </c:pt>
                <c:pt idx="1881">
                  <c:v>2204800</c:v>
                </c:pt>
                <c:pt idx="1882">
                  <c:v>4100200</c:v>
                </c:pt>
                <c:pt idx="1883">
                  <c:v>2936400</c:v>
                </c:pt>
                <c:pt idx="1884">
                  <c:v>3220600</c:v>
                </c:pt>
                <c:pt idx="1885">
                  <c:v>1909000</c:v>
                </c:pt>
                <c:pt idx="1886">
                  <c:v>1757400</c:v>
                </c:pt>
                <c:pt idx="1887">
                  <c:v>2063800</c:v>
                </c:pt>
                <c:pt idx="1888">
                  <c:v>2032800</c:v>
                </c:pt>
                <c:pt idx="1889">
                  <c:v>2060600</c:v>
                </c:pt>
                <c:pt idx="1890">
                  <c:v>1772200</c:v>
                </c:pt>
                <c:pt idx="1891">
                  <c:v>1719800</c:v>
                </c:pt>
                <c:pt idx="1892">
                  <c:v>2645600</c:v>
                </c:pt>
                <c:pt idx="1893">
                  <c:v>1715200</c:v>
                </c:pt>
                <c:pt idx="1894">
                  <c:v>1788400</c:v>
                </c:pt>
                <c:pt idx="1895">
                  <c:v>1651600</c:v>
                </c:pt>
                <c:pt idx="1896">
                  <c:v>1563400</c:v>
                </c:pt>
                <c:pt idx="1897">
                  <c:v>2963200</c:v>
                </c:pt>
                <c:pt idx="1898">
                  <c:v>2076200</c:v>
                </c:pt>
                <c:pt idx="1899">
                  <c:v>916800</c:v>
                </c:pt>
                <c:pt idx="1900">
                  <c:v>1321600</c:v>
                </c:pt>
                <c:pt idx="1901">
                  <c:v>1751600</c:v>
                </c:pt>
                <c:pt idx="1902">
                  <c:v>2334000</c:v>
                </c:pt>
                <c:pt idx="1903">
                  <c:v>1435400</c:v>
                </c:pt>
                <c:pt idx="1904">
                  <c:v>1703400</c:v>
                </c:pt>
                <c:pt idx="1905">
                  <c:v>1972400</c:v>
                </c:pt>
                <c:pt idx="1906">
                  <c:v>1935600</c:v>
                </c:pt>
                <c:pt idx="1907">
                  <c:v>1883800</c:v>
                </c:pt>
                <c:pt idx="1908">
                  <c:v>1189200</c:v>
                </c:pt>
                <c:pt idx="1909">
                  <c:v>1599400</c:v>
                </c:pt>
                <c:pt idx="1910">
                  <c:v>1893400</c:v>
                </c:pt>
                <c:pt idx="1911">
                  <c:v>2174400</c:v>
                </c:pt>
                <c:pt idx="1912">
                  <c:v>1552600</c:v>
                </c:pt>
                <c:pt idx="1913">
                  <c:v>2239200</c:v>
                </c:pt>
                <c:pt idx="1914">
                  <c:v>1185200</c:v>
                </c:pt>
                <c:pt idx="1915">
                  <c:v>1294000</c:v>
                </c:pt>
                <c:pt idx="1916">
                  <c:v>2458000</c:v>
                </c:pt>
                <c:pt idx="1917">
                  <c:v>1982400</c:v>
                </c:pt>
                <c:pt idx="1918">
                  <c:v>3023200</c:v>
                </c:pt>
                <c:pt idx="1919">
                  <c:v>2558200</c:v>
                </c:pt>
                <c:pt idx="1920">
                  <c:v>1662600</c:v>
                </c:pt>
                <c:pt idx="1921">
                  <c:v>1900600</c:v>
                </c:pt>
                <c:pt idx="1922">
                  <c:v>1526400</c:v>
                </c:pt>
                <c:pt idx="1923">
                  <c:v>1686800</c:v>
                </c:pt>
                <c:pt idx="1924">
                  <c:v>1275200</c:v>
                </c:pt>
                <c:pt idx="1925">
                  <c:v>1043000</c:v>
                </c:pt>
                <c:pt idx="1926">
                  <c:v>2289800</c:v>
                </c:pt>
                <c:pt idx="1927">
                  <c:v>1883400</c:v>
                </c:pt>
                <c:pt idx="1928">
                  <c:v>2171600</c:v>
                </c:pt>
                <c:pt idx="1929">
                  <c:v>1755600</c:v>
                </c:pt>
                <c:pt idx="1930">
                  <c:v>1316800</c:v>
                </c:pt>
                <c:pt idx="1931">
                  <c:v>2565200</c:v>
                </c:pt>
                <c:pt idx="1932">
                  <c:v>2072600</c:v>
                </c:pt>
                <c:pt idx="1933">
                  <c:v>2281000</c:v>
                </c:pt>
                <c:pt idx="1934">
                  <c:v>2592000</c:v>
                </c:pt>
                <c:pt idx="1935">
                  <c:v>3179600</c:v>
                </c:pt>
                <c:pt idx="1936">
                  <c:v>1236200</c:v>
                </c:pt>
                <c:pt idx="1937">
                  <c:v>2998200</c:v>
                </c:pt>
                <c:pt idx="1938">
                  <c:v>3881400</c:v>
                </c:pt>
                <c:pt idx="1939">
                  <c:v>3120600</c:v>
                </c:pt>
                <c:pt idx="1940">
                  <c:v>2766600</c:v>
                </c:pt>
                <c:pt idx="1941">
                  <c:v>1865800</c:v>
                </c:pt>
                <c:pt idx="1942">
                  <c:v>1881200</c:v>
                </c:pt>
                <c:pt idx="1943">
                  <c:v>3131400</c:v>
                </c:pt>
                <c:pt idx="1944">
                  <c:v>2136200</c:v>
                </c:pt>
                <c:pt idx="1945">
                  <c:v>1447200</c:v>
                </c:pt>
                <c:pt idx="1946">
                  <c:v>1616800</c:v>
                </c:pt>
                <c:pt idx="1947">
                  <c:v>1734200</c:v>
                </c:pt>
                <c:pt idx="1948">
                  <c:v>1497200</c:v>
                </c:pt>
                <c:pt idx="1949">
                  <c:v>1648000</c:v>
                </c:pt>
                <c:pt idx="1950">
                  <c:v>2626000</c:v>
                </c:pt>
                <c:pt idx="1951">
                  <c:v>3420000</c:v>
                </c:pt>
                <c:pt idx="1952">
                  <c:v>1686200</c:v>
                </c:pt>
                <c:pt idx="1953">
                  <c:v>2672000</c:v>
                </c:pt>
                <c:pt idx="1954">
                  <c:v>2327600</c:v>
                </c:pt>
                <c:pt idx="1955">
                  <c:v>1694400</c:v>
                </c:pt>
                <c:pt idx="1956">
                  <c:v>3731400</c:v>
                </c:pt>
                <c:pt idx="1957">
                  <c:v>2091400</c:v>
                </c:pt>
                <c:pt idx="1958">
                  <c:v>1107800</c:v>
                </c:pt>
                <c:pt idx="1959">
                  <c:v>3741600</c:v>
                </c:pt>
                <c:pt idx="1960">
                  <c:v>5274600</c:v>
                </c:pt>
                <c:pt idx="1961">
                  <c:v>2255600</c:v>
                </c:pt>
                <c:pt idx="1962">
                  <c:v>1963800</c:v>
                </c:pt>
                <c:pt idx="1963">
                  <c:v>1669200</c:v>
                </c:pt>
                <c:pt idx="1964">
                  <c:v>2371800</c:v>
                </c:pt>
                <c:pt idx="1965">
                  <c:v>2911000</c:v>
                </c:pt>
                <c:pt idx="1966">
                  <c:v>2450800</c:v>
                </c:pt>
                <c:pt idx="1967">
                  <c:v>2110400</c:v>
                </c:pt>
                <c:pt idx="1968">
                  <c:v>1629600</c:v>
                </c:pt>
                <c:pt idx="1969">
                  <c:v>2742400</c:v>
                </c:pt>
                <c:pt idx="1970">
                  <c:v>1703000</c:v>
                </c:pt>
                <c:pt idx="1971">
                  <c:v>3187200</c:v>
                </c:pt>
                <c:pt idx="1972">
                  <c:v>2257800</c:v>
                </c:pt>
                <c:pt idx="1973">
                  <c:v>10425000</c:v>
                </c:pt>
                <c:pt idx="1974">
                  <c:v>3998600</c:v>
                </c:pt>
                <c:pt idx="1975">
                  <c:v>2208800</c:v>
                </c:pt>
                <c:pt idx="1976">
                  <c:v>1168000</c:v>
                </c:pt>
                <c:pt idx="1977">
                  <c:v>1939400</c:v>
                </c:pt>
                <c:pt idx="1978">
                  <c:v>1029200</c:v>
                </c:pt>
                <c:pt idx="1979">
                  <c:v>1023400</c:v>
                </c:pt>
                <c:pt idx="1980">
                  <c:v>2181600</c:v>
                </c:pt>
                <c:pt idx="1981">
                  <c:v>2015800</c:v>
                </c:pt>
                <c:pt idx="1982">
                  <c:v>748400</c:v>
                </c:pt>
                <c:pt idx="1983">
                  <c:v>1428800</c:v>
                </c:pt>
                <c:pt idx="1984">
                  <c:v>1922400</c:v>
                </c:pt>
                <c:pt idx="1985">
                  <c:v>4217600</c:v>
                </c:pt>
                <c:pt idx="1986">
                  <c:v>2976800</c:v>
                </c:pt>
                <c:pt idx="1987">
                  <c:v>2918600</c:v>
                </c:pt>
                <c:pt idx="1988">
                  <c:v>2140400</c:v>
                </c:pt>
                <c:pt idx="1989">
                  <c:v>2036800</c:v>
                </c:pt>
                <c:pt idx="1990">
                  <c:v>1876000</c:v>
                </c:pt>
                <c:pt idx="1991">
                  <c:v>2209400</c:v>
                </c:pt>
                <c:pt idx="1992">
                  <c:v>1656000</c:v>
                </c:pt>
                <c:pt idx="1993">
                  <c:v>3039200</c:v>
                </c:pt>
                <c:pt idx="1994">
                  <c:v>1939600</c:v>
                </c:pt>
                <c:pt idx="1995">
                  <c:v>2592800</c:v>
                </c:pt>
                <c:pt idx="1996">
                  <c:v>4457600</c:v>
                </c:pt>
                <c:pt idx="1997">
                  <c:v>2694600</c:v>
                </c:pt>
                <c:pt idx="1998">
                  <c:v>2301000</c:v>
                </c:pt>
                <c:pt idx="1999">
                  <c:v>2614200</c:v>
                </c:pt>
                <c:pt idx="2000">
                  <c:v>5245800</c:v>
                </c:pt>
                <c:pt idx="2001">
                  <c:v>4180800</c:v>
                </c:pt>
                <c:pt idx="2002">
                  <c:v>4079000</c:v>
                </c:pt>
                <c:pt idx="2003">
                  <c:v>2414000</c:v>
                </c:pt>
                <c:pt idx="2004">
                  <c:v>2114400</c:v>
                </c:pt>
                <c:pt idx="2005">
                  <c:v>4370200</c:v>
                </c:pt>
                <c:pt idx="2006">
                  <c:v>2330200</c:v>
                </c:pt>
                <c:pt idx="2007">
                  <c:v>2223200</c:v>
                </c:pt>
                <c:pt idx="2008">
                  <c:v>8266000</c:v>
                </c:pt>
                <c:pt idx="2009">
                  <c:v>3182800</c:v>
                </c:pt>
                <c:pt idx="2010">
                  <c:v>2583800</c:v>
                </c:pt>
                <c:pt idx="2011">
                  <c:v>1712400</c:v>
                </c:pt>
                <c:pt idx="2012">
                  <c:v>1306400</c:v>
                </c:pt>
                <c:pt idx="2013">
                  <c:v>1558800</c:v>
                </c:pt>
                <c:pt idx="2014">
                  <c:v>2469200</c:v>
                </c:pt>
                <c:pt idx="2015">
                  <c:v>1484400</c:v>
                </c:pt>
                <c:pt idx="2016">
                  <c:v>1475800</c:v>
                </c:pt>
                <c:pt idx="2017">
                  <c:v>2189800</c:v>
                </c:pt>
                <c:pt idx="2018">
                  <c:v>2049200</c:v>
                </c:pt>
                <c:pt idx="2019">
                  <c:v>2956400</c:v>
                </c:pt>
                <c:pt idx="2020">
                  <c:v>1947000</c:v>
                </c:pt>
                <c:pt idx="2021">
                  <c:v>2114400</c:v>
                </c:pt>
                <c:pt idx="2022">
                  <c:v>2751200</c:v>
                </c:pt>
                <c:pt idx="2023">
                  <c:v>1986000</c:v>
                </c:pt>
                <c:pt idx="2024">
                  <c:v>1471600</c:v>
                </c:pt>
                <c:pt idx="2025">
                  <c:v>1505400</c:v>
                </c:pt>
                <c:pt idx="2026">
                  <c:v>1762200</c:v>
                </c:pt>
                <c:pt idx="2027">
                  <c:v>1858800</c:v>
                </c:pt>
                <c:pt idx="2028">
                  <c:v>2595600</c:v>
                </c:pt>
                <c:pt idx="2029">
                  <c:v>2364200</c:v>
                </c:pt>
                <c:pt idx="2030">
                  <c:v>2020600</c:v>
                </c:pt>
                <c:pt idx="2031">
                  <c:v>3578000</c:v>
                </c:pt>
                <c:pt idx="2032">
                  <c:v>4738600</c:v>
                </c:pt>
                <c:pt idx="2033">
                  <c:v>8923600</c:v>
                </c:pt>
                <c:pt idx="2034">
                  <c:v>4429800</c:v>
                </c:pt>
                <c:pt idx="2035">
                  <c:v>4027800</c:v>
                </c:pt>
                <c:pt idx="2036">
                  <c:v>1700800</c:v>
                </c:pt>
                <c:pt idx="2037">
                  <c:v>1802800</c:v>
                </c:pt>
                <c:pt idx="2038">
                  <c:v>3259200</c:v>
                </c:pt>
                <c:pt idx="2039">
                  <c:v>1561600</c:v>
                </c:pt>
                <c:pt idx="2040">
                  <c:v>1552800</c:v>
                </c:pt>
                <c:pt idx="2041">
                  <c:v>3828800</c:v>
                </c:pt>
                <c:pt idx="2042">
                  <c:v>3632000</c:v>
                </c:pt>
                <c:pt idx="2043">
                  <c:v>2365200</c:v>
                </c:pt>
                <c:pt idx="2044">
                  <c:v>2245800</c:v>
                </c:pt>
                <c:pt idx="2045">
                  <c:v>1850600</c:v>
                </c:pt>
                <c:pt idx="2046">
                  <c:v>1486600</c:v>
                </c:pt>
                <c:pt idx="2047">
                  <c:v>1787000</c:v>
                </c:pt>
                <c:pt idx="2048">
                  <c:v>2329200</c:v>
                </c:pt>
                <c:pt idx="2049">
                  <c:v>2786800</c:v>
                </c:pt>
                <c:pt idx="2050">
                  <c:v>1830200</c:v>
                </c:pt>
                <c:pt idx="2051">
                  <c:v>2416600</c:v>
                </c:pt>
                <c:pt idx="2052">
                  <c:v>3876200</c:v>
                </c:pt>
                <c:pt idx="2053">
                  <c:v>4249600</c:v>
                </c:pt>
                <c:pt idx="2054">
                  <c:v>2369600</c:v>
                </c:pt>
                <c:pt idx="2055">
                  <c:v>1682200</c:v>
                </c:pt>
                <c:pt idx="2056">
                  <c:v>1849800</c:v>
                </c:pt>
                <c:pt idx="2057">
                  <c:v>1356600</c:v>
                </c:pt>
                <c:pt idx="2058">
                  <c:v>2946400</c:v>
                </c:pt>
                <c:pt idx="2059">
                  <c:v>3026800</c:v>
                </c:pt>
                <c:pt idx="2060">
                  <c:v>1422200</c:v>
                </c:pt>
                <c:pt idx="2061">
                  <c:v>2600000</c:v>
                </c:pt>
                <c:pt idx="2062">
                  <c:v>4931600</c:v>
                </c:pt>
                <c:pt idx="2063">
                  <c:v>5489800</c:v>
                </c:pt>
                <c:pt idx="2064">
                  <c:v>4059000</c:v>
                </c:pt>
                <c:pt idx="2065">
                  <c:v>3055600</c:v>
                </c:pt>
                <c:pt idx="2066">
                  <c:v>2235400</c:v>
                </c:pt>
                <c:pt idx="2067">
                  <c:v>2968400</c:v>
                </c:pt>
                <c:pt idx="2068">
                  <c:v>2317200</c:v>
                </c:pt>
                <c:pt idx="2069">
                  <c:v>2378400</c:v>
                </c:pt>
                <c:pt idx="2070">
                  <c:v>1963200</c:v>
                </c:pt>
                <c:pt idx="2071">
                  <c:v>1958200</c:v>
                </c:pt>
                <c:pt idx="2072">
                  <c:v>4342400</c:v>
                </c:pt>
                <c:pt idx="2073">
                  <c:v>4507400</c:v>
                </c:pt>
                <c:pt idx="2074">
                  <c:v>1859600</c:v>
                </c:pt>
                <c:pt idx="2075">
                  <c:v>1788200</c:v>
                </c:pt>
                <c:pt idx="2076">
                  <c:v>2599200</c:v>
                </c:pt>
                <c:pt idx="2077">
                  <c:v>1988800</c:v>
                </c:pt>
                <c:pt idx="2078">
                  <c:v>1971000</c:v>
                </c:pt>
                <c:pt idx="2079">
                  <c:v>1457000</c:v>
                </c:pt>
                <c:pt idx="2080">
                  <c:v>2338000</c:v>
                </c:pt>
                <c:pt idx="2081">
                  <c:v>1858800</c:v>
                </c:pt>
                <c:pt idx="2082">
                  <c:v>2004200</c:v>
                </c:pt>
                <c:pt idx="2083">
                  <c:v>1690200</c:v>
                </c:pt>
                <c:pt idx="2084">
                  <c:v>1831400</c:v>
                </c:pt>
                <c:pt idx="2085">
                  <c:v>2521800</c:v>
                </c:pt>
                <c:pt idx="2086">
                  <c:v>2065800</c:v>
                </c:pt>
                <c:pt idx="2087">
                  <c:v>2146800</c:v>
                </c:pt>
                <c:pt idx="2088">
                  <c:v>1615400</c:v>
                </c:pt>
                <c:pt idx="2089">
                  <c:v>2039200</c:v>
                </c:pt>
                <c:pt idx="2090">
                  <c:v>2290600</c:v>
                </c:pt>
                <c:pt idx="2091">
                  <c:v>2995600</c:v>
                </c:pt>
                <c:pt idx="2092">
                  <c:v>1595600</c:v>
                </c:pt>
                <c:pt idx="2093">
                  <c:v>3092400</c:v>
                </c:pt>
                <c:pt idx="2094">
                  <c:v>1797800</c:v>
                </c:pt>
                <c:pt idx="2095">
                  <c:v>1860600</c:v>
                </c:pt>
                <c:pt idx="2096">
                  <c:v>2403800</c:v>
                </c:pt>
                <c:pt idx="2097">
                  <c:v>3079000</c:v>
                </c:pt>
                <c:pt idx="2098">
                  <c:v>2133600</c:v>
                </c:pt>
                <c:pt idx="2099">
                  <c:v>1891200</c:v>
                </c:pt>
                <c:pt idx="2100">
                  <c:v>3601800</c:v>
                </c:pt>
                <c:pt idx="2101">
                  <c:v>2540000</c:v>
                </c:pt>
                <c:pt idx="2102">
                  <c:v>3890000</c:v>
                </c:pt>
                <c:pt idx="2103">
                  <c:v>2448200</c:v>
                </c:pt>
                <c:pt idx="2104">
                  <c:v>2022400</c:v>
                </c:pt>
                <c:pt idx="2105">
                  <c:v>2533000</c:v>
                </c:pt>
                <c:pt idx="2106">
                  <c:v>4037600</c:v>
                </c:pt>
                <c:pt idx="2107">
                  <c:v>4780200</c:v>
                </c:pt>
                <c:pt idx="2108">
                  <c:v>1688000</c:v>
                </c:pt>
                <c:pt idx="2109">
                  <c:v>3767600</c:v>
                </c:pt>
                <c:pt idx="2110">
                  <c:v>3132600</c:v>
                </c:pt>
                <c:pt idx="2111">
                  <c:v>1756200</c:v>
                </c:pt>
                <c:pt idx="2112">
                  <c:v>1679800</c:v>
                </c:pt>
                <c:pt idx="2113">
                  <c:v>2573400</c:v>
                </c:pt>
                <c:pt idx="2114">
                  <c:v>2339600</c:v>
                </c:pt>
                <c:pt idx="2115">
                  <c:v>2941000</c:v>
                </c:pt>
                <c:pt idx="2116">
                  <c:v>1961200</c:v>
                </c:pt>
                <c:pt idx="2117">
                  <c:v>3553600</c:v>
                </c:pt>
                <c:pt idx="2118">
                  <c:v>3713000</c:v>
                </c:pt>
                <c:pt idx="2119">
                  <c:v>4525400</c:v>
                </c:pt>
                <c:pt idx="2120">
                  <c:v>4550200</c:v>
                </c:pt>
                <c:pt idx="2121">
                  <c:v>8639400</c:v>
                </c:pt>
                <c:pt idx="2122">
                  <c:v>3845400</c:v>
                </c:pt>
                <c:pt idx="2123">
                  <c:v>2791200</c:v>
                </c:pt>
                <c:pt idx="2124">
                  <c:v>2381000</c:v>
                </c:pt>
                <c:pt idx="2125">
                  <c:v>2945200</c:v>
                </c:pt>
                <c:pt idx="2126">
                  <c:v>4578400</c:v>
                </c:pt>
                <c:pt idx="2127">
                  <c:v>3736600</c:v>
                </c:pt>
                <c:pt idx="2128">
                  <c:v>3014200</c:v>
                </c:pt>
                <c:pt idx="2129">
                  <c:v>4092200</c:v>
                </c:pt>
                <c:pt idx="2130">
                  <c:v>3944200</c:v>
                </c:pt>
                <c:pt idx="2131">
                  <c:v>8079600</c:v>
                </c:pt>
                <c:pt idx="2132">
                  <c:v>6929200</c:v>
                </c:pt>
                <c:pt idx="2133">
                  <c:v>6217000</c:v>
                </c:pt>
                <c:pt idx="2134">
                  <c:v>6806000</c:v>
                </c:pt>
                <c:pt idx="2135">
                  <c:v>8302800</c:v>
                </c:pt>
                <c:pt idx="2136">
                  <c:v>9316400</c:v>
                </c:pt>
                <c:pt idx="2137">
                  <c:v>4772600</c:v>
                </c:pt>
                <c:pt idx="2138">
                  <c:v>7138000</c:v>
                </c:pt>
                <c:pt idx="2139">
                  <c:v>4470400</c:v>
                </c:pt>
                <c:pt idx="2140">
                  <c:v>3351600</c:v>
                </c:pt>
                <c:pt idx="2141">
                  <c:v>6076600</c:v>
                </c:pt>
                <c:pt idx="2142">
                  <c:v>4433200</c:v>
                </c:pt>
                <c:pt idx="2143">
                  <c:v>4291400</c:v>
                </c:pt>
                <c:pt idx="2144">
                  <c:v>5856600</c:v>
                </c:pt>
                <c:pt idx="2145">
                  <c:v>3757800</c:v>
                </c:pt>
                <c:pt idx="2146">
                  <c:v>3353800</c:v>
                </c:pt>
                <c:pt idx="2147">
                  <c:v>2944200</c:v>
                </c:pt>
                <c:pt idx="2148">
                  <c:v>2946800</c:v>
                </c:pt>
                <c:pt idx="2149">
                  <c:v>3705000</c:v>
                </c:pt>
                <c:pt idx="2150">
                  <c:v>3881400</c:v>
                </c:pt>
                <c:pt idx="2151">
                  <c:v>3145000</c:v>
                </c:pt>
                <c:pt idx="2152">
                  <c:v>3907800</c:v>
                </c:pt>
                <c:pt idx="2153">
                  <c:v>3263000</c:v>
                </c:pt>
                <c:pt idx="2154">
                  <c:v>2065800</c:v>
                </c:pt>
                <c:pt idx="2155">
                  <c:v>2268800</c:v>
                </c:pt>
                <c:pt idx="2156">
                  <c:v>2840000</c:v>
                </c:pt>
                <c:pt idx="2157">
                  <c:v>3712600</c:v>
                </c:pt>
                <c:pt idx="2158">
                  <c:v>2928800</c:v>
                </c:pt>
                <c:pt idx="2159">
                  <c:v>2878000</c:v>
                </c:pt>
                <c:pt idx="2160">
                  <c:v>2602800</c:v>
                </c:pt>
                <c:pt idx="2161">
                  <c:v>2554600</c:v>
                </c:pt>
                <c:pt idx="2162">
                  <c:v>2365400</c:v>
                </c:pt>
                <c:pt idx="2163">
                  <c:v>2011200</c:v>
                </c:pt>
                <c:pt idx="2164">
                  <c:v>2535000</c:v>
                </c:pt>
                <c:pt idx="2165">
                  <c:v>3569200</c:v>
                </c:pt>
                <c:pt idx="2166">
                  <c:v>2459800</c:v>
                </c:pt>
                <c:pt idx="2167">
                  <c:v>2732400</c:v>
                </c:pt>
                <c:pt idx="2168">
                  <c:v>3624600</c:v>
                </c:pt>
                <c:pt idx="2169">
                  <c:v>2634000</c:v>
                </c:pt>
                <c:pt idx="2170">
                  <c:v>3048200</c:v>
                </c:pt>
                <c:pt idx="2171">
                  <c:v>4652800</c:v>
                </c:pt>
                <c:pt idx="2172">
                  <c:v>4208400</c:v>
                </c:pt>
                <c:pt idx="2173">
                  <c:v>4200000</c:v>
                </c:pt>
                <c:pt idx="2174">
                  <c:v>4255200</c:v>
                </c:pt>
                <c:pt idx="2175">
                  <c:v>3501600</c:v>
                </c:pt>
                <c:pt idx="2176">
                  <c:v>3014200</c:v>
                </c:pt>
                <c:pt idx="2177">
                  <c:v>2689400</c:v>
                </c:pt>
                <c:pt idx="2178">
                  <c:v>2086800</c:v>
                </c:pt>
                <c:pt idx="2179">
                  <c:v>2731000</c:v>
                </c:pt>
                <c:pt idx="2180">
                  <c:v>3718400</c:v>
                </c:pt>
                <c:pt idx="2181">
                  <c:v>1746200</c:v>
                </c:pt>
                <c:pt idx="2182">
                  <c:v>2717000</c:v>
                </c:pt>
                <c:pt idx="2183">
                  <c:v>1989600</c:v>
                </c:pt>
                <c:pt idx="2184">
                  <c:v>2158800</c:v>
                </c:pt>
                <c:pt idx="2185">
                  <c:v>2014600</c:v>
                </c:pt>
                <c:pt idx="2186">
                  <c:v>2733200</c:v>
                </c:pt>
                <c:pt idx="2187">
                  <c:v>2259600</c:v>
                </c:pt>
                <c:pt idx="2188">
                  <c:v>2509000</c:v>
                </c:pt>
                <c:pt idx="2189">
                  <c:v>2506000</c:v>
                </c:pt>
                <c:pt idx="2190">
                  <c:v>3639600</c:v>
                </c:pt>
                <c:pt idx="2191">
                  <c:v>2989800</c:v>
                </c:pt>
                <c:pt idx="2192">
                  <c:v>3204000</c:v>
                </c:pt>
                <c:pt idx="2193">
                  <c:v>3264000</c:v>
                </c:pt>
                <c:pt idx="2194">
                  <c:v>3524000</c:v>
                </c:pt>
                <c:pt idx="2195">
                  <c:v>2338200</c:v>
                </c:pt>
                <c:pt idx="2196">
                  <c:v>2983200</c:v>
                </c:pt>
                <c:pt idx="2197">
                  <c:v>4250000</c:v>
                </c:pt>
                <c:pt idx="2198">
                  <c:v>5944800</c:v>
                </c:pt>
                <c:pt idx="2199">
                  <c:v>3832800</c:v>
                </c:pt>
                <c:pt idx="2200">
                  <c:v>1782800</c:v>
                </c:pt>
                <c:pt idx="2201">
                  <c:v>2094800</c:v>
                </c:pt>
                <c:pt idx="2202">
                  <c:v>1973800</c:v>
                </c:pt>
                <c:pt idx="2203">
                  <c:v>1931200</c:v>
                </c:pt>
                <c:pt idx="2204">
                  <c:v>2434200</c:v>
                </c:pt>
                <c:pt idx="2205">
                  <c:v>2180600</c:v>
                </c:pt>
                <c:pt idx="2206">
                  <c:v>1880800</c:v>
                </c:pt>
                <c:pt idx="2207">
                  <c:v>3158400</c:v>
                </c:pt>
                <c:pt idx="2208">
                  <c:v>3715200</c:v>
                </c:pt>
                <c:pt idx="2209">
                  <c:v>2969400</c:v>
                </c:pt>
                <c:pt idx="2210">
                  <c:v>1703600</c:v>
                </c:pt>
                <c:pt idx="2211">
                  <c:v>1774400</c:v>
                </c:pt>
                <c:pt idx="2212">
                  <c:v>3685200</c:v>
                </c:pt>
                <c:pt idx="2213">
                  <c:v>5399000</c:v>
                </c:pt>
                <c:pt idx="2214">
                  <c:v>2408000</c:v>
                </c:pt>
                <c:pt idx="2215">
                  <c:v>3272000</c:v>
                </c:pt>
                <c:pt idx="2216">
                  <c:v>1641400</c:v>
                </c:pt>
                <c:pt idx="2217">
                  <c:v>1475800</c:v>
                </c:pt>
                <c:pt idx="2218">
                  <c:v>9825800</c:v>
                </c:pt>
                <c:pt idx="2219">
                  <c:v>3164600</c:v>
                </c:pt>
                <c:pt idx="2220">
                  <c:v>1816400</c:v>
                </c:pt>
                <c:pt idx="2221">
                  <c:v>2695800</c:v>
                </c:pt>
                <c:pt idx="2222">
                  <c:v>4016800</c:v>
                </c:pt>
                <c:pt idx="2223">
                  <c:v>3100800</c:v>
                </c:pt>
                <c:pt idx="2224">
                  <c:v>3696200</c:v>
                </c:pt>
                <c:pt idx="2225">
                  <c:v>3359400</c:v>
                </c:pt>
                <c:pt idx="2226">
                  <c:v>2030000</c:v>
                </c:pt>
                <c:pt idx="2227">
                  <c:v>5672800</c:v>
                </c:pt>
                <c:pt idx="2228">
                  <c:v>2658800</c:v>
                </c:pt>
                <c:pt idx="2229">
                  <c:v>1979200</c:v>
                </c:pt>
                <c:pt idx="2230">
                  <c:v>1711000</c:v>
                </c:pt>
                <c:pt idx="2231">
                  <c:v>1459000</c:v>
                </c:pt>
                <c:pt idx="2232">
                  <c:v>1928800</c:v>
                </c:pt>
                <c:pt idx="2233">
                  <c:v>1160200</c:v>
                </c:pt>
                <c:pt idx="2234">
                  <c:v>2138200</c:v>
                </c:pt>
                <c:pt idx="2235">
                  <c:v>3493400</c:v>
                </c:pt>
                <c:pt idx="2236">
                  <c:v>3253000</c:v>
                </c:pt>
                <c:pt idx="2237">
                  <c:v>2606000</c:v>
                </c:pt>
                <c:pt idx="2238">
                  <c:v>2009600</c:v>
                </c:pt>
                <c:pt idx="2239">
                  <c:v>2971400</c:v>
                </c:pt>
                <c:pt idx="2240">
                  <c:v>2406400</c:v>
                </c:pt>
                <c:pt idx="2241">
                  <c:v>2601600</c:v>
                </c:pt>
                <c:pt idx="2242">
                  <c:v>2391600</c:v>
                </c:pt>
                <c:pt idx="2243">
                  <c:v>2322800</c:v>
                </c:pt>
                <c:pt idx="2244">
                  <c:v>2778600</c:v>
                </c:pt>
                <c:pt idx="2245">
                  <c:v>3088400</c:v>
                </c:pt>
                <c:pt idx="2246">
                  <c:v>3821800</c:v>
                </c:pt>
                <c:pt idx="2247">
                  <c:v>1727400</c:v>
                </c:pt>
                <c:pt idx="2248">
                  <c:v>1669600</c:v>
                </c:pt>
                <c:pt idx="2249">
                  <c:v>2100200</c:v>
                </c:pt>
                <c:pt idx="2250">
                  <c:v>2013000</c:v>
                </c:pt>
                <c:pt idx="2251">
                  <c:v>1937000</c:v>
                </c:pt>
                <c:pt idx="2252">
                  <c:v>1702400</c:v>
                </c:pt>
                <c:pt idx="2253">
                  <c:v>3647000</c:v>
                </c:pt>
                <c:pt idx="2254">
                  <c:v>2365200</c:v>
                </c:pt>
                <c:pt idx="2255">
                  <c:v>3228200</c:v>
                </c:pt>
                <c:pt idx="2256">
                  <c:v>6830200</c:v>
                </c:pt>
                <c:pt idx="2257">
                  <c:v>3138400</c:v>
                </c:pt>
                <c:pt idx="2258">
                  <c:v>3142000</c:v>
                </c:pt>
                <c:pt idx="2259">
                  <c:v>2385000</c:v>
                </c:pt>
                <c:pt idx="2260">
                  <c:v>1999400</c:v>
                </c:pt>
                <c:pt idx="2261">
                  <c:v>4804800</c:v>
                </c:pt>
                <c:pt idx="2262">
                  <c:v>2535200</c:v>
                </c:pt>
                <c:pt idx="2263">
                  <c:v>2353400</c:v>
                </c:pt>
                <c:pt idx="2264">
                  <c:v>3305400</c:v>
                </c:pt>
                <c:pt idx="2265">
                  <c:v>4319600</c:v>
                </c:pt>
                <c:pt idx="2266">
                  <c:v>4121200</c:v>
                </c:pt>
                <c:pt idx="2267">
                  <c:v>2367000</c:v>
                </c:pt>
                <c:pt idx="2268">
                  <c:v>3544800</c:v>
                </c:pt>
                <c:pt idx="2269">
                  <c:v>3037800</c:v>
                </c:pt>
                <c:pt idx="2270">
                  <c:v>3237600</c:v>
                </c:pt>
                <c:pt idx="2271">
                  <c:v>2202000</c:v>
                </c:pt>
                <c:pt idx="2272">
                  <c:v>2167200</c:v>
                </c:pt>
                <c:pt idx="2273">
                  <c:v>3774400</c:v>
                </c:pt>
                <c:pt idx="2274">
                  <c:v>3499200</c:v>
                </c:pt>
                <c:pt idx="2275">
                  <c:v>2753600</c:v>
                </c:pt>
                <c:pt idx="2276">
                  <c:v>2745600</c:v>
                </c:pt>
                <c:pt idx="2277">
                  <c:v>2368400</c:v>
                </c:pt>
                <c:pt idx="2278">
                  <c:v>3143400</c:v>
                </c:pt>
                <c:pt idx="2279">
                  <c:v>1442400</c:v>
                </c:pt>
                <c:pt idx="2280">
                  <c:v>1651200</c:v>
                </c:pt>
                <c:pt idx="2281">
                  <c:v>1415600</c:v>
                </c:pt>
                <c:pt idx="2282">
                  <c:v>2804800</c:v>
                </c:pt>
                <c:pt idx="2283">
                  <c:v>3009000</c:v>
                </c:pt>
                <c:pt idx="2284">
                  <c:v>2506600</c:v>
                </c:pt>
                <c:pt idx="2285">
                  <c:v>2341400</c:v>
                </c:pt>
                <c:pt idx="2286">
                  <c:v>2181600</c:v>
                </c:pt>
                <c:pt idx="2287">
                  <c:v>1743800</c:v>
                </c:pt>
                <c:pt idx="2288">
                  <c:v>3576600</c:v>
                </c:pt>
                <c:pt idx="2289">
                  <c:v>4771600</c:v>
                </c:pt>
                <c:pt idx="2290">
                  <c:v>4767400</c:v>
                </c:pt>
                <c:pt idx="2291">
                  <c:v>3159400</c:v>
                </c:pt>
                <c:pt idx="2292">
                  <c:v>2519800</c:v>
                </c:pt>
                <c:pt idx="2293">
                  <c:v>5475600</c:v>
                </c:pt>
                <c:pt idx="2294">
                  <c:v>6538200</c:v>
                </c:pt>
                <c:pt idx="2295">
                  <c:v>6827000</c:v>
                </c:pt>
                <c:pt idx="2296">
                  <c:v>3713400</c:v>
                </c:pt>
                <c:pt idx="2297">
                  <c:v>3055600</c:v>
                </c:pt>
                <c:pt idx="2298">
                  <c:v>2671400</c:v>
                </c:pt>
                <c:pt idx="2299">
                  <c:v>2840400</c:v>
                </c:pt>
                <c:pt idx="2300">
                  <c:v>2130600</c:v>
                </c:pt>
                <c:pt idx="2301">
                  <c:v>2244200</c:v>
                </c:pt>
                <c:pt idx="2302">
                  <c:v>4208200</c:v>
                </c:pt>
                <c:pt idx="2303">
                  <c:v>7022600</c:v>
                </c:pt>
                <c:pt idx="2304">
                  <c:v>4194200</c:v>
                </c:pt>
                <c:pt idx="2305">
                  <c:v>2217400</c:v>
                </c:pt>
                <c:pt idx="2306">
                  <c:v>2104200</c:v>
                </c:pt>
                <c:pt idx="2307">
                  <c:v>2209000</c:v>
                </c:pt>
                <c:pt idx="2308">
                  <c:v>1943000</c:v>
                </c:pt>
                <c:pt idx="2309">
                  <c:v>2207000</c:v>
                </c:pt>
                <c:pt idx="2310">
                  <c:v>4880800</c:v>
                </c:pt>
                <c:pt idx="2311">
                  <c:v>3056600</c:v>
                </c:pt>
                <c:pt idx="2312">
                  <c:v>2126600</c:v>
                </c:pt>
                <c:pt idx="2313">
                  <c:v>3224800</c:v>
                </c:pt>
                <c:pt idx="2314">
                  <c:v>16581600</c:v>
                </c:pt>
                <c:pt idx="2315">
                  <c:v>4449400</c:v>
                </c:pt>
                <c:pt idx="2316">
                  <c:v>3620800</c:v>
                </c:pt>
                <c:pt idx="2317">
                  <c:v>3451200</c:v>
                </c:pt>
                <c:pt idx="2318">
                  <c:v>3174400</c:v>
                </c:pt>
                <c:pt idx="2319">
                  <c:v>3232000</c:v>
                </c:pt>
                <c:pt idx="2320">
                  <c:v>2232200</c:v>
                </c:pt>
                <c:pt idx="2321">
                  <c:v>2811000</c:v>
                </c:pt>
                <c:pt idx="2322">
                  <c:v>2501800</c:v>
                </c:pt>
                <c:pt idx="2323">
                  <c:v>2981200</c:v>
                </c:pt>
                <c:pt idx="2324">
                  <c:v>2156800</c:v>
                </c:pt>
                <c:pt idx="2325">
                  <c:v>1824400</c:v>
                </c:pt>
                <c:pt idx="2326">
                  <c:v>1900400</c:v>
                </c:pt>
                <c:pt idx="2327">
                  <c:v>2115200</c:v>
                </c:pt>
                <c:pt idx="2328">
                  <c:v>4825000</c:v>
                </c:pt>
                <c:pt idx="2329">
                  <c:v>5896400</c:v>
                </c:pt>
                <c:pt idx="2330">
                  <c:v>2610200</c:v>
                </c:pt>
                <c:pt idx="2331">
                  <c:v>2803800</c:v>
                </c:pt>
                <c:pt idx="2332">
                  <c:v>2796800</c:v>
                </c:pt>
                <c:pt idx="2333">
                  <c:v>2600000</c:v>
                </c:pt>
                <c:pt idx="2334">
                  <c:v>1965000</c:v>
                </c:pt>
                <c:pt idx="2335">
                  <c:v>1541000</c:v>
                </c:pt>
                <c:pt idx="2336">
                  <c:v>1782200</c:v>
                </c:pt>
                <c:pt idx="2337">
                  <c:v>2871200</c:v>
                </c:pt>
                <c:pt idx="2338">
                  <c:v>2397800</c:v>
                </c:pt>
                <c:pt idx="2339">
                  <c:v>2842600</c:v>
                </c:pt>
                <c:pt idx="2340">
                  <c:v>1557800</c:v>
                </c:pt>
                <c:pt idx="2341">
                  <c:v>2117600</c:v>
                </c:pt>
                <c:pt idx="2342">
                  <c:v>1962400</c:v>
                </c:pt>
                <c:pt idx="2343">
                  <c:v>2358800</c:v>
                </c:pt>
                <c:pt idx="2344">
                  <c:v>2267200</c:v>
                </c:pt>
                <c:pt idx="2345">
                  <c:v>2544600</c:v>
                </c:pt>
                <c:pt idx="2346">
                  <c:v>1892000</c:v>
                </c:pt>
                <c:pt idx="2347">
                  <c:v>3040400</c:v>
                </c:pt>
                <c:pt idx="2348">
                  <c:v>1950000</c:v>
                </c:pt>
                <c:pt idx="2349">
                  <c:v>2286000</c:v>
                </c:pt>
                <c:pt idx="2350">
                  <c:v>1810400</c:v>
                </c:pt>
                <c:pt idx="2351">
                  <c:v>4487000</c:v>
                </c:pt>
                <c:pt idx="2352">
                  <c:v>3396600</c:v>
                </c:pt>
                <c:pt idx="2353">
                  <c:v>3142600</c:v>
                </c:pt>
                <c:pt idx="2354">
                  <c:v>1620400</c:v>
                </c:pt>
                <c:pt idx="2355">
                  <c:v>1772200</c:v>
                </c:pt>
                <c:pt idx="2356">
                  <c:v>3512800</c:v>
                </c:pt>
                <c:pt idx="2357">
                  <c:v>2477400</c:v>
                </c:pt>
                <c:pt idx="2358">
                  <c:v>5115600</c:v>
                </c:pt>
                <c:pt idx="2359">
                  <c:v>7850000</c:v>
                </c:pt>
                <c:pt idx="2360">
                  <c:v>7884600</c:v>
                </c:pt>
                <c:pt idx="2361">
                  <c:v>5294200</c:v>
                </c:pt>
                <c:pt idx="2362">
                  <c:v>4829800</c:v>
                </c:pt>
                <c:pt idx="2363">
                  <c:v>3303200</c:v>
                </c:pt>
                <c:pt idx="2364">
                  <c:v>2397600</c:v>
                </c:pt>
                <c:pt idx="2365">
                  <c:v>1992600</c:v>
                </c:pt>
                <c:pt idx="2366">
                  <c:v>3210800</c:v>
                </c:pt>
                <c:pt idx="2367">
                  <c:v>4470800</c:v>
                </c:pt>
                <c:pt idx="2368">
                  <c:v>2635000</c:v>
                </c:pt>
                <c:pt idx="2369">
                  <c:v>2970400</c:v>
                </c:pt>
                <c:pt idx="2370">
                  <c:v>2735200</c:v>
                </c:pt>
                <c:pt idx="2371">
                  <c:v>2948400</c:v>
                </c:pt>
                <c:pt idx="2372">
                  <c:v>4608200</c:v>
                </c:pt>
                <c:pt idx="2373">
                  <c:v>4194200</c:v>
                </c:pt>
                <c:pt idx="2374">
                  <c:v>4339000</c:v>
                </c:pt>
                <c:pt idx="2375">
                  <c:v>5608800</c:v>
                </c:pt>
                <c:pt idx="2376">
                  <c:v>5046800</c:v>
                </c:pt>
                <c:pt idx="2377">
                  <c:v>4468600</c:v>
                </c:pt>
                <c:pt idx="2378">
                  <c:v>5191400</c:v>
                </c:pt>
                <c:pt idx="2379">
                  <c:v>3301200</c:v>
                </c:pt>
                <c:pt idx="2380">
                  <c:v>3315600</c:v>
                </c:pt>
                <c:pt idx="2381">
                  <c:v>3810400</c:v>
                </c:pt>
                <c:pt idx="2382">
                  <c:v>2856600</c:v>
                </c:pt>
                <c:pt idx="2383">
                  <c:v>4641000</c:v>
                </c:pt>
                <c:pt idx="2384">
                  <c:v>2880400</c:v>
                </c:pt>
                <c:pt idx="2385">
                  <c:v>2952400</c:v>
                </c:pt>
                <c:pt idx="2386">
                  <c:v>2627800</c:v>
                </c:pt>
                <c:pt idx="2387">
                  <c:v>2454600</c:v>
                </c:pt>
                <c:pt idx="2388">
                  <c:v>2334000</c:v>
                </c:pt>
                <c:pt idx="2389">
                  <c:v>1898400</c:v>
                </c:pt>
                <c:pt idx="2390">
                  <c:v>2558800</c:v>
                </c:pt>
                <c:pt idx="2391">
                  <c:v>2046800</c:v>
                </c:pt>
                <c:pt idx="2392">
                  <c:v>2084200</c:v>
                </c:pt>
                <c:pt idx="2393">
                  <c:v>2107600</c:v>
                </c:pt>
                <c:pt idx="2394">
                  <c:v>2089600</c:v>
                </c:pt>
                <c:pt idx="2395">
                  <c:v>2115000</c:v>
                </c:pt>
                <c:pt idx="2396">
                  <c:v>1865800</c:v>
                </c:pt>
                <c:pt idx="2397">
                  <c:v>1304200</c:v>
                </c:pt>
                <c:pt idx="2398">
                  <c:v>1526200</c:v>
                </c:pt>
                <c:pt idx="2399">
                  <c:v>2220800</c:v>
                </c:pt>
                <c:pt idx="2400">
                  <c:v>2606200</c:v>
                </c:pt>
                <c:pt idx="2401">
                  <c:v>2560200</c:v>
                </c:pt>
                <c:pt idx="2402">
                  <c:v>2301800</c:v>
                </c:pt>
                <c:pt idx="2403">
                  <c:v>2114000</c:v>
                </c:pt>
                <c:pt idx="2404">
                  <c:v>2567200</c:v>
                </c:pt>
                <c:pt idx="2405">
                  <c:v>1452600</c:v>
                </c:pt>
                <c:pt idx="2406">
                  <c:v>2180800</c:v>
                </c:pt>
                <c:pt idx="2407">
                  <c:v>4611600</c:v>
                </c:pt>
                <c:pt idx="2408">
                  <c:v>5356600</c:v>
                </c:pt>
                <c:pt idx="2409">
                  <c:v>2032400</c:v>
                </c:pt>
                <c:pt idx="2410">
                  <c:v>2247600</c:v>
                </c:pt>
                <c:pt idx="2411">
                  <c:v>2004600</c:v>
                </c:pt>
                <c:pt idx="2412">
                  <c:v>2471600</c:v>
                </c:pt>
                <c:pt idx="2413">
                  <c:v>2261600</c:v>
                </c:pt>
                <c:pt idx="2414">
                  <c:v>1386400</c:v>
                </c:pt>
                <c:pt idx="2415">
                  <c:v>3946200</c:v>
                </c:pt>
                <c:pt idx="2416">
                  <c:v>2043800</c:v>
                </c:pt>
                <c:pt idx="2417">
                  <c:v>3216400</c:v>
                </c:pt>
                <c:pt idx="2418">
                  <c:v>1534600</c:v>
                </c:pt>
                <c:pt idx="2419">
                  <c:v>2129200</c:v>
                </c:pt>
                <c:pt idx="2420">
                  <c:v>2144200</c:v>
                </c:pt>
                <c:pt idx="2421">
                  <c:v>1494800</c:v>
                </c:pt>
                <c:pt idx="2422">
                  <c:v>3680800</c:v>
                </c:pt>
                <c:pt idx="2423">
                  <c:v>6718200</c:v>
                </c:pt>
                <c:pt idx="2424">
                  <c:v>7226800</c:v>
                </c:pt>
                <c:pt idx="2425">
                  <c:v>5670000</c:v>
                </c:pt>
                <c:pt idx="2426">
                  <c:v>2616800</c:v>
                </c:pt>
                <c:pt idx="2427">
                  <c:v>3678800</c:v>
                </c:pt>
                <c:pt idx="2428">
                  <c:v>5070600</c:v>
                </c:pt>
                <c:pt idx="2429">
                  <c:v>3523000</c:v>
                </c:pt>
                <c:pt idx="2430">
                  <c:v>3009000</c:v>
                </c:pt>
                <c:pt idx="2431">
                  <c:v>1734000</c:v>
                </c:pt>
                <c:pt idx="2432">
                  <c:v>1989000</c:v>
                </c:pt>
                <c:pt idx="2433">
                  <c:v>1410000</c:v>
                </c:pt>
                <c:pt idx="2434">
                  <c:v>2136800</c:v>
                </c:pt>
                <c:pt idx="2435">
                  <c:v>2073200</c:v>
                </c:pt>
                <c:pt idx="2436">
                  <c:v>2826800</c:v>
                </c:pt>
                <c:pt idx="2437">
                  <c:v>1575800</c:v>
                </c:pt>
                <c:pt idx="2438">
                  <c:v>1460800</c:v>
                </c:pt>
                <c:pt idx="2439">
                  <c:v>1658000</c:v>
                </c:pt>
                <c:pt idx="2440">
                  <c:v>1752000</c:v>
                </c:pt>
                <c:pt idx="2441">
                  <c:v>2039600</c:v>
                </c:pt>
                <c:pt idx="2442">
                  <c:v>1456800</c:v>
                </c:pt>
                <c:pt idx="2443">
                  <c:v>1742600</c:v>
                </c:pt>
                <c:pt idx="2444">
                  <c:v>1530600</c:v>
                </c:pt>
                <c:pt idx="2445">
                  <c:v>1541000</c:v>
                </c:pt>
                <c:pt idx="2446">
                  <c:v>1811000</c:v>
                </c:pt>
                <c:pt idx="2447">
                  <c:v>1977800</c:v>
                </c:pt>
                <c:pt idx="2448">
                  <c:v>2774000</c:v>
                </c:pt>
                <c:pt idx="2449">
                  <c:v>2898600</c:v>
                </c:pt>
                <c:pt idx="2450">
                  <c:v>1768000</c:v>
                </c:pt>
                <c:pt idx="2451">
                  <c:v>1298600</c:v>
                </c:pt>
                <c:pt idx="2452">
                  <c:v>1617800</c:v>
                </c:pt>
                <c:pt idx="2453">
                  <c:v>1841600</c:v>
                </c:pt>
                <c:pt idx="2454">
                  <c:v>2028600</c:v>
                </c:pt>
                <c:pt idx="2455">
                  <c:v>3962200</c:v>
                </c:pt>
                <c:pt idx="2456">
                  <c:v>3045000</c:v>
                </c:pt>
                <c:pt idx="2457">
                  <c:v>1530000</c:v>
                </c:pt>
                <c:pt idx="2458">
                  <c:v>1092200</c:v>
                </c:pt>
                <c:pt idx="2459">
                  <c:v>1265600</c:v>
                </c:pt>
                <c:pt idx="2460">
                  <c:v>1217200</c:v>
                </c:pt>
                <c:pt idx="2461">
                  <c:v>1377400</c:v>
                </c:pt>
                <c:pt idx="2462">
                  <c:v>1699400</c:v>
                </c:pt>
                <c:pt idx="2463">
                  <c:v>2702600</c:v>
                </c:pt>
                <c:pt idx="2464">
                  <c:v>1391800</c:v>
                </c:pt>
                <c:pt idx="2465">
                  <c:v>1740400</c:v>
                </c:pt>
                <c:pt idx="2466">
                  <c:v>3024600</c:v>
                </c:pt>
                <c:pt idx="2467">
                  <c:v>2556000</c:v>
                </c:pt>
                <c:pt idx="2468">
                  <c:v>2462200</c:v>
                </c:pt>
                <c:pt idx="2469">
                  <c:v>2374800</c:v>
                </c:pt>
                <c:pt idx="2470">
                  <c:v>1761000</c:v>
                </c:pt>
                <c:pt idx="2471">
                  <c:v>1887000</c:v>
                </c:pt>
                <c:pt idx="2472">
                  <c:v>3775800</c:v>
                </c:pt>
                <c:pt idx="2473">
                  <c:v>4210000</c:v>
                </c:pt>
                <c:pt idx="2474">
                  <c:v>5121400</c:v>
                </c:pt>
                <c:pt idx="2475">
                  <c:v>2414200</c:v>
                </c:pt>
                <c:pt idx="2476">
                  <c:v>2437400</c:v>
                </c:pt>
                <c:pt idx="2477">
                  <c:v>2475200</c:v>
                </c:pt>
                <c:pt idx="2478">
                  <c:v>2197400</c:v>
                </c:pt>
                <c:pt idx="2479">
                  <c:v>1971600</c:v>
                </c:pt>
                <c:pt idx="2480">
                  <c:v>743000</c:v>
                </c:pt>
                <c:pt idx="2481">
                  <c:v>989400</c:v>
                </c:pt>
                <c:pt idx="2482">
                  <c:v>2236400</c:v>
                </c:pt>
                <c:pt idx="2483">
                  <c:v>1998200</c:v>
                </c:pt>
                <c:pt idx="2484">
                  <c:v>1916600</c:v>
                </c:pt>
                <c:pt idx="2485">
                  <c:v>2812000</c:v>
                </c:pt>
                <c:pt idx="2486">
                  <c:v>1941200</c:v>
                </c:pt>
                <c:pt idx="2487">
                  <c:v>1854800</c:v>
                </c:pt>
                <c:pt idx="2488">
                  <c:v>1932200</c:v>
                </c:pt>
                <c:pt idx="2489">
                  <c:v>1853800</c:v>
                </c:pt>
                <c:pt idx="2490">
                  <c:v>2471800</c:v>
                </c:pt>
                <c:pt idx="2491">
                  <c:v>3082800</c:v>
                </c:pt>
                <c:pt idx="2492">
                  <c:v>2101200</c:v>
                </c:pt>
                <c:pt idx="2493">
                  <c:v>3654800</c:v>
                </c:pt>
                <c:pt idx="2494">
                  <c:v>2426800</c:v>
                </c:pt>
                <c:pt idx="2495">
                  <c:v>2747000</c:v>
                </c:pt>
                <c:pt idx="2496">
                  <c:v>2218400</c:v>
                </c:pt>
                <c:pt idx="2497">
                  <c:v>1489000</c:v>
                </c:pt>
                <c:pt idx="2498">
                  <c:v>2693800</c:v>
                </c:pt>
                <c:pt idx="2499">
                  <c:v>3253400</c:v>
                </c:pt>
                <c:pt idx="2500">
                  <c:v>5453000</c:v>
                </c:pt>
                <c:pt idx="2501">
                  <c:v>3373400</c:v>
                </c:pt>
                <c:pt idx="2502">
                  <c:v>3424400</c:v>
                </c:pt>
                <c:pt idx="2503">
                  <c:v>2629800</c:v>
                </c:pt>
                <c:pt idx="2504">
                  <c:v>2824600</c:v>
                </c:pt>
                <c:pt idx="2505">
                  <c:v>8916000</c:v>
                </c:pt>
                <c:pt idx="2506">
                  <c:v>8044400</c:v>
                </c:pt>
                <c:pt idx="2507">
                  <c:v>4531200</c:v>
                </c:pt>
                <c:pt idx="2508">
                  <c:v>6043600</c:v>
                </c:pt>
                <c:pt idx="2509">
                  <c:v>4055200</c:v>
                </c:pt>
                <c:pt idx="2510">
                  <c:v>4199200</c:v>
                </c:pt>
                <c:pt idx="2511">
                  <c:v>2574200</c:v>
                </c:pt>
                <c:pt idx="2512">
                  <c:v>4217800</c:v>
                </c:pt>
                <c:pt idx="2513">
                  <c:v>7313200</c:v>
                </c:pt>
                <c:pt idx="2514">
                  <c:v>5801400</c:v>
                </c:pt>
                <c:pt idx="2515">
                  <c:v>3048800</c:v>
                </c:pt>
                <c:pt idx="2516">
                  <c:v>2927400</c:v>
                </c:pt>
                <c:pt idx="2517">
                  <c:v>4073200</c:v>
                </c:pt>
                <c:pt idx="2518">
                  <c:v>3995400</c:v>
                </c:pt>
                <c:pt idx="2519">
                  <c:v>3365200</c:v>
                </c:pt>
                <c:pt idx="2520">
                  <c:v>3389800</c:v>
                </c:pt>
                <c:pt idx="2521">
                  <c:v>6193600</c:v>
                </c:pt>
                <c:pt idx="2522">
                  <c:v>5020800</c:v>
                </c:pt>
                <c:pt idx="2523">
                  <c:v>3762000</c:v>
                </c:pt>
                <c:pt idx="2524">
                  <c:v>3444000</c:v>
                </c:pt>
                <c:pt idx="2525">
                  <c:v>2235000</c:v>
                </c:pt>
                <c:pt idx="2526">
                  <c:v>2440800</c:v>
                </c:pt>
                <c:pt idx="2527">
                  <c:v>2475600</c:v>
                </c:pt>
                <c:pt idx="2528">
                  <c:v>2973200</c:v>
                </c:pt>
                <c:pt idx="2529">
                  <c:v>2500400</c:v>
                </c:pt>
                <c:pt idx="2530">
                  <c:v>4474200</c:v>
                </c:pt>
                <c:pt idx="2531">
                  <c:v>4215600</c:v>
                </c:pt>
                <c:pt idx="2532">
                  <c:v>4388800</c:v>
                </c:pt>
                <c:pt idx="2533">
                  <c:v>2751600</c:v>
                </c:pt>
                <c:pt idx="2534">
                  <c:v>3754400</c:v>
                </c:pt>
                <c:pt idx="2535">
                  <c:v>2122200</c:v>
                </c:pt>
                <c:pt idx="2536">
                  <c:v>2917200</c:v>
                </c:pt>
                <c:pt idx="2537">
                  <c:v>3389400</c:v>
                </c:pt>
                <c:pt idx="2538">
                  <c:v>3457000</c:v>
                </c:pt>
                <c:pt idx="2539">
                  <c:v>10765600</c:v>
                </c:pt>
                <c:pt idx="2540">
                  <c:v>10048000</c:v>
                </c:pt>
                <c:pt idx="2541">
                  <c:v>7023800</c:v>
                </c:pt>
                <c:pt idx="2542">
                  <c:v>5555200</c:v>
                </c:pt>
                <c:pt idx="2543">
                  <c:v>3342200</c:v>
                </c:pt>
                <c:pt idx="2544">
                  <c:v>6603600</c:v>
                </c:pt>
                <c:pt idx="2545">
                  <c:v>3628600</c:v>
                </c:pt>
                <c:pt idx="2546">
                  <c:v>5328600</c:v>
                </c:pt>
                <c:pt idx="2547">
                  <c:v>3334400</c:v>
                </c:pt>
                <c:pt idx="2548">
                  <c:v>3103000</c:v>
                </c:pt>
                <c:pt idx="2549">
                  <c:v>5682800</c:v>
                </c:pt>
                <c:pt idx="2550">
                  <c:v>5984400</c:v>
                </c:pt>
                <c:pt idx="2551">
                  <c:v>4751400</c:v>
                </c:pt>
                <c:pt idx="2552">
                  <c:v>4929400</c:v>
                </c:pt>
                <c:pt idx="2553">
                  <c:v>4230000</c:v>
                </c:pt>
                <c:pt idx="2554">
                  <c:v>4140800</c:v>
                </c:pt>
                <c:pt idx="2555">
                  <c:v>4872800</c:v>
                </c:pt>
                <c:pt idx="2556">
                  <c:v>2695800</c:v>
                </c:pt>
                <c:pt idx="2557">
                  <c:v>8015800</c:v>
                </c:pt>
                <c:pt idx="2558">
                  <c:v>4374800</c:v>
                </c:pt>
                <c:pt idx="2559">
                  <c:v>2766400</c:v>
                </c:pt>
                <c:pt idx="2560">
                  <c:v>3935800</c:v>
                </c:pt>
                <c:pt idx="2561">
                  <c:v>3812800</c:v>
                </c:pt>
                <c:pt idx="2562">
                  <c:v>4376600</c:v>
                </c:pt>
                <c:pt idx="2563">
                  <c:v>5399000</c:v>
                </c:pt>
                <c:pt idx="2564">
                  <c:v>2982200</c:v>
                </c:pt>
                <c:pt idx="2565">
                  <c:v>2785400</c:v>
                </c:pt>
                <c:pt idx="2566">
                  <c:v>2088200</c:v>
                </c:pt>
                <c:pt idx="2567">
                  <c:v>2342400</c:v>
                </c:pt>
                <c:pt idx="2568">
                  <c:v>2195200</c:v>
                </c:pt>
                <c:pt idx="2569">
                  <c:v>3276000</c:v>
                </c:pt>
                <c:pt idx="2570">
                  <c:v>2193600</c:v>
                </c:pt>
                <c:pt idx="2571">
                  <c:v>2629000</c:v>
                </c:pt>
                <c:pt idx="2572">
                  <c:v>3221400</c:v>
                </c:pt>
                <c:pt idx="2573">
                  <c:v>1766400</c:v>
                </c:pt>
                <c:pt idx="2574">
                  <c:v>2319000</c:v>
                </c:pt>
                <c:pt idx="2575">
                  <c:v>2161400</c:v>
                </c:pt>
                <c:pt idx="2576">
                  <c:v>4235600</c:v>
                </c:pt>
                <c:pt idx="2577">
                  <c:v>4847400</c:v>
                </c:pt>
                <c:pt idx="2578">
                  <c:v>2697400</c:v>
                </c:pt>
                <c:pt idx="2579">
                  <c:v>5473600</c:v>
                </c:pt>
                <c:pt idx="2580">
                  <c:v>5988400</c:v>
                </c:pt>
                <c:pt idx="2581">
                  <c:v>3548200</c:v>
                </c:pt>
                <c:pt idx="2582">
                  <c:v>6270000</c:v>
                </c:pt>
                <c:pt idx="2583">
                  <c:v>3274000</c:v>
                </c:pt>
                <c:pt idx="2584">
                  <c:v>2648200</c:v>
                </c:pt>
                <c:pt idx="2585">
                  <c:v>3243800</c:v>
                </c:pt>
                <c:pt idx="2586">
                  <c:v>2644200</c:v>
                </c:pt>
                <c:pt idx="2587">
                  <c:v>2656000</c:v>
                </c:pt>
                <c:pt idx="2588">
                  <c:v>4249600</c:v>
                </c:pt>
                <c:pt idx="2589">
                  <c:v>2727600</c:v>
                </c:pt>
                <c:pt idx="2590">
                  <c:v>3063600</c:v>
                </c:pt>
                <c:pt idx="2591">
                  <c:v>4544000</c:v>
                </c:pt>
                <c:pt idx="2592">
                  <c:v>4183000</c:v>
                </c:pt>
                <c:pt idx="2593">
                  <c:v>4926200</c:v>
                </c:pt>
                <c:pt idx="2594">
                  <c:v>3971200</c:v>
                </c:pt>
                <c:pt idx="2595">
                  <c:v>4944400</c:v>
                </c:pt>
                <c:pt idx="2596">
                  <c:v>5092400</c:v>
                </c:pt>
                <c:pt idx="2597">
                  <c:v>3848800</c:v>
                </c:pt>
                <c:pt idx="2598">
                  <c:v>3021000</c:v>
                </c:pt>
                <c:pt idx="2599">
                  <c:v>3807800</c:v>
                </c:pt>
                <c:pt idx="2600">
                  <c:v>4225800</c:v>
                </c:pt>
                <c:pt idx="2601">
                  <c:v>2342200</c:v>
                </c:pt>
                <c:pt idx="2602">
                  <c:v>7253400</c:v>
                </c:pt>
                <c:pt idx="2603">
                  <c:v>5613800</c:v>
                </c:pt>
                <c:pt idx="2604">
                  <c:v>6638800</c:v>
                </c:pt>
                <c:pt idx="2605">
                  <c:v>4995000</c:v>
                </c:pt>
                <c:pt idx="2606">
                  <c:v>3293000</c:v>
                </c:pt>
                <c:pt idx="2607">
                  <c:v>2427800</c:v>
                </c:pt>
                <c:pt idx="2608">
                  <c:v>4429200</c:v>
                </c:pt>
                <c:pt idx="2609">
                  <c:v>4195400</c:v>
                </c:pt>
                <c:pt idx="2610">
                  <c:v>3120400</c:v>
                </c:pt>
                <c:pt idx="2611">
                  <c:v>2845200</c:v>
                </c:pt>
                <c:pt idx="2612">
                  <c:v>2368400</c:v>
                </c:pt>
                <c:pt idx="2613">
                  <c:v>3448600</c:v>
                </c:pt>
                <c:pt idx="2614">
                  <c:v>2687200</c:v>
                </c:pt>
                <c:pt idx="2615">
                  <c:v>2738200</c:v>
                </c:pt>
                <c:pt idx="2616">
                  <c:v>3096000</c:v>
                </c:pt>
                <c:pt idx="2617">
                  <c:v>1789400</c:v>
                </c:pt>
                <c:pt idx="2618">
                  <c:v>2727400</c:v>
                </c:pt>
                <c:pt idx="2619">
                  <c:v>2785000</c:v>
                </c:pt>
                <c:pt idx="2620">
                  <c:v>3744600</c:v>
                </c:pt>
                <c:pt idx="2621">
                  <c:v>3633800</c:v>
                </c:pt>
                <c:pt idx="2622">
                  <c:v>3041000</c:v>
                </c:pt>
                <c:pt idx="2623">
                  <c:v>2444000</c:v>
                </c:pt>
                <c:pt idx="2624">
                  <c:v>4860400</c:v>
                </c:pt>
                <c:pt idx="2625">
                  <c:v>3707800</c:v>
                </c:pt>
                <c:pt idx="2626">
                  <c:v>3159400</c:v>
                </c:pt>
                <c:pt idx="2627">
                  <c:v>2438000</c:v>
                </c:pt>
                <c:pt idx="2628">
                  <c:v>2195800</c:v>
                </c:pt>
                <c:pt idx="2629">
                  <c:v>1867200</c:v>
                </c:pt>
                <c:pt idx="2630">
                  <c:v>3819400</c:v>
                </c:pt>
                <c:pt idx="2631">
                  <c:v>3434200</c:v>
                </c:pt>
                <c:pt idx="2632">
                  <c:v>2625200</c:v>
                </c:pt>
                <c:pt idx="2633">
                  <c:v>2546800</c:v>
                </c:pt>
                <c:pt idx="2634">
                  <c:v>2638200</c:v>
                </c:pt>
                <c:pt idx="2635">
                  <c:v>3806200</c:v>
                </c:pt>
                <c:pt idx="2636">
                  <c:v>4689800</c:v>
                </c:pt>
                <c:pt idx="2637">
                  <c:v>2858000</c:v>
                </c:pt>
                <c:pt idx="2638">
                  <c:v>3766800</c:v>
                </c:pt>
                <c:pt idx="2639">
                  <c:v>3258600</c:v>
                </c:pt>
                <c:pt idx="2640">
                  <c:v>3495400</c:v>
                </c:pt>
                <c:pt idx="2641">
                  <c:v>8182000</c:v>
                </c:pt>
                <c:pt idx="2642">
                  <c:v>4581600</c:v>
                </c:pt>
                <c:pt idx="2643">
                  <c:v>3982800</c:v>
                </c:pt>
                <c:pt idx="2644">
                  <c:v>2805400</c:v>
                </c:pt>
                <c:pt idx="2645">
                  <c:v>2593000</c:v>
                </c:pt>
                <c:pt idx="2646">
                  <c:v>2164400</c:v>
                </c:pt>
                <c:pt idx="2647">
                  <c:v>1937400</c:v>
                </c:pt>
                <c:pt idx="2648">
                  <c:v>1536000</c:v>
                </c:pt>
                <c:pt idx="2649">
                  <c:v>2226600</c:v>
                </c:pt>
                <c:pt idx="2650">
                  <c:v>3223600</c:v>
                </c:pt>
                <c:pt idx="2651">
                  <c:v>2668000</c:v>
                </c:pt>
                <c:pt idx="2652">
                  <c:v>2378000</c:v>
                </c:pt>
                <c:pt idx="2653">
                  <c:v>2791000</c:v>
                </c:pt>
                <c:pt idx="2654">
                  <c:v>2130400</c:v>
                </c:pt>
                <c:pt idx="2655">
                  <c:v>2814000</c:v>
                </c:pt>
                <c:pt idx="2656">
                  <c:v>3956600</c:v>
                </c:pt>
                <c:pt idx="2657">
                  <c:v>2036600</c:v>
                </c:pt>
                <c:pt idx="2658">
                  <c:v>2839000</c:v>
                </c:pt>
                <c:pt idx="2659">
                  <c:v>5908800</c:v>
                </c:pt>
                <c:pt idx="2660">
                  <c:v>3878800</c:v>
                </c:pt>
                <c:pt idx="2661">
                  <c:v>2656800</c:v>
                </c:pt>
                <c:pt idx="2662">
                  <c:v>3562600</c:v>
                </c:pt>
                <c:pt idx="2663">
                  <c:v>2943200</c:v>
                </c:pt>
                <c:pt idx="2664">
                  <c:v>2730400</c:v>
                </c:pt>
                <c:pt idx="2665">
                  <c:v>2442400</c:v>
                </c:pt>
                <c:pt idx="2666">
                  <c:v>1963800</c:v>
                </c:pt>
                <c:pt idx="2667">
                  <c:v>2112000</c:v>
                </c:pt>
                <c:pt idx="2668">
                  <c:v>1997000</c:v>
                </c:pt>
                <c:pt idx="2669">
                  <c:v>1773400</c:v>
                </c:pt>
                <c:pt idx="2670">
                  <c:v>2135600</c:v>
                </c:pt>
                <c:pt idx="2671">
                  <c:v>2313800</c:v>
                </c:pt>
                <c:pt idx="2672">
                  <c:v>2922200</c:v>
                </c:pt>
                <c:pt idx="2673">
                  <c:v>2601800</c:v>
                </c:pt>
                <c:pt idx="2674">
                  <c:v>2105800</c:v>
                </c:pt>
                <c:pt idx="2675">
                  <c:v>2066800</c:v>
                </c:pt>
                <c:pt idx="2676">
                  <c:v>2172200</c:v>
                </c:pt>
                <c:pt idx="2677">
                  <c:v>3338200</c:v>
                </c:pt>
                <c:pt idx="2678">
                  <c:v>3251800</c:v>
                </c:pt>
                <c:pt idx="2679">
                  <c:v>3226400</c:v>
                </c:pt>
                <c:pt idx="2680">
                  <c:v>2410600</c:v>
                </c:pt>
                <c:pt idx="2681">
                  <c:v>3124800</c:v>
                </c:pt>
                <c:pt idx="2682">
                  <c:v>1548600</c:v>
                </c:pt>
                <c:pt idx="2683">
                  <c:v>2336800</c:v>
                </c:pt>
                <c:pt idx="2684">
                  <c:v>2047200</c:v>
                </c:pt>
                <c:pt idx="2685">
                  <c:v>1876400</c:v>
                </c:pt>
                <c:pt idx="2686">
                  <c:v>1234800</c:v>
                </c:pt>
                <c:pt idx="2687">
                  <c:v>1188800</c:v>
                </c:pt>
                <c:pt idx="2688">
                  <c:v>1239600</c:v>
                </c:pt>
                <c:pt idx="2689">
                  <c:v>1816000</c:v>
                </c:pt>
                <c:pt idx="2690">
                  <c:v>2945600</c:v>
                </c:pt>
                <c:pt idx="2691">
                  <c:v>2401800</c:v>
                </c:pt>
                <c:pt idx="2692">
                  <c:v>3000000</c:v>
                </c:pt>
                <c:pt idx="2693">
                  <c:v>1350200</c:v>
                </c:pt>
                <c:pt idx="2694">
                  <c:v>3965800</c:v>
                </c:pt>
                <c:pt idx="2695">
                  <c:v>3296000</c:v>
                </c:pt>
                <c:pt idx="2696">
                  <c:v>4067400</c:v>
                </c:pt>
                <c:pt idx="2697">
                  <c:v>2395600</c:v>
                </c:pt>
                <c:pt idx="2698">
                  <c:v>2105400</c:v>
                </c:pt>
                <c:pt idx="2699">
                  <c:v>1294000</c:v>
                </c:pt>
                <c:pt idx="2700">
                  <c:v>1921200</c:v>
                </c:pt>
                <c:pt idx="2701">
                  <c:v>2110600</c:v>
                </c:pt>
                <c:pt idx="2702">
                  <c:v>7071600</c:v>
                </c:pt>
                <c:pt idx="2703">
                  <c:v>4817200</c:v>
                </c:pt>
                <c:pt idx="2704">
                  <c:v>4747000</c:v>
                </c:pt>
                <c:pt idx="2705">
                  <c:v>2599200</c:v>
                </c:pt>
                <c:pt idx="2706">
                  <c:v>1648600</c:v>
                </c:pt>
                <c:pt idx="2707">
                  <c:v>2401800</c:v>
                </c:pt>
                <c:pt idx="2708">
                  <c:v>1847000</c:v>
                </c:pt>
                <c:pt idx="2709">
                  <c:v>1334200</c:v>
                </c:pt>
                <c:pt idx="2710">
                  <c:v>5118400</c:v>
                </c:pt>
                <c:pt idx="2711">
                  <c:v>5625800</c:v>
                </c:pt>
                <c:pt idx="2712">
                  <c:v>2266600</c:v>
                </c:pt>
                <c:pt idx="2713">
                  <c:v>3324600</c:v>
                </c:pt>
                <c:pt idx="2714">
                  <c:v>3028000</c:v>
                </c:pt>
                <c:pt idx="2715">
                  <c:v>4661400</c:v>
                </c:pt>
                <c:pt idx="2716">
                  <c:v>5575000</c:v>
                </c:pt>
                <c:pt idx="2717">
                  <c:v>7952600</c:v>
                </c:pt>
                <c:pt idx="2718">
                  <c:v>4180200</c:v>
                </c:pt>
                <c:pt idx="2719">
                  <c:v>9013400</c:v>
                </c:pt>
                <c:pt idx="2720">
                  <c:v>3105200</c:v>
                </c:pt>
                <c:pt idx="2721">
                  <c:v>5263600</c:v>
                </c:pt>
                <c:pt idx="2722">
                  <c:v>2499600</c:v>
                </c:pt>
                <c:pt idx="2723">
                  <c:v>2370000</c:v>
                </c:pt>
                <c:pt idx="2724">
                  <c:v>3674000</c:v>
                </c:pt>
                <c:pt idx="2725">
                  <c:v>3465600</c:v>
                </c:pt>
                <c:pt idx="2726">
                  <c:v>4625200</c:v>
                </c:pt>
                <c:pt idx="2727">
                  <c:v>6072600</c:v>
                </c:pt>
                <c:pt idx="2728">
                  <c:v>9595600</c:v>
                </c:pt>
                <c:pt idx="2729">
                  <c:v>10566200</c:v>
                </c:pt>
                <c:pt idx="2730">
                  <c:v>9034200</c:v>
                </c:pt>
                <c:pt idx="2731">
                  <c:v>3824000</c:v>
                </c:pt>
                <c:pt idx="2732">
                  <c:v>1380400</c:v>
                </c:pt>
                <c:pt idx="2733">
                  <c:v>1423200</c:v>
                </c:pt>
                <c:pt idx="2734">
                  <c:v>2331600</c:v>
                </c:pt>
                <c:pt idx="2735">
                  <c:v>4036600</c:v>
                </c:pt>
                <c:pt idx="2736">
                  <c:v>1244200</c:v>
                </c:pt>
                <c:pt idx="2737">
                  <c:v>2026000</c:v>
                </c:pt>
                <c:pt idx="2738">
                  <c:v>1841400</c:v>
                </c:pt>
                <c:pt idx="2739">
                  <c:v>1931200</c:v>
                </c:pt>
                <c:pt idx="2740">
                  <c:v>2772200</c:v>
                </c:pt>
                <c:pt idx="2741">
                  <c:v>4639400</c:v>
                </c:pt>
                <c:pt idx="2742">
                  <c:v>3495200</c:v>
                </c:pt>
                <c:pt idx="2743">
                  <c:v>5064400</c:v>
                </c:pt>
                <c:pt idx="2744">
                  <c:v>3226000</c:v>
                </c:pt>
                <c:pt idx="2745">
                  <c:v>8026600</c:v>
                </c:pt>
                <c:pt idx="2746">
                  <c:v>4957400</c:v>
                </c:pt>
                <c:pt idx="2747">
                  <c:v>4055600</c:v>
                </c:pt>
                <c:pt idx="2748">
                  <c:v>4204600</c:v>
                </c:pt>
                <c:pt idx="2749">
                  <c:v>10410000</c:v>
                </c:pt>
                <c:pt idx="2750">
                  <c:v>5875200</c:v>
                </c:pt>
                <c:pt idx="2751">
                  <c:v>5519800</c:v>
                </c:pt>
                <c:pt idx="2752">
                  <c:v>14172400</c:v>
                </c:pt>
                <c:pt idx="2753">
                  <c:v>7121800</c:v>
                </c:pt>
                <c:pt idx="2754">
                  <c:v>4474400</c:v>
                </c:pt>
                <c:pt idx="2755">
                  <c:v>2285000</c:v>
                </c:pt>
                <c:pt idx="2756">
                  <c:v>3501000</c:v>
                </c:pt>
                <c:pt idx="2757">
                  <c:v>2840800</c:v>
                </c:pt>
                <c:pt idx="2758">
                  <c:v>3806400</c:v>
                </c:pt>
                <c:pt idx="2759">
                  <c:v>2320800</c:v>
                </c:pt>
                <c:pt idx="2760">
                  <c:v>4473800</c:v>
                </c:pt>
                <c:pt idx="2761">
                  <c:v>6778600</c:v>
                </c:pt>
                <c:pt idx="2762">
                  <c:v>3548600</c:v>
                </c:pt>
                <c:pt idx="2763">
                  <c:v>3242200</c:v>
                </c:pt>
                <c:pt idx="2764">
                  <c:v>3281600</c:v>
                </c:pt>
                <c:pt idx="2765">
                  <c:v>2645400</c:v>
                </c:pt>
                <c:pt idx="2766">
                  <c:v>4215800</c:v>
                </c:pt>
                <c:pt idx="2767">
                  <c:v>12092800</c:v>
                </c:pt>
                <c:pt idx="2768">
                  <c:v>15014000</c:v>
                </c:pt>
                <c:pt idx="2769">
                  <c:v>7362800</c:v>
                </c:pt>
                <c:pt idx="2770">
                  <c:v>9053000</c:v>
                </c:pt>
                <c:pt idx="2771">
                  <c:v>2916200</c:v>
                </c:pt>
                <c:pt idx="2772">
                  <c:v>4562000</c:v>
                </c:pt>
                <c:pt idx="2773">
                  <c:v>6060000</c:v>
                </c:pt>
                <c:pt idx="2774">
                  <c:v>6474200</c:v>
                </c:pt>
                <c:pt idx="2775">
                  <c:v>4468000</c:v>
                </c:pt>
                <c:pt idx="2776">
                  <c:v>7469800</c:v>
                </c:pt>
                <c:pt idx="2777">
                  <c:v>3910000</c:v>
                </c:pt>
                <c:pt idx="2778">
                  <c:v>4164800</c:v>
                </c:pt>
                <c:pt idx="2779">
                  <c:v>2805400</c:v>
                </c:pt>
                <c:pt idx="2780">
                  <c:v>3426400</c:v>
                </c:pt>
                <c:pt idx="2781">
                  <c:v>3115800</c:v>
                </c:pt>
                <c:pt idx="2782">
                  <c:v>2699400</c:v>
                </c:pt>
                <c:pt idx="2783">
                  <c:v>2771000</c:v>
                </c:pt>
                <c:pt idx="2784">
                  <c:v>3770000</c:v>
                </c:pt>
                <c:pt idx="2785">
                  <c:v>5694200</c:v>
                </c:pt>
                <c:pt idx="2786">
                  <c:v>7082600</c:v>
                </c:pt>
                <c:pt idx="2787">
                  <c:v>3556600</c:v>
                </c:pt>
                <c:pt idx="2788">
                  <c:v>3868000</c:v>
                </c:pt>
                <c:pt idx="2789">
                  <c:v>2658000</c:v>
                </c:pt>
                <c:pt idx="2790">
                  <c:v>3066200</c:v>
                </c:pt>
                <c:pt idx="2791">
                  <c:v>7103200</c:v>
                </c:pt>
                <c:pt idx="2792">
                  <c:v>3675200</c:v>
                </c:pt>
                <c:pt idx="2793">
                  <c:v>3965200</c:v>
                </c:pt>
                <c:pt idx="2794">
                  <c:v>2788000</c:v>
                </c:pt>
                <c:pt idx="2795">
                  <c:v>1935400</c:v>
                </c:pt>
                <c:pt idx="2796">
                  <c:v>2797200</c:v>
                </c:pt>
                <c:pt idx="2797">
                  <c:v>2822600</c:v>
                </c:pt>
                <c:pt idx="2798">
                  <c:v>1962200</c:v>
                </c:pt>
                <c:pt idx="2799">
                  <c:v>1827400</c:v>
                </c:pt>
                <c:pt idx="2800">
                  <c:v>1843800</c:v>
                </c:pt>
                <c:pt idx="2801">
                  <c:v>2674400</c:v>
                </c:pt>
                <c:pt idx="2802">
                  <c:v>4370400</c:v>
                </c:pt>
                <c:pt idx="2803">
                  <c:v>4100800</c:v>
                </c:pt>
                <c:pt idx="2804">
                  <c:v>4665800</c:v>
                </c:pt>
                <c:pt idx="2805">
                  <c:v>3392800</c:v>
                </c:pt>
                <c:pt idx="2806">
                  <c:v>3138200</c:v>
                </c:pt>
                <c:pt idx="2807">
                  <c:v>3406600</c:v>
                </c:pt>
                <c:pt idx="2808">
                  <c:v>3168800</c:v>
                </c:pt>
                <c:pt idx="2809">
                  <c:v>3804400</c:v>
                </c:pt>
                <c:pt idx="2810">
                  <c:v>2067800</c:v>
                </c:pt>
                <c:pt idx="2811">
                  <c:v>22768600</c:v>
                </c:pt>
                <c:pt idx="2812">
                  <c:v>13944000</c:v>
                </c:pt>
                <c:pt idx="2813">
                  <c:v>4719600</c:v>
                </c:pt>
                <c:pt idx="2814">
                  <c:v>14964400</c:v>
                </c:pt>
                <c:pt idx="2815">
                  <c:v>3958200</c:v>
                </c:pt>
                <c:pt idx="2816">
                  <c:v>53168800</c:v>
                </c:pt>
                <c:pt idx="2817">
                  <c:v>24795200</c:v>
                </c:pt>
                <c:pt idx="2818">
                  <c:v>19552200</c:v>
                </c:pt>
                <c:pt idx="2819">
                  <c:v>26121000</c:v>
                </c:pt>
                <c:pt idx="2820">
                  <c:v>19763400</c:v>
                </c:pt>
                <c:pt idx="2821">
                  <c:v>11594600</c:v>
                </c:pt>
                <c:pt idx="2822">
                  <c:v>14297200</c:v>
                </c:pt>
                <c:pt idx="2823">
                  <c:v>14208200</c:v>
                </c:pt>
                <c:pt idx="2824">
                  <c:v>14230000</c:v>
                </c:pt>
                <c:pt idx="2825">
                  <c:v>30000800</c:v>
                </c:pt>
                <c:pt idx="2826">
                  <c:v>5837600</c:v>
                </c:pt>
                <c:pt idx="2827">
                  <c:v>12664400</c:v>
                </c:pt>
                <c:pt idx="2828">
                  <c:v>10976200</c:v>
                </c:pt>
                <c:pt idx="2829">
                  <c:v>13022400</c:v>
                </c:pt>
                <c:pt idx="2830">
                  <c:v>17973200</c:v>
                </c:pt>
                <c:pt idx="2831">
                  <c:v>57465800</c:v>
                </c:pt>
                <c:pt idx="2832">
                  <c:v>24378800</c:v>
                </c:pt>
                <c:pt idx="2833">
                  <c:v>20611000</c:v>
                </c:pt>
                <c:pt idx="2834">
                  <c:v>15340600</c:v>
                </c:pt>
                <c:pt idx="2835">
                  <c:v>13345600</c:v>
                </c:pt>
                <c:pt idx="2836">
                  <c:v>13802800</c:v>
                </c:pt>
                <c:pt idx="2837">
                  <c:v>8056600</c:v>
                </c:pt>
                <c:pt idx="2838">
                  <c:v>6878800</c:v>
                </c:pt>
                <c:pt idx="2839">
                  <c:v>5603600</c:v>
                </c:pt>
                <c:pt idx="2840">
                  <c:v>7207400</c:v>
                </c:pt>
                <c:pt idx="2841">
                  <c:v>10285800</c:v>
                </c:pt>
                <c:pt idx="2842">
                  <c:v>6200200</c:v>
                </c:pt>
                <c:pt idx="2843">
                  <c:v>10752000</c:v>
                </c:pt>
                <c:pt idx="2844">
                  <c:v>5529600</c:v>
                </c:pt>
                <c:pt idx="2845">
                  <c:v>5383600</c:v>
                </c:pt>
                <c:pt idx="2846">
                  <c:v>9963800</c:v>
                </c:pt>
                <c:pt idx="2847">
                  <c:v>12080800</c:v>
                </c:pt>
                <c:pt idx="2848">
                  <c:v>5287200</c:v>
                </c:pt>
                <c:pt idx="2849">
                  <c:v>6150400</c:v>
                </c:pt>
                <c:pt idx="2850">
                  <c:v>4635800</c:v>
                </c:pt>
                <c:pt idx="2851">
                  <c:v>2058200</c:v>
                </c:pt>
                <c:pt idx="2852">
                  <c:v>4339000</c:v>
                </c:pt>
                <c:pt idx="2853">
                  <c:v>4943000</c:v>
                </c:pt>
                <c:pt idx="2854">
                  <c:v>8451000</c:v>
                </c:pt>
                <c:pt idx="2855">
                  <c:v>4837600</c:v>
                </c:pt>
                <c:pt idx="2856">
                  <c:v>3519200</c:v>
                </c:pt>
                <c:pt idx="2857">
                  <c:v>4283800</c:v>
                </c:pt>
                <c:pt idx="2858">
                  <c:v>3769200</c:v>
                </c:pt>
                <c:pt idx="2859">
                  <c:v>2286800</c:v>
                </c:pt>
                <c:pt idx="2860">
                  <c:v>3302000</c:v>
                </c:pt>
                <c:pt idx="2861">
                  <c:v>1772000</c:v>
                </c:pt>
                <c:pt idx="2862">
                  <c:v>5179800</c:v>
                </c:pt>
                <c:pt idx="2863">
                  <c:v>2032600</c:v>
                </c:pt>
                <c:pt idx="2864">
                  <c:v>3684200</c:v>
                </c:pt>
                <c:pt idx="2865">
                  <c:v>2960800</c:v>
                </c:pt>
                <c:pt idx="2866">
                  <c:v>5118000</c:v>
                </c:pt>
                <c:pt idx="2867">
                  <c:v>2045000</c:v>
                </c:pt>
                <c:pt idx="2868">
                  <c:v>1231000</c:v>
                </c:pt>
                <c:pt idx="2869">
                  <c:v>2442600</c:v>
                </c:pt>
                <c:pt idx="2870">
                  <c:v>3102000</c:v>
                </c:pt>
                <c:pt idx="2871">
                  <c:v>3451000</c:v>
                </c:pt>
                <c:pt idx="2872">
                  <c:v>5037800</c:v>
                </c:pt>
                <c:pt idx="2873">
                  <c:v>4871600</c:v>
                </c:pt>
                <c:pt idx="2874">
                  <c:v>2128400</c:v>
                </c:pt>
                <c:pt idx="2875">
                  <c:v>3082200</c:v>
                </c:pt>
                <c:pt idx="2876">
                  <c:v>5485800</c:v>
                </c:pt>
                <c:pt idx="2877">
                  <c:v>2805000</c:v>
                </c:pt>
                <c:pt idx="2878">
                  <c:v>2931600</c:v>
                </c:pt>
                <c:pt idx="2879">
                  <c:v>3064000</c:v>
                </c:pt>
                <c:pt idx="2880">
                  <c:v>7755400</c:v>
                </c:pt>
                <c:pt idx="2881">
                  <c:v>6712400</c:v>
                </c:pt>
                <c:pt idx="2882">
                  <c:v>12415400</c:v>
                </c:pt>
                <c:pt idx="2883">
                  <c:v>7358800</c:v>
                </c:pt>
                <c:pt idx="2884">
                  <c:v>10145800</c:v>
                </c:pt>
                <c:pt idx="2885">
                  <c:v>18953400</c:v>
                </c:pt>
                <c:pt idx="2886">
                  <c:v>15272600</c:v>
                </c:pt>
                <c:pt idx="2887">
                  <c:v>3714400</c:v>
                </c:pt>
                <c:pt idx="2888">
                  <c:v>7401600</c:v>
                </c:pt>
                <c:pt idx="2889">
                  <c:v>5211600</c:v>
                </c:pt>
                <c:pt idx="2890">
                  <c:v>3328600</c:v>
                </c:pt>
                <c:pt idx="2891">
                  <c:v>4641000</c:v>
                </c:pt>
                <c:pt idx="2892">
                  <c:v>4201600</c:v>
                </c:pt>
                <c:pt idx="2893">
                  <c:v>4641200</c:v>
                </c:pt>
                <c:pt idx="2894">
                  <c:v>4280200</c:v>
                </c:pt>
                <c:pt idx="2895">
                  <c:v>2705800</c:v>
                </c:pt>
                <c:pt idx="2896">
                  <c:v>3387000</c:v>
                </c:pt>
                <c:pt idx="2897">
                  <c:v>7106200</c:v>
                </c:pt>
                <c:pt idx="2898">
                  <c:v>3849000</c:v>
                </c:pt>
                <c:pt idx="2899">
                  <c:v>3514800</c:v>
                </c:pt>
                <c:pt idx="2900">
                  <c:v>3055000</c:v>
                </c:pt>
                <c:pt idx="2901">
                  <c:v>2543400</c:v>
                </c:pt>
                <c:pt idx="2902">
                  <c:v>2473200</c:v>
                </c:pt>
                <c:pt idx="2903">
                  <c:v>5991200</c:v>
                </c:pt>
                <c:pt idx="2904">
                  <c:v>4452600</c:v>
                </c:pt>
                <c:pt idx="2905">
                  <c:v>2436000</c:v>
                </c:pt>
                <c:pt idx="2906">
                  <c:v>1585400</c:v>
                </c:pt>
                <c:pt idx="2907">
                  <c:v>2183400</c:v>
                </c:pt>
                <c:pt idx="2908">
                  <c:v>3513800</c:v>
                </c:pt>
                <c:pt idx="2909">
                  <c:v>2383600</c:v>
                </c:pt>
                <c:pt idx="2910">
                  <c:v>1866400</c:v>
                </c:pt>
                <c:pt idx="2911">
                  <c:v>2382200</c:v>
                </c:pt>
                <c:pt idx="2912">
                  <c:v>3597400</c:v>
                </c:pt>
                <c:pt idx="2913">
                  <c:v>1490800</c:v>
                </c:pt>
                <c:pt idx="2914">
                  <c:v>4782400</c:v>
                </c:pt>
                <c:pt idx="2915">
                  <c:v>3997400</c:v>
                </c:pt>
                <c:pt idx="2916">
                  <c:v>2047400</c:v>
                </c:pt>
                <c:pt idx="2917">
                  <c:v>3219200</c:v>
                </c:pt>
                <c:pt idx="2918">
                  <c:v>3132600</c:v>
                </c:pt>
                <c:pt idx="2919">
                  <c:v>16501000</c:v>
                </c:pt>
                <c:pt idx="2920">
                  <c:v>3279400</c:v>
                </c:pt>
                <c:pt idx="2921">
                  <c:v>2384600</c:v>
                </c:pt>
                <c:pt idx="2922">
                  <c:v>3530800</c:v>
                </c:pt>
                <c:pt idx="2923">
                  <c:v>2174600</c:v>
                </c:pt>
                <c:pt idx="2924">
                  <c:v>5825600</c:v>
                </c:pt>
                <c:pt idx="2925">
                  <c:v>2250400</c:v>
                </c:pt>
                <c:pt idx="2926">
                  <c:v>3375400</c:v>
                </c:pt>
                <c:pt idx="2927">
                  <c:v>2044200</c:v>
                </c:pt>
                <c:pt idx="2928">
                  <c:v>1933400</c:v>
                </c:pt>
                <c:pt idx="2929">
                  <c:v>2620400</c:v>
                </c:pt>
                <c:pt idx="2930">
                  <c:v>2601600</c:v>
                </c:pt>
                <c:pt idx="2931">
                  <c:v>5337800</c:v>
                </c:pt>
                <c:pt idx="2932">
                  <c:v>11264000</c:v>
                </c:pt>
                <c:pt idx="2933">
                  <c:v>6215200</c:v>
                </c:pt>
                <c:pt idx="2934">
                  <c:v>5355200</c:v>
                </c:pt>
                <c:pt idx="2935">
                  <c:v>8726600</c:v>
                </c:pt>
                <c:pt idx="2936">
                  <c:v>7768600</c:v>
                </c:pt>
                <c:pt idx="2937">
                  <c:v>8346400</c:v>
                </c:pt>
                <c:pt idx="2938">
                  <c:v>4065200</c:v>
                </c:pt>
                <c:pt idx="2939">
                  <c:v>5780600</c:v>
                </c:pt>
                <c:pt idx="2940">
                  <c:v>3803600</c:v>
                </c:pt>
                <c:pt idx="2941">
                  <c:v>2375600</c:v>
                </c:pt>
                <c:pt idx="2942">
                  <c:v>4693000</c:v>
                </c:pt>
                <c:pt idx="2943">
                  <c:v>2357000</c:v>
                </c:pt>
                <c:pt idx="2944">
                  <c:v>4342600</c:v>
                </c:pt>
                <c:pt idx="2945">
                  <c:v>2889400</c:v>
                </c:pt>
                <c:pt idx="2946">
                  <c:v>2597600</c:v>
                </c:pt>
                <c:pt idx="2947">
                  <c:v>5019200</c:v>
                </c:pt>
                <c:pt idx="2948">
                  <c:v>1433400</c:v>
                </c:pt>
                <c:pt idx="2949">
                  <c:v>2725800</c:v>
                </c:pt>
                <c:pt idx="2950">
                  <c:v>2878600</c:v>
                </c:pt>
                <c:pt idx="2951">
                  <c:v>3581000</c:v>
                </c:pt>
                <c:pt idx="2952">
                  <c:v>5814800</c:v>
                </c:pt>
                <c:pt idx="2953">
                  <c:v>2405400</c:v>
                </c:pt>
                <c:pt idx="2954">
                  <c:v>2482000</c:v>
                </c:pt>
                <c:pt idx="2955">
                  <c:v>3141600</c:v>
                </c:pt>
                <c:pt idx="2956">
                  <c:v>2378200</c:v>
                </c:pt>
                <c:pt idx="2957">
                  <c:v>2379000</c:v>
                </c:pt>
                <c:pt idx="2958">
                  <c:v>4384600</c:v>
                </c:pt>
                <c:pt idx="2959">
                  <c:v>3912200</c:v>
                </c:pt>
                <c:pt idx="2960">
                  <c:v>4349200</c:v>
                </c:pt>
                <c:pt idx="2961">
                  <c:v>3278200</c:v>
                </c:pt>
                <c:pt idx="2962">
                  <c:v>2318800</c:v>
                </c:pt>
                <c:pt idx="2963">
                  <c:v>2241400</c:v>
                </c:pt>
                <c:pt idx="2964">
                  <c:v>2804000</c:v>
                </c:pt>
                <c:pt idx="2965">
                  <c:v>1253400</c:v>
                </c:pt>
                <c:pt idx="2966">
                  <c:v>1845200</c:v>
                </c:pt>
                <c:pt idx="2967">
                  <c:v>2837000</c:v>
                </c:pt>
                <c:pt idx="2968">
                  <c:v>4457400</c:v>
                </c:pt>
                <c:pt idx="2969">
                  <c:v>4370200</c:v>
                </c:pt>
                <c:pt idx="2970">
                  <c:v>2415600</c:v>
                </c:pt>
                <c:pt idx="2971">
                  <c:v>2123200</c:v>
                </c:pt>
                <c:pt idx="2972">
                  <c:v>1693800</c:v>
                </c:pt>
                <c:pt idx="2973">
                  <c:v>1992000</c:v>
                </c:pt>
                <c:pt idx="2974">
                  <c:v>15565200</c:v>
                </c:pt>
                <c:pt idx="2975">
                  <c:v>6725400</c:v>
                </c:pt>
                <c:pt idx="2976">
                  <c:v>3827400</c:v>
                </c:pt>
                <c:pt idx="2977">
                  <c:v>5659800</c:v>
                </c:pt>
                <c:pt idx="2978">
                  <c:v>3118800</c:v>
                </c:pt>
                <c:pt idx="2979">
                  <c:v>4432200</c:v>
                </c:pt>
                <c:pt idx="2980">
                  <c:v>2422200</c:v>
                </c:pt>
                <c:pt idx="2981">
                  <c:v>2975800</c:v>
                </c:pt>
                <c:pt idx="2982">
                  <c:v>2122400</c:v>
                </c:pt>
                <c:pt idx="2983">
                  <c:v>2991200</c:v>
                </c:pt>
                <c:pt idx="2984">
                  <c:v>1621600</c:v>
                </c:pt>
                <c:pt idx="2985">
                  <c:v>879400</c:v>
                </c:pt>
                <c:pt idx="2986">
                  <c:v>2633400</c:v>
                </c:pt>
                <c:pt idx="2987">
                  <c:v>1329000</c:v>
                </c:pt>
                <c:pt idx="2988">
                  <c:v>1105400</c:v>
                </c:pt>
                <c:pt idx="2989">
                  <c:v>1593400</c:v>
                </c:pt>
                <c:pt idx="2990">
                  <c:v>2976800</c:v>
                </c:pt>
                <c:pt idx="2991">
                  <c:v>4995600</c:v>
                </c:pt>
                <c:pt idx="2992">
                  <c:v>3035400</c:v>
                </c:pt>
                <c:pt idx="2993">
                  <c:v>4312200</c:v>
                </c:pt>
                <c:pt idx="2994">
                  <c:v>3737200</c:v>
                </c:pt>
                <c:pt idx="2995">
                  <c:v>3322800</c:v>
                </c:pt>
                <c:pt idx="2996">
                  <c:v>2569000</c:v>
                </c:pt>
                <c:pt idx="2997">
                  <c:v>2986400</c:v>
                </c:pt>
                <c:pt idx="2998">
                  <c:v>2877200</c:v>
                </c:pt>
                <c:pt idx="2999">
                  <c:v>2264200</c:v>
                </c:pt>
                <c:pt idx="3000">
                  <c:v>2811400</c:v>
                </c:pt>
                <c:pt idx="3001">
                  <c:v>3522000</c:v>
                </c:pt>
                <c:pt idx="3002">
                  <c:v>3072600</c:v>
                </c:pt>
                <c:pt idx="3003">
                  <c:v>3163600</c:v>
                </c:pt>
                <c:pt idx="3004">
                  <c:v>6045600</c:v>
                </c:pt>
                <c:pt idx="3005">
                  <c:v>9655600</c:v>
                </c:pt>
                <c:pt idx="3006">
                  <c:v>2529400</c:v>
                </c:pt>
                <c:pt idx="3007">
                  <c:v>3649400</c:v>
                </c:pt>
                <c:pt idx="3008">
                  <c:v>3430400</c:v>
                </c:pt>
                <c:pt idx="3009">
                  <c:v>3841400</c:v>
                </c:pt>
                <c:pt idx="3010">
                  <c:v>3492600</c:v>
                </c:pt>
                <c:pt idx="3011">
                  <c:v>6599400</c:v>
                </c:pt>
                <c:pt idx="3012">
                  <c:v>7487600</c:v>
                </c:pt>
                <c:pt idx="3013">
                  <c:v>5906600</c:v>
                </c:pt>
                <c:pt idx="3014">
                  <c:v>3367000</c:v>
                </c:pt>
                <c:pt idx="3015">
                  <c:v>4876200</c:v>
                </c:pt>
                <c:pt idx="3016">
                  <c:v>2782600</c:v>
                </c:pt>
                <c:pt idx="3017">
                  <c:v>2867000</c:v>
                </c:pt>
                <c:pt idx="3018">
                  <c:v>4340000</c:v>
                </c:pt>
                <c:pt idx="3019">
                  <c:v>4984000</c:v>
                </c:pt>
                <c:pt idx="3020">
                  <c:v>3607800</c:v>
                </c:pt>
                <c:pt idx="3021">
                  <c:v>4213800</c:v>
                </c:pt>
                <c:pt idx="3022">
                  <c:v>2340200</c:v>
                </c:pt>
                <c:pt idx="3023">
                  <c:v>2067400</c:v>
                </c:pt>
                <c:pt idx="3024">
                  <c:v>4153400</c:v>
                </c:pt>
                <c:pt idx="3025">
                  <c:v>3854400</c:v>
                </c:pt>
                <c:pt idx="3026">
                  <c:v>2087200</c:v>
                </c:pt>
                <c:pt idx="3027">
                  <c:v>1298200</c:v>
                </c:pt>
                <c:pt idx="3028">
                  <c:v>1538400</c:v>
                </c:pt>
                <c:pt idx="3029">
                  <c:v>2203600</c:v>
                </c:pt>
                <c:pt idx="3030">
                  <c:v>2647600</c:v>
                </c:pt>
                <c:pt idx="3031">
                  <c:v>2159400</c:v>
                </c:pt>
                <c:pt idx="3032">
                  <c:v>2712600</c:v>
                </c:pt>
                <c:pt idx="3033">
                  <c:v>1839800</c:v>
                </c:pt>
                <c:pt idx="3034">
                  <c:v>2337000</c:v>
                </c:pt>
                <c:pt idx="3035">
                  <c:v>1894200</c:v>
                </c:pt>
                <c:pt idx="3036">
                  <c:v>4081800</c:v>
                </c:pt>
                <c:pt idx="3037">
                  <c:v>2886400</c:v>
                </c:pt>
                <c:pt idx="3038">
                  <c:v>3154000</c:v>
                </c:pt>
                <c:pt idx="3039">
                  <c:v>2406000</c:v>
                </c:pt>
                <c:pt idx="3040">
                  <c:v>3878800</c:v>
                </c:pt>
                <c:pt idx="3041">
                  <c:v>3077600</c:v>
                </c:pt>
                <c:pt idx="3042">
                  <c:v>4925000</c:v>
                </c:pt>
                <c:pt idx="3043">
                  <c:v>1554800</c:v>
                </c:pt>
                <c:pt idx="3044">
                  <c:v>3233200</c:v>
                </c:pt>
                <c:pt idx="3045">
                  <c:v>2513600</c:v>
                </c:pt>
                <c:pt idx="3046">
                  <c:v>1791600</c:v>
                </c:pt>
                <c:pt idx="3047">
                  <c:v>1481600</c:v>
                </c:pt>
                <c:pt idx="3048">
                  <c:v>1684400</c:v>
                </c:pt>
                <c:pt idx="3049">
                  <c:v>2482400</c:v>
                </c:pt>
                <c:pt idx="3050">
                  <c:v>1736000</c:v>
                </c:pt>
                <c:pt idx="3051">
                  <c:v>2480000</c:v>
                </c:pt>
                <c:pt idx="3052">
                  <c:v>1942800</c:v>
                </c:pt>
                <c:pt idx="3053">
                  <c:v>1467400</c:v>
                </c:pt>
                <c:pt idx="3054">
                  <c:v>1785000</c:v>
                </c:pt>
                <c:pt idx="3055">
                  <c:v>1778200</c:v>
                </c:pt>
                <c:pt idx="3056">
                  <c:v>2291600</c:v>
                </c:pt>
                <c:pt idx="3057">
                  <c:v>2141000</c:v>
                </c:pt>
                <c:pt idx="3058">
                  <c:v>3602800</c:v>
                </c:pt>
                <c:pt idx="3059">
                  <c:v>2531600</c:v>
                </c:pt>
                <c:pt idx="3060">
                  <c:v>2387400</c:v>
                </c:pt>
                <c:pt idx="3061">
                  <c:v>1946600</c:v>
                </c:pt>
                <c:pt idx="3062">
                  <c:v>1111600</c:v>
                </c:pt>
                <c:pt idx="3063">
                  <c:v>1974200</c:v>
                </c:pt>
                <c:pt idx="3064">
                  <c:v>3050000</c:v>
                </c:pt>
                <c:pt idx="3065">
                  <c:v>2072200</c:v>
                </c:pt>
                <c:pt idx="3066">
                  <c:v>3753800</c:v>
                </c:pt>
                <c:pt idx="3067">
                  <c:v>2971800</c:v>
                </c:pt>
                <c:pt idx="3068">
                  <c:v>3970600</c:v>
                </c:pt>
                <c:pt idx="3069">
                  <c:v>3093800</c:v>
                </c:pt>
                <c:pt idx="3070">
                  <c:v>2104800</c:v>
                </c:pt>
                <c:pt idx="3071">
                  <c:v>2315400</c:v>
                </c:pt>
                <c:pt idx="3072">
                  <c:v>1820200</c:v>
                </c:pt>
                <c:pt idx="3073">
                  <c:v>2581200</c:v>
                </c:pt>
                <c:pt idx="3074">
                  <c:v>1425400</c:v>
                </c:pt>
                <c:pt idx="3075">
                  <c:v>1807600</c:v>
                </c:pt>
                <c:pt idx="3076">
                  <c:v>3525600</c:v>
                </c:pt>
                <c:pt idx="3077">
                  <c:v>2503800</c:v>
                </c:pt>
                <c:pt idx="3078">
                  <c:v>1936400</c:v>
                </c:pt>
                <c:pt idx="3079">
                  <c:v>2480800</c:v>
                </c:pt>
                <c:pt idx="3080">
                  <c:v>1686200</c:v>
                </c:pt>
                <c:pt idx="3081">
                  <c:v>2536600</c:v>
                </c:pt>
                <c:pt idx="3082">
                  <c:v>1333600</c:v>
                </c:pt>
                <c:pt idx="3083">
                  <c:v>1873600</c:v>
                </c:pt>
                <c:pt idx="3084">
                  <c:v>1740200</c:v>
                </c:pt>
                <c:pt idx="3085">
                  <c:v>2836800</c:v>
                </c:pt>
                <c:pt idx="3086">
                  <c:v>1399200</c:v>
                </c:pt>
                <c:pt idx="3087">
                  <c:v>4307400</c:v>
                </c:pt>
                <c:pt idx="3088">
                  <c:v>1947800</c:v>
                </c:pt>
                <c:pt idx="3089">
                  <c:v>4626200</c:v>
                </c:pt>
                <c:pt idx="3090">
                  <c:v>4241800</c:v>
                </c:pt>
                <c:pt idx="3091">
                  <c:v>4312000</c:v>
                </c:pt>
                <c:pt idx="3092">
                  <c:v>2542200</c:v>
                </c:pt>
                <c:pt idx="3093">
                  <c:v>2067600</c:v>
                </c:pt>
                <c:pt idx="3094">
                  <c:v>2818400</c:v>
                </c:pt>
                <c:pt idx="3095">
                  <c:v>1602600</c:v>
                </c:pt>
                <c:pt idx="3096">
                  <c:v>2168400</c:v>
                </c:pt>
                <c:pt idx="3097">
                  <c:v>3865400</c:v>
                </c:pt>
                <c:pt idx="3098">
                  <c:v>2607800</c:v>
                </c:pt>
                <c:pt idx="3099">
                  <c:v>1714400</c:v>
                </c:pt>
                <c:pt idx="3100">
                  <c:v>1297600</c:v>
                </c:pt>
                <c:pt idx="3101">
                  <c:v>2430400</c:v>
                </c:pt>
                <c:pt idx="3102">
                  <c:v>1801600</c:v>
                </c:pt>
                <c:pt idx="3103">
                  <c:v>2554000</c:v>
                </c:pt>
                <c:pt idx="3104">
                  <c:v>4520400</c:v>
                </c:pt>
                <c:pt idx="3105">
                  <c:v>3982200</c:v>
                </c:pt>
                <c:pt idx="3106">
                  <c:v>4297600</c:v>
                </c:pt>
                <c:pt idx="3107">
                  <c:v>2900000</c:v>
                </c:pt>
                <c:pt idx="3108">
                  <c:v>1514400</c:v>
                </c:pt>
                <c:pt idx="3109">
                  <c:v>1433400</c:v>
                </c:pt>
                <c:pt idx="3110">
                  <c:v>6759800</c:v>
                </c:pt>
                <c:pt idx="3111">
                  <c:v>5349800</c:v>
                </c:pt>
                <c:pt idx="3112">
                  <c:v>6691000</c:v>
                </c:pt>
                <c:pt idx="3113">
                  <c:v>4269000</c:v>
                </c:pt>
                <c:pt idx="3114">
                  <c:v>2375200</c:v>
                </c:pt>
                <c:pt idx="3115">
                  <c:v>1960000</c:v>
                </c:pt>
                <c:pt idx="3116">
                  <c:v>6898200</c:v>
                </c:pt>
                <c:pt idx="3117">
                  <c:v>2037800</c:v>
                </c:pt>
                <c:pt idx="3118">
                  <c:v>1848200</c:v>
                </c:pt>
                <c:pt idx="3119">
                  <c:v>2026000</c:v>
                </c:pt>
                <c:pt idx="3120">
                  <c:v>2983200</c:v>
                </c:pt>
                <c:pt idx="3121">
                  <c:v>1531000</c:v>
                </c:pt>
                <c:pt idx="3122">
                  <c:v>2679000</c:v>
                </c:pt>
                <c:pt idx="3123">
                  <c:v>1361200</c:v>
                </c:pt>
                <c:pt idx="3124">
                  <c:v>5262800</c:v>
                </c:pt>
                <c:pt idx="3125">
                  <c:v>1327400</c:v>
                </c:pt>
                <c:pt idx="3126">
                  <c:v>1282600</c:v>
                </c:pt>
                <c:pt idx="3127">
                  <c:v>1376400</c:v>
                </c:pt>
                <c:pt idx="3128">
                  <c:v>1269800</c:v>
                </c:pt>
                <c:pt idx="3129">
                  <c:v>3942800</c:v>
                </c:pt>
                <c:pt idx="3130">
                  <c:v>1278300</c:v>
                </c:pt>
                <c:pt idx="3131">
                  <c:v>2123900</c:v>
                </c:pt>
                <c:pt idx="3132">
                  <c:v>1869300</c:v>
                </c:pt>
                <c:pt idx="3133">
                  <c:v>2192700</c:v>
                </c:pt>
                <c:pt idx="3134">
                  <c:v>1055300</c:v>
                </c:pt>
                <c:pt idx="3135">
                  <c:v>2598200</c:v>
                </c:pt>
                <c:pt idx="3136">
                  <c:v>1921400</c:v>
                </c:pt>
                <c:pt idx="3137">
                  <c:v>1574300</c:v>
                </c:pt>
                <c:pt idx="3138">
                  <c:v>2265700</c:v>
                </c:pt>
                <c:pt idx="3139">
                  <c:v>3274500</c:v>
                </c:pt>
                <c:pt idx="3140">
                  <c:v>1185700</c:v>
                </c:pt>
                <c:pt idx="3141">
                  <c:v>2079000</c:v>
                </c:pt>
                <c:pt idx="3142">
                  <c:v>1486000</c:v>
                </c:pt>
                <c:pt idx="3143">
                  <c:v>1842500</c:v>
                </c:pt>
                <c:pt idx="3144">
                  <c:v>1229800</c:v>
                </c:pt>
                <c:pt idx="3145">
                  <c:v>1560000</c:v>
                </c:pt>
                <c:pt idx="3146">
                  <c:v>1412400</c:v>
                </c:pt>
                <c:pt idx="3147">
                  <c:v>896300</c:v>
                </c:pt>
                <c:pt idx="3148">
                  <c:v>985700</c:v>
                </c:pt>
                <c:pt idx="3149">
                  <c:v>1725000</c:v>
                </c:pt>
                <c:pt idx="3150">
                  <c:v>3788700</c:v>
                </c:pt>
                <c:pt idx="3151">
                  <c:v>2881000</c:v>
                </c:pt>
                <c:pt idx="3152">
                  <c:v>3287200</c:v>
                </c:pt>
                <c:pt idx="3153">
                  <c:v>2103500</c:v>
                </c:pt>
                <c:pt idx="3154">
                  <c:v>1735500</c:v>
                </c:pt>
                <c:pt idx="3155">
                  <c:v>1720700</c:v>
                </c:pt>
                <c:pt idx="3156">
                  <c:v>2266900</c:v>
                </c:pt>
                <c:pt idx="3157">
                  <c:v>2645300</c:v>
                </c:pt>
                <c:pt idx="3158">
                  <c:v>2843800</c:v>
                </c:pt>
                <c:pt idx="3159">
                  <c:v>1993100</c:v>
                </c:pt>
                <c:pt idx="3160">
                  <c:v>2350500</c:v>
                </c:pt>
                <c:pt idx="3161">
                  <c:v>2532700</c:v>
                </c:pt>
                <c:pt idx="3162">
                  <c:v>3565200</c:v>
                </c:pt>
                <c:pt idx="3163">
                  <c:v>2018800</c:v>
                </c:pt>
                <c:pt idx="3164">
                  <c:v>1493000</c:v>
                </c:pt>
                <c:pt idx="3165">
                  <c:v>2312300</c:v>
                </c:pt>
                <c:pt idx="3166">
                  <c:v>2138300</c:v>
                </c:pt>
                <c:pt idx="3167">
                  <c:v>3528700</c:v>
                </c:pt>
                <c:pt idx="3168">
                  <c:v>6937300</c:v>
                </c:pt>
                <c:pt idx="3169">
                  <c:v>4795000</c:v>
                </c:pt>
                <c:pt idx="3170">
                  <c:v>3717600</c:v>
                </c:pt>
                <c:pt idx="3171">
                  <c:v>1956700</c:v>
                </c:pt>
                <c:pt idx="3172">
                  <c:v>1914000</c:v>
                </c:pt>
                <c:pt idx="3173">
                  <c:v>3432100</c:v>
                </c:pt>
                <c:pt idx="3174">
                  <c:v>4275200</c:v>
                </c:pt>
                <c:pt idx="3175">
                  <c:v>2282500</c:v>
                </c:pt>
                <c:pt idx="3176">
                  <c:v>1818000</c:v>
                </c:pt>
                <c:pt idx="3177">
                  <c:v>1914300</c:v>
                </c:pt>
                <c:pt idx="3178">
                  <c:v>2071400</c:v>
                </c:pt>
                <c:pt idx="3179">
                  <c:v>1720100</c:v>
                </c:pt>
                <c:pt idx="3180">
                  <c:v>2441000</c:v>
                </c:pt>
                <c:pt idx="3181">
                  <c:v>3623400</c:v>
                </c:pt>
                <c:pt idx="3182">
                  <c:v>4027100</c:v>
                </c:pt>
                <c:pt idx="3183">
                  <c:v>2425100</c:v>
                </c:pt>
                <c:pt idx="3184">
                  <c:v>2393400</c:v>
                </c:pt>
                <c:pt idx="3185">
                  <c:v>3289500</c:v>
                </c:pt>
                <c:pt idx="3186">
                  <c:v>1667000</c:v>
                </c:pt>
                <c:pt idx="3187">
                  <c:v>2514700</c:v>
                </c:pt>
                <c:pt idx="3188">
                  <c:v>2391300</c:v>
                </c:pt>
                <c:pt idx="3189">
                  <c:v>3629400</c:v>
                </c:pt>
                <c:pt idx="3190">
                  <c:v>2979500</c:v>
                </c:pt>
                <c:pt idx="3191">
                  <c:v>3249300</c:v>
                </c:pt>
                <c:pt idx="3192">
                  <c:v>2899500</c:v>
                </c:pt>
                <c:pt idx="3193">
                  <c:v>2229000</c:v>
                </c:pt>
                <c:pt idx="3194">
                  <c:v>1269300</c:v>
                </c:pt>
                <c:pt idx="3195">
                  <c:v>2393000</c:v>
                </c:pt>
                <c:pt idx="3196">
                  <c:v>2346600</c:v>
                </c:pt>
                <c:pt idx="3197">
                  <c:v>2832800</c:v>
                </c:pt>
                <c:pt idx="3198">
                  <c:v>2011400</c:v>
                </c:pt>
                <c:pt idx="3199">
                  <c:v>2352500</c:v>
                </c:pt>
                <c:pt idx="3200">
                  <c:v>2010600</c:v>
                </c:pt>
                <c:pt idx="3201">
                  <c:v>3907400</c:v>
                </c:pt>
                <c:pt idx="3202">
                  <c:v>2429000</c:v>
                </c:pt>
                <c:pt idx="3203">
                  <c:v>3495000</c:v>
                </c:pt>
                <c:pt idx="3204">
                  <c:v>2234800</c:v>
                </c:pt>
                <c:pt idx="3205">
                  <c:v>1979900</c:v>
                </c:pt>
                <c:pt idx="3206">
                  <c:v>2218600</c:v>
                </c:pt>
                <c:pt idx="3207">
                  <c:v>2598600</c:v>
                </c:pt>
                <c:pt idx="3208">
                  <c:v>3075300</c:v>
                </c:pt>
                <c:pt idx="3209">
                  <c:v>8504400</c:v>
                </c:pt>
                <c:pt idx="3210">
                  <c:v>5671600</c:v>
                </c:pt>
                <c:pt idx="3211">
                  <c:v>5612900</c:v>
                </c:pt>
                <c:pt idx="3212">
                  <c:v>6944400</c:v>
                </c:pt>
                <c:pt idx="3213">
                  <c:v>4738600</c:v>
                </c:pt>
                <c:pt idx="3214">
                  <c:v>3918100</c:v>
                </c:pt>
                <c:pt idx="3215">
                  <c:v>4762400</c:v>
                </c:pt>
                <c:pt idx="3216">
                  <c:v>3922400</c:v>
                </c:pt>
                <c:pt idx="3217">
                  <c:v>1252400</c:v>
                </c:pt>
                <c:pt idx="3218">
                  <c:v>3776000</c:v>
                </c:pt>
                <c:pt idx="3219">
                  <c:v>4550400</c:v>
                </c:pt>
                <c:pt idx="3220">
                  <c:v>4100800</c:v>
                </c:pt>
                <c:pt idx="3221">
                  <c:v>5124000</c:v>
                </c:pt>
                <c:pt idx="3222">
                  <c:v>2621400</c:v>
                </c:pt>
                <c:pt idx="3223">
                  <c:v>3103300</c:v>
                </c:pt>
                <c:pt idx="3224">
                  <c:v>3490100</c:v>
                </c:pt>
                <c:pt idx="3225">
                  <c:v>3343000</c:v>
                </c:pt>
                <c:pt idx="3226">
                  <c:v>1960200</c:v>
                </c:pt>
                <c:pt idx="3227">
                  <c:v>4455400</c:v>
                </c:pt>
                <c:pt idx="3228">
                  <c:v>3467200</c:v>
                </c:pt>
                <c:pt idx="3229">
                  <c:v>2782600</c:v>
                </c:pt>
                <c:pt idx="3230">
                  <c:v>2178700</c:v>
                </c:pt>
                <c:pt idx="3231">
                  <c:v>2999500</c:v>
                </c:pt>
                <c:pt idx="3232">
                  <c:v>4421200</c:v>
                </c:pt>
                <c:pt idx="3233">
                  <c:v>2911900</c:v>
                </c:pt>
                <c:pt idx="3234">
                  <c:v>2350600</c:v>
                </c:pt>
                <c:pt idx="3235">
                  <c:v>2689400</c:v>
                </c:pt>
                <c:pt idx="3236">
                  <c:v>805900</c:v>
                </c:pt>
                <c:pt idx="3237">
                  <c:v>1489600</c:v>
                </c:pt>
                <c:pt idx="3238">
                  <c:v>1833900</c:v>
                </c:pt>
                <c:pt idx="3239">
                  <c:v>3238400</c:v>
                </c:pt>
                <c:pt idx="3240">
                  <c:v>1443200</c:v>
                </c:pt>
                <c:pt idx="3241">
                  <c:v>3416500</c:v>
                </c:pt>
                <c:pt idx="3242">
                  <c:v>2927600</c:v>
                </c:pt>
                <c:pt idx="3243">
                  <c:v>3315800</c:v>
                </c:pt>
                <c:pt idx="3244">
                  <c:v>7041300</c:v>
                </c:pt>
                <c:pt idx="3245">
                  <c:v>3081100</c:v>
                </c:pt>
                <c:pt idx="3246">
                  <c:v>4113900</c:v>
                </c:pt>
                <c:pt idx="3247">
                  <c:v>2956100</c:v>
                </c:pt>
                <c:pt idx="3248">
                  <c:v>3527900</c:v>
                </c:pt>
                <c:pt idx="3249">
                  <c:v>4237300</c:v>
                </c:pt>
                <c:pt idx="3250">
                  <c:v>5119200</c:v>
                </c:pt>
                <c:pt idx="3251">
                  <c:v>4357900</c:v>
                </c:pt>
                <c:pt idx="3252">
                  <c:v>5081200</c:v>
                </c:pt>
                <c:pt idx="3253">
                  <c:v>5120800</c:v>
                </c:pt>
                <c:pt idx="3254">
                  <c:v>6369300</c:v>
                </c:pt>
                <c:pt idx="3255">
                  <c:v>3364700</c:v>
                </c:pt>
                <c:pt idx="3256">
                  <c:v>4076500</c:v>
                </c:pt>
                <c:pt idx="3257">
                  <c:v>4807500</c:v>
                </c:pt>
                <c:pt idx="3258">
                  <c:v>5108800</c:v>
                </c:pt>
                <c:pt idx="3259">
                  <c:v>5121300</c:v>
                </c:pt>
                <c:pt idx="3260">
                  <c:v>5091600</c:v>
                </c:pt>
                <c:pt idx="3261">
                  <c:v>5617200</c:v>
                </c:pt>
                <c:pt idx="3262">
                  <c:v>7715400</c:v>
                </c:pt>
                <c:pt idx="3263">
                  <c:v>12627600</c:v>
                </c:pt>
                <c:pt idx="3264">
                  <c:v>11240200</c:v>
                </c:pt>
                <c:pt idx="3265">
                  <c:v>11646500</c:v>
                </c:pt>
                <c:pt idx="3266">
                  <c:v>6107900</c:v>
                </c:pt>
                <c:pt idx="3267">
                  <c:v>4790100</c:v>
                </c:pt>
                <c:pt idx="3268">
                  <c:v>4851600</c:v>
                </c:pt>
                <c:pt idx="3269">
                  <c:v>2995700</c:v>
                </c:pt>
                <c:pt idx="3270">
                  <c:v>5606500</c:v>
                </c:pt>
                <c:pt idx="3271">
                  <c:v>4602000</c:v>
                </c:pt>
                <c:pt idx="3272">
                  <c:v>4789100</c:v>
                </c:pt>
                <c:pt idx="3273">
                  <c:v>4258600</c:v>
                </c:pt>
                <c:pt idx="3274">
                  <c:v>3111300</c:v>
                </c:pt>
                <c:pt idx="3275">
                  <c:v>4983600</c:v>
                </c:pt>
                <c:pt idx="3276">
                  <c:v>3824300</c:v>
                </c:pt>
                <c:pt idx="3277">
                  <c:v>2847200</c:v>
                </c:pt>
                <c:pt idx="3278">
                  <c:v>3649300</c:v>
                </c:pt>
                <c:pt idx="3279">
                  <c:v>4854300</c:v>
                </c:pt>
                <c:pt idx="3280">
                  <c:v>5318300</c:v>
                </c:pt>
                <c:pt idx="3281">
                  <c:v>5854500</c:v>
                </c:pt>
                <c:pt idx="3282">
                  <c:v>4251800</c:v>
                </c:pt>
                <c:pt idx="3283">
                  <c:v>4312100</c:v>
                </c:pt>
                <c:pt idx="3284">
                  <c:v>3875200</c:v>
                </c:pt>
                <c:pt idx="3285">
                  <c:v>3620800</c:v>
                </c:pt>
                <c:pt idx="3286">
                  <c:v>3828300</c:v>
                </c:pt>
                <c:pt idx="3287">
                  <c:v>5324000</c:v>
                </c:pt>
                <c:pt idx="3288">
                  <c:v>7360300</c:v>
                </c:pt>
                <c:pt idx="3289">
                  <c:v>8741300</c:v>
                </c:pt>
                <c:pt idx="3290">
                  <c:v>7214900</c:v>
                </c:pt>
                <c:pt idx="3291">
                  <c:v>4875600</c:v>
                </c:pt>
                <c:pt idx="3292">
                  <c:v>6486600</c:v>
                </c:pt>
                <c:pt idx="3293">
                  <c:v>4819500</c:v>
                </c:pt>
                <c:pt idx="3294">
                  <c:v>3728600</c:v>
                </c:pt>
                <c:pt idx="3295">
                  <c:v>8217900</c:v>
                </c:pt>
                <c:pt idx="3296">
                  <c:v>3934900</c:v>
                </c:pt>
                <c:pt idx="3297">
                  <c:v>3159400</c:v>
                </c:pt>
                <c:pt idx="3298">
                  <c:v>2975400</c:v>
                </c:pt>
                <c:pt idx="3299">
                  <c:v>2940000</c:v>
                </c:pt>
                <c:pt idx="3300">
                  <c:v>2518900</c:v>
                </c:pt>
                <c:pt idx="3301">
                  <c:v>2181700</c:v>
                </c:pt>
                <c:pt idx="3302">
                  <c:v>3135400</c:v>
                </c:pt>
                <c:pt idx="3303">
                  <c:v>3825600</c:v>
                </c:pt>
                <c:pt idx="3304">
                  <c:v>5075700</c:v>
                </c:pt>
                <c:pt idx="3305">
                  <c:v>5192500</c:v>
                </c:pt>
                <c:pt idx="3306">
                  <c:v>4488800</c:v>
                </c:pt>
                <c:pt idx="3307">
                  <c:v>2951500</c:v>
                </c:pt>
                <c:pt idx="3308">
                  <c:v>3083200</c:v>
                </c:pt>
                <c:pt idx="3309">
                  <c:v>3250300</c:v>
                </c:pt>
                <c:pt idx="3310">
                  <c:v>2772700</c:v>
                </c:pt>
                <c:pt idx="3311">
                  <c:v>1991200</c:v>
                </c:pt>
                <c:pt idx="3312">
                  <c:v>2268000</c:v>
                </c:pt>
                <c:pt idx="3313">
                  <c:v>7279700</c:v>
                </c:pt>
                <c:pt idx="3314">
                  <c:v>4323500</c:v>
                </c:pt>
                <c:pt idx="3315">
                  <c:v>3518100</c:v>
                </c:pt>
                <c:pt idx="3316">
                  <c:v>4089800</c:v>
                </c:pt>
                <c:pt idx="3317">
                  <c:v>2280500</c:v>
                </c:pt>
                <c:pt idx="3318">
                  <c:v>2698100</c:v>
                </c:pt>
                <c:pt idx="3319">
                  <c:v>3805600</c:v>
                </c:pt>
                <c:pt idx="3320">
                  <c:v>4806900</c:v>
                </c:pt>
                <c:pt idx="3321">
                  <c:v>3706900</c:v>
                </c:pt>
                <c:pt idx="3322">
                  <c:v>4752700</c:v>
                </c:pt>
                <c:pt idx="3323">
                  <c:v>2607900</c:v>
                </c:pt>
                <c:pt idx="3324">
                  <c:v>5237600</c:v>
                </c:pt>
                <c:pt idx="3325">
                  <c:v>4892000</c:v>
                </c:pt>
                <c:pt idx="3326">
                  <c:v>3884600</c:v>
                </c:pt>
                <c:pt idx="3327">
                  <c:v>2889600</c:v>
                </c:pt>
                <c:pt idx="3328">
                  <c:v>3361200</c:v>
                </c:pt>
                <c:pt idx="3329">
                  <c:v>3315400</c:v>
                </c:pt>
                <c:pt idx="3330">
                  <c:v>2258900</c:v>
                </c:pt>
                <c:pt idx="3331">
                  <c:v>3616800</c:v>
                </c:pt>
                <c:pt idx="3332">
                  <c:v>4736200</c:v>
                </c:pt>
                <c:pt idx="3333">
                  <c:v>3673300</c:v>
                </c:pt>
                <c:pt idx="3334">
                  <c:v>2381900</c:v>
                </c:pt>
                <c:pt idx="3335">
                  <c:v>3774800</c:v>
                </c:pt>
                <c:pt idx="3336">
                  <c:v>2998100</c:v>
                </c:pt>
                <c:pt idx="3337">
                  <c:v>3643100</c:v>
                </c:pt>
                <c:pt idx="3338">
                  <c:v>3350100</c:v>
                </c:pt>
                <c:pt idx="3339">
                  <c:v>3534300</c:v>
                </c:pt>
                <c:pt idx="3340">
                  <c:v>4727700</c:v>
                </c:pt>
                <c:pt idx="3341">
                  <c:v>5475200</c:v>
                </c:pt>
                <c:pt idx="3342">
                  <c:v>4899000</c:v>
                </c:pt>
                <c:pt idx="3343">
                  <c:v>4573200</c:v>
                </c:pt>
                <c:pt idx="3344">
                  <c:v>4156000</c:v>
                </c:pt>
                <c:pt idx="3345">
                  <c:v>3038500</c:v>
                </c:pt>
                <c:pt idx="3346">
                  <c:v>2759200</c:v>
                </c:pt>
                <c:pt idx="3347">
                  <c:v>2787400</c:v>
                </c:pt>
                <c:pt idx="3348">
                  <c:v>4011000</c:v>
                </c:pt>
                <c:pt idx="3349">
                  <c:v>3686100</c:v>
                </c:pt>
                <c:pt idx="3350">
                  <c:v>3629300</c:v>
                </c:pt>
                <c:pt idx="3351">
                  <c:v>5556500</c:v>
                </c:pt>
                <c:pt idx="3352">
                  <c:v>3772600</c:v>
                </c:pt>
                <c:pt idx="3353">
                  <c:v>6096200</c:v>
                </c:pt>
                <c:pt idx="3354">
                  <c:v>4787600</c:v>
                </c:pt>
                <c:pt idx="3355">
                  <c:v>6182600</c:v>
                </c:pt>
                <c:pt idx="3356">
                  <c:v>8598600</c:v>
                </c:pt>
                <c:pt idx="3357">
                  <c:v>5178000</c:v>
                </c:pt>
                <c:pt idx="3358">
                  <c:v>4146900</c:v>
                </c:pt>
                <c:pt idx="3359">
                  <c:v>6579700</c:v>
                </c:pt>
                <c:pt idx="3360">
                  <c:v>4197000</c:v>
                </c:pt>
                <c:pt idx="3361">
                  <c:v>10567300</c:v>
                </c:pt>
                <c:pt idx="3362">
                  <c:v>8197400</c:v>
                </c:pt>
                <c:pt idx="3363">
                  <c:v>5927800</c:v>
                </c:pt>
                <c:pt idx="3364">
                  <c:v>6757400</c:v>
                </c:pt>
                <c:pt idx="3365">
                  <c:v>5627500</c:v>
                </c:pt>
                <c:pt idx="3366">
                  <c:v>4066700</c:v>
                </c:pt>
                <c:pt idx="3367">
                  <c:v>4031800</c:v>
                </c:pt>
                <c:pt idx="3368">
                  <c:v>4352100</c:v>
                </c:pt>
                <c:pt idx="3369">
                  <c:v>3846400</c:v>
                </c:pt>
                <c:pt idx="3370">
                  <c:v>3788300</c:v>
                </c:pt>
                <c:pt idx="3371">
                  <c:v>3773700</c:v>
                </c:pt>
                <c:pt idx="3372">
                  <c:v>11359300</c:v>
                </c:pt>
                <c:pt idx="3373">
                  <c:v>9620700</c:v>
                </c:pt>
                <c:pt idx="3374">
                  <c:v>9503200</c:v>
                </c:pt>
                <c:pt idx="3375">
                  <c:v>7349700</c:v>
                </c:pt>
                <c:pt idx="3376">
                  <c:v>5850000</c:v>
                </c:pt>
                <c:pt idx="3377">
                  <c:v>7143600</c:v>
                </c:pt>
                <c:pt idx="3378">
                  <c:v>5953000</c:v>
                </c:pt>
                <c:pt idx="3379">
                  <c:v>9556300</c:v>
                </c:pt>
                <c:pt idx="3380">
                  <c:v>12323100</c:v>
                </c:pt>
                <c:pt idx="3381">
                  <c:v>8189800</c:v>
                </c:pt>
                <c:pt idx="3382">
                  <c:v>8335500</c:v>
                </c:pt>
                <c:pt idx="3383">
                  <c:v>9422900</c:v>
                </c:pt>
                <c:pt idx="3384">
                  <c:v>20001300</c:v>
                </c:pt>
                <c:pt idx="3385">
                  <c:v>11506500</c:v>
                </c:pt>
                <c:pt idx="3386">
                  <c:v>6605200</c:v>
                </c:pt>
                <c:pt idx="3387">
                  <c:v>7691500</c:v>
                </c:pt>
                <c:pt idx="3388">
                  <c:v>9399900</c:v>
                </c:pt>
                <c:pt idx="3389">
                  <c:v>6766500</c:v>
                </c:pt>
                <c:pt idx="3390">
                  <c:v>11262600</c:v>
                </c:pt>
                <c:pt idx="3391">
                  <c:v>6084900</c:v>
                </c:pt>
                <c:pt idx="3392">
                  <c:v>4840100</c:v>
                </c:pt>
                <c:pt idx="3393">
                  <c:v>3310100</c:v>
                </c:pt>
                <c:pt idx="3394">
                  <c:v>3568100</c:v>
                </c:pt>
                <c:pt idx="3395">
                  <c:v>5102500</c:v>
                </c:pt>
                <c:pt idx="3396">
                  <c:v>3672900</c:v>
                </c:pt>
                <c:pt idx="3397">
                  <c:v>3945200</c:v>
                </c:pt>
                <c:pt idx="3398">
                  <c:v>3680300</c:v>
                </c:pt>
                <c:pt idx="3399">
                  <c:v>3092200</c:v>
                </c:pt>
                <c:pt idx="3400">
                  <c:v>3266300</c:v>
                </c:pt>
                <c:pt idx="3401">
                  <c:v>6350100</c:v>
                </c:pt>
                <c:pt idx="3402">
                  <c:v>4632300</c:v>
                </c:pt>
                <c:pt idx="3403">
                  <c:v>5432000</c:v>
                </c:pt>
                <c:pt idx="3404">
                  <c:v>3894900</c:v>
                </c:pt>
                <c:pt idx="3405">
                  <c:v>4839100</c:v>
                </c:pt>
                <c:pt idx="3406">
                  <c:v>2478400</c:v>
                </c:pt>
                <c:pt idx="3407">
                  <c:v>4694200</c:v>
                </c:pt>
                <c:pt idx="3408">
                  <c:v>4773600</c:v>
                </c:pt>
                <c:pt idx="3409">
                  <c:v>6531000</c:v>
                </c:pt>
                <c:pt idx="3410">
                  <c:v>3646800</c:v>
                </c:pt>
                <c:pt idx="3411">
                  <c:v>3789100</c:v>
                </c:pt>
                <c:pt idx="3412">
                  <c:v>4487400</c:v>
                </c:pt>
                <c:pt idx="3413">
                  <c:v>6069400</c:v>
                </c:pt>
                <c:pt idx="3414">
                  <c:v>4467100</c:v>
                </c:pt>
                <c:pt idx="3415">
                  <c:v>3603500</c:v>
                </c:pt>
                <c:pt idx="3416">
                  <c:v>5833700</c:v>
                </c:pt>
                <c:pt idx="3417">
                  <c:v>6971700</c:v>
                </c:pt>
                <c:pt idx="3418">
                  <c:v>6016900</c:v>
                </c:pt>
                <c:pt idx="3419">
                  <c:v>5154700</c:v>
                </c:pt>
                <c:pt idx="3420">
                  <c:v>3330100</c:v>
                </c:pt>
                <c:pt idx="3421">
                  <c:v>3429700</c:v>
                </c:pt>
                <c:pt idx="3422">
                  <c:v>3941500</c:v>
                </c:pt>
                <c:pt idx="3423">
                  <c:v>4547900</c:v>
                </c:pt>
                <c:pt idx="3424">
                  <c:v>3795000</c:v>
                </c:pt>
                <c:pt idx="3425">
                  <c:v>4243300</c:v>
                </c:pt>
                <c:pt idx="3426">
                  <c:v>3677900</c:v>
                </c:pt>
                <c:pt idx="3427">
                  <c:v>8518000</c:v>
                </c:pt>
                <c:pt idx="3428">
                  <c:v>6969900</c:v>
                </c:pt>
                <c:pt idx="3429">
                  <c:v>4557400</c:v>
                </c:pt>
                <c:pt idx="3430">
                  <c:v>3088600</c:v>
                </c:pt>
                <c:pt idx="3431">
                  <c:v>5415400</c:v>
                </c:pt>
                <c:pt idx="3432">
                  <c:v>4325300</c:v>
                </c:pt>
                <c:pt idx="3433">
                  <c:v>3513900</c:v>
                </c:pt>
                <c:pt idx="3434">
                  <c:v>4009000</c:v>
                </c:pt>
                <c:pt idx="3435">
                  <c:v>3694000</c:v>
                </c:pt>
                <c:pt idx="3436">
                  <c:v>5618600</c:v>
                </c:pt>
                <c:pt idx="3437">
                  <c:v>3401000</c:v>
                </c:pt>
                <c:pt idx="3438">
                  <c:v>3447800</c:v>
                </c:pt>
                <c:pt idx="3439">
                  <c:v>4252600</c:v>
                </c:pt>
                <c:pt idx="3440">
                  <c:v>8283500</c:v>
                </c:pt>
                <c:pt idx="3441">
                  <c:v>3923100</c:v>
                </c:pt>
                <c:pt idx="3442">
                  <c:v>3033100</c:v>
                </c:pt>
                <c:pt idx="3443">
                  <c:v>3004600</c:v>
                </c:pt>
                <c:pt idx="3444">
                  <c:v>2681500</c:v>
                </c:pt>
                <c:pt idx="3445">
                  <c:v>4133600</c:v>
                </c:pt>
                <c:pt idx="3446">
                  <c:v>8936800</c:v>
                </c:pt>
                <c:pt idx="3447">
                  <c:v>3803100</c:v>
                </c:pt>
                <c:pt idx="3448">
                  <c:v>20211200</c:v>
                </c:pt>
                <c:pt idx="3449">
                  <c:v>13840700</c:v>
                </c:pt>
                <c:pt idx="3450">
                  <c:v>4552900</c:v>
                </c:pt>
                <c:pt idx="3451">
                  <c:v>5870600</c:v>
                </c:pt>
                <c:pt idx="3452">
                  <c:v>6065900</c:v>
                </c:pt>
                <c:pt idx="3453">
                  <c:v>4477300</c:v>
                </c:pt>
                <c:pt idx="3454">
                  <c:v>5700400</c:v>
                </c:pt>
                <c:pt idx="3455">
                  <c:v>3647200</c:v>
                </c:pt>
                <c:pt idx="3456">
                  <c:v>4206900</c:v>
                </c:pt>
                <c:pt idx="3457">
                  <c:v>9201300</c:v>
                </c:pt>
                <c:pt idx="3458">
                  <c:v>17307700</c:v>
                </c:pt>
                <c:pt idx="3459">
                  <c:v>12122700</c:v>
                </c:pt>
                <c:pt idx="3460">
                  <c:v>5438900</c:v>
                </c:pt>
                <c:pt idx="3461">
                  <c:v>3514700</c:v>
                </c:pt>
                <c:pt idx="3462">
                  <c:v>6476600</c:v>
                </c:pt>
                <c:pt idx="3463">
                  <c:v>7908300</c:v>
                </c:pt>
                <c:pt idx="3464">
                  <c:v>6994300</c:v>
                </c:pt>
                <c:pt idx="3465">
                  <c:v>4236100</c:v>
                </c:pt>
                <c:pt idx="3466">
                  <c:v>13821400</c:v>
                </c:pt>
                <c:pt idx="3467">
                  <c:v>13527200</c:v>
                </c:pt>
                <c:pt idx="3468">
                  <c:v>9569300</c:v>
                </c:pt>
                <c:pt idx="3469">
                  <c:v>6368400</c:v>
                </c:pt>
                <c:pt idx="3470">
                  <c:v>6372300</c:v>
                </c:pt>
                <c:pt idx="3471">
                  <c:v>10601000</c:v>
                </c:pt>
                <c:pt idx="3472">
                  <c:v>9000100</c:v>
                </c:pt>
                <c:pt idx="3473">
                  <c:v>8836800</c:v>
                </c:pt>
                <c:pt idx="3474">
                  <c:v>7953400</c:v>
                </c:pt>
                <c:pt idx="3475">
                  <c:v>5151700</c:v>
                </c:pt>
                <c:pt idx="3476">
                  <c:v>11604700</c:v>
                </c:pt>
                <c:pt idx="3477">
                  <c:v>7212800</c:v>
                </c:pt>
                <c:pt idx="3478">
                  <c:v>8677300</c:v>
                </c:pt>
                <c:pt idx="3479">
                  <c:v>7253800</c:v>
                </c:pt>
                <c:pt idx="3480">
                  <c:v>10627100</c:v>
                </c:pt>
                <c:pt idx="3481">
                  <c:v>10803400</c:v>
                </c:pt>
                <c:pt idx="3482">
                  <c:v>12048000</c:v>
                </c:pt>
                <c:pt idx="3483">
                  <c:v>8479000</c:v>
                </c:pt>
                <c:pt idx="3484">
                  <c:v>15964800</c:v>
                </c:pt>
                <c:pt idx="3485">
                  <c:v>12312700</c:v>
                </c:pt>
                <c:pt idx="3486">
                  <c:v>12246100</c:v>
                </c:pt>
                <c:pt idx="3487">
                  <c:v>12610600</c:v>
                </c:pt>
                <c:pt idx="3488">
                  <c:v>2983700</c:v>
                </c:pt>
                <c:pt idx="3489">
                  <c:v>2983400</c:v>
                </c:pt>
                <c:pt idx="3490">
                  <c:v>4793800</c:v>
                </c:pt>
                <c:pt idx="3491">
                  <c:v>4589900</c:v>
                </c:pt>
                <c:pt idx="3492">
                  <c:v>3724300</c:v>
                </c:pt>
                <c:pt idx="3493">
                  <c:v>5130800</c:v>
                </c:pt>
                <c:pt idx="3494">
                  <c:v>4562500</c:v>
                </c:pt>
                <c:pt idx="3495">
                  <c:v>5583000</c:v>
                </c:pt>
                <c:pt idx="3496">
                  <c:v>6055500</c:v>
                </c:pt>
                <c:pt idx="3497">
                  <c:v>4158600</c:v>
                </c:pt>
                <c:pt idx="3498">
                  <c:v>5332200</c:v>
                </c:pt>
                <c:pt idx="3499">
                  <c:v>7149700</c:v>
                </c:pt>
                <c:pt idx="3500">
                  <c:v>8549000</c:v>
                </c:pt>
                <c:pt idx="3501">
                  <c:v>5159800</c:v>
                </c:pt>
                <c:pt idx="3502">
                  <c:v>7320600</c:v>
                </c:pt>
                <c:pt idx="3503">
                  <c:v>6141800</c:v>
                </c:pt>
                <c:pt idx="3504">
                  <c:v>3693000</c:v>
                </c:pt>
                <c:pt idx="3505">
                  <c:v>10125600</c:v>
                </c:pt>
                <c:pt idx="3506">
                  <c:v>5507100</c:v>
                </c:pt>
                <c:pt idx="3507">
                  <c:v>9280800</c:v>
                </c:pt>
                <c:pt idx="3508">
                  <c:v>4791700</c:v>
                </c:pt>
                <c:pt idx="3509">
                  <c:v>10392600</c:v>
                </c:pt>
                <c:pt idx="3510">
                  <c:v>7378700</c:v>
                </c:pt>
                <c:pt idx="3511">
                  <c:v>6143000</c:v>
                </c:pt>
                <c:pt idx="3512">
                  <c:v>10641900</c:v>
                </c:pt>
                <c:pt idx="3513">
                  <c:v>10012100</c:v>
                </c:pt>
                <c:pt idx="3514">
                  <c:v>11199200</c:v>
                </c:pt>
                <c:pt idx="3515">
                  <c:v>10788400</c:v>
                </c:pt>
                <c:pt idx="3516">
                  <c:v>6300300</c:v>
                </c:pt>
                <c:pt idx="3517">
                  <c:v>6341400</c:v>
                </c:pt>
                <c:pt idx="3518">
                  <c:v>5109000</c:v>
                </c:pt>
                <c:pt idx="3519">
                  <c:v>7264000</c:v>
                </c:pt>
                <c:pt idx="3520">
                  <c:v>8700900</c:v>
                </c:pt>
                <c:pt idx="3521">
                  <c:v>5482700</c:v>
                </c:pt>
                <c:pt idx="3522">
                  <c:v>5479400</c:v>
                </c:pt>
                <c:pt idx="3523">
                  <c:v>3758400</c:v>
                </c:pt>
                <c:pt idx="3524">
                  <c:v>4400500</c:v>
                </c:pt>
                <c:pt idx="3525">
                  <c:v>4496100</c:v>
                </c:pt>
                <c:pt idx="3526">
                  <c:v>4471800</c:v>
                </c:pt>
                <c:pt idx="3527">
                  <c:v>5119000</c:v>
                </c:pt>
                <c:pt idx="3528">
                  <c:v>5213000</c:v>
                </c:pt>
                <c:pt idx="3529">
                  <c:v>3539600</c:v>
                </c:pt>
                <c:pt idx="3530">
                  <c:v>3631400</c:v>
                </c:pt>
                <c:pt idx="3531">
                  <c:v>3929600</c:v>
                </c:pt>
                <c:pt idx="3532">
                  <c:v>6947000</c:v>
                </c:pt>
                <c:pt idx="3533">
                  <c:v>6804900</c:v>
                </c:pt>
                <c:pt idx="3534">
                  <c:v>5304000</c:v>
                </c:pt>
                <c:pt idx="3535">
                  <c:v>3365700</c:v>
                </c:pt>
                <c:pt idx="3536">
                  <c:v>3971800</c:v>
                </c:pt>
                <c:pt idx="3537">
                  <c:v>4612900</c:v>
                </c:pt>
                <c:pt idx="3538">
                  <c:v>3763700</c:v>
                </c:pt>
                <c:pt idx="3539">
                  <c:v>3932000</c:v>
                </c:pt>
                <c:pt idx="3540">
                  <c:v>3957600</c:v>
                </c:pt>
                <c:pt idx="3541">
                  <c:v>7598900</c:v>
                </c:pt>
                <c:pt idx="3542">
                  <c:v>5140700</c:v>
                </c:pt>
                <c:pt idx="3543">
                  <c:v>3101300</c:v>
                </c:pt>
                <c:pt idx="3544">
                  <c:v>4358700</c:v>
                </c:pt>
                <c:pt idx="3545">
                  <c:v>3443900</c:v>
                </c:pt>
                <c:pt idx="3546">
                  <c:v>3920800</c:v>
                </c:pt>
                <c:pt idx="3547">
                  <c:v>6134200</c:v>
                </c:pt>
                <c:pt idx="3548">
                  <c:v>11268900</c:v>
                </c:pt>
                <c:pt idx="3549">
                  <c:v>3983600</c:v>
                </c:pt>
                <c:pt idx="3550">
                  <c:v>4517400</c:v>
                </c:pt>
                <c:pt idx="3551">
                  <c:v>4575800</c:v>
                </c:pt>
                <c:pt idx="3552">
                  <c:v>3480600</c:v>
                </c:pt>
                <c:pt idx="3553">
                  <c:v>2268600</c:v>
                </c:pt>
                <c:pt idx="3554">
                  <c:v>2743400</c:v>
                </c:pt>
                <c:pt idx="3555">
                  <c:v>2811800</c:v>
                </c:pt>
                <c:pt idx="3556">
                  <c:v>2856600</c:v>
                </c:pt>
                <c:pt idx="3557">
                  <c:v>5355100</c:v>
                </c:pt>
                <c:pt idx="3558">
                  <c:v>3928000</c:v>
                </c:pt>
                <c:pt idx="3559">
                  <c:v>7000600</c:v>
                </c:pt>
                <c:pt idx="3560">
                  <c:v>3923200</c:v>
                </c:pt>
                <c:pt idx="3561">
                  <c:v>2963200</c:v>
                </c:pt>
                <c:pt idx="3562">
                  <c:v>2324700</c:v>
                </c:pt>
                <c:pt idx="3563">
                  <c:v>2649900</c:v>
                </c:pt>
                <c:pt idx="3564">
                  <c:v>2574000</c:v>
                </c:pt>
                <c:pt idx="3565">
                  <c:v>4444100</c:v>
                </c:pt>
                <c:pt idx="3566">
                  <c:v>3641700</c:v>
                </c:pt>
                <c:pt idx="3567">
                  <c:v>3179900</c:v>
                </c:pt>
                <c:pt idx="3568">
                  <c:v>2044800</c:v>
                </c:pt>
                <c:pt idx="3569">
                  <c:v>2642600</c:v>
                </c:pt>
                <c:pt idx="3570">
                  <c:v>3021000</c:v>
                </c:pt>
                <c:pt idx="3571">
                  <c:v>4205100</c:v>
                </c:pt>
                <c:pt idx="3572">
                  <c:v>4690000</c:v>
                </c:pt>
                <c:pt idx="3573">
                  <c:v>4930500</c:v>
                </c:pt>
                <c:pt idx="3574">
                  <c:v>2902000</c:v>
                </c:pt>
                <c:pt idx="3575">
                  <c:v>4441400</c:v>
                </c:pt>
                <c:pt idx="3576">
                  <c:v>3020000</c:v>
                </c:pt>
                <c:pt idx="3577">
                  <c:v>3691100</c:v>
                </c:pt>
                <c:pt idx="3578">
                  <c:v>2605100</c:v>
                </c:pt>
                <c:pt idx="3579">
                  <c:v>2511000</c:v>
                </c:pt>
                <c:pt idx="3580">
                  <c:v>4359400</c:v>
                </c:pt>
                <c:pt idx="3581">
                  <c:v>2604600</c:v>
                </c:pt>
                <c:pt idx="3582">
                  <c:v>2717900</c:v>
                </c:pt>
                <c:pt idx="3583">
                  <c:v>19332300</c:v>
                </c:pt>
                <c:pt idx="3584">
                  <c:v>6014300</c:v>
                </c:pt>
                <c:pt idx="3585">
                  <c:v>4951500</c:v>
                </c:pt>
                <c:pt idx="3586">
                  <c:v>5581000</c:v>
                </c:pt>
                <c:pt idx="3587">
                  <c:v>3723800</c:v>
                </c:pt>
                <c:pt idx="3588">
                  <c:v>3215900</c:v>
                </c:pt>
                <c:pt idx="3589">
                  <c:v>4377000</c:v>
                </c:pt>
                <c:pt idx="3590">
                  <c:v>3978900</c:v>
                </c:pt>
                <c:pt idx="3591">
                  <c:v>4281100</c:v>
                </c:pt>
                <c:pt idx="3592">
                  <c:v>2606100</c:v>
                </c:pt>
                <c:pt idx="3593">
                  <c:v>2555300</c:v>
                </c:pt>
                <c:pt idx="3594">
                  <c:v>2603100</c:v>
                </c:pt>
                <c:pt idx="3595">
                  <c:v>3703600</c:v>
                </c:pt>
                <c:pt idx="3596">
                  <c:v>4155400</c:v>
                </c:pt>
                <c:pt idx="3597">
                  <c:v>5115800</c:v>
                </c:pt>
                <c:pt idx="3598">
                  <c:v>4595100</c:v>
                </c:pt>
                <c:pt idx="3599">
                  <c:v>3188000</c:v>
                </c:pt>
                <c:pt idx="3600">
                  <c:v>5046400</c:v>
                </c:pt>
                <c:pt idx="3601">
                  <c:v>3153200</c:v>
                </c:pt>
                <c:pt idx="3602">
                  <c:v>6947500</c:v>
                </c:pt>
                <c:pt idx="3603">
                  <c:v>3266600</c:v>
                </c:pt>
                <c:pt idx="3604">
                  <c:v>3310400</c:v>
                </c:pt>
                <c:pt idx="3605">
                  <c:v>2739700</c:v>
                </c:pt>
                <c:pt idx="3606">
                  <c:v>3295800</c:v>
                </c:pt>
                <c:pt idx="3607">
                  <c:v>2511300</c:v>
                </c:pt>
                <c:pt idx="3608">
                  <c:v>3950100</c:v>
                </c:pt>
                <c:pt idx="3609">
                  <c:v>5164400</c:v>
                </c:pt>
                <c:pt idx="3610">
                  <c:v>3639600</c:v>
                </c:pt>
                <c:pt idx="3611">
                  <c:v>4015300</c:v>
                </c:pt>
                <c:pt idx="3612">
                  <c:v>3128300</c:v>
                </c:pt>
                <c:pt idx="3613">
                  <c:v>2830100</c:v>
                </c:pt>
                <c:pt idx="3614">
                  <c:v>2967900</c:v>
                </c:pt>
                <c:pt idx="3615">
                  <c:v>3873700</c:v>
                </c:pt>
                <c:pt idx="3616">
                  <c:v>3395400</c:v>
                </c:pt>
                <c:pt idx="3617">
                  <c:v>2697600</c:v>
                </c:pt>
                <c:pt idx="3618">
                  <c:v>1703400</c:v>
                </c:pt>
                <c:pt idx="3619">
                  <c:v>2578700</c:v>
                </c:pt>
                <c:pt idx="3620">
                  <c:v>3984600</c:v>
                </c:pt>
                <c:pt idx="3621">
                  <c:v>2819500</c:v>
                </c:pt>
                <c:pt idx="3622">
                  <c:v>2530700</c:v>
                </c:pt>
                <c:pt idx="3623">
                  <c:v>3586700</c:v>
                </c:pt>
                <c:pt idx="3624">
                  <c:v>9939800</c:v>
                </c:pt>
                <c:pt idx="3625">
                  <c:v>21176500</c:v>
                </c:pt>
                <c:pt idx="3626">
                  <c:v>11656600</c:v>
                </c:pt>
                <c:pt idx="3627">
                  <c:v>4220900</c:v>
                </c:pt>
                <c:pt idx="3628">
                  <c:v>3624400</c:v>
                </c:pt>
                <c:pt idx="3629">
                  <c:v>4691900</c:v>
                </c:pt>
                <c:pt idx="3630">
                  <c:v>3365900</c:v>
                </c:pt>
                <c:pt idx="3631">
                  <c:v>3602700</c:v>
                </c:pt>
                <c:pt idx="3632">
                  <c:v>4116200</c:v>
                </c:pt>
                <c:pt idx="3633">
                  <c:v>3173800</c:v>
                </c:pt>
                <c:pt idx="3634">
                  <c:v>4065700</c:v>
                </c:pt>
                <c:pt idx="3635">
                  <c:v>27176900</c:v>
                </c:pt>
                <c:pt idx="3636">
                  <c:v>13288800</c:v>
                </c:pt>
                <c:pt idx="3637">
                  <c:v>10798400</c:v>
                </c:pt>
                <c:pt idx="3638">
                  <c:v>6358100</c:v>
                </c:pt>
                <c:pt idx="3639">
                  <c:v>5676000</c:v>
                </c:pt>
                <c:pt idx="3640">
                  <c:v>4309800</c:v>
                </c:pt>
                <c:pt idx="3641">
                  <c:v>5189100</c:v>
                </c:pt>
                <c:pt idx="3642">
                  <c:v>3568800</c:v>
                </c:pt>
                <c:pt idx="3643">
                  <c:v>7354400</c:v>
                </c:pt>
                <c:pt idx="3644">
                  <c:v>4132100</c:v>
                </c:pt>
                <c:pt idx="3645">
                  <c:v>5866900</c:v>
                </c:pt>
                <c:pt idx="3646">
                  <c:v>3253500</c:v>
                </c:pt>
                <c:pt idx="3647">
                  <c:v>2340500</c:v>
                </c:pt>
                <c:pt idx="3648">
                  <c:v>2129400</c:v>
                </c:pt>
                <c:pt idx="3649">
                  <c:v>2643000</c:v>
                </c:pt>
                <c:pt idx="3650">
                  <c:v>4612300</c:v>
                </c:pt>
                <c:pt idx="3651">
                  <c:v>4184900</c:v>
                </c:pt>
                <c:pt idx="3652">
                  <c:v>3237900</c:v>
                </c:pt>
                <c:pt idx="3653">
                  <c:v>3469800</c:v>
                </c:pt>
                <c:pt idx="3654">
                  <c:v>2443300</c:v>
                </c:pt>
                <c:pt idx="3655">
                  <c:v>2966300</c:v>
                </c:pt>
                <c:pt idx="3656">
                  <c:v>2194400</c:v>
                </c:pt>
                <c:pt idx="3657">
                  <c:v>1570300</c:v>
                </c:pt>
                <c:pt idx="3658">
                  <c:v>2005900</c:v>
                </c:pt>
                <c:pt idx="3659">
                  <c:v>1946300</c:v>
                </c:pt>
                <c:pt idx="3660">
                  <c:v>4497600</c:v>
                </c:pt>
                <c:pt idx="3661">
                  <c:v>2396200</c:v>
                </c:pt>
                <c:pt idx="3662">
                  <c:v>4718600</c:v>
                </c:pt>
                <c:pt idx="3663">
                  <c:v>9305100</c:v>
                </c:pt>
                <c:pt idx="3664">
                  <c:v>10258800</c:v>
                </c:pt>
                <c:pt idx="3665">
                  <c:v>5266400</c:v>
                </c:pt>
                <c:pt idx="3666">
                  <c:v>12110000</c:v>
                </c:pt>
                <c:pt idx="3667">
                  <c:v>7552400</c:v>
                </c:pt>
                <c:pt idx="3668">
                  <c:v>6585900</c:v>
                </c:pt>
                <c:pt idx="3669">
                  <c:v>3600600</c:v>
                </c:pt>
                <c:pt idx="3670">
                  <c:v>3100700</c:v>
                </c:pt>
                <c:pt idx="3671">
                  <c:v>4573000</c:v>
                </c:pt>
                <c:pt idx="3672">
                  <c:v>4386900</c:v>
                </c:pt>
                <c:pt idx="3673">
                  <c:v>8170400</c:v>
                </c:pt>
                <c:pt idx="3674">
                  <c:v>3112300</c:v>
                </c:pt>
                <c:pt idx="3675">
                  <c:v>10233400</c:v>
                </c:pt>
                <c:pt idx="3676">
                  <c:v>6183500</c:v>
                </c:pt>
                <c:pt idx="3677">
                  <c:v>5092100</c:v>
                </c:pt>
                <c:pt idx="3678">
                  <c:v>4395500</c:v>
                </c:pt>
                <c:pt idx="3679">
                  <c:v>2653200</c:v>
                </c:pt>
                <c:pt idx="3680">
                  <c:v>2471600</c:v>
                </c:pt>
                <c:pt idx="3681">
                  <c:v>5145500</c:v>
                </c:pt>
                <c:pt idx="3682">
                  <c:v>3938300</c:v>
                </c:pt>
                <c:pt idx="3683">
                  <c:v>2221400</c:v>
                </c:pt>
                <c:pt idx="3684">
                  <c:v>4724000</c:v>
                </c:pt>
                <c:pt idx="3685">
                  <c:v>2973600</c:v>
                </c:pt>
                <c:pt idx="3686">
                  <c:v>2553900</c:v>
                </c:pt>
                <c:pt idx="3687">
                  <c:v>3685300</c:v>
                </c:pt>
                <c:pt idx="3688">
                  <c:v>2771000</c:v>
                </c:pt>
                <c:pt idx="3689">
                  <c:v>5071700</c:v>
                </c:pt>
                <c:pt idx="3690">
                  <c:v>2864900</c:v>
                </c:pt>
                <c:pt idx="3691">
                  <c:v>3489300</c:v>
                </c:pt>
                <c:pt idx="3692">
                  <c:v>6444500</c:v>
                </c:pt>
                <c:pt idx="3693">
                  <c:v>3782700</c:v>
                </c:pt>
                <c:pt idx="3694">
                  <c:v>2443700</c:v>
                </c:pt>
                <c:pt idx="3695">
                  <c:v>2302000</c:v>
                </c:pt>
                <c:pt idx="3696">
                  <c:v>2575000</c:v>
                </c:pt>
                <c:pt idx="3697">
                  <c:v>4621500</c:v>
                </c:pt>
                <c:pt idx="3698">
                  <c:v>3225000</c:v>
                </c:pt>
                <c:pt idx="3699">
                  <c:v>3635100</c:v>
                </c:pt>
                <c:pt idx="3700">
                  <c:v>2532200</c:v>
                </c:pt>
                <c:pt idx="3701">
                  <c:v>2903700</c:v>
                </c:pt>
                <c:pt idx="3702">
                  <c:v>5030900</c:v>
                </c:pt>
                <c:pt idx="3703">
                  <c:v>3976200</c:v>
                </c:pt>
                <c:pt idx="3704">
                  <c:v>3234400</c:v>
                </c:pt>
                <c:pt idx="3705">
                  <c:v>2923800</c:v>
                </c:pt>
                <c:pt idx="3706">
                  <c:v>3390600</c:v>
                </c:pt>
                <c:pt idx="3707">
                  <c:v>4409500</c:v>
                </c:pt>
                <c:pt idx="3708">
                  <c:v>4434800</c:v>
                </c:pt>
                <c:pt idx="3709">
                  <c:v>3738600</c:v>
                </c:pt>
                <c:pt idx="3710">
                  <c:v>4922400</c:v>
                </c:pt>
                <c:pt idx="3711">
                  <c:v>2416200</c:v>
                </c:pt>
                <c:pt idx="3712">
                  <c:v>2914200</c:v>
                </c:pt>
                <c:pt idx="3713">
                  <c:v>2211700</c:v>
                </c:pt>
                <c:pt idx="3714">
                  <c:v>1991200</c:v>
                </c:pt>
                <c:pt idx="3715">
                  <c:v>2467500</c:v>
                </c:pt>
                <c:pt idx="3716">
                  <c:v>1894100</c:v>
                </c:pt>
                <c:pt idx="3717">
                  <c:v>1358500</c:v>
                </c:pt>
                <c:pt idx="3718">
                  <c:v>1277200</c:v>
                </c:pt>
                <c:pt idx="3719">
                  <c:v>955900</c:v>
                </c:pt>
                <c:pt idx="3720">
                  <c:v>1644700</c:v>
                </c:pt>
                <c:pt idx="3721">
                  <c:v>3352500</c:v>
                </c:pt>
                <c:pt idx="3722">
                  <c:v>3594800</c:v>
                </c:pt>
                <c:pt idx="3723">
                  <c:v>4315600</c:v>
                </c:pt>
                <c:pt idx="3724">
                  <c:v>3306600</c:v>
                </c:pt>
                <c:pt idx="3725">
                  <c:v>3113600</c:v>
                </c:pt>
                <c:pt idx="3726">
                  <c:v>3356300</c:v>
                </c:pt>
                <c:pt idx="3727">
                  <c:v>2676000</c:v>
                </c:pt>
                <c:pt idx="3728">
                  <c:v>3479900</c:v>
                </c:pt>
                <c:pt idx="3729">
                  <c:v>2421200</c:v>
                </c:pt>
                <c:pt idx="3730">
                  <c:v>3937900</c:v>
                </c:pt>
                <c:pt idx="3731">
                  <c:v>2216800</c:v>
                </c:pt>
                <c:pt idx="3732">
                  <c:v>4972900</c:v>
                </c:pt>
                <c:pt idx="3733">
                  <c:v>3176000</c:v>
                </c:pt>
                <c:pt idx="3734">
                  <c:v>2256400</c:v>
                </c:pt>
                <c:pt idx="3735">
                  <c:v>1656400</c:v>
                </c:pt>
                <c:pt idx="3736">
                  <c:v>1858000</c:v>
                </c:pt>
                <c:pt idx="3737">
                  <c:v>1509000</c:v>
                </c:pt>
                <c:pt idx="3738">
                  <c:v>4171000</c:v>
                </c:pt>
                <c:pt idx="3739">
                  <c:v>2948900</c:v>
                </c:pt>
                <c:pt idx="3740">
                  <c:v>1712500</c:v>
                </c:pt>
                <c:pt idx="3741">
                  <c:v>2566900</c:v>
                </c:pt>
                <c:pt idx="3742">
                  <c:v>2445100</c:v>
                </c:pt>
                <c:pt idx="3743">
                  <c:v>4096800</c:v>
                </c:pt>
                <c:pt idx="3744">
                  <c:v>6107400</c:v>
                </c:pt>
                <c:pt idx="3745">
                  <c:v>4195400</c:v>
                </c:pt>
                <c:pt idx="3746">
                  <c:v>3870900</c:v>
                </c:pt>
                <c:pt idx="3747">
                  <c:v>3336000</c:v>
                </c:pt>
                <c:pt idx="3748">
                  <c:v>1826300</c:v>
                </c:pt>
                <c:pt idx="3749">
                  <c:v>1761100</c:v>
                </c:pt>
                <c:pt idx="3750">
                  <c:v>2150100</c:v>
                </c:pt>
                <c:pt idx="3751">
                  <c:v>2762400</c:v>
                </c:pt>
                <c:pt idx="3752">
                  <c:v>3017700</c:v>
                </c:pt>
                <c:pt idx="3753">
                  <c:v>4756500</c:v>
                </c:pt>
                <c:pt idx="3754">
                  <c:v>2844600</c:v>
                </c:pt>
                <c:pt idx="3755">
                  <c:v>3102500</c:v>
                </c:pt>
                <c:pt idx="3756">
                  <c:v>2527100</c:v>
                </c:pt>
                <c:pt idx="3757">
                  <c:v>2277100</c:v>
                </c:pt>
                <c:pt idx="3758">
                  <c:v>3529600</c:v>
                </c:pt>
                <c:pt idx="3759">
                  <c:v>5419300</c:v>
                </c:pt>
                <c:pt idx="3760">
                  <c:v>3579400</c:v>
                </c:pt>
                <c:pt idx="3761">
                  <c:v>5028800</c:v>
                </c:pt>
                <c:pt idx="3762">
                  <c:v>3680700</c:v>
                </c:pt>
                <c:pt idx="3763">
                  <c:v>3901500</c:v>
                </c:pt>
                <c:pt idx="3764">
                  <c:v>4888100</c:v>
                </c:pt>
                <c:pt idx="3765">
                  <c:v>3930400</c:v>
                </c:pt>
                <c:pt idx="3766">
                  <c:v>7475900</c:v>
                </c:pt>
                <c:pt idx="3767">
                  <c:v>8558500</c:v>
                </c:pt>
                <c:pt idx="3768">
                  <c:v>10560000</c:v>
                </c:pt>
                <c:pt idx="3769">
                  <c:v>6619600</c:v>
                </c:pt>
                <c:pt idx="3770">
                  <c:v>8095400</c:v>
                </c:pt>
                <c:pt idx="3771">
                  <c:v>8803400</c:v>
                </c:pt>
                <c:pt idx="3772">
                  <c:v>4868800</c:v>
                </c:pt>
                <c:pt idx="3773">
                  <c:v>2671100</c:v>
                </c:pt>
                <c:pt idx="3774">
                  <c:v>4727600</c:v>
                </c:pt>
                <c:pt idx="3775">
                  <c:v>3489300</c:v>
                </c:pt>
                <c:pt idx="3776">
                  <c:v>4257000</c:v>
                </c:pt>
                <c:pt idx="3777">
                  <c:v>5542500</c:v>
                </c:pt>
                <c:pt idx="3778">
                  <c:v>4971700</c:v>
                </c:pt>
                <c:pt idx="3779">
                  <c:v>2593100</c:v>
                </c:pt>
                <c:pt idx="3780">
                  <c:v>2803900</c:v>
                </c:pt>
                <c:pt idx="3781">
                  <c:v>2739600</c:v>
                </c:pt>
                <c:pt idx="3782">
                  <c:v>1982800</c:v>
                </c:pt>
                <c:pt idx="3783">
                  <c:v>3592400</c:v>
                </c:pt>
                <c:pt idx="3784">
                  <c:v>4684400</c:v>
                </c:pt>
                <c:pt idx="3785">
                  <c:v>6761400</c:v>
                </c:pt>
                <c:pt idx="3786">
                  <c:v>3889000</c:v>
                </c:pt>
                <c:pt idx="3787">
                  <c:v>3072700</c:v>
                </c:pt>
                <c:pt idx="3788">
                  <c:v>1528700</c:v>
                </c:pt>
                <c:pt idx="3789">
                  <c:v>1913700</c:v>
                </c:pt>
                <c:pt idx="3790">
                  <c:v>2299900</c:v>
                </c:pt>
                <c:pt idx="3791">
                  <c:v>2527600</c:v>
                </c:pt>
                <c:pt idx="3792">
                  <c:v>4037200</c:v>
                </c:pt>
                <c:pt idx="3793">
                  <c:v>2721400</c:v>
                </c:pt>
                <c:pt idx="3794">
                  <c:v>2193600</c:v>
                </c:pt>
                <c:pt idx="3795">
                  <c:v>4318200</c:v>
                </c:pt>
                <c:pt idx="3796">
                  <c:v>6252400</c:v>
                </c:pt>
                <c:pt idx="3797">
                  <c:v>3495300</c:v>
                </c:pt>
                <c:pt idx="3798">
                  <c:v>2619400</c:v>
                </c:pt>
                <c:pt idx="3799">
                  <c:v>3683700</c:v>
                </c:pt>
                <c:pt idx="3800">
                  <c:v>3967100</c:v>
                </c:pt>
                <c:pt idx="3801">
                  <c:v>3749600</c:v>
                </c:pt>
                <c:pt idx="3802">
                  <c:v>3938000</c:v>
                </c:pt>
                <c:pt idx="3803">
                  <c:v>5121700</c:v>
                </c:pt>
                <c:pt idx="3804">
                  <c:v>4010000</c:v>
                </c:pt>
                <c:pt idx="3805">
                  <c:v>3709200</c:v>
                </c:pt>
                <c:pt idx="3806">
                  <c:v>4806100</c:v>
                </c:pt>
                <c:pt idx="3807">
                  <c:v>3138800</c:v>
                </c:pt>
                <c:pt idx="3808">
                  <c:v>3742400</c:v>
                </c:pt>
                <c:pt idx="3809">
                  <c:v>4298700</c:v>
                </c:pt>
                <c:pt idx="3810">
                  <c:v>4310400</c:v>
                </c:pt>
                <c:pt idx="3811">
                  <c:v>6668300</c:v>
                </c:pt>
                <c:pt idx="3812">
                  <c:v>5384400</c:v>
                </c:pt>
                <c:pt idx="3813">
                  <c:v>3596700</c:v>
                </c:pt>
                <c:pt idx="3814">
                  <c:v>3158000</c:v>
                </c:pt>
                <c:pt idx="3815">
                  <c:v>4385000</c:v>
                </c:pt>
                <c:pt idx="3816">
                  <c:v>3080400</c:v>
                </c:pt>
                <c:pt idx="3817">
                  <c:v>2801100</c:v>
                </c:pt>
                <c:pt idx="3818">
                  <c:v>9807000</c:v>
                </c:pt>
                <c:pt idx="3819">
                  <c:v>2488500</c:v>
                </c:pt>
                <c:pt idx="3820">
                  <c:v>2833400</c:v>
                </c:pt>
                <c:pt idx="3821">
                  <c:v>3621800</c:v>
                </c:pt>
                <c:pt idx="3822">
                  <c:v>3351200</c:v>
                </c:pt>
                <c:pt idx="3823">
                  <c:v>2841200</c:v>
                </c:pt>
                <c:pt idx="3824">
                  <c:v>3070800</c:v>
                </c:pt>
                <c:pt idx="3825">
                  <c:v>3082800</c:v>
                </c:pt>
                <c:pt idx="3826">
                  <c:v>6419000</c:v>
                </c:pt>
                <c:pt idx="3827">
                  <c:v>5403400</c:v>
                </c:pt>
                <c:pt idx="3828">
                  <c:v>4985100</c:v>
                </c:pt>
                <c:pt idx="3829">
                  <c:v>5477500</c:v>
                </c:pt>
                <c:pt idx="3830">
                  <c:v>3168700</c:v>
                </c:pt>
                <c:pt idx="3831">
                  <c:v>4682700</c:v>
                </c:pt>
                <c:pt idx="3832">
                  <c:v>3930900</c:v>
                </c:pt>
                <c:pt idx="3833">
                  <c:v>2629600</c:v>
                </c:pt>
                <c:pt idx="3834">
                  <c:v>3441000</c:v>
                </c:pt>
                <c:pt idx="3835">
                  <c:v>3362400</c:v>
                </c:pt>
                <c:pt idx="3836">
                  <c:v>4401400</c:v>
                </c:pt>
                <c:pt idx="3837">
                  <c:v>3442400</c:v>
                </c:pt>
                <c:pt idx="3838">
                  <c:v>5134500</c:v>
                </c:pt>
                <c:pt idx="3839">
                  <c:v>5758500</c:v>
                </c:pt>
                <c:pt idx="3840">
                  <c:v>8240800</c:v>
                </c:pt>
                <c:pt idx="3841">
                  <c:v>7644100</c:v>
                </c:pt>
                <c:pt idx="3842">
                  <c:v>4918300</c:v>
                </c:pt>
                <c:pt idx="3843">
                  <c:v>3520200</c:v>
                </c:pt>
                <c:pt idx="3844">
                  <c:v>5445200</c:v>
                </c:pt>
                <c:pt idx="3845">
                  <c:v>2745100</c:v>
                </c:pt>
                <c:pt idx="3846">
                  <c:v>2470700</c:v>
                </c:pt>
                <c:pt idx="3847">
                  <c:v>5900300</c:v>
                </c:pt>
                <c:pt idx="3848">
                  <c:v>2730500</c:v>
                </c:pt>
                <c:pt idx="3849">
                  <c:v>2193400</c:v>
                </c:pt>
                <c:pt idx="3850">
                  <c:v>1537100</c:v>
                </c:pt>
                <c:pt idx="3851">
                  <c:v>2738500</c:v>
                </c:pt>
                <c:pt idx="3852">
                  <c:v>2039900</c:v>
                </c:pt>
                <c:pt idx="3853">
                  <c:v>2640200</c:v>
                </c:pt>
                <c:pt idx="3854">
                  <c:v>1601700</c:v>
                </c:pt>
                <c:pt idx="3855">
                  <c:v>2377700</c:v>
                </c:pt>
                <c:pt idx="3856">
                  <c:v>2476500</c:v>
                </c:pt>
                <c:pt idx="3857">
                  <c:v>2870600</c:v>
                </c:pt>
                <c:pt idx="3858">
                  <c:v>2072000</c:v>
                </c:pt>
                <c:pt idx="3859">
                  <c:v>1900700</c:v>
                </c:pt>
                <c:pt idx="3860">
                  <c:v>1991800</c:v>
                </c:pt>
                <c:pt idx="3861">
                  <c:v>1731600</c:v>
                </c:pt>
                <c:pt idx="3862">
                  <c:v>5349000</c:v>
                </c:pt>
                <c:pt idx="3863">
                  <c:v>5372800</c:v>
                </c:pt>
                <c:pt idx="3864">
                  <c:v>2818200</c:v>
                </c:pt>
                <c:pt idx="3865">
                  <c:v>5032200</c:v>
                </c:pt>
                <c:pt idx="3866">
                  <c:v>5176100</c:v>
                </c:pt>
                <c:pt idx="3867">
                  <c:v>2941300</c:v>
                </c:pt>
                <c:pt idx="3868">
                  <c:v>3455400</c:v>
                </c:pt>
                <c:pt idx="3869">
                  <c:v>4119700</c:v>
                </c:pt>
                <c:pt idx="3870">
                  <c:v>1909600</c:v>
                </c:pt>
                <c:pt idx="3871">
                  <c:v>3715700</c:v>
                </c:pt>
                <c:pt idx="3872">
                  <c:v>2736100</c:v>
                </c:pt>
                <c:pt idx="3873">
                  <c:v>2062500</c:v>
                </c:pt>
                <c:pt idx="3874">
                  <c:v>2407800</c:v>
                </c:pt>
                <c:pt idx="3875">
                  <c:v>2717600</c:v>
                </c:pt>
                <c:pt idx="3876">
                  <c:v>8103200</c:v>
                </c:pt>
                <c:pt idx="3877">
                  <c:v>5218800</c:v>
                </c:pt>
                <c:pt idx="3878">
                  <c:v>3288200</c:v>
                </c:pt>
                <c:pt idx="3879">
                  <c:v>3201700</c:v>
                </c:pt>
                <c:pt idx="3880">
                  <c:v>3626600</c:v>
                </c:pt>
                <c:pt idx="3881">
                  <c:v>2809000</c:v>
                </c:pt>
                <c:pt idx="3882">
                  <c:v>2004700</c:v>
                </c:pt>
                <c:pt idx="3883">
                  <c:v>1739700</c:v>
                </c:pt>
                <c:pt idx="3884">
                  <c:v>1748700</c:v>
                </c:pt>
                <c:pt idx="3885">
                  <c:v>2712200</c:v>
                </c:pt>
                <c:pt idx="3886">
                  <c:v>6361300</c:v>
                </c:pt>
                <c:pt idx="3887">
                  <c:v>5824600</c:v>
                </c:pt>
                <c:pt idx="3888">
                  <c:v>5274900</c:v>
                </c:pt>
                <c:pt idx="3889">
                  <c:v>6709700</c:v>
                </c:pt>
                <c:pt idx="3890">
                  <c:v>3860500</c:v>
                </c:pt>
                <c:pt idx="3891">
                  <c:v>4556800</c:v>
                </c:pt>
                <c:pt idx="3892">
                  <c:v>4095400</c:v>
                </c:pt>
                <c:pt idx="3893">
                  <c:v>3278000</c:v>
                </c:pt>
                <c:pt idx="3894">
                  <c:v>3970000</c:v>
                </c:pt>
                <c:pt idx="3895">
                  <c:v>2863500</c:v>
                </c:pt>
                <c:pt idx="3896">
                  <c:v>6829400</c:v>
                </c:pt>
                <c:pt idx="3897">
                  <c:v>5708400</c:v>
                </c:pt>
                <c:pt idx="3898">
                  <c:v>3009200</c:v>
                </c:pt>
                <c:pt idx="3899">
                  <c:v>4422400</c:v>
                </c:pt>
                <c:pt idx="3900">
                  <c:v>6109000</c:v>
                </c:pt>
                <c:pt idx="3901">
                  <c:v>6798400</c:v>
                </c:pt>
                <c:pt idx="3902">
                  <c:v>8235400</c:v>
                </c:pt>
                <c:pt idx="3903">
                  <c:v>6166000</c:v>
                </c:pt>
                <c:pt idx="3904">
                  <c:v>4979100</c:v>
                </c:pt>
                <c:pt idx="3905">
                  <c:v>2311200</c:v>
                </c:pt>
                <c:pt idx="3906">
                  <c:v>3232800</c:v>
                </c:pt>
                <c:pt idx="3907">
                  <c:v>3087100</c:v>
                </c:pt>
                <c:pt idx="3908">
                  <c:v>3447800</c:v>
                </c:pt>
                <c:pt idx="3909">
                  <c:v>2828900</c:v>
                </c:pt>
                <c:pt idx="3910">
                  <c:v>2995400</c:v>
                </c:pt>
                <c:pt idx="3911">
                  <c:v>2822300</c:v>
                </c:pt>
                <c:pt idx="3912">
                  <c:v>3605600</c:v>
                </c:pt>
                <c:pt idx="3913">
                  <c:v>3053200</c:v>
                </c:pt>
                <c:pt idx="3914">
                  <c:v>2678300</c:v>
                </c:pt>
                <c:pt idx="3915">
                  <c:v>2252300</c:v>
                </c:pt>
                <c:pt idx="3916">
                  <c:v>2167200</c:v>
                </c:pt>
                <c:pt idx="3917">
                  <c:v>3072800</c:v>
                </c:pt>
                <c:pt idx="3918">
                  <c:v>3783800</c:v>
                </c:pt>
                <c:pt idx="3919">
                  <c:v>7607100</c:v>
                </c:pt>
                <c:pt idx="3920">
                  <c:v>5416000</c:v>
                </c:pt>
                <c:pt idx="3921">
                  <c:v>3847800</c:v>
                </c:pt>
                <c:pt idx="3922">
                  <c:v>3833900</c:v>
                </c:pt>
                <c:pt idx="3923">
                  <c:v>3625400</c:v>
                </c:pt>
                <c:pt idx="3924">
                  <c:v>2142600</c:v>
                </c:pt>
                <c:pt idx="3925">
                  <c:v>1839100</c:v>
                </c:pt>
                <c:pt idx="3926">
                  <c:v>1705200</c:v>
                </c:pt>
                <c:pt idx="3927">
                  <c:v>2143300</c:v>
                </c:pt>
                <c:pt idx="3928">
                  <c:v>6051500</c:v>
                </c:pt>
                <c:pt idx="3929">
                  <c:v>6031900</c:v>
                </c:pt>
                <c:pt idx="3930">
                  <c:v>5442400</c:v>
                </c:pt>
                <c:pt idx="3931">
                  <c:v>3611000</c:v>
                </c:pt>
                <c:pt idx="3932">
                  <c:v>2543500</c:v>
                </c:pt>
                <c:pt idx="3933">
                  <c:v>1868200</c:v>
                </c:pt>
                <c:pt idx="3934">
                  <c:v>6248900</c:v>
                </c:pt>
                <c:pt idx="3935">
                  <c:v>4986500</c:v>
                </c:pt>
                <c:pt idx="3936">
                  <c:v>3303400</c:v>
                </c:pt>
                <c:pt idx="3937">
                  <c:v>2906300</c:v>
                </c:pt>
                <c:pt idx="3938">
                  <c:v>3946400</c:v>
                </c:pt>
                <c:pt idx="3939">
                  <c:v>3227800</c:v>
                </c:pt>
                <c:pt idx="3940">
                  <c:v>6067200</c:v>
                </c:pt>
                <c:pt idx="3941">
                  <c:v>3687000</c:v>
                </c:pt>
                <c:pt idx="3942">
                  <c:v>3034700</c:v>
                </c:pt>
                <c:pt idx="3943">
                  <c:v>7622100</c:v>
                </c:pt>
                <c:pt idx="3944">
                  <c:v>4895200</c:v>
                </c:pt>
                <c:pt idx="3945">
                  <c:v>5896100</c:v>
                </c:pt>
                <c:pt idx="3946">
                  <c:v>3574900</c:v>
                </c:pt>
                <c:pt idx="3947">
                  <c:v>4488600</c:v>
                </c:pt>
                <c:pt idx="3948">
                  <c:v>4603400</c:v>
                </c:pt>
                <c:pt idx="3949">
                  <c:v>5809500</c:v>
                </c:pt>
                <c:pt idx="3950">
                  <c:v>5385300</c:v>
                </c:pt>
                <c:pt idx="3951">
                  <c:v>3960300</c:v>
                </c:pt>
                <c:pt idx="3952">
                  <c:v>7780900</c:v>
                </c:pt>
                <c:pt idx="3953">
                  <c:v>4884100</c:v>
                </c:pt>
                <c:pt idx="3954">
                  <c:v>4638500</c:v>
                </c:pt>
                <c:pt idx="3955">
                  <c:v>2853700</c:v>
                </c:pt>
                <c:pt idx="3956">
                  <c:v>3369200</c:v>
                </c:pt>
                <c:pt idx="3957">
                  <c:v>4129000</c:v>
                </c:pt>
                <c:pt idx="3958">
                  <c:v>2778700</c:v>
                </c:pt>
                <c:pt idx="3959">
                  <c:v>3950600</c:v>
                </c:pt>
                <c:pt idx="3960">
                  <c:v>5475600</c:v>
                </c:pt>
                <c:pt idx="3961">
                  <c:v>5144700</c:v>
                </c:pt>
                <c:pt idx="3962">
                  <c:v>4398100</c:v>
                </c:pt>
                <c:pt idx="3963">
                  <c:v>9200700</c:v>
                </c:pt>
                <c:pt idx="3964">
                  <c:v>5425000</c:v>
                </c:pt>
                <c:pt idx="3965">
                  <c:v>6780000</c:v>
                </c:pt>
                <c:pt idx="3966">
                  <c:v>7069200</c:v>
                </c:pt>
                <c:pt idx="3967">
                  <c:v>6167500</c:v>
                </c:pt>
                <c:pt idx="3968">
                  <c:v>4330000</c:v>
                </c:pt>
                <c:pt idx="3969">
                  <c:v>1771000</c:v>
                </c:pt>
                <c:pt idx="3970">
                  <c:v>2185400</c:v>
                </c:pt>
                <c:pt idx="3971">
                  <c:v>3674000</c:v>
                </c:pt>
                <c:pt idx="3972">
                  <c:v>5834400</c:v>
                </c:pt>
                <c:pt idx="3973">
                  <c:v>5109000</c:v>
                </c:pt>
                <c:pt idx="3974">
                  <c:v>4519000</c:v>
                </c:pt>
                <c:pt idx="3975">
                  <c:v>4478900</c:v>
                </c:pt>
                <c:pt idx="3976">
                  <c:v>6550400</c:v>
                </c:pt>
                <c:pt idx="3977">
                  <c:v>5955700</c:v>
                </c:pt>
                <c:pt idx="3978">
                  <c:v>5609400</c:v>
                </c:pt>
                <c:pt idx="3979">
                  <c:v>3825900</c:v>
                </c:pt>
                <c:pt idx="3980">
                  <c:v>6815800</c:v>
                </c:pt>
                <c:pt idx="3981">
                  <c:v>6533300</c:v>
                </c:pt>
                <c:pt idx="3982">
                  <c:v>4978200</c:v>
                </c:pt>
                <c:pt idx="3983">
                  <c:v>2060400</c:v>
                </c:pt>
                <c:pt idx="3984">
                  <c:v>4628400</c:v>
                </c:pt>
                <c:pt idx="3985">
                  <c:v>4360600</c:v>
                </c:pt>
                <c:pt idx="3986">
                  <c:v>2882100</c:v>
                </c:pt>
                <c:pt idx="3987">
                  <c:v>4191500</c:v>
                </c:pt>
                <c:pt idx="3988">
                  <c:v>4608600</c:v>
                </c:pt>
                <c:pt idx="3989">
                  <c:v>3445700</c:v>
                </c:pt>
                <c:pt idx="3990">
                  <c:v>3341300</c:v>
                </c:pt>
                <c:pt idx="3991">
                  <c:v>4502500</c:v>
                </c:pt>
                <c:pt idx="3992">
                  <c:v>6091200</c:v>
                </c:pt>
                <c:pt idx="3993">
                  <c:v>3241100</c:v>
                </c:pt>
                <c:pt idx="3994">
                  <c:v>1625600</c:v>
                </c:pt>
                <c:pt idx="3995">
                  <c:v>3594000</c:v>
                </c:pt>
                <c:pt idx="3996">
                  <c:v>5013500</c:v>
                </c:pt>
                <c:pt idx="3997">
                  <c:v>2854000</c:v>
                </c:pt>
                <c:pt idx="3998">
                  <c:v>5738700</c:v>
                </c:pt>
                <c:pt idx="3999">
                  <c:v>4697400</c:v>
                </c:pt>
                <c:pt idx="4000">
                  <c:v>6482000</c:v>
                </c:pt>
                <c:pt idx="4001">
                  <c:v>4809000</c:v>
                </c:pt>
                <c:pt idx="4002">
                  <c:v>5401000</c:v>
                </c:pt>
                <c:pt idx="4003">
                  <c:v>13875300</c:v>
                </c:pt>
                <c:pt idx="4004">
                  <c:v>10138800</c:v>
                </c:pt>
                <c:pt idx="4005">
                  <c:v>7091500</c:v>
                </c:pt>
                <c:pt idx="4006">
                  <c:v>4168300</c:v>
                </c:pt>
                <c:pt idx="4007">
                  <c:v>4366500</c:v>
                </c:pt>
                <c:pt idx="4008">
                  <c:v>7044100</c:v>
                </c:pt>
                <c:pt idx="4009">
                  <c:v>7925300</c:v>
                </c:pt>
                <c:pt idx="4010">
                  <c:v>6285400</c:v>
                </c:pt>
                <c:pt idx="4011">
                  <c:v>6896600</c:v>
                </c:pt>
                <c:pt idx="4012">
                  <c:v>3998900</c:v>
                </c:pt>
                <c:pt idx="4013">
                  <c:v>4498800</c:v>
                </c:pt>
                <c:pt idx="4014">
                  <c:v>4823500</c:v>
                </c:pt>
                <c:pt idx="4015">
                  <c:v>4978500</c:v>
                </c:pt>
                <c:pt idx="4016">
                  <c:v>3587800</c:v>
                </c:pt>
                <c:pt idx="4017">
                  <c:v>2652500</c:v>
                </c:pt>
                <c:pt idx="4018">
                  <c:v>2281600</c:v>
                </c:pt>
                <c:pt idx="4019">
                  <c:v>3083500</c:v>
                </c:pt>
                <c:pt idx="4020">
                  <c:v>3357000</c:v>
                </c:pt>
                <c:pt idx="4021">
                  <c:v>3424100</c:v>
                </c:pt>
                <c:pt idx="4022">
                  <c:v>3903900</c:v>
                </c:pt>
                <c:pt idx="4023">
                  <c:v>3729300</c:v>
                </c:pt>
                <c:pt idx="4024">
                  <c:v>4390500</c:v>
                </c:pt>
                <c:pt idx="4025">
                  <c:v>12341200</c:v>
                </c:pt>
                <c:pt idx="4026">
                  <c:v>6410200</c:v>
                </c:pt>
                <c:pt idx="4027">
                  <c:v>8070900</c:v>
                </c:pt>
                <c:pt idx="4028">
                  <c:v>7081100</c:v>
                </c:pt>
                <c:pt idx="4029">
                  <c:v>5791400</c:v>
                </c:pt>
                <c:pt idx="4030">
                  <c:v>5956300</c:v>
                </c:pt>
                <c:pt idx="4031">
                  <c:v>5982100</c:v>
                </c:pt>
                <c:pt idx="4032">
                  <c:v>4216800</c:v>
                </c:pt>
                <c:pt idx="4033">
                  <c:v>4479300</c:v>
                </c:pt>
                <c:pt idx="4034">
                  <c:v>5698500</c:v>
                </c:pt>
                <c:pt idx="4035">
                  <c:v>4590000</c:v>
                </c:pt>
                <c:pt idx="4036">
                  <c:v>3948200</c:v>
                </c:pt>
                <c:pt idx="4037">
                  <c:v>5668200</c:v>
                </c:pt>
                <c:pt idx="4038">
                  <c:v>2490000</c:v>
                </c:pt>
                <c:pt idx="4039">
                  <c:v>5283900</c:v>
                </c:pt>
                <c:pt idx="4040">
                  <c:v>4139200</c:v>
                </c:pt>
                <c:pt idx="4041">
                  <c:v>3501500</c:v>
                </c:pt>
                <c:pt idx="4042">
                  <c:v>3963400</c:v>
                </c:pt>
                <c:pt idx="4043">
                  <c:v>2973900</c:v>
                </c:pt>
                <c:pt idx="4044">
                  <c:v>3707800</c:v>
                </c:pt>
                <c:pt idx="4045">
                  <c:v>8993600</c:v>
                </c:pt>
                <c:pt idx="4046">
                  <c:v>3076200</c:v>
                </c:pt>
                <c:pt idx="4047">
                  <c:v>3209200</c:v>
                </c:pt>
                <c:pt idx="4048">
                  <c:v>3757300</c:v>
                </c:pt>
                <c:pt idx="4049">
                  <c:v>2434800</c:v>
                </c:pt>
                <c:pt idx="4050">
                  <c:v>3891200</c:v>
                </c:pt>
                <c:pt idx="4051">
                  <c:v>2971700</c:v>
                </c:pt>
                <c:pt idx="4052">
                  <c:v>3106000</c:v>
                </c:pt>
                <c:pt idx="4053">
                  <c:v>3183500</c:v>
                </c:pt>
                <c:pt idx="4054">
                  <c:v>4655900</c:v>
                </c:pt>
                <c:pt idx="4055">
                  <c:v>34782300</c:v>
                </c:pt>
                <c:pt idx="4056">
                  <c:v>8415500</c:v>
                </c:pt>
                <c:pt idx="4057">
                  <c:v>10883100</c:v>
                </c:pt>
                <c:pt idx="4058">
                  <c:v>6320000</c:v>
                </c:pt>
                <c:pt idx="4059">
                  <c:v>5580600</c:v>
                </c:pt>
                <c:pt idx="4060">
                  <c:v>5788800</c:v>
                </c:pt>
                <c:pt idx="4061">
                  <c:v>3169400</c:v>
                </c:pt>
                <c:pt idx="4062">
                  <c:v>4313100</c:v>
                </c:pt>
                <c:pt idx="4063">
                  <c:v>6619000</c:v>
                </c:pt>
                <c:pt idx="4064">
                  <c:v>4514400</c:v>
                </c:pt>
                <c:pt idx="4065">
                  <c:v>7489800</c:v>
                </c:pt>
                <c:pt idx="4066">
                  <c:v>3006100</c:v>
                </c:pt>
                <c:pt idx="4067">
                  <c:v>3334300</c:v>
                </c:pt>
                <c:pt idx="4068">
                  <c:v>4408300</c:v>
                </c:pt>
                <c:pt idx="4069">
                  <c:v>5430300</c:v>
                </c:pt>
                <c:pt idx="4070">
                  <c:v>4253500</c:v>
                </c:pt>
                <c:pt idx="4071">
                  <c:v>4812200</c:v>
                </c:pt>
                <c:pt idx="4072">
                  <c:v>3942000</c:v>
                </c:pt>
                <c:pt idx="4073">
                  <c:v>4729100</c:v>
                </c:pt>
                <c:pt idx="4074">
                  <c:v>7190400</c:v>
                </c:pt>
                <c:pt idx="4075">
                  <c:v>5518600</c:v>
                </c:pt>
                <c:pt idx="4076">
                  <c:v>8666400</c:v>
                </c:pt>
                <c:pt idx="4077">
                  <c:v>5199600</c:v>
                </c:pt>
                <c:pt idx="4078">
                  <c:v>10215000</c:v>
                </c:pt>
                <c:pt idx="4079">
                  <c:v>3217200</c:v>
                </c:pt>
                <c:pt idx="4080">
                  <c:v>3540300</c:v>
                </c:pt>
                <c:pt idx="4081">
                  <c:v>2831200</c:v>
                </c:pt>
                <c:pt idx="4082">
                  <c:v>3193500</c:v>
                </c:pt>
                <c:pt idx="4083">
                  <c:v>3578100</c:v>
                </c:pt>
                <c:pt idx="4084">
                  <c:v>8515700</c:v>
                </c:pt>
                <c:pt idx="4085">
                  <c:v>7657400</c:v>
                </c:pt>
                <c:pt idx="4086">
                  <c:v>7164800</c:v>
                </c:pt>
                <c:pt idx="4087">
                  <c:v>4570000</c:v>
                </c:pt>
                <c:pt idx="4088">
                  <c:v>2988700</c:v>
                </c:pt>
                <c:pt idx="4089">
                  <c:v>1716300</c:v>
                </c:pt>
                <c:pt idx="4090">
                  <c:v>3097000</c:v>
                </c:pt>
                <c:pt idx="4091">
                  <c:v>3438800</c:v>
                </c:pt>
                <c:pt idx="4092">
                  <c:v>2945100</c:v>
                </c:pt>
                <c:pt idx="4093">
                  <c:v>5530100</c:v>
                </c:pt>
                <c:pt idx="4094">
                  <c:v>3086600</c:v>
                </c:pt>
                <c:pt idx="4095">
                  <c:v>3807800</c:v>
                </c:pt>
                <c:pt idx="4096">
                  <c:v>3334200</c:v>
                </c:pt>
                <c:pt idx="4097">
                  <c:v>2912900</c:v>
                </c:pt>
                <c:pt idx="4098">
                  <c:v>2623000</c:v>
                </c:pt>
                <c:pt idx="4099">
                  <c:v>2409300</c:v>
                </c:pt>
                <c:pt idx="4100">
                  <c:v>3415300</c:v>
                </c:pt>
                <c:pt idx="4101">
                  <c:v>2097300</c:v>
                </c:pt>
                <c:pt idx="4102">
                  <c:v>2259500</c:v>
                </c:pt>
                <c:pt idx="4103">
                  <c:v>2070900</c:v>
                </c:pt>
                <c:pt idx="4104">
                  <c:v>2928900</c:v>
                </c:pt>
                <c:pt idx="4105">
                  <c:v>2378100</c:v>
                </c:pt>
                <c:pt idx="4106">
                  <c:v>2507300</c:v>
                </c:pt>
                <c:pt idx="4107">
                  <c:v>2020000</c:v>
                </c:pt>
                <c:pt idx="4108">
                  <c:v>1477800</c:v>
                </c:pt>
                <c:pt idx="4109">
                  <c:v>1864200</c:v>
                </c:pt>
                <c:pt idx="4110">
                  <c:v>3258500</c:v>
                </c:pt>
                <c:pt idx="4111">
                  <c:v>3027100</c:v>
                </c:pt>
                <c:pt idx="4112">
                  <c:v>3353200</c:v>
                </c:pt>
                <c:pt idx="4113">
                  <c:v>2701700</c:v>
                </c:pt>
                <c:pt idx="4114">
                  <c:v>1940000</c:v>
                </c:pt>
                <c:pt idx="4115">
                  <c:v>1382100</c:v>
                </c:pt>
                <c:pt idx="4116">
                  <c:v>1737900</c:v>
                </c:pt>
                <c:pt idx="4117">
                  <c:v>1683800</c:v>
                </c:pt>
                <c:pt idx="4118">
                  <c:v>2304800</c:v>
                </c:pt>
                <c:pt idx="4119">
                  <c:v>3032900</c:v>
                </c:pt>
                <c:pt idx="4120">
                  <c:v>2521200</c:v>
                </c:pt>
                <c:pt idx="4121">
                  <c:v>1819000</c:v>
                </c:pt>
                <c:pt idx="4122">
                  <c:v>2811700</c:v>
                </c:pt>
                <c:pt idx="4123">
                  <c:v>2090200</c:v>
                </c:pt>
                <c:pt idx="4124">
                  <c:v>1667900</c:v>
                </c:pt>
                <c:pt idx="4125">
                  <c:v>1623000</c:v>
                </c:pt>
                <c:pt idx="4126">
                  <c:v>2342500</c:v>
                </c:pt>
                <c:pt idx="4127">
                  <c:v>3229700</c:v>
                </c:pt>
                <c:pt idx="4128">
                  <c:v>2002700</c:v>
                </c:pt>
                <c:pt idx="4129">
                  <c:v>1619700</c:v>
                </c:pt>
                <c:pt idx="4130">
                  <c:v>1324400</c:v>
                </c:pt>
                <c:pt idx="4131">
                  <c:v>2728400</c:v>
                </c:pt>
                <c:pt idx="4132">
                  <c:v>3709600</c:v>
                </c:pt>
                <c:pt idx="4133">
                  <c:v>4338500</c:v>
                </c:pt>
                <c:pt idx="4134">
                  <c:v>4153100</c:v>
                </c:pt>
                <c:pt idx="4135">
                  <c:v>4281600</c:v>
                </c:pt>
                <c:pt idx="4136">
                  <c:v>10419700</c:v>
                </c:pt>
                <c:pt idx="4137">
                  <c:v>4226800</c:v>
                </c:pt>
                <c:pt idx="4138">
                  <c:v>6419700</c:v>
                </c:pt>
                <c:pt idx="4139">
                  <c:v>3475500</c:v>
                </c:pt>
                <c:pt idx="4140">
                  <c:v>2255600</c:v>
                </c:pt>
                <c:pt idx="4141">
                  <c:v>2686200</c:v>
                </c:pt>
                <c:pt idx="4142">
                  <c:v>4267500</c:v>
                </c:pt>
                <c:pt idx="4143">
                  <c:v>3823200</c:v>
                </c:pt>
                <c:pt idx="4144">
                  <c:v>3936500</c:v>
                </c:pt>
                <c:pt idx="4145">
                  <c:v>4018600</c:v>
                </c:pt>
                <c:pt idx="4146">
                  <c:v>2368900</c:v>
                </c:pt>
                <c:pt idx="4147">
                  <c:v>4127300</c:v>
                </c:pt>
                <c:pt idx="4148">
                  <c:v>2492800</c:v>
                </c:pt>
                <c:pt idx="4149">
                  <c:v>3457500</c:v>
                </c:pt>
                <c:pt idx="4150">
                  <c:v>2793400</c:v>
                </c:pt>
                <c:pt idx="4151">
                  <c:v>1919600</c:v>
                </c:pt>
                <c:pt idx="4152">
                  <c:v>1495500</c:v>
                </c:pt>
                <c:pt idx="4153">
                  <c:v>1521000</c:v>
                </c:pt>
                <c:pt idx="4154">
                  <c:v>5067900</c:v>
                </c:pt>
                <c:pt idx="4155">
                  <c:v>6007200</c:v>
                </c:pt>
                <c:pt idx="4156">
                  <c:v>4555100</c:v>
                </c:pt>
                <c:pt idx="4157">
                  <c:v>3752200</c:v>
                </c:pt>
                <c:pt idx="4158">
                  <c:v>2435000</c:v>
                </c:pt>
                <c:pt idx="4159">
                  <c:v>2333900</c:v>
                </c:pt>
                <c:pt idx="4160">
                  <c:v>2131700</c:v>
                </c:pt>
                <c:pt idx="4161">
                  <c:v>2692900</c:v>
                </c:pt>
                <c:pt idx="4162">
                  <c:v>2413600</c:v>
                </c:pt>
                <c:pt idx="4163">
                  <c:v>2263600</c:v>
                </c:pt>
                <c:pt idx="4164">
                  <c:v>1741800</c:v>
                </c:pt>
                <c:pt idx="4165">
                  <c:v>1610000</c:v>
                </c:pt>
                <c:pt idx="4166">
                  <c:v>1888700</c:v>
                </c:pt>
                <c:pt idx="4167">
                  <c:v>2821900</c:v>
                </c:pt>
                <c:pt idx="4168">
                  <c:v>4102700</c:v>
                </c:pt>
                <c:pt idx="4169">
                  <c:v>7843500</c:v>
                </c:pt>
                <c:pt idx="4170">
                  <c:v>6763500</c:v>
                </c:pt>
                <c:pt idx="4171">
                  <c:v>3658900</c:v>
                </c:pt>
                <c:pt idx="4172">
                  <c:v>2502200</c:v>
                </c:pt>
                <c:pt idx="4173">
                  <c:v>4918500</c:v>
                </c:pt>
                <c:pt idx="4174">
                  <c:v>2096200</c:v>
                </c:pt>
                <c:pt idx="4175">
                  <c:v>4153700</c:v>
                </c:pt>
                <c:pt idx="4176">
                  <c:v>4868200</c:v>
                </c:pt>
                <c:pt idx="4177">
                  <c:v>2457000</c:v>
                </c:pt>
                <c:pt idx="4178">
                  <c:v>2878400</c:v>
                </c:pt>
                <c:pt idx="4179">
                  <c:v>4193600</c:v>
                </c:pt>
                <c:pt idx="4180">
                  <c:v>4677500</c:v>
                </c:pt>
                <c:pt idx="4181">
                  <c:v>2299500</c:v>
                </c:pt>
                <c:pt idx="4182">
                  <c:v>3505100</c:v>
                </c:pt>
                <c:pt idx="4183">
                  <c:v>3077900</c:v>
                </c:pt>
                <c:pt idx="4184">
                  <c:v>3140100</c:v>
                </c:pt>
                <c:pt idx="4185">
                  <c:v>2001900</c:v>
                </c:pt>
                <c:pt idx="4186">
                  <c:v>1878400</c:v>
                </c:pt>
                <c:pt idx="4187">
                  <c:v>2254300</c:v>
                </c:pt>
                <c:pt idx="4188">
                  <c:v>3093000</c:v>
                </c:pt>
                <c:pt idx="4189">
                  <c:v>1981500</c:v>
                </c:pt>
                <c:pt idx="4190">
                  <c:v>6218200</c:v>
                </c:pt>
                <c:pt idx="4191">
                  <c:v>3842900</c:v>
                </c:pt>
                <c:pt idx="4192">
                  <c:v>2651700</c:v>
                </c:pt>
                <c:pt idx="4193">
                  <c:v>2230100</c:v>
                </c:pt>
                <c:pt idx="4194">
                  <c:v>1663000</c:v>
                </c:pt>
                <c:pt idx="4195">
                  <c:v>2431500</c:v>
                </c:pt>
                <c:pt idx="4196">
                  <c:v>1650700</c:v>
                </c:pt>
                <c:pt idx="4197">
                  <c:v>2389900</c:v>
                </c:pt>
                <c:pt idx="4198">
                  <c:v>2657000</c:v>
                </c:pt>
                <c:pt idx="4199">
                  <c:v>3684600</c:v>
                </c:pt>
                <c:pt idx="4200">
                  <c:v>6002800</c:v>
                </c:pt>
                <c:pt idx="4201">
                  <c:v>2669400</c:v>
                </c:pt>
                <c:pt idx="4202">
                  <c:v>4679800</c:v>
                </c:pt>
                <c:pt idx="4203">
                  <c:v>2264200</c:v>
                </c:pt>
                <c:pt idx="4204">
                  <c:v>3751100</c:v>
                </c:pt>
                <c:pt idx="4205">
                  <c:v>5668200</c:v>
                </c:pt>
                <c:pt idx="4206">
                  <c:v>2804100</c:v>
                </c:pt>
                <c:pt idx="4207">
                  <c:v>2324000</c:v>
                </c:pt>
                <c:pt idx="4208">
                  <c:v>3638300</c:v>
                </c:pt>
                <c:pt idx="4209">
                  <c:v>4024500</c:v>
                </c:pt>
                <c:pt idx="4210">
                  <c:v>3143500</c:v>
                </c:pt>
                <c:pt idx="4211">
                  <c:v>5334000</c:v>
                </c:pt>
                <c:pt idx="4212">
                  <c:v>1957300</c:v>
                </c:pt>
                <c:pt idx="4213">
                  <c:v>2533500</c:v>
                </c:pt>
                <c:pt idx="4214">
                  <c:v>2009400</c:v>
                </c:pt>
                <c:pt idx="4215">
                  <c:v>1498700</c:v>
                </c:pt>
                <c:pt idx="4216">
                  <c:v>2267000</c:v>
                </c:pt>
                <c:pt idx="4217">
                  <c:v>1860500</c:v>
                </c:pt>
                <c:pt idx="4218">
                  <c:v>2105200</c:v>
                </c:pt>
                <c:pt idx="4219">
                  <c:v>2265900</c:v>
                </c:pt>
                <c:pt idx="4220">
                  <c:v>2394800</c:v>
                </c:pt>
                <c:pt idx="4221">
                  <c:v>2008700</c:v>
                </c:pt>
                <c:pt idx="4222">
                  <c:v>2647000</c:v>
                </c:pt>
                <c:pt idx="4223">
                  <c:v>1613200</c:v>
                </c:pt>
                <c:pt idx="4224">
                  <c:v>3655300</c:v>
                </c:pt>
                <c:pt idx="4225">
                  <c:v>1445300</c:v>
                </c:pt>
                <c:pt idx="4226">
                  <c:v>8550200</c:v>
                </c:pt>
                <c:pt idx="4227">
                  <c:v>3058500</c:v>
                </c:pt>
                <c:pt idx="4228">
                  <c:v>4901000</c:v>
                </c:pt>
                <c:pt idx="4229">
                  <c:v>2302400</c:v>
                </c:pt>
                <c:pt idx="4230">
                  <c:v>2477400</c:v>
                </c:pt>
                <c:pt idx="4231">
                  <c:v>4628100</c:v>
                </c:pt>
                <c:pt idx="4232">
                  <c:v>3441400</c:v>
                </c:pt>
                <c:pt idx="4233">
                  <c:v>3233500</c:v>
                </c:pt>
                <c:pt idx="4234">
                  <c:v>1930000</c:v>
                </c:pt>
                <c:pt idx="4235">
                  <c:v>1825400</c:v>
                </c:pt>
                <c:pt idx="4236">
                  <c:v>3149800</c:v>
                </c:pt>
                <c:pt idx="4237">
                  <c:v>1405000</c:v>
                </c:pt>
                <c:pt idx="4238">
                  <c:v>3365900</c:v>
                </c:pt>
                <c:pt idx="4239">
                  <c:v>4377300</c:v>
                </c:pt>
                <c:pt idx="4240">
                  <c:v>4715100</c:v>
                </c:pt>
                <c:pt idx="4241">
                  <c:v>3189900</c:v>
                </c:pt>
                <c:pt idx="4242">
                  <c:v>755800</c:v>
                </c:pt>
                <c:pt idx="4243">
                  <c:v>1013100</c:v>
                </c:pt>
                <c:pt idx="4244">
                  <c:v>1636200</c:v>
                </c:pt>
                <c:pt idx="4245">
                  <c:v>1960300</c:v>
                </c:pt>
                <c:pt idx="4246">
                  <c:v>1750000</c:v>
                </c:pt>
                <c:pt idx="4247">
                  <c:v>3587300</c:v>
                </c:pt>
                <c:pt idx="4248">
                  <c:v>1208700</c:v>
                </c:pt>
                <c:pt idx="4249">
                  <c:v>1992300</c:v>
                </c:pt>
                <c:pt idx="4250">
                  <c:v>1871900</c:v>
                </c:pt>
                <c:pt idx="4251">
                  <c:v>1869000</c:v>
                </c:pt>
                <c:pt idx="4252">
                  <c:v>1959000</c:v>
                </c:pt>
                <c:pt idx="4253">
                  <c:v>1872900</c:v>
                </c:pt>
                <c:pt idx="4254">
                  <c:v>2395900</c:v>
                </c:pt>
                <c:pt idx="4255">
                  <c:v>2230800</c:v>
                </c:pt>
                <c:pt idx="4256">
                  <c:v>2489400</c:v>
                </c:pt>
                <c:pt idx="4257">
                  <c:v>3078300</c:v>
                </c:pt>
                <c:pt idx="4258">
                  <c:v>2685900</c:v>
                </c:pt>
                <c:pt idx="4259">
                  <c:v>1964100</c:v>
                </c:pt>
                <c:pt idx="4260">
                  <c:v>1924000</c:v>
                </c:pt>
                <c:pt idx="4261">
                  <c:v>1560800</c:v>
                </c:pt>
                <c:pt idx="4262">
                  <c:v>4466500</c:v>
                </c:pt>
                <c:pt idx="4263">
                  <c:v>2265600</c:v>
                </c:pt>
                <c:pt idx="4264">
                  <c:v>1765400</c:v>
                </c:pt>
                <c:pt idx="4265">
                  <c:v>4044800</c:v>
                </c:pt>
                <c:pt idx="4266">
                  <c:v>5974200</c:v>
                </c:pt>
                <c:pt idx="4267">
                  <c:v>4129300</c:v>
                </c:pt>
                <c:pt idx="4268">
                  <c:v>1990900</c:v>
                </c:pt>
                <c:pt idx="4269">
                  <c:v>1698800</c:v>
                </c:pt>
                <c:pt idx="4270">
                  <c:v>2303000</c:v>
                </c:pt>
                <c:pt idx="4271">
                  <c:v>2531000</c:v>
                </c:pt>
                <c:pt idx="4272">
                  <c:v>1995500</c:v>
                </c:pt>
                <c:pt idx="4273">
                  <c:v>1983200</c:v>
                </c:pt>
                <c:pt idx="4274">
                  <c:v>1848800</c:v>
                </c:pt>
                <c:pt idx="4275">
                  <c:v>2483000</c:v>
                </c:pt>
                <c:pt idx="4276">
                  <c:v>2807500</c:v>
                </c:pt>
                <c:pt idx="4277">
                  <c:v>6665400</c:v>
                </c:pt>
                <c:pt idx="4278">
                  <c:v>3927900</c:v>
                </c:pt>
                <c:pt idx="4279">
                  <c:v>3269000</c:v>
                </c:pt>
                <c:pt idx="4280">
                  <c:v>3000200</c:v>
                </c:pt>
                <c:pt idx="4281">
                  <c:v>4105800</c:v>
                </c:pt>
                <c:pt idx="4282">
                  <c:v>4537600</c:v>
                </c:pt>
                <c:pt idx="4283">
                  <c:v>4347100</c:v>
                </c:pt>
                <c:pt idx="4284">
                  <c:v>3900300</c:v>
                </c:pt>
                <c:pt idx="4285">
                  <c:v>4055800</c:v>
                </c:pt>
                <c:pt idx="4286">
                  <c:v>5656500</c:v>
                </c:pt>
                <c:pt idx="4287">
                  <c:v>6134400</c:v>
                </c:pt>
                <c:pt idx="4288">
                  <c:v>4247800</c:v>
                </c:pt>
                <c:pt idx="4289">
                  <c:v>3337400</c:v>
                </c:pt>
                <c:pt idx="4290">
                  <c:v>5756900</c:v>
                </c:pt>
                <c:pt idx="4291">
                  <c:v>3439100</c:v>
                </c:pt>
                <c:pt idx="4292">
                  <c:v>5031200</c:v>
                </c:pt>
                <c:pt idx="4293">
                  <c:v>9144800</c:v>
                </c:pt>
                <c:pt idx="4294">
                  <c:v>5829400</c:v>
                </c:pt>
                <c:pt idx="4295">
                  <c:v>5412900</c:v>
                </c:pt>
                <c:pt idx="4296">
                  <c:v>11898000</c:v>
                </c:pt>
                <c:pt idx="4297">
                  <c:v>7346800</c:v>
                </c:pt>
                <c:pt idx="4298">
                  <c:v>5411700</c:v>
                </c:pt>
                <c:pt idx="4299">
                  <c:v>4909200</c:v>
                </c:pt>
                <c:pt idx="4300">
                  <c:v>9234700</c:v>
                </c:pt>
                <c:pt idx="4301">
                  <c:v>10050700</c:v>
                </c:pt>
                <c:pt idx="4302">
                  <c:v>5674000</c:v>
                </c:pt>
                <c:pt idx="4303">
                  <c:v>6129400</c:v>
                </c:pt>
                <c:pt idx="4304">
                  <c:v>6575400</c:v>
                </c:pt>
                <c:pt idx="4305">
                  <c:v>6742700</c:v>
                </c:pt>
                <c:pt idx="4306">
                  <c:v>6783100</c:v>
                </c:pt>
                <c:pt idx="4307">
                  <c:v>6985600</c:v>
                </c:pt>
                <c:pt idx="4308">
                  <c:v>8411200</c:v>
                </c:pt>
                <c:pt idx="4309">
                  <c:v>6097700</c:v>
                </c:pt>
                <c:pt idx="4310">
                  <c:v>5918800</c:v>
                </c:pt>
                <c:pt idx="4311">
                  <c:v>3372700</c:v>
                </c:pt>
                <c:pt idx="4312">
                  <c:v>5735200</c:v>
                </c:pt>
                <c:pt idx="4313">
                  <c:v>5600600</c:v>
                </c:pt>
                <c:pt idx="4314">
                  <c:v>3860200</c:v>
                </c:pt>
                <c:pt idx="4315">
                  <c:v>5628200</c:v>
                </c:pt>
                <c:pt idx="4316">
                  <c:v>6555700</c:v>
                </c:pt>
                <c:pt idx="4317">
                  <c:v>5109000</c:v>
                </c:pt>
                <c:pt idx="4318">
                  <c:v>2901800</c:v>
                </c:pt>
                <c:pt idx="4319">
                  <c:v>3218600</c:v>
                </c:pt>
                <c:pt idx="4320">
                  <c:v>3349400</c:v>
                </c:pt>
                <c:pt idx="4321">
                  <c:v>3416400</c:v>
                </c:pt>
                <c:pt idx="4322">
                  <c:v>3545400</c:v>
                </c:pt>
                <c:pt idx="4323">
                  <c:v>2803600</c:v>
                </c:pt>
                <c:pt idx="4324">
                  <c:v>2549400</c:v>
                </c:pt>
                <c:pt idx="4325">
                  <c:v>2087600</c:v>
                </c:pt>
                <c:pt idx="4326">
                  <c:v>2105000</c:v>
                </c:pt>
                <c:pt idx="4327">
                  <c:v>5767500</c:v>
                </c:pt>
                <c:pt idx="4328">
                  <c:v>3786000</c:v>
                </c:pt>
                <c:pt idx="4329">
                  <c:v>5863600</c:v>
                </c:pt>
                <c:pt idx="4330">
                  <c:v>3206400</c:v>
                </c:pt>
                <c:pt idx="4331">
                  <c:v>2852900</c:v>
                </c:pt>
                <c:pt idx="4332">
                  <c:v>4579300</c:v>
                </c:pt>
                <c:pt idx="4333">
                  <c:v>6604600</c:v>
                </c:pt>
                <c:pt idx="4334">
                  <c:v>2626600</c:v>
                </c:pt>
                <c:pt idx="4335">
                  <c:v>1657700</c:v>
                </c:pt>
                <c:pt idx="4336">
                  <c:v>3095300</c:v>
                </c:pt>
                <c:pt idx="4337">
                  <c:v>2221500</c:v>
                </c:pt>
                <c:pt idx="4338">
                  <c:v>3431200</c:v>
                </c:pt>
                <c:pt idx="4339">
                  <c:v>4998300</c:v>
                </c:pt>
                <c:pt idx="4340">
                  <c:v>3716800</c:v>
                </c:pt>
                <c:pt idx="4341">
                  <c:v>4924100</c:v>
                </c:pt>
                <c:pt idx="4342">
                  <c:v>3271200</c:v>
                </c:pt>
                <c:pt idx="4343">
                  <c:v>4038000</c:v>
                </c:pt>
                <c:pt idx="4344">
                  <c:v>20428200</c:v>
                </c:pt>
                <c:pt idx="4345">
                  <c:v>6031200</c:v>
                </c:pt>
                <c:pt idx="4346">
                  <c:v>5626600</c:v>
                </c:pt>
                <c:pt idx="4347">
                  <c:v>7010200</c:v>
                </c:pt>
                <c:pt idx="4348">
                  <c:v>4445800</c:v>
                </c:pt>
                <c:pt idx="4349">
                  <c:v>7585700</c:v>
                </c:pt>
                <c:pt idx="4350">
                  <c:v>5759800</c:v>
                </c:pt>
                <c:pt idx="4351">
                  <c:v>4279400</c:v>
                </c:pt>
                <c:pt idx="4352">
                  <c:v>5464200</c:v>
                </c:pt>
                <c:pt idx="4353">
                  <c:v>4483700</c:v>
                </c:pt>
                <c:pt idx="4354">
                  <c:v>6092400</c:v>
                </c:pt>
                <c:pt idx="4355">
                  <c:v>9762600</c:v>
                </c:pt>
                <c:pt idx="4356">
                  <c:v>4782300</c:v>
                </c:pt>
                <c:pt idx="4357">
                  <c:v>4582600</c:v>
                </c:pt>
                <c:pt idx="4358">
                  <c:v>4787000</c:v>
                </c:pt>
                <c:pt idx="4359">
                  <c:v>5630300</c:v>
                </c:pt>
                <c:pt idx="4360">
                  <c:v>5711800</c:v>
                </c:pt>
                <c:pt idx="4361">
                  <c:v>5535500</c:v>
                </c:pt>
                <c:pt idx="4362">
                  <c:v>4919100</c:v>
                </c:pt>
                <c:pt idx="4363">
                  <c:v>3796100</c:v>
                </c:pt>
                <c:pt idx="4364">
                  <c:v>6807200</c:v>
                </c:pt>
                <c:pt idx="4365">
                  <c:v>3375400</c:v>
                </c:pt>
                <c:pt idx="4366">
                  <c:v>10772000</c:v>
                </c:pt>
                <c:pt idx="4367">
                  <c:v>6418600</c:v>
                </c:pt>
                <c:pt idx="4368">
                  <c:v>4948300</c:v>
                </c:pt>
                <c:pt idx="4369">
                  <c:v>6234700</c:v>
                </c:pt>
                <c:pt idx="4370">
                  <c:v>4526200</c:v>
                </c:pt>
                <c:pt idx="4371">
                  <c:v>4621900</c:v>
                </c:pt>
                <c:pt idx="4372">
                  <c:v>5462000</c:v>
                </c:pt>
                <c:pt idx="4373">
                  <c:v>4591300</c:v>
                </c:pt>
                <c:pt idx="4374">
                  <c:v>5180900</c:v>
                </c:pt>
                <c:pt idx="4375">
                  <c:v>3747500</c:v>
                </c:pt>
                <c:pt idx="4376">
                  <c:v>6247800</c:v>
                </c:pt>
                <c:pt idx="4377">
                  <c:v>4203000</c:v>
                </c:pt>
                <c:pt idx="4378">
                  <c:v>5414500</c:v>
                </c:pt>
                <c:pt idx="4379">
                  <c:v>5639800</c:v>
                </c:pt>
                <c:pt idx="4380">
                  <c:v>7199600</c:v>
                </c:pt>
                <c:pt idx="4381">
                  <c:v>19902500</c:v>
                </c:pt>
                <c:pt idx="4382">
                  <c:v>12358700</c:v>
                </c:pt>
                <c:pt idx="4383">
                  <c:v>24319500</c:v>
                </c:pt>
                <c:pt idx="4384">
                  <c:v>56346600</c:v>
                </c:pt>
                <c:pt idx="4385">
                  <c:v>15351500</c:v>
                </c:pt>
                <c:pt idx="4386">
                  <c:v>9562100</c:v>
                </c:pt>
                <c:pt idx="4387">
                  <c:v>8658900</c:v>
                </c:pt>
                <c:pt idx="4388">
                  <c:v>7748000</c:v>
                </c:pt>
                <c:pt idx="4389">
                  <c:v>5660200</c:v>
                </c:pt>
                <c:pt idx="4390">
                  <c:v>4979100</c:v>
                </c:pt>
                <c:pt idx="4391">
                  <c:v>5038900</c:v>
                </c:pt>
                <c:pt idx="4392">
                  <c:v>8215100</c:v>
                </c:pt>
                <c:pt idx="4393">
                  <c:v>6838100</c:v>
                </c:pt>
                <c:pt idx="4394">
                  <c:v>4799700</c:v>
                </c:pt>
                <c:pt idx="4395">
                  <c:v>4121300</c:v>
                </c:pt>
                <c:pt idx="4396">
                  <c:v>3247400</c:v>
                </c:pt>
                <c:pt idx="4397">
                  <c:v>3532100</c:v>
                </c:pt>
                <c:pt idx="4398">
                  <c:v>3849200</c:v>
                </c:pt>
                <c:pt idx="4399">
                  <c:v>2937300</c:v>
                </c:pt>
                <c:pt idx="4400">
                  <c:v>3948900</c:v>
                </c:pt>
                <c:pt idx="4401">
                  <c:v>5462700</c:v>
                </c:pt>
                <c:pt idx="4402">
                  <c:v>3490600</c:v>
                </c:pt>
                <c:pt idx="4403">
                  <c:v>2893300</c:v>
                </c:pt>
                <c:pt idx="4404">
                  <c:v>2997600</c:v>
                </c:pt>
                <c:pt idx="4405">
                  <c:v>4174800</c:v>
                </c:pt>
                <c:pt idx="4406">
                  <c:v>3322100</c:v>
                </c:pt>
                <c:pt idx="4407">
                  <c:v>2527500</c:v>
                </c:pt>
                <c:pt idx="4408">
                  <c:v>3419200</c:v>
                </c:pt>
                <c:pt idx="4409">
                  <c:v>7379000</c:v>
                </c:pt>
                <c:pt idx="4410">
                  <c:v>3399700</c:v>
                </c:pt>
                <c:pt idx="4411">
                  <c:v>2802400</c:v>
                </c:pt>
                <c:pt idx="4412">
                  <c:v>4195100</c:v>
                </c:pt>
                <c:pt idx="4413">
                  <c:v>3251900</c:v>
                </c:pt>
                <c:pt idx="4414">
                  <c:v>3262600</c:v>
                </c:pt>
                <c:pt idx="4415">
                  <c:v>3943100</c:v>
                </c:pt>
                <c:pt idx="4416">
                  <c:v>3614200</c:v>
                </c:pt>
                <c:pt idx="4417">
                  <c:v>5122000</c:v>
                </c:pt>
                <c:pt idx="4418">
                  <c:v>4610000</c:v>
                </c:pt>
                <c:pt idx="4419">
                  <c:v>6735600</c:v>
                </c:pt>
                <c:pt idx="4420">
                  <c:v>11416300</c:v>
                </c:pt>
                <c:pt idx="4421">
                  <c:v>4407100</c:v>
                </c:pt>
                <c:pt idx="4422">
                  <c:v>4627700</c:v>
                </c:pt>
                <c:pt idx="4423">
                  <c:v>4960000</c:v>
                </c:pt>
                <c:pt idx="4424">
                  <c:v>4300900</c:v>
                </c:pt>
                <c:pt idx="4425">
                  <c:v>3948500</c:v>
                </c:pt>
                <c:pt idx="4426">
                  <c:v>3991900</c:v>
                </c:pt>
                <c:pt idx="4427">
                  <c:v>2931700</c:v>
                </c:pt>
                <c:pt idx="4428">
                  <c:v>6792700</c:v>
                </c:pt>
                <c:pt idx="4429">
                  <c:v>3878600</c:v>
                </c:pt>
                <c:pt idx="4430">
                  <c:v>2922900</c:v>
                </c:pt>
                <c:pt idx="4431">
                  <c:v>4123700</c:v>
                </c:pt>
                <c:pt idx="4432">
                  <c:v>4954900</c:v>
                </c:pt>
                <c:pt idx="4433">
                  <c:v>2741400</c:v>
                </c:pt>
                <c:pt idx="4434">
                  <c:v>4177500</c:v>
                </c:pt>
                <c:pt idx="4435">
                  <c:v>3001400</c:v>
                </c:pt>
                <c:pt idx="4436">
                  <c:v>4728200</c:v>
                </c:pt>
                <c:pt idx="4437">
                  <c:v>5699100</c:v>
                </c:pt>
                <c:pt idx="4438">
                  <c:v>6704300</c:v>
                </c:pt>
                <c:pt idx="4439">
                  <c:v>3695000</c:v>
                </c:pt>
                <c:pt idx="4440">
                  <c:v>3518700</c:v>
                </c:pt>
                <c:pt idx="4441">
                  <c:v>2351300</c:v>
                </c:pt>
                <c:pt idx="4442">
                  <c:v>2092000</c:v>
                </c:pt>
                <c:pt idx="4443">
                  <c:v>2783500</c:v>
                </c:pt>
                <c:pt idx="4444">
                  <c:v>2949800</c:v>
                </c:pt>
                <c:pt idx="4445">
                  <c:v>4656600</c:v>
                </c:pt>
                <c:pt idx="4446">
                  <c:v>3038700</c:v>
                </c:pt>
                <c:pt idx="4447">
                  <c:v>2665500</c:v>
                </c:pt>
                <c:pt idx="4448">
                  <c:v>3143700</c:v>
                </c:pt>
                <c:pt idx="4449">
                  <c:v>4919100</c:v>
                </c:pt>
                <c:pt idx="4450">
                  <c:v>8219800</c:v>
                </c:pt>
                <c:pt idx="4451">
                  <c:v>3751000</c:v>
                </c:pt>
                <c:pt idx="4452">
                  <c:v>5576900</c:v>
                </c:pt>
                <c:pt idx="4453">
                  <c:v>6022000</c:v>
                </c:pt>
                <c:pt idx="4454">
                  <c:v>3702300</c:v>
                </c:pt>
                <c:pt idx="4455">
                  <c:v>5263200</c:v>
                </c:pt>
                <c:pt idx="4456">
                  <c:v>3534000</c:v>
                </c:pt>
                <c:pt idx="4457">
                  <c:v>4761600</c:v>
                </c:pt>
                <c:pt idx="4458">
                  <c:v>5368800</c:v>
                </c:pt>
                <c:pt idx="4459">
                  <c:v>4156800</c:v>
                </c:pt>
                <c:pt idx="4460">
                  <c:v>7385800</c:v>
                </c:pt>
                <c:pt idx="4461">
                  <c:v>6660900</c:v>
                </c:pt>
                <c:pt idx="4462">
                  <c:v>3686300</c:v>
                </c:pt>
                <c:pt idx="4463">
                  <c:v>4381300</c:v>
                </c:pt>
                <c:pt idx="4464">
                  <c:v>5835800</c:v>
                </c:pt>
                <c:pt idx="4465">
                  <c:v>4069700</c:v>
                </c:pt>
                <c:pt idx="4466">
                  <c:v>2902900</c:v>
                </c:pt>
                <c:pt idx="4467">
                  <c:v>2900500</c:v>
                </c:pt>
                <c:pt idx="4468">
                  <c:v>5190500</c:v>
                </c:pt>
                <c:pt idx="4469">
                  <c:v>6451500</c:v>
                </c:pt>
                <c:pt idx="4470">
                  <c:v>4732300</c:v>
                </c:pt>
                <c:pt idx="4471">
                  <c:v>6768200</c:v>
                </c:pt>
                <c:pt idx="4472">
                  <c:v>4306000</c:v>
                </c:pt>
                <c:pt idx="4473">
                  <c:v>13670600</c:v>
                </c:pt>
                <c:pt idx="4474">
                  <c:v>8341400</c:v>
                </c:pt>
                <c:pt idx="4475">
                  <c:v>11660900</c:v>
                </c:pt>
                <c:pt idx="4476">
                  <c:v>14783200</c:v>
                </c:pt>
                <c:pt idx="4477">
                  <c:v>14725200</c:v>
                </c:pt>
                <c:pt idx="4478">
                  <c:v>13301100</c:v>
                </c:pt>
                <c:pt idx="4479">
                  <c:v>4953700</c:v>
                </c:pt>
                <c:pt idx="4480">
                  <c:v>7917100</c:v>
                </c:pt>
                <c:pt idx="4481">
                  <c:v>4685400</c:v>
                </c:pt>
                <c:pt idx="4482">
                  <c:v>6582900</c:v>
                </c:pt>
                <c:pt idx="4483">
                  <c:v>6707600</c:v>
                </c:pt>
                <c:pt idx="4484">
                  <c:v>7952400</c:v>
                </c:pt>
                <c:pt idx="4485">
                  <c:v>7566800</c:v>
                </c:pt>
                <c:pt idx="4486">
                  <c:v>3870000</c:v>
                </c:pt>
                <c:pt idx="4487">
                  <c:v>54898600</c:v>
                </c:pt>
                <c:pt idx="4488">
                  <c:v>22247400</c:v>
                </c:pt>
                <c:pt idx="4489">
                  <c:v>19333500</c:v>
                </c:pt>
                <c:pt idx="4490">
                  <c:v>13957200</c:v>
                </c:pt>
                <c:pt idx="4491">
                  <c:v>25875200</c:v>
                </c:pt>
                <c:pt idx="4492">
                  <c:v>13007200</c:v>
                </c:pt>
                <c:pt idx="4493">
                  <c:v>14221900</c:v>
                </c:pt>
                <c:pt idx="4494">
                  <c:v>11311000</c:v>
                </c:pt>
                <c:pt idx="4495">
                  <c:v>4931700</c:v>
                </c:pt>
                <c:pt idx="4496">
                  <c:v>15481900</c:v>
                </c:pt>
                <c:pt idx="4497">
                  <c:v>17308500</c:v>
                </c:pt>
                <c:pt idx="4498">
                  <c:v>14349100</c:v>
                </c:pt>
                <c:pt idx="4499">
                  <c:v>10610000</c:v>
                </c:pt>
                <c:pt idx="4500">
                  <c:v>15665800</c:v>
                </c:pt>
                <c:pt idx="4501">
                  <c:v>13361900</c:v>
                </c:pt>
                <c:pt idx="4502">
                  <c:v>12754900</c:v>
                </c:pt>
                <c:pt idx="4503">
                  <c:v>13562600</c:v>
                </c:pt>
                <c:pt idx="4504">
                  <c:v>10996000</c:v>
                </c:pt>
                <c:pt idx="4505">
                  <c:v>11680300</c:v>
                </c:pt>
                <c:pt idx="4506">
                  <c:v>9628800</c:v>
                </c:pt>
                <c:pt idx="4507">
                  <c:v>11452800</c:v>
                </c:pt>
                <c:pt idx="4508">
                  <c:v>11521700</c:v>
                </c:pt>
                <c:pt idx="4509">
                  <c:v>9524000</c:v>
                </c:pt>
                <c:pt idx="4510">
                  <c:v>13568700</c:v>
                </c:pt>
                <c:pt idx="4511">
                  <c:v>13626200</c:v>
                </c:pt>
                <c:pt idx="4512">
                  <c:v>16054800</c:v>
                </c:pt>
                <c:pt idx="4513">
                  <c:v>13372700</c:v>
                </c:pt>
                <c:pt idx="4514">
                  <c:v>13742800</c:v>
                </c:pt>
                <c:pt idx="4515">
                  <c:v>11614400</c:v>
                </c:pt>
                <c:pt idx="4516">
                  <c:v>14550200</c:v>
                </c:pt>
                <c:pt idx="4517">
                  <c:v>8374800</c:v>
                </c:pt>
                <c:pt idx="4518">
                  <c:v>12692500</c:v>
                </c:pt>
                <c:pt idx="4519">
                  <c:v>14590900</c:v>
                </c:pt>
                <c:pt idx="4520">
                  <c:v>11349800</c:v>
                </c:pt>
                <c:pt idx="4521">
                  <c:v>9069700</c:v>
                </c:pt>
                <c:pt idx="4522">
                  <c:v>7317700</c:v>
                </c:pt>
                <c:pt idx="4523">
                  <c:v>9809400</c:v>
                </c:pt>
                <c:pt idx="4524">
                  <c:v>8559100</c:v>
                </c:pt>
                <c:pt idx="4525">
                  <c:v>8058100</c:v>
                </c:pt>
                <c:pt idx="4526">
                  <c:v>9656600</c:v>
                </c:pt>
                <c:pt idx="4527">
                  <c:v>13276000</c:v>
                </c:pt>
                <c:pt idx="4528">
                  <c:v>11856400</c:v>
                </c:pt>
                <c:pt idx="4529">
                  <c:v>8823300</c:v>
                </c:pt>
                <c:pt idx="4530">
                  <c:v>9514000</c:v>
                </c:pt>
                <c:pt idx="4531">
                  <c:v>9762100</c:v>
                </c:pt>
                <c:pt idx="4532">
                  <c:v>6895600</c:v>
                </c:pt>
                <c:pt idx="4533">
                  <c:v>10776000</c:v>
                </c:pt>
                <c:pt idx="4534">
                  <c:v>14535900</c:v>
                </c:pt>
                <c:pt idx="4535">
                  <c:v>12218600</c:v>
                </c:pt>
                <c:pt idx="4536">
                  <c:v>12795900</c:v>
                </c:pt>
                <c:pt idx="4537">
                  <c:v>8551200</c:v>
                </c:pt>
                <c:pt idx="4538">
                  <c:v>11384700</c:v>
                </c:pt>
                <c:pt idx="4539">
                  <c:v>14356500</c:v>
                </c:pt>
                <c:pt idx="4540">
                  <c:v>14031700</c:v>
                </c:pt>
                <c:pt idx="4541">
                  <c:v>15996400</c:v>
                </c:pt>
                <c:pt idx="4542">
                  <c:v>11174800</c:v>
                </c:pt>
                <c:pt idx="4543">
                  <c:v>11753000</c:v>
                </c:pt>
                <c:pt idx="4544">
                  <c:v>15539100</c:v>
                </c:pt>
                <c:pt idx="4545">
                  <c:v>12728700</c:v>
                </c:pt>
                <c:pt idx="4546">
                  <c:v>12653900</c:v>
                </c:pt>
                <c:pt idx="4547">
                  <c:v>8919800</c:v>
                </c:pt>
                <c:pt idx="4548">
                  <c:v>10645400</c:v>
                </c:pt>
                <c:pt idx="4549">
                  <c:v>16767800</c:v>
                </c:pt>
                <c:pt idx="4550">
                  <c:v>13008100</c:v>
                </c:pt>
                <c:pt idx="4551">
                  <c:v>9792200</c:v>
                </c:pt>
                <c:pt idx="4552">
                  <c:v>6788800</c:v>
                </c:pt>
                <c:pt idx="4553">
                  <c:v>10092000</c:v>
                </c:pt>
                <c:pt idx="4554">
                  <c:v>10891800</c:v>
                </c:pt>
                <c:pt idx="4555">
                  <c:v>6482600</c:v>
                </c:pt>
                <c:pt idx="4556">
                  <c:v>6800200</c:v>
                </c:pt>
                <c:pt idx="4557">
                  <c:v>9707500</c:v>
                </c:pt>
                <c:pt idx="4558">
                  <c:v>8652400</c:v>
                </c:pt>
                <c:pt idx="4559">
                  <c:v>7084800</c:v>
                </c:pt>
                <c:pt idx="4560">
                  <c:v>6688300</c:v>
                </c:pt>
                <c:pt idx="4561">
                  <c:v>5958600</c:v>
                </c:pt>
                <c:pt idx="4562">
                  <c:v>5294000</c:v>
                </c:pt>
                <c:pt idx="4563">
                  <c:v>7127800</c:v>
                </c:pt>
                <c:pt idx="4564">
                  <c:v>9469100</c:v>
                </c:pt>
                <c:pt idx="4565">
                  <c:v>10361300</c:v>
                </c:pt>
                <c:pt idx="4566">
                  <c:v>7432200</c:v>
                </c:pt>
                <c:pt idx="4567">
                  <c:v>7890500</c:v>
                </c:pt>
                <c:pt idx="4568">
                  <c:v>7733900</c:v>
                </c:pt>
                <c:pt idx="4569">
                  <c:v>11863600</c:v>
                </c:pt>
                <c:pt idx="4570">
                  <c:v>13903000</c:v>
                </c:pt>
                <c:pt idx="4571">
                  <c:v>22166200</c:v>
                </c:pt>
                <c:pt idx="4572">
                  <c:v>16120700</c:v>
                </c:pt>
                <c:pt idx="4573">
                  <c:v>13942400</c:v>
                </c:pt>
                <c:pt idx="4574">
                  <c:v>11431700</c:v>
                </c:pt>
                <c:pt idx="4575">
                  <c:v>9436000</c:v>
                </c:pt>
                <c:pt idx="4576">
                  <c:v>6562700</c:v>
                </c:pt>
                <c:pt idx="4577">
                  <c:v>6451500</c:v>
                </c:pt>
                <c:pt idx="4578">
                  <c:v>8342200</c:v>
                </c:pt>
                <c:pt idx="4579">
                  <c:v>8145100</c:v>
                </c:pt>
                <c:pt idx="4580">
                  <c:v>11150900</c:v>
                </c:pt>
                <c:pt idx="4581">
                  <c:v>15298000</c:v>
                </c:pt>
                <c:pt idx="4582">
                  <c:v>6636700</c:v>
                </c:pt>
                <c:pt idx="4583">
                  <c:v>8149700</c:v>
                </c:pt>
                <c:pt idx="4584">
                  <c:v>7360500</c:v>
                </c:pt>
                <c:pt idx="4585">
                  <c:v>5502400</c:v>
                </c:pt>
                <c:pt idx="4586">
                  <c:v>4775900</c:v>
                </c:pt>
                <c:pt idx="4587">
                  <c:v>8362000</c:v>
                </c:pt>
                <c:pt idx="4588">
                  <c:v>7480100</c:v>
                </c:pt>
                <c:pt idx="4589">
                  <c:v>8345500</c:v>
                </c:pt>
                <c:pt idx="4590">
                  <c:v>7311600</c:v>
                </c:pt>
                <c:pt idx="4591">
                  <c:v>5198500</c:v>
                </c:pt>
                <c:pt idx="4592">
                  <c:v>5528200</c:v>
                </c:pt>
                <c:pt idx="4593">
                  <c:v>6982700</c:v>
                </c:pt>
                <c:pt idx="4594">
                  <c:v>10347200</c:v>
                </c:pt>
                <c:pt idx="4595">
                  <c:v>10172300</c:v>
                </c:pt>
                <c:pt idx="4596">
                  <c:v>7252800</c:v>
                </c:pt>
                <c:pt idx="4597">
                  <c:v>4324500</c:v>
                </c:pt>
                <c:pt idx="4598">
                  <c:v>7404300</c:v>
                </c:pt>
                <c:pt idx="4599">
                  <c:v>4063400</c:v>
                </c:pt>
                <c:pt idx="4600">
                  <c:v>12365400</c:v>
                </c:pt>
                <c:pt idx="4601">
                  <c:v>5563100</c:v>
                </c:pt>
                <c:pt idx="4602">
                  <c:v>6757100</c:v>
                </c:pt>
                <c:pt idx="4603">
                  <c:v>6077800</c:v>
                </c:pt>
                <c:pt idx="4604">
                  <c:v>5497700</c:v>
                </c:pt>
                <c:pt idx="4605">
                  <c:v>4868800</c:v>
                </c:pt>
                <c:pt idx="4606">
                  <c:v>6282600</c:v>
                </c:pt>
                <c:pt idx="4607">
                  <c:v>5164700</c:v>
                </c:pt>
                <c:pt idx="4608">
                  <c:v>7486500</c:v>
                </c:pt>
                <c:pt idx="4609">
                  <c:v>7558300</c:v>
                </c:pt>
                <c:pt idx="4610">
                  <c:v>7684400</c:v>
                </c:pt>
                <c:pt idx="4611">
                  <c:v>6596700</c:v>
                </c:pt>
                <c:pt idx="4612">
                  <c:v>5940400</c:v>
                </c:pt>
                <c:pt idx="4613">
                  <c:v>6968400</c:v>
                </c:pt>
                <c:pt idx="4614">
                  <c:v>4875000</c:v>
                </c:pt>
                <c:pt idx="4615">
                  <c:v>14107300</c:v>
                </c:pt>
                <c:pt idx="4616">
                  <c:v>5305100</c:v>
                </c:pt>
                <c:pt idx="4617">
                  <c:v>4899900</c:v>
                </c:pt>
                <c:pt idx="4618">
                  <c:v>5804800</c:v>
                </c:pt>
                <c:pt idx="4619">
                  <c:v>5247900</c:v>
                </c:pt>
                <c:pt idx="4620">
                  <c:v>9532500</c:v>
                </c:pt>
                <c:pt idx="4621">
                  <c:v>5822300</c:v>
                </c:pt>
                <c:pt idx="4622">
                  <c:v>4667300</c:v>
                </c:pt>
                <c:pt idx="4623">
                  <c:v>4575500</c:v>
                </c:pt>
                <c:pt idx="4624">
                  <c:v>4754700</c:v>
                </c:pt>
                <c:pt idx="4625">
                  <c:v>5197300</c:v>
                </c:pt>
                <c:pt idx="4626">
                  <c:v>6893600</c:v>
                </c:pt>
                <c:pt idx="4627">
                  <c:v>6434700</c:v>
                </c:pt>
                <c:pt idx="4628">
                  <c:v>6895000</c:v>
                </c:pt>
                <c:pt idx="4629">
                  <c:v>6173600</c:v>
                </c:pt>
                <c:pt idx="4630">
                  <c:v>10067900</c:v>
                </c:pt>
                <c:pt idx="4631">
                  <c:v>8321600</c:v>
                </c:pt>
                <c:pt idx="4632">
                  <c:v>23737800</c:v>
                </c:pt>
                <c:pt idx="4633">
                  <c:v>27055800</c:v>
                </c:pt>
                <c:pt idx="4634">
                  <c:v>28642800</c:v>
                </c:pt>
                <c:pt idx="4635">
                  <c:v>41068100</c:v>
                </c:pt>
                <c:pt idx="4636">
                  <c:v>65540200</c:v>
                </c:pt>
                <c:pt idx="4637">
                  <c:v>19553100</c:v>
                </c:pt>
                <c:pt idx="4638">
                  <c:v>48604900</c:v>
                </c:pt>
                <c:pt idx="4639">
                  <c:v>14129800</c:v>
                </c:pt>
                <c:pt idx="4640">
                  <c:v>19736700</c:v>
                </c:pt>
                <c:pt idx="4641">
                  <c:v>15839100</c:v>
                </c:pt>
                <c:pt idx="4642">
                  <c:v>10798900</c:v>
                </c:pt>
                <c:pt idx="4643">
                  <c:v>10601800</c:v>
                </c:pt>
                <c:pt idx="4644">
                  <c:v>7336500</c:v>
                </c:pt>
                <c:pt idx="4645">
                  <c:v>7253000</c:v>
                </c:pt>
                <c:pt idx="4646">
                  <c:v>5249100</c:v>
                </c:pt>
                <c:pt idx="4647">
                  <c:v>6945300</c:v>
                </c:pt>
                <c:pt idx="4648">
                  <c:v>8875100</c:v>
                </c:pt>
                <c:pt idx="4649">
                  <c:v>6220200</c:v>
                </c:pt>
                <c:pt idx="4650">
                  <c:v>9652700</c:v>
                </c:pt>
                <c:pt idx="4651">
                  <c:v>6694400</c:v>
                </c:pt>
                <c:pt idx="4652">
                  <c:v>6156800</c:v>
                </c:pt>
                <c:pt idx="4653">
                  <c:v>9174700</c:v>
                </c:pt>
                <c:pt idx="4654">
                  <c:v>7197400</c:v>
                </c:pt>
                <c:pt idx="4655">
                  <c:v>6117000</c:v>
                </c:pt>
                <c:pt idx="4656">
                  <c:v>6907600</c:v>
                </c:pt>
                <c:pt idx="4657">
                  <c:v>9738800</c:v>
                </c:pt>
                <c:pt idx="4658">
                  <c:v>4327000</c:v>
                </c:pt>
                <c:pt idx="4659">
                  <c:v>3494000</c:v>
                </c:pt>
                <c:pt idx="4660">
                  <c:v>6114700</c:v>
                </c:pt>
                <c:pt idx="4661">
                  <c:v>4234000</c:v>
                </c:pt>
                <c:pt idx="4662">
                  <c:v>5606800</c:v>
                </c:pt>
                <c:pt idx="4663">
                  <c:v>3715400</c:v>
                </c:pt>
                <c:pt idx="4664">
                  <c:v>5244600</c:v>
                </c:pt>
                <c:pt idx="4665">
                  <c:v>2296500</c:v>
                </c:pt>
                <c:pt idx="4666">
                  <c:v>4416900</c:v>
                </c:pt>
                <c:pt idx="4667">
                  <c:v>4344300</c:v>
                </c:pt>
                <c:pt idx="4668">
                  <c:v>3254300</c:v>
                </c:pt>
                <c:pt idx="4669">
                  <c:v>5330600</c:v>
                </c:pt>
                <c:pt idx="4670">
                  <c:v>5063600</c:v>
                </c:pt>
                <c:pt idx="4671">
                  <c:v>3841500</c:v>
                </c:pt>
                <c:pt idx="4672">
                  <c:v>5631400</c:v>
                </c:pt>
                <c:pt idx="4673">
                  <c:v>3930800</c:v>
                </c:pt>
                <c:pt idx="4674">
                  <c:v>4013000</c:v>
                </c:pt>
                <c:pt idx="4675">
                  <c:v>6483000</c:v>
                </c:pt>
                <c:pt idx="4676">
                  <c:v>6923000</c:v>
                </c:pt>
                <c:pt idx="4677">
                  <c:v>5344700</c:v>
                </c:pt>
                <c:pt idx="4678">
                  <c:v>7304400</c:v>
                </c:pt>
                <c:pt idx="4679">
                  <c:v>17488700</c:v>
                </c:pt>
                <c:pt idx="4680">
                  <c:v>8695900</c:v>
                </c:pt>
                <c:pt idx="4681">
                  <c:v>6388200</c:v>
                </c:pt>
                <c:pt idx="4682">
                  <c:v>5322200</c:v>
                </c:pt>
                <c:pt idx="4683">
                  <c:v>10108200</c:v>
                </c:pt>
                <c:pt idx="4684">
                  <c:v>5849300</c:v>
                </c:pt>
                <c:pt idx="4685">
                  <c:v>6232600</c:v>
                </c:pt>
                <c:pt idx="4686">
                  <c:v>8548200</c:v>
                </c:pt>
                <c:pt idx="4687">
                  <c:v>7801200</c:v>
                </c:pt>
                <c:pt idx="4688">
                  <c:v>6071500</c:v>
                </c:pt>
                <c:pt idx="4689">
                  <c:v>6926100</c:v>
                </c:pt>
                <c:pt idx="4690">
                  <c:v>4139300</c:v>
                </c:pt>
                <c:pt idx="4691">
                  <c:v>6688300</c:v>
                </c:pt>
                <c:pt idx="4692">
                  <c:v>3820400</c:v>
                </c:pt>
                <c:pt idx="4693">
                  <c:v>3113400</c:v>
                </c:pt>
                <c:pt idx="4694">
                  <c:v>3753500</c:v>
                </c:pt>
                <c:pt idx="4695">
                  <c:v>2746200</c:v>
                </c:pt>
                <c:pt idx="4696">
                  <c:v>4452600</c:v>
                </c:pt>
                <c:pt idx="4697">
                  <c:v>5588900</c:v>
                </c:pt>
                <c:pt idx="4698">
                  <c:v>3513200</c:v>
                </c:pt>
                <c:pt idx="4699">
                  <c:v>4228600</c:v>
                </c:pt>
                <c:pt idx="4700">
                  <c:v>3404200</c:v>
                </c:pt>
                <c:pt idx="4701">
                  <c:v>2981500</c:v>
                </c:pt>
                <c:pt idx="4702">
                  <c:v>2597500</c:v>
                </c:pt>
                <c:pt idx="4703">
                  <c:v>3997400</c:v>
                </c:pt>
                <c:pt idx="4704">
                  <c:v>3144700</c:v>
                </c:pt>
                <c:pt idx="4705">
                  <c:v>2469700</c:v>
                </c:pt>
                <c:pt idx="4706">
                  <c:v>2513500</c:v>
                </c:pt>
                <c:pt idx="4707">
                  <c:v>2529900</c:v>
                </c:pt>
                <c:pt idx="4708">
                  <c:v>3951300</c:v>
                </c:pt>
                <c:pt idx="4709">
                  <c:v>2819800</c:v>
                </c:pt>
                <c:pt idx="4710">
                  <c:v>5455200</c:v>
                </c:pt>
                <c:pt idx="4711">
                  <c:v>3970100</c:v>
                </c:pt>
                <c:pt idx="4712">
                  <c:v>2811900</c:v>
                </c:pt>
                <c:pt idx="4713">
                  <c:v>4068500</c:v>
                </c:pt>
                <c:pt idx="4714">
                  <c:v>4557000</c:v>
                </c:pt>
                <c:pt idx="4715">
                  <c:v>3618200</c:v>
                </c:pt>
                <c:pt idx="4716">
                  <c:v>2519100</c:v>
                </c:pt>
                <c:pt idx="4717">
                  <c:v>2452000</c:v>
                </c:pt>
                <c:pt idx="4718">
                  <c:v>14155800</c:v>
                </c:pt>
                <c:pt idx="4719">
                  <c:v>7955700</c:v>
                </c:pt>
                <c:pt idx="4720">
                  <c:v>7974500</c:v>
                </c:pt>
                <c:pt idx="4721">
                  <c:v>5216700</c:v>
                </c:pt>
                <c:pt idx="4722">
                  <c:v>7955800</c:v>
                </c:pt>
                <c:pt idx="4723">
                  <c:v>4800700</c:v>
                </c:pt>
                <c:pt idx="4724">
                  <c:v>5073500</c:v>
                </c:pt>
                <c:pt idx="4725">
                  <c:v>5827200</c:v>
                </c:pt>
                <c:pt idx="4726">
                  <c:v>3166000</c:v>
                </c:pt>
                <c:pt idx="4727">
                  <c:v>5813800</c:v>
                </c:pt>
                <c:pt idx="4728">
                  <c:v>6215200</c:v>
                </c:pt>
                <c:pt idx="4729">
                  <c:v>6987800</c:v>
                </c:pt>
                <c:pt idx="4730">
                  <c:v>4902200</c:v>
                </c:pt>
                <c:pt idx="4731">
                  <c:v>5358300</c:v>
                </c:pt>
                <c:pt idx="4732">
                  <c:v>5751100</c:v>
                </c:pt>
                <c:pt idx="4733">
                  <c:v>5214000</c:v>
                </c:pt>
                <c:pt idx="4734">
                  <c:v>6701100</c:v>
                </c:pt>
                <c:pt idx="4735">
                  <c:v>4014800</c:v>
                </c:pt>
                <c:pt idx="4736">
                  <c:v>4824200</c:v>
                </c:pt>
                <c:pt idx="4737">
                  <c:v>3961000</c:v>
                </c:pt>
                <c:pt idx="4738">
                  <c:v>3688100</c:v>
                </c:pt>
                <c:pt idx="4739">
                  <c:v>3585700</c:v>
                </c:pt>
                <c:pt idx="4740">
                  <c:v>4834700</c:v>
                </c:pt>
                <c:pt idx="4741">
                  <c:v>6855900</c:v>
                </c:pt>
                <c:pt idx="4742">
                  <c:v>6013300</c:v>
                </c:pt>
                <c:pt idx="4743">
                  <c:v>4098700</c:v>
                </c:pt>
                <c:pt idx="4744">
                  <c:v>7505200</c:v>
                </c:pt>
                <c:pt idx="4745">
                  <c:v>4095300</c:v>
                </c:pt>
                <c:pt idx="4746">
                  <c:v>3473600</c:v>
                </c:pt>
                <c:pt idx="4747">
                  <c:v>2170800</c:v>
                </c:pt>
                <c:pt idx="4748">
                  <c:v>2188700</c:v>
                </c:pt>
                <c:pt idx="4749">
                  <c:v>2716500</c:v>
                </c:pt>
                <c:pt idx="4750">
                  <c:v>2183700</c:v>
                </c:pt>
              </c:numCache>
            </c:numRef>
          </c:val>
          <c:smooth val="0"/>
          <c:extLst>
            <c:ext xmlns:c16="http://schemas.microsoft.com/office/drawing/2014/chart" uri="{C3380CC4-5D6E-409C-BE32-E72D297353CC}">
              <c16:uniqueId val="{00000000-3AE5-4E4C-A249-FC4D79BC6D4B}"/>
            </c:ext>
          </c:extLst>
        </c:ser>
        <c:dLbls>
          <c:showLegendKey val="0"/>
          <c:showVal val="0"/>
          <c:showCatName val="0"/>
          <c:showSerName val="0"/>
          <c:showPercent val="0"/>
          <c:showBubbleSize val="0"/>
        </c:dLbls>
        <c:smooth val="0"/>
        <c:axId val="190557583"/>
        <c:axId val="1"/>
      </c:lineChart>
      <c:dateAx>
        <c:axId val="190557583"/>
        <c:scaling>
          <c:orientation val="minMax"/>
        </c:scaling>
        <c:delete val="0"/>
        <c:axPos val="b"/>
        <c:numFmt formatCode="m/d/yy"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0557583"/>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AZN Movement</a:t>
            </a:r>
          </a:p>
        </c:rich>
      </c:tx>
      <c:overlay val="0"/>
      <c:spPr>
        <a:noFill/>
        <a:ln>
          <a:noFill/>
        </a:ln>
        <a:effectLst/>
      </c:spPr>
    </c:title>
    <c:autoTitleDeleted val="0"/>
    <c:plotArea>
      <c:layout/>
      <c:lineChart>
        <c:grouping val="standard"/>
        <c:varyColors val="0"/>
        <c:ser>
          <c:idx val="0"/>
          <c:order val="0"/>
          <c:tx>
            <c:strRef>
              <c:f>AZNMovement!$B$1</c:f>
              <c:strCache>
                <c:ptCount val="1"/>
                <c:pt idx="0">
                  <c:v>Movement</c:v>
                </c:pt>
              </c:strCache>
            </c:strRef>
          </c:tx>
          <c:spPr>
            <a:ln w="22225" cap="rnd">
              <a:solidFill>
                <a:schemeClr val="accent1"/>
              </a:solidFill>
            </a:ln>
            <a:effectLst>
              <a:glow rad="139700">
                <a:schemeClr val="accent1">
                  <a:satMod val="175000"/>
                  <a:alpha val="14000"/>
                </a:schemeClr>
              </a:glow>
            </a:effectLst>
          </c:spPr>
          <c:marker>
            <c:symbol val="none"/>
          </c:marker>
          <c:cat>
            <c:numRef>
              <c:f>AZNMovement!$A$2:$A$4752</c:f>
              <c:numCache>
                <c:formatCode>m/d/yy</c:formatCode>
                <c:ptCount val="4751"/>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37732</c:v>
                </c:pt>
                <c:pt idx="43">
                  <c:v>37733</c:v>
                </c:pt>
                <c:pt idx="44">
                  <c:v>37734</c:v>
                </c:pt>
                <c:pt idx="45">
                  <c:v>37735</c:v>
                </c:pt>
                <c:pt idx="46">
                  <c:v>37736</c:v>
                </c:pt>
                <c:pt idx="47">
                  <c:v>37739</c:v>
                </c:pt>
                <c:pt idx="48">
                  <c:v>37740</c:v>
                </c:pt>
                <c:pt idx="49">
                  <c:v>37741</c:v>
                </c:pt>
                <c:pt idx="50">
                  <c:v>37742</c:v>
                </c:pt>
                <c:pt idx="51">
                  <c:v>37743</c:v>
                </c:pt>
                <c:pt idx="52">
                  <c:v>37746</c:v>
                </c:pt>
                <c:pt idx="53">
                  <c:v>37747</c:v>
                </c:pt>
                <c:pt idx="54">
                  <c:v>37748</c:v>
                </c:pt>
                <c:pt idx="55">
                  <c:v>37749</c:v>
                </c:pt>
                <c:pt idx="56">
                  <c:v>37750</c:v>
                </c:pt>
                <c:pt idx="57">
                  <c:v>37753</c:v>
                </c:pt>
                <c:pt idx="58">
                  <c:v>37754</c:v>
                </c:pt>
                <c:pt idx="59">
                  <c:v>37755</c:v>
                </c:pt>
                <c:pt idx="60">
                  <c:v>37756</c:v>
                </c:pt>
                <c:pt idx="61">
                  <c:v>37757</c:v>
                </c:pt>
                <c:pt idx="62">
                  <c:v>37760</c:v>
                </c:pt>
                <c:pt idx="63">
                  <c:v>37761</c:v>
                </c:pt>
                <c:pt idx="64">
                  <c:v>37762</c:v>
                </c:pt>
                <c:pt idx="65">
                  <c:v>37763</c:v>
                </c:pt>
                <c:pt idx="66">
                  <c:v>37764</c:v>
                </c:pt>
                <c:pt idx="67">
                  <c:v>37768</c:v>
                </c:pt>
                <c:pt idx="68">
                  <c:v>37769</c:v>
                </c:pt>
                <c:pt idx="69">
                  <c:v>37770</c:v>
                </c:pt>
                <c:pt idx="70">
                  <c:v>37771</c:v>
                </c:pt>
                <c:pt idx="71">
                  <c:v>37774</c:v>
                </c:pt>
                <c:pt idx="72">
                  <c:v>37775</c:v>
                </c:pt>
                <c:pt idx="73">
                  <c:v>37776</c:v>
                </c:pt>
                <c:pt idx="74">
                  <c:v>37777</c:v>
                </c:pt>
                <c:pt idx="75">
                  <c:v>37778</c:v>
                </c:pt>
                <c:pt idx="76">
                  <c:v>37781</c:v>
                </c:pt>
                <c:pt idx="77">
                  <c:v>37782</c:v>
                </c:pt>
                <c:pt idx="78">
                  <c:v>37783</c:v>
                </c:pt>
                <c:pt idx="79">
                  <c:v>37784</c:v>
                </c:pt>
                <c:pt idx="80">
                  <c:v>37785</c:v>
                </c:pt>
                <c:pt idx="81">
                  <c:v>37788</c:v>
                </c:pt>
                <c:pt idx="82">
                  <c:v>37789</c:v>
                </c:pt>
                <c:pt idx="83">
                  <c:v>37790</c:v>
                </c:pt>
                <c:pt idx="84">
                  <c:v>37791</c:v>
                </c:pt>
                <c:pt idx="85">
                  <c:v>37792</c:v>
                </c:pt>
                <c:pt idx="86">
                  <c:v>37795</c:v>
                </c:pt>
                <c:pt idx="87">
                  <c:v>37796</c:v>
                </c:pt>
                <c:pt idx="88">
                  <c:v>37797</c:v>
                </c:pt>
                <c:pt idx="89">
                  <c:v>37798</c:v>
                </c:pt>
                <c:pt idx="90">
                  <c:v>37799</c:v>
                </c:pt>
                <c:pt idx="91">
                  <c:v>37802</c:v>
                </c:pt>
                <c:pt idx="92">
                  <c:v>37803</c:v>
                </c:pt>
                <c:pt idx="93">
                  <c:v>37804</c:v>
                </c:pt>
                <c:pt idx="94">
                  <c:v>37805</c:v>
                </c:pt>
                <c:pt idx="95">
                  <c:v>37809</c:v>
                </c:pt>
                <c:pt idx="96">
                  <c:v>37810</c:v>
                </c:pt>
                <c:pt idx="97">
                  <c:v>37811</c:v>
                </c:pt>
                <c:pt idx="98">
                  <c:v>37812</c:v>
                </c:pt>
                <c:pt idx="99">
                  <c:v>37813</c:v>
                </c:pt>
                <c:pt idx="100">
                  <c:v>37816</c:v>
                </c:pt>
                <c:pt idx="101">
                  <c:v>37817</c:v>
                </c:pt>
                <c:pt idx="102">
                  <c:v>37818</c:v>
                </c:pt>
                <c:pt idx="103">
                  <c:v>37819</c:v>
                </c:pt>
                <c:pt idx="104">
                  <c:v>37820</c:v>
                </c:pt>
                <c:pt idx="105">
                  <c:v>37823</c:v>
                </c:pt>
                <c:pt idx="106">
                  <c:v>37824</c:v>
                </c:pt>
                <c:pt idx="107">
                  <c:v>37825</c:v>
                </c:pt>
                <c:pt idx="108">
                  <c:v>37826</c:v>
                </c:pt>
                <c:pt idx="109">
                  <c:v>37827</c:v>
                </c:pt>
                <c:pt idx="110">
                  <c:v>37830</c:v>
                </c:pt>
                <c:pt idx="111">
                  <c:v>37831</c:v>
                </c:pt>
                <c:pt idx="112">
                  <c:v>37832</c:v>
                </c:pt>
                <c:pt idx="113">
                  <c:v>37833</c:v>
                </c:pt>
                <c:pt idx="114">
                  <c:v>37834</c:v>
                </c:pt>
                <c:pt idx="115">
                  <c:v>37837</c:v>
                </c:pt>
                <c:pt idx="116">
                  <c:v>37838</c:v>
                </c:pt>
                <c:pt idx="117">
                  <c:v>37839</c:v>
                </c:pt>
                <c:pt idx="118">
                  <c:v>37840</c:v>
                </c:pt>
                <c:pt idx="119">
                  <c:v>37841</c:v>
                </c:pt>
                <c:pt idx="120">
                  <c:v>37844</c:v>
                </c:pt>
                <c:pt idx="121">
                  <c:v>37845</c:v>
                </c:pt>
                <c:pt idx="122">
                  <c:v>37846</c:v>
                </c:pt>
                <c:pt idx="123">
                  <c:v>37847</c:v>
                </c:pt>
                <c:pt idx="124">
                  <c:v>37848</c:v>
                </c:pt>
                <c:pt idx="125">
                  <c:v>37851</c:v>
                </c:pt>
                <c:pt idx="126">
                  <c:v>37852</c:v>
                </c:pt>
                <c:pt idx="127">
                  <c:v>37853</c:v>
                </c:pt>
                <c:pt idx="128">
                  <c:v>37854</c:v>
                </c:pt>
                <c:pt idx="129">
                  <c:v>37855</c:v>
                </c:pt>
                <c:pt idx="130">
                  <c:v>37858</c:v>
                </c:pt>
                <c:pt idx="131">
                  <c:v>37859</c:v>
                </c:pt>
                <c:pt idx="132">
                  <c:v>37860</c:v>
                </c:pt>
                <c:pt idx="133">
                  <c:v>37861</c:v>
                </c:pt>
                <c:pt idx="134">
                  <c:v>37862</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37981</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38006</c:v>
                </c:pt>
                <c:pt idx="232">
                  <c:v>38007</c:v>
                </c:pt>
                <c:pt idx="233">
                  <c:v>38008</c:v>
                </c:pt>
                <c:pt idx="234">
                  <c:v>38009</c:v>
                </c:pt>
                <c:pt idx="235">
                  <c:v>38012</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38089</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38139</c:v>
                </c:pt>
                <c:pt idx="324">
                  <c:v>38140</c:v>
                </c:pt>
                <c:pt idx="325">
                  <c:v>38141</c:v>
                </c:pt>
                <c:pt idx="326">
                  <c:v>38142</c:v>
                </c:pt>
                <c:pt idx="327">
                  <c:v>38145</c:v>
                </c:pt>
                <c:pt idx="328">
                  <c:v>38146</c:v>
                </c:pt>
                <c:pt idx="329">
                  <c:v>38147</c:v>
                </c:pt>
                <c:pt idx="330">
                  <c:v>38148</c:v>
                </c:pt>
                <c:pt idx="331">
                  <c:v>38152</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38174</c:v>
                </c:pt>
                <c:pt idx="347">
                  <c:v>38175</c:v>
                </c:pt>
                <c:pt idx="348">
                  <c:v>38176</c:v>
                </c:pt>
                <c:pt idx="349">
                  <c:v>38177</c:v>
                </c:pt>
                <c:pt idx="350">
                  <c:v>38180</c:v>
                </c:pt>
                <c:pt idx="351">
                  <c:v>38181</c:v>
                </c:pt>
                <c:pt idx="352">
                  <c:v>38182</c:v>
                </c:pt>
                <c:pt idx="353">
                  <c:v>38183</c:v>
                </c:pt>
                <c:pt idx="354">
                  <c:v>38184</c:v>
                </c:pt>
                <c:pt idx="355">
                  <c:v>38187</c:v>
                </c:pt>
                <c:pt idx="356">
                  <c:v>38188</c:v>
                </c:pt>
                <c:pt idx="357">
                  <c:v>38189</c:v>
                </c:pt>
                <c:pt idx="358">
                  <c:v>38190</c:v>
                </c:pt>
                <c:pt idx="359">
                  <c:v>38191</c:v>
                </c:pt>
                <c:pt idx="360">
                  <c:v>38194</c:v>
                </c:pt>
                <c:pt idx="361">
                  <c:v>38195</c:v>
                </c:pt>
                <c:pt idx="362">
                  <c:v>38196</c:v>
                </c:pt>
                <c:pt idx="363">
                  <c:v>38197</c:v>
                </c:pt>
                <c:pt idx="364">
                  <c:v>38198</c:v>
                </c:pt>
                <c:pt idx="365">
                  <c:v>38201</c:v>
                </c:pt>
                <c:pt idx="366">
                  <c:v>38202</c:v>
                </c:pt>
                <c:pt idx="367">
                  <c:v>38203</c:v>
                </c:pt>
                <c:pt idx="368">
                  <c:v>38204</c:v>
                </c:pt>
                <c:pt idx="369">
                  <c:v>38205</c:v>
                </c:pt>
                <c:pt idx="370">
                  <c:v>38208</c:v>
                </c:pt>
                <c:pt idx="371">
                  <c:v>38209</c:v>
                </c:pt>
                <c:pt idx="372">
                  <c:v>38210</c:v>
                </c:pt>
                <c:pt idx="373">
                  <c:v>38211</c:v>
                </c:pt>
                <c:pt idx="374">
                  <c:v>38212</c:v>
                </c:pt>
                <c:pt idx="375">
                  <c:v>38215</c:v>
                </c:pt>
                <c:pt idx="376">
                  <c:v>38216</c:v>
                </c:pt>
                <c:pt idx="377">
                  <c:v>38217</c:v>
                </c:pt>
                <c:pt idx="378">
                  <c:v>38218</c:v>
                </c:pt>
                <c:pt idx="379">
                  <c:v>38219</c:v>
                </c:pt>
                <c:pt idx="380">
                  <c:v>38222</c:v>
                </c:pt>
                <c:pt idx="381">
                  <c:v>38223</c:v>
                </c:pt>
                <c:pt idx="382">
                  <c:v>38224</c:v>
                </c:pt>
                <c:pt idx="383">
                  <c:v>38225</c:v>
                </c:pt>
                <c:pt idx="384">
                  <c:v>38226</c:v>
                </c:pt>
                <c:pt idx="385">
                  <c:v>38229</c:v>
                </c:pt>
                <c:pt idx="386">
                  <c:v>38230</c:v>
                </c:pt>
                <c:pt idx="387">
                  <c:v>38231</c:v>
                </c:pt>
                <c:pt idx="388">
                  <c:v>38232</c:v>
                </c:pt>
                <c:pt idx="389">
                  <c:v>38233</c:v>
                </c:pt>
                <c:pt idx="390">
                  <c:v>38237</c:v>
                </c:pt>
                <c:pt idx="391">
                  <c:v>38238</c:v>
                </c:pt>
                <c:pt idx="392">
                  <c:v>38239</c:v>
                </c:pt>
                <c:pt idx="393">
                  <c:v>38240</c:v>
                </c:pt>
                <c:pt idx="394">
                  <c:v>38243</c:v>
                </c:pt>
                <c:pt idx="395">
                  <c:v>38244</c:v>
                </c:pt>
                <c:pt idx="396">
                  <c:v>38245</c:v>
                </c:pt>
                <c:pt idx="397">
                  <c:v>38246</c:v>
                </c:pt>
                <c:pt idx="398">
                  <c:v>38247</c:v>
                </c:pt>
                <c:pt idx="399">
                  <c:v>38250</c:v>
                </c:pt>
                <c:pt idx="400">
                  <c:v>38251</c:v>
                </c:pt>
                <c:pt idx="401">
                  <c:v>38252</c:v>
                </c:pt>
                <c:pt idx="402">
                  <c:v>38253</c:v>
                </c:pt>
                <c:pt idx="403">
                  <c:v>38254</c:v>
                </c:pt>
                <c:pt idx="404">
                  <c:v>38257</c:v>
                </c:pt>
                <c:pt idx="405">
                  <c:v>38258</c:v>
                </c:pt>
                <c:pt idx="406">
                  <c:v>38259</c:v>
                </c:pt>
                <c:pt idx="407">
                  <c:v>38260</c:v>
                </c:pt>
                <c:pt idx="408">
                  <c:v>38261</c:v>
                </c:pt>
                <c:pt idx="409">
                  <c:v>38264</c:v>
                </c:pt>
                <c:pt idx="410">
                  <c:v>38265</c:v>
                </c:pt>
                <c:pt idx="411">
                  <c:v>38266</c:v>
                </c:pt>
                <c:pt idx="412">
                  <c:v>38267</c:v>
                </c:pt>
                <c:pt idx="413">
                  <c:v>38268</c:v>
                </c:pt>
                <c:pt idx="414">
                  <c:v>38271</c:v>
                </c:pt>
                <c:pt idx="415">
                  <c:v>38272</c:v>
                </c:pt>
                <c:pt idx="416">
                  <c:v>38273</c:v>
                </c:pt>
                <c:pt idx="417">
                  <c:v>38274</c:v>
                </c:pt>
                <c:pt idx="418">
                  <c:v>38275</c:v>
                </c:pt>
                <c:pt idx="419">
                  <c:v>38278</c:v>
                </c:pt>
                <c:pt idx="420">
                  <c:v>38279</c:v>
                </c:pt>
                <c:pt idx="421">
                  <c:v>38280</c:v>
                </c:pt>
                <c:pt idx="422">
                  <c:v>38281</c:v>
                </c:pt>
                <c:pt idx="423">
                  <c:v>38282</c:v>
                </c:pt>
                <c:pt idx="424">
                  <c:v>38285</c:v>
                </c:pt>
                <c:pt idx="425">
                  <c:v>38286</c:v>
                </c:pt>
                <c:pt idx="426">
                  <c:v>38287</c:v>
                </c:pt>
                <c:pt idx="427">
                  <c:v>38288</c:v>
                </c:pt>
                <c:pt idx="428">
                  <c:v>38289</c:v>
                </c:pt>
                <c:pt idx="429">
                  <c:v>38292</c:v>
                </c:pt>
                <c:pt idx="430">
                  <c:v>38293</c:v>
                </c:pt>
                <c:pt idx="431">
                  <c:v>38294</c:v>
                </c:pt>
                <c:pt idx="432">
                  <c:v>38295</c:v>
                </c:pt>
                <c:pt idx="433">
                  <c:v>38296</c:v>
                </c:pt>
                <c:pt idx="434">
                  <c:v>38299</c:v>
                </c:pt>
                <c:pt idx="435">
                  <c:v>38300</c:v>
                </c:pt>
                <c:pt idx="436">
                  <c:v>38301</c:v>
                </c:pt>
                <c:pt idx="437">
                  <c:v>38302</c:v>
                </c:pt>
                <c:pt idx="438">
                  <c:v>38303</c:v>
                </c:pt>
                <c:pt idx="439">
                  <c:v>38306</c:v>
                </c:pt>
                <c:pt idx="440">
                  <c:v>38307</c:v>
                </c:pt>
                <c:pt idx="441">
                  <c:v>38308</c:v>
                </c:pt>
                <c:pt idx="442">
                  <c:v>38309</c:v>
                </c:pt>
                <c:pt idx="443">
                  <c:v>38310</c:v>
                </c:pt>
                <c:pt idx="444">
                  <c:v>38313</c:v>
                </c:pt>
                <c:pt idx="445">
                  <c:v>38314</c:v>
                </c:pt>
                <c:pt idx="446">
                  <c:v>38315</c:v>
                </c:pt>
                <c:pt idx="447">
                  <c:v>38317</c:v>
                </c:pt>
                <c:pt idx="448">
                  <c:v>38320</c:v>
                </c:pt>
                <c:pt idx="449">
                  <c:v>38321</c:v>
                </c:pt>
                <c:pt idx="450">
                  <c:v>38322</c:v>
                </c:pt>
                <c:pt idx="451">
                  <c:v>38323</c:v>
                </c:pt>
                <c:pt idx="452">
                  <c:v>38324</c:v>
                </c:pt>
                <c:pt idx="453">
                  <c:v>38327</c:v>
                </c:pt>
                <c:pt idx="454">
                  <c:v>38328</c:v>
                </c:pt>
                <c:pt idx="455">
                  <c:v>38329</c:v>
                </c:pt>
                <c:pt idx="456">
                  <c:v>38330</c:v>
                </c:pt>
                <c:pt idx="457">
                  <c:v>38331</c:v>
                </c:pt>
                <c:pt idx="458">
                  <c:v>38334</c:v>
                </c:pt>
                <c:pt idx="459">
                  <c:v>38335</c:v>
                </c:pt>
                <c:pt idx="460">
                  <c:v>38336</c:v>
                </c:pt>
                <c:pt idx="461">
                  <c:v>38337</c:v>
                </c:pt>
                <c:pt idx="462">
                  <c:v>38338</c:v>
                </c:pt>
                <c:pt idx="463">
                  <c:v>38341</c:v>
                </c:pt>
                <c:pt idx="464">
                  <c:v>38342</c:v>
                </c:pt>
                <c:pt idx="465">
                  <c:v>38343</c:v>
                </c:pt>
                <c:pt idx="466">
                  <c:v>38344</c:v>
                </c:pt>
                <c:pt idx="467">
                  <c:v>38348</c:v>
                </c:pt>
                <c:pt idx="468">
                  <c:v>38349</c:v>
                </c:pt>
                <c:pt idx="469">
                  <c:v>38350</c:v>
                </c:pt>
                <c:pt idx="470">
                  <c:v>38351</c:v>
                </c:pt>
                <c:pt idx="471">
                  <c:v>38352</c:v>
                </c:pt>
                <c:pt idx="472">
                  <c:v>38355</c:v>
                </c:pt>
                <c:pt idx="473">
                  <c:v>38356</c:v>
                </c:pt>
                <c:pt idx="474">
                  <c:v>38357</c:v>
                </c:pt>
                <c:pt idx="475">
                  <c:v>38358</c:v>
                </c:pt>
                <c:pt idx="476">
                  <c:v>38359</c:v>
                </c:pt>
                <c:pt idx="477">
                  <c:v>38362</c:v>
                </c:pt>
                <c:pt idx="478">
                  <c:v>38363</c:v>
                </c:pt>
                <c:pt idx="479">
                  <c:v>38364</c:v>
                </c:pt>
                <c:pt idx="480">
                  <c:v>38365</c:v>
                </c:pt>
                <c:pt idx="481">
                  <c:v>38366</c:v>
                </c:pt>
                <c:pt idx="482">
                  <c:v>38370</c:v>
                </c:pt>
                <c:pt idx="483">
                  <c:v>38371</c:v>
                </c:pt>
                <c:pt idx="484">
                  <c:v>38372</c:v>
                </c:pt>
                <c:pt idx="485">
                  <c:v>38373</c:v>
                </c:pt>
                <c:pt idx="486">
                  <c:v>38376</c:v>
                </c:pt>
                <c:pt idx="487">
                  <c:v>38377</c:v>
                </c:pt>
                <c:pt idx="488">
                  <c:v>38378</c:v>
                </c:pt>
                <c:pt idx="489">
                  <c:v>38379</c:v>
                </c:pt>
                <c:pt idx="490">
                  <c:v>38380</c:v>
                </c:pt>
                <c:pt idx="491">
                  <c:v>38383</c:v>
                </c:pt>
                <c:pt idx="492">
                  <c:v>38384</c:v>
                </c:pt>
                <c:pt idx="493">
                  <c:v>38385</c:v>
                </c:pt>
                <c:pt idx="494">
                  <c:v>38386</c:v>
                </c:pt>
                <c:pt idx="495">
                  <c:v>38387</c:v>
                </c:pt>
                <c:pt idx="496">
                  <c:v>38390</c:v>
                </c:pt>
                <c:pt idx="497">
                  <c:v>38391</c:v>
                </c:pt>
                <c:pt idx="498">
                  <c:v>38392</c:v>
                </c:pt>
                <c:pt idx="499">
                  <c:v>38393</c:v>
                </c:pt>
                <c:pt idx="500">
                  <c:v>38394</c:v>
                </c:pt>
                <c:pt idx="501">
                  <c:v>38397</c:v>
                </c:pt>
                <c:pt idx="502">
                  <c:v>38398</c:v>
                </c:pt>
                <c:pt idx="503">
                  <c:v>38399</c:v>
                </c:pt>
                <c:pt idx="504">
                  <c:v>38400</c:v>
                </c:pt>
                <c:pt idx="505">
                  <c:v>38401</c:v>
                </c:pt>
                <c:pt idx="506">
                  <c:v>38405</c:v>
                </c:pt>
                <c:pt idx="507">
                  <c:v>38406</c:v>
                </c:pt>
                <c:pt idx="508">
                  <c:v>38407</c:v>
                </c:pt>
                <c:pt idx="509">
                  <c:v>38408</c:v>
                </c:pt>
                <c:pt idx="510">
                  <c:v>38411</c:v>
                </c:pt>
                <c:pt idx="511">
                  <c:v>38412</c:v>
                </c:pt>
                <c:pt idx="512">
                  <c:v>38413</c:v>
                </c:pt>
                <c:pt idx="513">
                  <c:v>38414</c:v>
                </c:pt>
                <c:pt idx="514">
                  <c:v>38415</c:v>
                </c:pt>
                <c:pt idx="515">
                  <c:v>38418</c:v>
                </c:pt>
                <c:pt idx="516">
                  <c:v>38419</c:v>
                </c:pt>
                <c:pt idx="517">
                  <c:v>38420</c:v>
                </c:pt>
                <c:pt idx="518">
                  <c:v>38421</c:v>
                </c:pt>
                <c:pt idx="519">
                  <c:v>38422</c:v>
                </c:pt>
                <c:pt idx="520">
                  <c:v>38425</c:v>
                </c:pt>
                <c:pt idx="521">
                  <c:v>38426</c:v>
                </c:pt>
                <c:pt idx="522">
                  <c:v>38427</c:v>
                </c:pt>
                <c:pt idx="523">
                  <c:v>38428</c:v>
                </c:pt>
                <c:pt idx="524">
                  <c:v>38429</c:v>
                </c:pt>
                <c:pt idx="525">
                  <c:v>38432</c:v>
                </c:pt>
                <c:pt idx="526">
                  <c:v>38433</c:v>
                </c:pt>
                <c:pt idx="527">
                  <c:v>38434</c:v>
                </c:pt>
                <c:pt idx="528">
                  <c:v>38435</c:v>
                </c:pt>
                <c:pt idx="529">
                  <c:v>38439</c:v>
                </c:pt>
                <c:pt idx="530">
                  <c:v>38440</c:v>
                </c:pt>
                <c:pt idx="531">
                  <c:v>38441</c:v>
                </c:pt>
                <c:pt idx="532">
                  <c:v>38442</c:v>
                </c:pt>
                <c:pt idx="533">
                  <c:v>38443</c:v>
                </c:pt>
                <c:pt idx="534">
                  <c:v>38446</c:v>
                </c:pt>
                <c:pt idx="535">
                  <c:v>38447</c:v>
                </c:pt>
                <c:pt idx="536">
                  <c:v>38448</c:v>
                </c:pt>
                <c:pt idx="537">
                  <c:v>38449</c:v>
                </c:pt>
                <c:pt idx="538">
                  <c:v>38450</c:v>
                </c:pt>
                <c:pt idx="539">
                  <c:v>38453</c:v>
                </c:pt>
                <c:pt idx="540">
                  <c:v>38454</c:v>
                </c:pt>
                <c:pt idx="541">
                  <c:v>38455</c:v>
                </c:pt>
                <c:pt idx="542">
                  <c:v>38456</c:v>
                </c:pt>
                <c:pt idx="543">
                  <c:v>38457</c:v>
                </c:pt>
                <c:pt idx="544">
                  <c:v>38460</c:v>
                </c:pt>
                <c:pt idx="545">
                  <c:v>38461</c:v>
                </c:pt>
                <c:pt idx="546">
                  <c:v>38462</c:v>
                </c:pt>
                <c:pt idx="547">
                  <c:v>38463</c:v>
                </c:pt>
                <c:pt idx="548">
                  <c:v>38464</c:v>
                </c:pt>
                <c:pt idx="549">
                  <c:v>38467</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38503</c:v>
                </c:pt>
                <c:pt idx="575">
                  <c:v>38504</c:v>
                </c:pt>
                <c:pt idx="576">
                  <c:v>38505</c:v>
                </c:pt>
                <c:pt idx="577">
                  <c:v>38506</c:v>
                </c:pt>
                <c:pt idx="578">
                  <c:v>38509</c:v>
                </c:pt>
                <c:pt idx="579">
                  <c:v>38510</c:v>
                </c:pt>
                <c:pt idx="580">
                  <c:v>38511</c:v>
                </c:pt>
                <c:pt idx="581">
                  <c:v>38512</c:v>
                </c:pt>
                <c:pt idx="582">
                  <c:v>38513</c:v>
                </c:pt>
                <c:pt idx="583">
                  <c:v>38516</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38538</c:v>
                </c:pt>
                <c:pt idx="599">
                  <c:v>38539</c:v>
                </c:pt>
                <c:pt idx="600">
                  <c:v>38540</c:v>
                </c:pt>
                <c:pt idx="601">
                  <c:v>38541</c:v>
                </c:pt>
                <c:pt idx="602">
                  <c:v>38544</c:v>
                </c:pt>
                <c:pt idx="603">
                  <c:v>38545</c:v>
                </c:pt>
                <c:pt idx="604">
                  <c:v>38546</c:v>
                </c:pt>
                <c:pt idx="605">
                  <c:v>38547</c:v>
                </c:pt>
                <c:pt idx="606">
                  <c:v>38548</c:v>
                </c:pt>
                <c:pt idx="607">
                  <c:v>38551</c:v>
                </c:pt>
                <c:pt idx="608">
                  <c:v>38552</c:v>
                </c:pt>
                <c:pt idx="609">
                  <c:v>38553</c:v>
                </c:pt>
                <c:pt idx="610">
                  <c:v>38554</c:v>
                </c:pt>
                <c:pt idx="611">
                  <c:v>38555</c:v>
                </c:pt>
                <c:pt idx="612">
                  <c:v>38558</c:v>
                </c:pt>
                <c:pt idx="613">
                  <c:v>38559</c:v>
                </c:pt>
                <c:pt idx="614">
                  <c:v>38560</c:v>
                </c:pt>
                <c:pt idx="615">
                  <c:v>38561</c:v>
                </c:pt>
                <c:pt idx="616">
                  <c:v>38562</c:v>
                </c:pt>
                <c:pt idx="617">
                  <c:v>38565</c:v>
                </c:pt>
                <c:pt idx="618">
                  <c:v>38566</c:v>
                </c:pt>
                <c:pt idx="619">
                  <c:v>38567</c:v>
                </c:pt>
                <c:pt idx="620">
                  <c:v>38568</c:v>
                </c:pt>
                <c:pt idx="621">
                  <c:v>38569</c:v>
                </c:pt>
                <c:pt idx="622">
                  <c:v>38572</c:v>
                </c:pt>
                <c:pt idx="623">
                  <c:v>38573</c:v>
                </c:pt>
                <c:pt idx="624">
                  <c:v>38574</c:v>
                </c:pt>
                <c:pt idx="625">
                  <c:v>38575</c:v>
                </c:pt>
                <c:pt idx="626">
                  <c:v>38576</c:v>
                </c:pt>
                <c:pt idx="627">
                  <c:v>38579</c:v>
                </c:pt>
                <c:pt idx="628">
                  <c:v>38580</c:v>
                </c:pt>
                <c:pt idx="629">
                  <c:v>38581</c:v>
                </c:pt>
                <c:pt idx="630">
                  <c:v>38582</c:v>
                </c:pt>
                <c:pt idx="631">
                  <c:v>38583</c:v>
                </c:pt>
                <c:pt idx="632">
                  <c:v>38586</c:v>
                </c:pt>
                <c:pt idx="633">
                  <c:v>38587</c:v>
                </c:pt>
                <c:pt idx="634">
                  <c:v>38588</c:v>
                </c:pt>
                <c:pt idx="635">
                  <c:v>38589</c:v>
                </c:pt>
                <c:pt idx="636">
                  <c:v>38590</c:v>
                </c:pt>
                <c:pt idx="637">
                  <c:v>38593</c:v>
                </c:pt>
                <c:pt idx="638">
                  <c:v>38594</c:v>
                </c:pt>
                <c:pt idx="639">
                  <c:v>38595</c:v>
                </c:pt>
                <c:pt idx="640">
                  <c:v>38596</c:v>
                </c:pt>
                <c:pt idx="641">
                  <c:v>38597</c:v>
                </c:pt>
                <c:pt idx="642">
                  <c:v>38601</c:v>
                </c:pt>
                <c:pt idx="643">
                  <c:v>38602</c:v>
                </c:pt>
                <c:pt idx="644">
                  <c:v>38603</c:v>
                </c:pt>
                <c:pt idx="645">
                  <c:v>38604</c:v>
                </c:pt>
                <c:pt idx="646">
                  <c:v>38607</c:v>
                </c:pt>
                <c:pt idx="647">
                  <c:v>38608</c:v>
                </c:pt>
                <c:pt idx="648">
                  <c:v>38609</c:v>
                </c:pt>
                <c:pt idx="649">
                  <c:v>38610</c:v>
                </c:pt>
                <c:pt idx="650">
                  <c:v>38611</c:v>
                </c:pt>
                <c:pt idx="651">
                  <c:v>38614</c:v>
                </c:pt>
                <c:pt idx="652">
                  <c:v>38615</c:v>
                </c:pt>
                <c:pt idx="653">
                  <c:v>38616</c:v>
                </c:pt>
                <c:pt idx="654">
                  <c:v>38617</c:v>
                </c:pt>
                <c:pt idx="655">
                  <c:v>38618</c:v>
                </c:pt>
                <c:pt idx="656">
                  <c:v>38621</c:v>
                </c:pt>
                <c:pt idx="657">
                  <c:v>38622</c:v>
                </c:pt>
                <c:pt idx="658">
                  <c:v>38623</c:v>
                </c:pt>
                <c:pt idx="659">
                  <c:v>38624</c:v>
                </c:pt>
                <c:pt idx="660">
                  <c:v>38625</c:v>
                </c:pt>
                <c:pt idx="661">
                  <c:v>38628</c:v>
                </c:pt>
                <c:pt idx="662">
                  <c:v>38629</c:v>
                </c:pt>
                <c:pt idx="663">
                  <c:v>38630</c:v>
                </c:pt>
                <c:pt idx="664">
                  <c:v>38631</c:v>
                </c:pt>
                <c:pt idx="665">
                  <c:v>38632</c:v>
                </c:pt>
                <c:pt idx="666">
                  <c:v>38635</c:v>
                </c:pt>
                <c:pt idx="667">
                  <c:v>38636</c:v>
                </c:pt>
                <c:pt idx="668">
                  <c:v>38637</c:v>
                </c:pt>
                <c:pt idx="669">
                  <c:v>38638</c:v>
                </c:pt>
                <c:pt idx="670">
                  <c:v>38639</c:v>
                </c:pt>
                <c:pt idx="671">
                  <c:v>38642</c:v>
                </c:pt>
                <c:pt idx="672">
                  <c:v>38643</c:v>
                </c:pt>
                <c:pt idx="673">
                  <c:v>38644</c:v>
                </c:pt>
                <c:pt idx="674">
                  <c:v>38645</c:v>
                </c:pt>
                <c:pt idx="675">
                  <c:v>38646</c:v>
                </c:pt>
                <c:pt idx="676">
                  <c:v>38649</c:v>
                </c:pt>
                <c:pt idx="677">
                  <c:v>38650</c:v>
                </c:pt>
                <c:pt idx="678">
                  <c:v>38651</c:v>
                </c:pt>
                <c:pt idx="679">
                  <c:v>38652</c:v>
                </c:pt>
                <c:pt idx="680">
                  <c:v>38653</c:v>
                </c:pt>
                <c:pt idx="681">
                  <c:v>38656</c:v>
                </c:pt>
                <c:pt idx="682">
                  <c:v>38657</c:v>
                </c:pt>
                <c:pt idx="683">
                  <c:v>38658</c:v>
                </c:pt>
                <c:pt idx="684">
                  <c:v>38659</c:v>
                </c:pt>
                <c:pt idx="685">
                  <c:v>38660</c:v>
                </c:pt>
                <c:pt idx="686">
                  <c:v>38663</c:v>
                </c:pt>
                <c:pt idx="687">
                  <c:v>38664</c:v>
                </c:pt>
                <c:pt idx="688">
                  <c:v>38665</c:v>
                </c:pt>
                <c:pt idx="689">
                  <c:v>38666</c:v>
                </c:pt>
                <c:pt idx="690">
                  <c:v>38667</c:v>
                </c:pt>
                <c:pt idx="691">
                  <c:v>38670</c:v>
                </c:pt>
                <c:pt idx="692">
                  <c:v>38671</c:v>
                </c:pt>
                <c:pt idx="693">
                  <c:v>38672</c:v>
                </c:pt>
                <c:pt idx="694">
                  <c:v>38673</c:v>
                </c:pt>
                <c:pt idx="695">
                  <c:v>38674</c:v>
                </c:pt>
                <c:pt idx="696">
                  <c:v>38677</c:v>
                </c:pt>
                <c:pt idx="697">
                  <c:v>38678</c:v>
                </c:pt>
                <c:pt idx="698">
                  <c:v>38679</c:v>
                </c:pt>
                <c:pt idx="699">
                  <c:v>38681</c:v>
                </c:pt>
                <c:pt idx="700">
                  <c:v>38684</c:v>
                </c:pt>
                <c:pt idx="701">
                  <c:v>38685</c:v>
                </c:pt>
                <c:pt idx="702">
                  <c:v>38686</c:v>
                </c:pt>
                <c:pt idx="703">
                  <c:v>38687</c:v>
                </c:pt>
                <c:pt idx="704">
                  <c:v>38688</c:v>
                </c:pt>
                <c:pt idx="705">
                  <c:v>38691</c:v>
                </c:pt>
                <c:pt idx="706">
                  <c:v>38692</c:v>
                </c:pt>
                <c:pt idx="707">
                  <c:v>38693</c:v>
                </c:pt>
                <c:pt idx="708">
                  <c:v>38694</c:v>
                </c:pt>
                <c:pt idx="709">
                  <c:v>38695</c:v>
                </c:pt>
                <c:pt idx="710">
                  <c:v>38698</c:v>
                </c:pt>
                <c:pt idx="711">
                  <c:v>38699</c:v>
                </c:pt>
                <c:pt idx="712">
                  <c:v>38700</c:v>
                </c:pt>
                <c:pt idx="713">
                  <c:v>38701</c:v>
                </c:pt>
                <c:pt idx="714">
                  <c:v>38702</c:v>
                </c:pt>
                <c:pt idx="715">
                  <c:v>38705</c:v>
                </c:pt>
                <c:pt idx="716">
                  <c:v>38706</c:v>
                </c:pt>
                <c:pt idx="717">
                  <c:v>38707</c:v>
                </c:pt>
                <c:pt idx="718">
                  <c:v>38708</c:v>
                </c:pt>
                <c:pt idx="719">
                  <c:v>38709</c:v>
                </c:pt>
                <c:pt idx="720">
                  <c:v>38713</c:v>
                </c:pt>
                <c:pt idx="721">
                  <c:v>38714</c:v>
                </c:pt>
                <c:pt idx="722">
                  <c:v>38715</c:v>
                </c:pt>
                <c:pt idx="723">
                  <c:v>38716</c:v>
                </c:pt>
                <c:pt idx="724">
                  <c:v>38720</c:v>
                </c:pt>
                <c:pt idx="725">
                  <c:v>38721</c:v>
                </c:pt>
                <c:pt idx="726">
                  <c:v>38722</c:v>
                </c:pt>
                <c:pt idx="727">
                  <c:v>38723</c:v>
                </c:pt>
                <c:pt idx="728">
                  <c:v>38726</c:v>
                </c:pt>
                <c:pt idx="729">
                  <c:v>38727</c:v>
                </c:pt>
                <c:pt idx="730">
                  <c:v>38728</c:v>
                </c:pt>
                <c:pt idx="731">
                  <c:v>38729</c:v>
                </c:pt>
                <c:pt idx="732">
                  <c:v>38730</c:v>
                </c:pt>
                <c:pt idx="733">
                  <c:v>38734</c:v>
                </c:pt>
                <c:pt idx="734">
                  <c:v>38735</c:v>
                </c:pt>
                <c:pt idx="735">
                  <c:v>38736</c:v>
                </c:pt>
                <c:pt idx="736">
                  <c:v>38737</c:v>
                </c:pt>
                <c:pt idx="737">
                  <c:v>38740</c:v>
                </c:pt>
                <c:pt idx="738">
                  <c:v>38741</c:v>
                </c:pt>
                <c:pt idx="739">
                  <c:v>38742</c:v>
                </c:pt>
                <c:pt idx="740">
                  <c:v>38743</c:v>
                </c:pt>
                <c:pt idx="741">
                  <c:v>38744</c:v>
                </c:pt>
                <c:pt idx="742">
                  <c:v>38747</c:v>
                </c:pt>
                <c:pt idx="743">
                  <c:v>38748</c:v>
                </c:pt>
                <c:pt idx="744">
                  <c:v>38749</c:v>
                </c:pt>
                <c:pt idx="745">
                  <c:v>38750</c:v>
                </c:pt>
                <c:pt idx="746">
                  <c:v>38751</c:v>
                </c:pt>
                <c:pt idx="747">
                  <c:v>38754</c:v>
                </c:pt>
                <c:pt idx="748">
                  <c:v>38755</c:v>
                </c:pt>
                <c:pt idx="749">
                  <c:v>38756</c:v>
                </c:pt>
                <c:pt idx="750">
                  <c:v>38757</c:v>
                </c:pt>
                <c:pt idx="751">
                  <c:v>38758</c:v>
                </c:pt>
                <c:pt idx="752">
                  <c:v>38761</c:v>
                </c:pt>
                <c:pt idx="753">
                  <c:v>38762</c:v>
                </c:pt>
                <c:pt idx="754">
                  <c:v>38763</c:v>
                </c:pt>
                <c:pt idx="755">
                  <c:v>38764</c:v>
                </c:pt>
                <c:pt idx="756">
                  <c:v>38765</c:v>
                </c:pt>
                <c:pt idx="757">
                  <c:v>38769</c:v>
                </c:pt>
                <c:pt idx="758">
                  <c:v>38770</c:v>
                </c:pt>
                <c:pt idx="759">
                  <c:v>38771</c:v>
                </c:pt>
                <c:pt idx="760">
                  <c:v>38772</c:v>
                </c:pt>
                <c:pt idx="761">
                  <c:v>38775</c:v>
                </c:pt>
                <c:pt idx="762">
                  <c:v>38776</c:v>
                </c:pt>
                <c:pt idx="763">
                  <c:v>38777</c:v>
                </c:pt>
                <c:pt idx="764">
                  <c:v>38778</c:v>
                </c:pt>
                <c:pt idx="765">
                  <c:v>38779</c:v>
                </c:pt>
                <c:pt idx="766">
                  <c:v>38782</c:v>
                </c:pt>
                <c:pt idx="767">
                  <c:v>38783</c:v>
                </c:pt>
                <c:pt idx="768">
                  <c:v>38784</c:v>
                </c:pt>
                <c:pt idx="769">
                  <c:v>38785</c:v>
                </c:pt>
                <c:pt idx="770">
                  <c:v>38786</c:v>
                </c:pt>
                <c:pt idx="771">
                  <c:v>38789</c:v>
                </c:pt>
                <c:pt idx="772">
                  <c:v>38790</c:v>
                </c:pt>
                <c:pt idx="773">
                  <c:v>38791</c:v>
                </c:pt>
                <c:pt idx="774">
                  <c:v>38792</c:v>
                </c:pt>
                <c:pt idx="775">
                  <c:v>38793</c:v>
                </c:pt>
                <c:pt idx="776">
                  <c:v>38796</c:v>
                </c:pt>
                <c:pt idx="777">
                  <c:v>38797</c:v>
                </c:pt>
                <c:pt idx="778">
                  <c:v>38798</c:v>
                </c:pt>
                <c:pt idx="779">
                  <c:v>38799</c:v>
                </c:pt>
                <c:pt idx="780">
                  <c:v>38800</c:v>
                </c:pt>
                <c:pt idx="781">
                  <c:v>38803</c:v>
                </c:pt>
                <c:pt idx="782">
                  <c:v>38804</c:v>
                </c:pt>
                <c:pt idx="783">
                  <c:v>38805</c:v>
                </c:pt>
                <c:pt idx="784">
                  <c:v>38806</c:v>
                </c:pt>
                <c:pt idx="785">
                  <c:v>38807</c:v>
                </c:pt>
                <c:pt idx="786">
                  <c:v>38810</c:v>
                </c:pt>
                <c:pt idx="787">
                  <c:v>38811</c:v>
                </c:pt>
                <c:pt idx="788">
                  <c:v>38812</c:v>
                </c:pt>
                <c:pt idx="789">
                  <c:v>38813</c:v>
                </c:pt>
                <c:pt idx="790">
                  <c:v>38814</c:v>
                </c:pt>
                <c:pt idx="791">
                  <c:v>38817</c:v>
                </c:pt>
                <c:pt idx="792">
                  <c:v>38818</c:v>
                </c:pt>
                <c:pt idx="793">
                  <c:v>38819</c:v>
                </c:pt>
                <c:pt idx="794">
                  <c:v>38820</c:v>
                </c:pt>
                <c:pt idx="795">
                  <c:v>38824</c:v>
                </c:pt>
                <c:pt idx="796">
                  <c:v>38825</c:v>
                </c:pt>
                <c:pt idx="797">
                  <c:v>38826</c:v>
                </c:pt>
                <c:pt idx="798">
                  <c:v>38827</c:v>
                </c:pt>
                <c:pt idx="799">
                  <c:v>38828</c:v>
                </c:pt>
                <c:pt idx="800">
                  <c:v>38831</c:v>
                </c:pt>
                <c:pt idx="801">
                  <c:v>38832</c:v>
                </c:pt>
                <c:pt idx="802">
                  <c:v>38833</c:v>
                </c:pt>
                <c:pt idx="803">
                  <c:v>38834</c:v>
                </c:pt>
                <c:pt idx="804">
                  <c:v>38835</c:v>
                </c:pt>
                <c:pt idx="805">
                  <c:v>38838</c:v>
                </c:pt>
                <c:pt idx="806">
                  <c:v>38839</c:v>
                </c:pt>
                <c:pt idx="807">
                  <c:v>38840</c:v>
                </c:pt>
                <c:pt idx="808">
                  <c:v>38841</c:v>
                </c:pt>
                <c:pt idx="809">
                  <c:v>38842</c:v>
                </c:pt>
                <c:pt idx="810">
                  <c:v>38845</c:v>
                </c:pt>
                <c:pt idx="811">
                  <c:v>38846</c:v>
                </c:pt>
                <c:pt idx="812">
                  <c:v>38847</c:v>
                </c:pt>
                <c:pt idx="813">
                  <c:v>38848</c:v>
                </c:pt>
                <c:pt idx="814">
                  <c:v>38849</c:v>
                </c:pt>
                <c:pt idx="815">
                  <c:v>38852</c:v>
                </c:pt>
                <c:pt idx="816">
                  <c:v>38853</c:v>
                </c:pt>
                <c:pt idx="817">
                  <c:v>38854</c:v>
                </c:pt>
                <c:pt idx="818">
                  <c:v>38855</c:v>
                </c:pt>
                <c:pt idx="819">
                  <c:v>38856</c:v>
                </c:pt>
                <c:pt idx="820">
                  <c:v>38859</c:v>
                </c:pt>
                <c:pt idx="821">
                  <c:v>38860</c:v>
                </c:pt>
                <c:pt idx="822">
                  <c:v>38861</c:v>
                </c:pt>
                <c:pt idx="823">
                  <c:v>38862</c:v>
                </c:pt>
                <c:pt idx="824">
                  <c:v>38863</c:v>
                </c:pt>
                <c:pt idx="825">
                  <c:v>38867</c:v>
                </c:pt>
                <c:pt idx="826">
                  <c:v>38868</c:v>
                </c:pt>
                <c:pt idx="827">
                  <c:v>38869</c:v>
                </c:pt>
                <c:pt idx="828">
                  <c:v>38870</c:v>
                </c:pt>
                <c:pt idx="829">
                  <c:v>38873</c:v>
                </c:pt>
                <c:pt idx="830">
                  <c:v>38874</c:v>
                </c:pt>
                <c:pt idx="831">
                  <c:v>38875</c:v>
                </c:pt>
                <c:pt idx="832">
                  <c:v>38876</c:v>
                </c:pt>
                <c:pt idx="833">
                  <c:v>38877</c:v>
                </c:pt>
                <c:pt idx="834">
                  <c:v>38880</c:v>
                </c:pt>
                <c:pt idx="835">
                  <c:v>38881</c:v>
                </c:pt>
                <c:pt idx="836">
                  <c:v>38882</c:v>
                </c:pt>
                <c:pt idx="837">
                  <c:v>38883</c:v>
                </c:pt>
                <c:pt idx="838">
                  <c:v>38884</c:v>
                </c:pt>
                <c:pt idx="839">
                  <c:v>38887</c:v>
                </c:pt>
                <c:pt idx="840">
                  <c:v>38888</c:v>
                </c:pt>
                <c:pt idx="841">
                  <c:v>38889</c:v>
                </c:pt>
                <c:pt idx="842">
                  <c:v>38890</c:v>
                </c:pt>
                <c:pt idx="843">
                  <c:v>38891</c:v>
                </c:pt>
                <c:pt idx="844">
                  <c:v>38894</c:v>
                </c:pt>
                <c:pt idx="845">
                  <c:v>38895</c:v>
                </c:pt>
                <c:pt idx="846">
                  <c:v>38896</c:v>
                </c:pt>
                <c:pt idx="847">
                  <c:v>38897</c:v>
                </c:pt>
                <c:pt idx="848">
                  <c:v>38898</c:v>
                </c:pt>
                <c:pt idx="849">
                  <c:v>38901</c:v>
                </c:pt>
                <c:pt idx="850">
                  <c:v>38903</c:v>
                </c:pt>
                <c:pt idx="851">
                  <c:v>38904</c:v>
                </c:pt>
                <c:pt idx="852">
                  <c:v>38905</c:v>
                </c:pt>
                <c:pt idx="853">
                  <c:v>38908</c:v>
                </c:pt>
                <c:pt idx="854">
                  <c:v>38909</c:v>
                </c:pt>
                <c:pt idx="855">
                  <c:v>38910</c:v>
                </c:pt>
                <c:pt idx="856">
                  <c:v>38911</c:v>
                </c:pt>
                <c:pt idx="857">
                  <c:v>38912</c:v>
                </c:pt>
                <c:pt idx="858">
                  <c:v>38915</c:v>
                </c:pt>
                <c:pt idx="859">
                  <c:v>38916</c:v>
                </c:pt>
                <c:pt idx="860">
                  <c:v>38917</c:v>
                </c:pt>
                <c:pt idx="861">
                  <c:v>38918</c:v>
                </c:pt>
                <c:pt idx="862">
                  <c:v>38919</c:v>
                </c:pt>
                <c:pt idx="863">
                  <c:v>38922</c:v>
                </c:pt>
                <c:pt idx="864">
                  <c:v>38923</c:v>
                </c:pt>
                <c:pt idx="865">
                  <c:v>38924</c:v>
                </c:pt>
                <c:pt idx="866">
                  <c:v>38925</c:v>
                </c:pt>
                <c:pt idx="867">
                  <c:v>38926</c:v>
                </c:pt>
                <c:pt idx="868">
                  <c:v>38929</c:v>
                </c:pt>
                <c:pt idx="869">
                  <c:v>38930</c:v>
                </c:pt>
                <c:pt idx="870">
                  <c:v>38931</c:v>
                </c:pt>
                <c:pt idx="871">
                  <c:v>38932</c:v>
                </c:pt>
                <c:pt idx="872">
                  <c:v>38933</c:v>
                </c:pt>
                <c:pt idx="873">
                  <c:v>38936</c:v>
                </c:pt>
                <c:pt idx="874">
                  <c:v>38937</c:v>
                </c:pt>
                <c:pt idx="875">
                  <c:v>38938</c:v>
                </c:pt>
                <c:pt idx="876">
                  <c:v>38939</c:v>
                </c:pt>
                <c:pt idx="877">
                  <c:v>38940</c:v>
                </c:pt>
                <c:pt idx="878">
                  <c:v>38943</c:v>
                </c:pt>
                <c:pt idx="879">
                  <c:v>38944</c:v>
                </c:pt>
                <c:pt idx="880">
                  <c:v>38945</c:v>
                </c:pt>
                <c:pt idx="881">
                  <c:v>38946</c:v>
                </c:pt>
                <c:pt idx="882">
                  <c:v>38947</c:v>
                </c:pt>
                <c:pt idx="883">
                  <c:v>38950</c:v>
                </c:pt>
                <c:pt idx="884">
                  <c:v>38951</c:v>
                </c:pt>
                <c:pt idx="885">
                  <c:v>38952</c:v>
                </c:pt>
                <c:pt idx="886">
                  <c:v>38953</c:v>
                </c:pt>
                <c:pt idx="887">
                  <c:v>38954</c:v>
                </c:pt>
                <c:pt idx="888">
                  <c:v>38957</c:v>
                </c:pt>
                <c:pt idx="889">
                  <c:v>38958</c:v>
                </c:pt>
                <c:pt idx="890">
                  <c:v>38959</c:v>
                </c:pt>
                <c:pt idx="891">
                  <c:v>38960</c:v>
                </c:pt>
                <c:pt idx="892">
                  <c:v>38961</c:v>
                </c:pt>
                <c:pt idx="893">
                  <c:v>38965</c:v>
                </c:pt>
                <c:pt idx="894">
                  <c:v>38966</c:v>
                </c:pt>
                <c:pt idx="895">
                  <c:v>38967</c:v>
                </c:pt>
                <c:pt idx="896">
                  <c:v>38968</c:v>
                </c:pt>
                <c:pt idx="897">
                  <c:v>38971</c:v>
                </c:pt>
                <c:pt idx="898">
                  <c:v>38972</c:v>
                </c:pt>
                <c:pt idx="899">
                  <c:v>38973</c:v>
                </c:pt>
                <c:pt idx="900">
                  <c:v>38974</c:v>
                </c:pt>
                <c:pt idx="901">
                  <c:v>38975</c:v>
                </c:pt>
                <c:pt idx="902">
                  <c:v>38978</c:v>
                </c:pt>
                <c:pt idx="903">
                  <c:v>38979</c:v>
                </c:pt>
                <c:pt idx="904">
                  <c:v>38980</c:v>
                </c:pt>
                <c:pt idx="905">
                  <c:v>38981</c:v>
                </c:pt>
                <c:pt idx="906">
                  <c:v>38982</c:v>
                </c:pt>
                <c:pt idx="907">
                  <c:v>38985</c:v>
                </c:pt>
                <c:pt idx="908">
                  <c:v>38986</c:v>
                </c:pt>
                <c:pt idx="909">
                  <c:v>38987</c:v>
                </c:pt>
                <c:pt idx="910">
                  <c:v>38988</c:v>
                </c:pt>
                <c:pt idx="911">
                  <c:v>38989</c:v>
                </c:pt>
                <c:pt idx="912">
                  <c:v>38992</c:v>
                </c:pt>
                <c:pt idx="913">
                  <c:v>38993</c:v>
                </c:pt>
                <c:pt idx="914">
                  <c:v>38994</c:v>
                </c:pt>
                <c:pt idx="915">
                  <c:v>38995</c:v>
                </c:pt>
                <c:pt idx="916">
                  <c:v>38996</c:v>
                </c:pt>
                <c:pt idx="917">
                  <c:v>38999</c:v>
                </c:pt>
                <c:pt idx="918">
                  <c:v>39000</c:v>
                </c:pt>
                <c:pt idx="919">
                  <c:v>39001</c:v>
                </c:pt>
                <c:pt idx="920">
                  <c:v>39002</c:v>
                </c:pt>
                <c:pt idx="921">
                  <c:v>39003</c:v>
                </c:pt>
                <c:pt idx="922">
                  <c:v>39006</c:v>
                </c:pt>
                <c:pt idx="923">
                  <c:v>39007</c:v>
                </c:pt>
                <c:pt idx="924">
                  <c:v>39008</c:v>
                </c:pt>
                <c:pt idx="925">
                  <c:v>39009</c:v>
                </c:pt>
                <c:pt idx="926">
                  <c:v>39010</c:v>
                </c:pt>
                <c:pt idx="927">
                  <c:v>39013</c:v>
                </c:pt>
                <c:pt idx="928">
                  <c:v>39014</c:v>
                </c:pt>
                <c:pt idx="929">
                  <c:v>39015</c:v>
                </c:pt>
                <c:pt idx="930">
                  <c:v>39016</c:v>
                </c:pt>
                <c:pt idx="931">
                  <c:v>39017</c:v>
                </c:pt>
                <c:pt idx="932">
                  <c:v>39020</c:v>
                </c:pt>
                <c:pt idx="933">
                  <c:v>39021</c:v>
                </c:pt>
                <c:pt idx="934">
                  <c:v>39022</c:v>
                </c:pt>
                <c:pt idx="935">
                  <c:v>39023</c:v>
                </c:pt>
                <c:pt idx="936">
                  <c:v>39024</c:v>
                </c:pt>
                <c:pt idx="937">
                  <c:v>39027</c:v>
                </c:pt>
                <c:pt idx="938">
                  <c:v>39028</c:v>
                </c:pt>
                <c:pt idx="939">
                  <c:v>39029</c:v>
                </c:pt>
                <c:pt idx="940">
                  <c:v>39030</c:v>
                </c:pt>
                <c:pt idx="941">
                  <c:v>39031</c:v>
                </c:pt>
                <c:pt idx="942">
                  <c:v>39034</c:v>
                </c:pt>
                <c:pt idx="943">
                  <c:v>39035</c:v>
                </c:pt>
                <c:pt idx="944">
                  <c:v>39036</c:v>
                </c:pt>
                <c:pt idx="945">
                  <c:v>39037</c:v>
                </c:pt>
                <c:pt idx="946">
                  <c:v>39038</c:v>
                </c:pt>
                <c:pt idx="947">
                  <c:v>39041</c:v>
                </c:pt>
                <c:pt idx="948">
                  <c:v>39042</c:v>
                </c:pt>
                <c:pt idx="949">
                  <c:v>39043</c:v>
                </c:pt>
                <c:pt idx="950">
                  <c:v>39045</c:v>
                </c:pt>
                <c:pt idx="951">
                  <c:v>39048</c:v>
                </c:pt>
                <c:pt idx="952">
                  <c:v>39049</c:v>
                </c:pt>
                <c:pt idx="953">
                  <c:v>39050</c:v>
                </c:pt>
                <c:pt idx="954">
                  <c:v>39051</c:v>
                </c:pt>
                <c:pt idx="955">
                  <c:v>39052</c:v>
                </c:pt>
                <c:pt idx="956">
                  <c:v>39055</c:v>
                </c:pt>
                <c:pt idx="957">
                  <c:v>39056</c:v>
                </c:pt>
                <c:pt idx="958">
                  <c:v>39057</c:v>
                </c:pt>
                <c:pt idx="959">
                  <c:v>39058</c:v>
                </c:pt>
                <c:pt idx="960">
                  <c:v>39059</c:v>
                </c:pt>
                <c:pt idx="961">
                  <c:v>39062</c:v>
                </c:pt>
                <c:pt idx="962">
                  <c:v>39063</c:v>
                </c:pt>
                <c:pt idx="963">
                  <c:v>39064</c:v>
                </c:pt>
                <c:pt idx="964">
                  <c:v>39065</c:v>
                </c:pt>
                <c:pt idx="965">
                  <c:v>39066</c:v>
                </c:pt>
                <c:pt idx="966">
                  <c:v>39069</c:v>
                </c:pt>
                <c:pt idx="967">
                  <c:v>39070</c:v>
                </c:pt>
                <c:pt idx="968">
                  <c:v>39071</c:v>
                </c:pt>
                <c:pt idx="969">
                  <c:v>39072</c:v>
                </c:pt>
                <c:pt idx="970">
                  <c:v>39073</c:v>
                </c:pt>
                <c:pt idx="971">
                  <c:v>39077</c:v>
                </c:pt>
                <c:pt idx="972">
                  <c:v>39078</c:v>
                </c:pt>
                <c:pt idx="973">
                  <c:v>39079</c:v>
                </c:pt>
                <c:pt idx="974">
                  <c:v>39080</c:v>
                </c:pt>
                <c:pt idx="975">
                  <c:v>39085</c:v>
                </c:pt>
                <c:pt idx="976">
                  <c:v>39086</c:v>
                </c:pt>
                <c:pt idx="977">
                  <c:v>39087</c:v>
                </c:pt>
                <c:pt idx="978">
                  <c:v>39090</c:v>
                </c:pt>
                <c:pt idx="979">
                  <c:v>39091</c:v>
                </c:pt>
                <c:pt idx="980">
                  <c:v>39092</c:v>
                </c:pt>
                <c:pt idx="981">
                  <c:v>39093</c:v>
                </c:pt>
                <c:pt idx="982">
                  <c:v>39094</c:v>
                </c:pt>
                <c:pt idx="983">
                  <c:v>39098</c:v>
                </c:pt>
                <c:pt idx="984">
                  <c:v>39099</c:v>
                </c:pt>
                <c:pt idx="985">
                  <c:v>39100</c:v>
                </c:pt>
                <c:pt idx="986">
                  <c:v>39101</c:v>
                </c:pt>
                <c:pt idx="987">
                  <c:v>39104</c:v>
                </c:pt>
                <c:pt idx="988">
                  <c:v>39105</c:v>
                </c:pt>
                <c:pt idx="989">
                  <c:v>39106</c:v>
                </c:pt>
                <c:pt idx="990">
                  <c:v>39107</c:v>
                </c:pt>
                <c:pt idx="991">
                  <c:v>39108</c:v>
                </c:pt>
                <c:pt idx="992">
                  <c:v>39111</c:v>
                </c:pt>
                <c:pt idx="993">
                  <c:v>39112</c:v>
                </c:pt>
                <c:pt idx="994">
                  <c:v>39113</c:v>
                </c:pt>
                <c:pt idx="995">
                  <c:v>39114</c:v>
                </c:pt>
                <c:pt idx="996">
                  <c:v>39115</c:v>
                </c:pt>
                <c:pt idx="997">
                  <c:v>39118</c:v>
                </c:pt>
                <c:pt idx="998">
                  <c:v>39119</c:v>
                </c:pt>
                <c:pt idx="999">
                  <c:v>39120</c:v>
                </c:pt>
                <c:pt idx="1000">
                  <c:v>39121</c:v>
                </c:pt>
                <c:pt idx="1001">
                  <c:v>39122</c:v>
                </c:pt>
                <c:pt idx="1002">
                  <c:v>39125</c:v>
                </c:pt>
                <c:pt idx="1003">
                  <c:v>39126</c:v>
                </c:pt>
                <c:pt idx="1004">
                  <c:v>39127</c:v>
                </c:pt>
                <c:pt idx="1005">
                  <c:v>39128</c:v>
                </c:pt>
                <c:pt idx="1006">
                  <c:v>39129</c:v>
                </c:pt>
                <c:pt idx="1007">
                  <c:v>39133</c:v>
                </c:pt>
                <c:pt idx="1008">
                  <c:v>39134</c:v>
                </c:pt>
                <c:pt idx="1009">
                  <c:v>39135</c:v>
                </c:pt>
                <c:pt idx="1010">
                  <c:v>39136</c:v>
                </c:pt>
                <c:pt idx="1011">
                  <c:v>39139</c:v>
                </c:pt>
                <c:pt idx="1012">
                  <c:v>39140</c:v>
                </c:pt>
                <c:pt idx="1013">
                  <c:v>39141</c:v>
                </c:pt>
                <c:pt idx="1014">
                  <c:v>39142</c:v>
                </c:pt>
                <c:pt idx="1015">
                  <c:v>39143</c:v>
                </c:pt>
                <c:pt idx="1016">
                  <c:v>39146</c:v>
                </c:pt>
                <c:pt idx="1017">
                  <c:v>39147</c:v>
                </c:pt>
                <c:pt idx="1018">
                  <c:v>39148</c:v>
                </c:pt>
                <c:pt idx="1019">
                  <c:v>39149</c:v>
                </c:pt>
                <c:pt idx="1020">
                  <c:v>39150</c:v>
                </c:pt>
                <c:pt idx="1021">
                  <c:v>39153</c:v>
                </c:pt>
                <c:pt idx="1022">
                  <c:v>39154</c:v>
                </c:pt>
                <c:pt idx="1023">
                  <c:v>39155</c:v>
                </c:pt>
                <c:pt idx="1024">
                  <c:v>39156</c:v>
                </c:pt>
                <c:pt idx="1025">
                  <c:v>39157</c:v>
                </c:pt>
                <c:pt idx="1026">
                  <c:v>39160</c:v>
                </c:pt>
                <c:pt idx="1027">
                  <c:v>39161</c:v>
                </c:pt>
                <c:pt idx="1028">
                  <c:v>39162</c:v>
                </c:pt>
                <c:pt idx="1029">
                  <c:v>39163</c:v>
                </c:pt>
                <c:pt idx="1030">
                  <c:v>39164</c:v>
                </c:pt>
                <c:pt idx="1031">
                  <c:v>39167</c:v>
                </c:pt>
                <c:pt idx="1032">
                  <c:v>39168</c:v>
                </c:pt>
                <c:pt idx="1033">
                  <c:v>39169</c:v>
                </c:pt>
                <c:pt idx="1034">
                  <c:v>39170</c:v>
                </c:pt>
                <c:pt idx="1035">
                  <c:v>39171</c:v>
                </c:pt>
                <c:pt idx="1036">
                  <c:v>39174</c:v>
                </c:pt>
                <c:pt idx="1037">
                  <c:v>39175</c:v>
                </c:pt>
                <c:pt idx="1038">
                  <c:v>39176</c:v>
                </c:pt>
                <c:pt idx="1039">
                  <c:v>39177</c:v>
                </c:pt>
                <c:pt idx="1040">
                  <c:v>39181</c:v>
                </c:pt>
                <c:pt idx="1041">
                  <c:v>39182</c:v>
                </c:pt>
                <c:pt idx="1042">
                  <c:v>39183</c:v>
                </c:pt>
                <c:pt idx="1043">
                  <c:v>39184</c:v>
                </c:pt>
                <c:pt idx="1044">
                  <c:v>39185</c:v>
                </c:pt>
                <c:pt idx="1045">
                  <c:v>39188</c:v>
                </c:pt>
                <c:pt idx="1046">
                  <c:v>39189</c:v>
                </c:pt>
                <c:pt idx="1047">
                  <c:v>39190</c:v>
                </c:pt>
                <c:pt idx="1048">
                  <c:v>39191</c:v>
                </c:pt>
                <c:pt idx="1049">
                  <c:v>39192</c:v>
                </c:pt>
                <c:pt idx="1050">
                  <c:v>39195</c:v>
                </c:pt>
                <c:pt idx="1051">
                  <c:v>39196</c:v>
                </c:pt>
                <c:pt idx="1052">
                  <c:v>39197</c:v>
                </c:pt>
                <c:pt idx="1053">
                  <c:v>39198</c:v>
                </c:pt>
                <c:pt idx="1054">
                  <c:v>39199</c:v>
                </c:pt>
                <c:pt idx="1055">
                  <c:v>39202</c:v>
                </c:pt>
                <c:pt idx="1056">
                  <c:v>39203</c:v>
                </c:pt>
                <c:pt idx="1057">
                  <c:v>39204</c:v>
                </c:pt>
                <c:pt idx="1058">
                  <c:v>39205</c:v>
                </c:pt>
                <c:pt idx="1059">
                  <c:v>39206</c:v>
                </c:pt>
                <c:pt idx="1060">
                  <c:v>39209</c:v>
                </c:pt>
                <c:pt idx="1061">
                  <c:v>39210</c:v>
                </c:pt>
                <c:pt idx="1062">
                  <c:v>39211</c:v>
                </c:pt>
                <c:pt idx="1063">
                  <c:v>39212</c:v>
                </c:pt>
                <c:pt idx="1064">
                  <c:v>39213</c:v>
                </c:pt>
                <c:pt idx="1065">
                  <c:v>39216</c:v>
                </c:pt>
                <c:pt idx="1066">
                  <c:v>39217</c:v>
                </c:pt>
                <c:pt idx="1067">
                  <c:v>39218</c:v>
                </c:pt>
                <c:pt idx="1068">
                  <c:v>39219</c:v>
                </c:pt>
                <c:pt idx="1069">
                  <c:v>39220</c:v>
                </c:pt>
                <c:pt idx="1070">
                  <c:v>39223</c:v>
                </c:pt>
                <c:pt idx="1071">
                  <c:v>39224</c:v>
                </c:pt>
                <c:pt idx="1072">
                  <c:v>39225</c:v>
                </c:pt>
                <c:pt idx="1073">
                  <c:v>39226</c:v>
                </c:pt>
                <c:pt idx="1074">
                  <c:v>39227</c:v>
                </c:pt>
                <c:pt idx="1075">
                  <c:v>39231</c:v>
                </c:pt>
                <c:pt idx="1076">
                  <c:v>39232</c:v>
                </c:pt>
                <c:pt idx="1077">
                  <c:v>39233</c:v>
                </c:pt>
                <c:pt idx="1078">
                  <c:v>39234</c:v>
                </c:pt>
                <c:pt idx="1079">
                  <c:v>39237</c:v>
                </c:pt>
                <c:pt idx="1080">
                  <c:v>39238</c:v>
                </c:pt>
                <c:pt idx="1081">
                  <c:v>39239</c:v>
                </c:pt>
                <c:pt idx="1082">
                  <c:v>39240</c:v>
                </c:pt>
                <c:pt idx="1083">
                  <c:v>39241</c:v>
                </c:pt>
                <c:pt idx="1084">
                  <c:v>39244</c:v>
                </c:pt>
                <c:pt idx="1085">
                  <c:v>39245</c:v>
                </c:pt>
                <c:pt idx="1086">
                  <c:v>39246</c:v>
                </c:pt>
                <c:pt idx="1087">
                  <c:v>39247</c:v>
                </c:pt>
                <c:pt idx="1088">
                  <c:v>39248</c:v>
                </c:pt>
                <c:pt idx="1089">
                  <c:v>39251</c:v>
                </c:pt>
                <c:pt idx="1090">
                  <c:v>39252</c:v>
                </c:pt>
                <c:pt idx="1091">
                  <c:v>39253</c:v>
                </c:pt>
                <c:pt idx="1092">
                  <c:v>39254</c:v>
                </c:pt>
                <c:pt idx="1093">
                  <c:v>39255</c:v>
                </c:pt>
                <c:pt idx="1094">
                  <c:v>39258</c:v>
                </c:pt>
                <c:pt idx="1095">
                  <c:v>39259</c:v>
                </c:pt>
                <c:pt idx="1096">
                  <c:v>39260</c:v>
                </c:pt>
                <c:pt idx="1097">
                  <c:v>39261</c:v>
                </c:pt>
                <c:pt idx="1098">
                  <c:v>39262</c:v>
                </c:pt>
                <c:pt idx="1099">
                  <c:v>39265</c:v>
                </c:pt>
                <c:pt idx="1100">
                  <c:v>39266</c:v>
                </c:pt>
                <c:pt idx="1101">
                  <c:v>39268</c:v>
                </c:pt>
                <c:pt idx="1102">
                  <c:v>39269</c:v>
                </c:pt>
                <c:pt idx="1103">
                  <c:v>39272</c:v>
                </c:pt>
                <c:pt idx="1104">
                  <c:v>39273</c:v>
                </c:pt>
                <c:pt idx="1105">
                  <c:v>39274</c:v>
                </c:pt>
                <c:pt idx="1106">
                  <c:v>39275</c:v>
                </c:pt>
                <c:pt idx="1107">
                  <c:v>39276</c:v>
                </c:pt>
                <c:pt idx="1108">
                  <c:v>39279</c:v>
                </c:pt>
                <c:pt idx="1109">
                  <c:v>39280</c:v>
                </c:pt>
                <c:pt idx="1110">
                  <c:v>39281</c:v>
                </c:pt>
                <c:pt idx="1111">
                  <c:v>39282</c:v>
                </c:pt>
                <c:pt idx="1112">
                  <c:v>39283</c:v>
                </c:pt>
                <c:pt idx="1113">
                  <c:v>39286</c:v>
                </c:pt>
                <c:pt idx="1114">
                  <c:v>39287</c:v>
                </c:pt>
                <c:pt idx="1115">
                  <c:v>39288</c:v>
                </c:pt>
                <c:pt idx="1116">
                  <c:v>39289</c:v>
                </c:pt>
                <c:pt idx="1117">
                  <c:v>39290</c:v>
                </c:pt>
                <c:pt idx="1118">
                  <c:v>39293</c:v>
                </c:pt>
                <c:pt idx="1119">
                  <c:v>39294</c:v>
                </c:pt>
                <c:pt idx="1120">
                  <c:v>39295</c:v>
                </c:pt>
                <c:pt idx="1121">
                  <c:v>39296</c:v>
                </c:pt>
                <c:pt idx="1122">
                  <c:v>39297</c:v>
                </c:pt>
                <c:pt idx="1123">
                  <c:v>39300</c:v>
                </c:pt>
                <c:pt idx="1124">
                  <c:v>39301</c:v>
                </c:pt>
                <c:pt idx="1125">
                  <c:v>39302</c:v>
                </c:pt>
                <c:pt idx="1126">
                  <c:v>39303</c:v>
                </c:pt>
                <c:pt idx="1127">
                  <c:v>39304</c:v>
                </c:pt>
                <c:pt idx="1128">
                  <c:v>39307</c:v>
                </c:pt>
                <c:pt idx="1129">
                  <c:v>39308</c:v>
                </c:pt>
                <c:pt idx="1130">
                  <c:v>39309</c:v>
                </c:pt>
                <c:pt idx="1131">
                  <c:v>39310</c:v>
                </c:pt>
                <c:pt idx="1132">
                  <c:v>39311</c:v>
                </c:pt>
                <c:pt idx="1133">
                  <c:v>39314</c:v>
                </c:pt>
                <c:pt idx="1134">
                  <c:v>39315</c:v>
                </c:pt>
                <c:pt idx="1135">
                  <c:v>39316</c:v>
                </c:pt>
                <c:pt idx="1136">
                  <c:v>39317</c:v>
                </c:pt>
                <c:pt idx="1137">
                  <c:v>39318</c:v>
                </c:pt>
                <c:pt idx="1138">
                  <c:v>39321</c:v>
                </c:pt>
                <c:pt idx="1139">
                  <c:v>39322</c:v>
                </c:pt>
                <c:pt idx="1140">
                  <c:v>39323</c:v>
                </c:pt>
                <c:pt idx="1141">
                  <c:v>39324</c:v>
                </c:pt>
                <c:pt idx="1142">
                  <c:v>39325</c:v>
                </c:pt>
                <c:pt idx="1143">
                  <c:v>39329</c:v>
                </c:pt>
                <c:pt idx="1144">
                  <c:v>39330</c:v>
                </c:pt>
                <c:pt idx="1145">
                  <c:v>39331</c:v>
                </c:pt>
                <c:pt idx="1146">
                  <c:v>39332</c:v>
                </c:pt>
                <c:pt idx="1147">
                  <c:v>39335</c:v>
                </c:pt>
                <c:pt idx="1148">
                  <c:v>39336</c:v>
                </c:pt>
                <c:pt idx="1149">
                  <c:v>39337</c:v>
                </c:pt>
                <c:pt idx="1150">
                  <c:v>39338</c:v>
                </c:pt>
                <c:pt idx="1151">
                  <c:v>39339</c:v>
                </c:pt>
                <c:pt idx="1152">
                  <c:v>39342</c:v>
                </c:pt>
                <c:pt idx="1153">
                  <c:v>39343</c:v>
                </c:pt>
                <c:pt idx="1154">
                  <c:v>39344</c:v>
                </c:pt>
                <c:pt idx="1155">
                  <c:v>39345</c:v>
                </c:pt>
                <c:pt idx="1156">
                  <c:v>39346</c:v>
                </c:pt>
                <c:pt idx="1157">
                  <c:v>39349</c:v>
                </c:pt>
                <c:pt idx="1158">
                  <c:v>39350</c:v>
                </c:pt>
                <c:pt idx="1159">
                  <c:v>39351</c:v>
                </c:pt>
                <c:pt idx="1160">
                  <c:v>39352</c:v>
                </c:pt>
                <c:pt idx="1161">
                  <c:v>39353</c:v>
                </c:pt>
                <c:pt idx="1162">
                  <c:v>39356</c:v>
                </c:pt>
                <c:pt idx="1163">
                  <c:v>39357</c:v>
                </c:pt>
                <c:pt idx="1164">
                  <c:v>39358</c:v>
                </c:pt>
                <c:pt idx="1165">
                  <c:v>39359</c:v>
                </c:pt>
                <c:pt idx="1166">
                  <c:v>39360</c:v>
                </c:pt>
                <c:pt idx="1167">
                  <c:v>39363</c:v>
                </c:pt>
                <c:pt idx="1168">
                  <c:v>39364</c:v>
                </c:pt>
                <c:pt idx="1169">
                  <c:v>39365</c:v>
                </c:pt>
                <c:pt idx="1170">
                  <c:v>39366</c:v>
                </c:pt>
                <c:pt idx="1171">
                  <c:v>39367</c:v>
                </c:pt>
                <c:pt idx="1172">
                  <c:v>39370</c:v>
                </c:pt>
                <c:pt idx="1173">
                  <c:v>39371</c:v>
                </c:pt>
                <c:pt idx="1174">
                  <c:v>39372</c:v>
                </c:pt>
                <c:pt idx="1175">
                  <c:v>39373</c:v>
                </c:pt>
                <c:pt idx="1176">
                  <c:v>39374</c:v>
                </c:pt>
                <c:pt idx="1177">
                  <c:v>39377</c:v>
                </c:pt>
                <c:pt idx="1178">
                  <c:v>39378</c:v>
                </c:pt>
                <c:pt idx="1179">
                  <c:v>39379</c:v>
                </c:pt>
                <c:pt idx="1180">
                  <c:v>39380</c:v>
                </c:pt>
                <c:pt idx="1181">
                  <c:v>39381</c:v>
                </c:pt>
                <c:pt idx="1182">
                  <c:v>39384</c:v>
                </c:pt>
                <c:pt idx="1183">
                  <c:v>39385</c:v>
                </c:pt>
                <c:pt idx="1184">
                  <c:v>39386</c:v>
                </c:pt>
                <c:pt idx="1185">
                  <c:v>39387</c:v>
                </c:pt>
                <c:pt idx="1186">
                  <c:v>39388</c:v>
                </c:pt>
                <c:pt idx="1187">
                  <c:v>39391</c:v>
                </c:pt>
                <c:pt idx="1188">
                  <c:v>39392</c:v>
                </c:pt>
                <c:pt idx="1189">
                  <c:v>39393</c:v>
                </c:pt>
                <c:pt idx="1190">
                  <c:v>39394</c:v>
                </c:pt>
                <c:pt idx="1191">
                  <c:v>39395</c:v>
                </c:pt>
                <c:pt idx="1192">
                  <c:v>39398</c:v>
                </c:pt>
                <c:pt idx="1193">
                  <c:v>39399</c:v>
                </c:pt>
                <c:pt idx="1194">
                  <c:v>39400</c:v>
                </c:pt>
                <c:pt idx="1195">
                  <c:v>39401</c:v>
                </c:pt>
                <c:pt idx="1196">
                  <c:v>39402</c:v>
                </c:pt>
                <c:pt idx="1197">
                  <c:v>39405</c:v>
                </c:pt>
                <c:pt idx="1198">
                  <c:v>39406</c:v>
                </c:pt>
                <c:pt idx="1199">
                  <c:v>39407</c:v>
                </c:pt>
                <c:pt idx="1200">
                  <c:v>39409</c:v>
                </c:pt>
                <c:pt idx="1201">
                  <c:v>39412</c:v>
                </c:pt>
                <c:pt idx="1202">
                  <c:v>39413</c:v>
                </c:pt>
                <c:pt idx="1203">
                  <c:v>39414</c:v>
                </c:pt>
                <c:pt idx="1204">
                  <c:v>39415</c:v>
                </c:pt>
                <c:pt idx="1205">
                  <c:v>39416</c:v>
                </c:pt>
                <c:pt idx="1206">
                  <c:v>39419</c:v>
                </c:pt>
                <c:pt idx="1207">
                  <c:v>39420</c:v>
                </c:pt>
                <c:pt idx="1208">
                  <c:v>39421</c:v>
                </c:pt>
                <c:pt idx="1209">
                  <c:v>39422</c:v>
                </c:pt>
                <c:pt idx="1210">
                  <c:v>39423</c:v>
                </c:pt>
                <c:pt idx="1211">
                  <c:v>39426</c:v>
                </c:pt>
                <c:pt idx="1212">
                  <c:v>39427</c:v>
                </c:pt>
                <c:pt idx="1213">
                  <c:v>39428</c:v>
                </c:pt>
                <c:pt idx="1214">
                  <c:v>39429</c:v>
                </c:pt>
                <c:pt idx="1215">
                  <c:v>39430</c:v>
                </c:pt>
                <c:pt idx="1216">
                  <c:v>39433</c:v>
                </c:pt>
                <c:pt idx="1217">
                  <c:v>39434</c:v>
                </c:pt>
                <c:pt idx="1218">
                  <c:v>39435</c:v>
                </c:pt>
                <c:pt idx="1219">
                  <c:v>39436</c:v>
                </c:pt>
                <c:pt idx="1220">
                  <c:v>39437</c:v>
                </c:pt>
                <c:pt idx="1221">
                  <c:v>39440</c:v>
                </c:pt>
                <c:pt idx="1222">
                  <c:v>39442</c:v>
                </c:pt>
                <c:pt idx="1223">
                  <c:v>39443</c:v>
                </c:pt>
                <c:pt idx="1224">
                  <c:v>39444</c:v>
                </c:pt>
                <c:pt idx="1225">
                  <c:v>39447</c:v>
                </c:pt>
                <c:pt idx="1226">
                  <c:v>39449</c:v>
                </c:pt>
                <c:pt idx="1227">
                  <c:v>39450</c:v>
                </c:pt>
                <c:pt idx="1228">
                  <c:v>39451</c:v>
                </c:pt>
                <c:pt idx="1229">
                  <c:v>39454</c:v>
                </c:pt>
                <c:pt idx="1230">
                  <c:v>39455</c:v>
                </c:pt>
                <c:pt idx="1231">
                  <c:v>39456</c:v>
                </c:pt>
                <c:pt idx="1232">
                  <c:v>39457</c:v>
                </c:pt>
                <c:pt idx="1233">
                  <c:v>39458</c:v>
                </c:pt>
                <c:pt idx="1234">
                  <c:v>39461</c:v>
                </c:pt>
                <c:pt idx="1235">
                  <c:v>39462</c:v>
                </c:pt>
                <c:pt idx="1236">
                  <c:v>39463</c:v>
                </c:pt>
                <c:pt idx="1237">
                  <c:v>39464</c:v>
                </c:pt>
                <c:pt idx="1238">
                  <c:v>39465</c:v>
                </c:pt>
                <c:pt idx="1239">
                  <c:v>39469</c:v>
                </c:pt>
                <c:pt idx="1240">
                  <c:v>39470</c:v>
                </c:pt>
                <c:pt idx="1241">
                  <c:v>39471</c:v>
                </c:pt>
                <c:pt idx="1242">
                  <c:v>39472</c:v>
                </c:pt>
                <c:pt idx="1243">
                  <c:v>39475</c:v>
                </c:pt>
                <c:pt idx="1244">
                  <c:v>39476</c:v>
                </c:pt>
                <c:pt idx="1245">
                  <c:v>39477</c:v>
                </c:pt>
                <c:pt idx="1246">
                  <c:v>39478</c:v>
                </c:pt>
                <c:pt idx="1247">
                  <c:v>39479</c:v>
                </c:pt>
                <c:pt idx="1248">
                  <c:v>39482</c:v>
                </c:pt>
                <c:pt idx="1249">
                  <c:v>39483</c:v>
                </c:pt>
                <c:pt idx="1250">
                  <c:v>39484</c:v>
                </c:pt>
                <c:pt idx="1251">
                  <c:v>39485</c:v>
                </c:pt>
                <c:pt idx="1252">
                  <c:v>39486</c:v>
                </c:pt>
                <c:pt idx="1253">
                  <c:v>39489</c:v>
                </c:pt>
                <c:pt idx="1254">
                  <c:v>39490</c:v>
                </c:pt>
                <c:pt idx="1255">
                  <c:v>39491</c:v>
                </c:pt>
                <c:pt idx="1256">
                  <c:v>39492</c:v>
                </c:pt>
                <c:pt idx="1257">
                  <c:v>39493</c:v>
                </c:pt>
                <c:pt idx="1258">
                  <c:v>39497</c:v>
                </c:pt>
                <c:pt idx="1259">
                  <c:v>39498</c:v>
                </c:pt>
                <c:pt idx="1260">
                  <c:v>39499</c:v>
                </c:pt>
                <c:pt idx="1261">
                  <c:v>39500</c:v>
                </c:pt>
                <c:pt idx="1262">
                  <c:v>39503</c:v>
                </c:pt>
                <c:pt idx="1263">
                  <c:v>39504</c:v>
                </c:pt>
                <c:pt idx="1264">
                  <c:v>39505</c:v>
                </c:pt>
                <c:pt idx="1265">
                  <c:v>39506</c:v>
                </c:pt>
                <c:pt idx="1266">
                  <c:v>39507</c:v>
                </c:pt>
                <c:pt idx="1267">
                  <c:v>39510</c:v>
                </c:pt>
                <c:pt idx="1268">
                  <c:v>39511</c:v>
                </c:pt>
                <c:pt idx="1269">
                  <c:v>39512</c:v>
                </c:pt>
                <c:pt idx="1270">
                  <c:v>39513</c:v>
                </c:pt>
                <c:pt idx="1271">
                  <c:v>39514</c:v>
                </c:pt>
                <c:pt idx="1272">
                  <c:v>39517</c:v>
                </c:pt>
                <c:pt idx="1273">
                  <c:v>39518</c:v>
                </c:pt>
                <c:pt idx="1274">
                  <c:v>39519</c:v>
                </c:pt>
                <c:pt idx="1275">
                  <c:v>39520</c:v>
                </c:pt>
                <c:pt idx="1276">
                  <c:v>39521</c:v>
                </c:pt>
                <c:pt idx="1277">
                  <c:v>39524</c:v>
                </c:pt>
                <c:pt idx="1278">
                  <c:v>39525</c:v>
                </c:pt>
                <c:pt idx="1279">
                  <c:v>39526</c:v>
                </c:pt>
                <c:pt idx="1280">
                  <c:v>39527</c:v>
                </c:pt>
                <c:pt idx="1281">
                  <c:v>39531</c:v>
                </c:pt>
                <c:pt idx="1282">
                  <c:v>39532</c:v>
                </c:pt>
                <c:pt idx="1283">
                  <c:v>39533</c:v>
                </c:pt>
                <c:pt idx="1284">
                  <c:v>39534</c:v>
                </c:pt>
                <c:pt idx="1285">
                  <c:v>39535</c:v>
                </c:pt>
                <c:pt idx="1286">
                  <c:v>39538</c:v>
                </c:pt>
                <c:pt idx="1287">
                  <c:v>39539</c:v>
                </c:pt>
                <c:pt idx="1288">
                  <c:v>39540</c:v>
                </c:pt>
                <c:pt idx="1289">
                  <c:v>39541</c:v>
                </c:pt>
                <c:pt idx="1290">
                  <c:v>39542</c:v>
                </c:pt>
                <c:pt idx="1291">
                  <c:v>39545</c:v>
                </c:pt>
                <c:pt idx="1292">
                  <c:v>39546</c:v>
                </c:pt>
                <c:pt idx="1293">
                  <c:v>39547</c:v>
                </c:pt>
                <c:pt idx="1294">
                  <c:v>39548</c:v>
                </c:pt>
                <c:pt idx="1295">
                  <c:v>39549</c:v>
                </c:pt>
                <c:pt idx="1296">
                  <c:v>39552</c:v>
                </c:pt>
                <c:pt idx="1297">
                  <c:v>39553</c:v>
                </c:pt>
                <c:pt idx="1298">
                  <c:v>39554</c:v>
                </c:pt>
                <c:pt idx="1299">
                  <c:v>39555</c:v>
                </c:pt>
                <c:pt idx="1300">
                  <c:v>39556</c:v>
                </c:pt>
                <c:pt idx="1301">
                  <c:v>39559</c:v>
                </c:pt>
                <c:pt idx="1302">
                  <c:v>39560</c:v>
                </c:pt>
                <c:pt idx="1303">
                  <c:v>39561</c:v>
                </c:pt>
                <c:pt idx="1304">
                  <c:v>39562</c:v>
                </c:pt>
                <c:pt idx="1305">
                  <c:v>39563</c:v>
                </c:pt>
                <c:pt idx="1306">
                  <c:v>39566</c:v>
                </c:pt>
                <c:pt idx="1307">
                  <c:v>39567</c:v>
                </c:pt>
                <c:pt idx="1308">
                  <c:v>39568</c:v>
                </c:pt>
                <c:pt idx="1309">
                  <c:v>39569</c:v>
                </c:pt>
                <c:pt idx="1310">
                  <c:v>39570</c:v>
                </c:pt>
                <c:pt idx="1311">
                  <c:v>39573</c:v>
                </c:pt>
                <c:pt idx="1312">
                  <c:v>39574</c:v>
                </c:pt>
                <c:pt idx="1313">
                  <c:v>39575</c:v>
                </c:pt>
                <c:pt idx="1314">
                  <c:v>39576</c:v>
                </c:pt>
                <c:pt idx="1315">
                  <c:v>39577</c:v>
                </c:pt>
                <c:pt idx="1316">
                  <c:v>39580</c:v>
                </c:pt>
                <c:pt idx="1317">
                  <c:v>39581</c:v>
                </c:pt>
                <c:pt idx="1318">
                  <c:v>39582</c:v>
                </c:pt>
                <c:pt idx="1319">
                  <c:v>39583</c:v>
                </c:pt>
                <c:pt idx="1320">
                  <c:v>39584</c:v>
                </c:pt>
                <c:pt idx="1321">
                  <c:v>39587</c:v>
                </c:pt>
                <c:pt idx="1322">
                  <c:v>39588</c:v>
                </c:pt>
                <c:pt idx="1323">
                  <c:v>39589</c:v>
                </c:pt>
                <c:pt idx="1324">
                  <c:v>39590</c:v>
                </c:pt>
                <c:pt idx="1325">
                  <c:v>39591</c:v>
                </c:pt>
                <c:pt idx="1326">
                  <c:v>39595</c:v>
                </c:pt>
                <c:pt idx="1327">
                  <c:v>39596</c:v>
                </c:pt>
                <c:pt idx="1328">
                  <c:v>39597</c:v>
                </c:pt>
                <c:pt idx="1329">
                  <c:v>39598</c:v>
                </c:pt>
                <c:pt idx="1330">
                  <c:v>39601</c:v>
                </c:pt>
                <c:pt idx="1331">
                  <c:v>39602</c:v>
                </c:pt>
                <c:pt idx="1332">
                  <c:v>39603</c:v>
                </c:pt>
                <c:pt idx="1333">
                  <c:v>39604</c:v>
                </c:pt>
                <c:pt idx="1334">
                  <c:v>39605</c:v>
                </c:pt>
                <c:pt idx="1335">
                  <c:v>39608</c:v>
                </c:pt>
                <c:pt idx="1336">
                  <c:v>39609</c:v>
                </c:pt>
                <c:pt idx="1337">
                  <c:v>39610</c:v>
                </c:pt>
                <c:pt idx="1338">
                  <c:v>39611</c:v>
                </c:pt>
                <c:pt idx="1339">
                  <c:v>39612</c:v>
                </c:pt>
                <c:pt idx="1340">
                  <c:v>39615</c:v>
                </c:pt>
                <c:pt idx="1341">
                  <c:v>39616</c:v>
                </c:pt>
                <c:pt idx="1342">
                  <c:v>39617</c:v>
                </c:pt>
                <c:pt idx="1343">
                  <c:v>39618</c:v>
                </c:pt>
                <c:pt idx="1344">
                  <c:v>39619</c:v>
                </c:pt>
                <c:pt idx="1345">
                  <c:v>39622</c:v>
                </c:pt>
                <c:pt idx="1346">
                  <c:v>39623</c:v>
                </c:pt>
                <c:pt idx="1347">
                  <c:v>39624</c:v>
                </c:pt>
                <c:pt idx="1348">
                  <c:v>39625</c:v>
                </c:pt>
                <c:pt idx="1349">
                  <c:v>39626</c:v>
                </c:pt>
                <c:pt idx="1350">
                  <c:v>39629</c:v>
                </c:pt>
                <c:pt idx="1351">
                  <c:v>39630</c:v>
                </c:pt>
                <c:pt idx="1352">
                  <c:v>39631</c:v>
                </c:pt>
                <c:pt idx="1353">
                  <c:v>39632</c:v>
                </c:pt>
                <c:pt idx="1354">
                  <c:v>39636</c:v>
                </c:pt>
                <c:pt idx="1355">
                  <c:v>39637</c:v>
                </c:pt>
                <c:pt idx="1356">
                  <c:v>39638</c:v>
                </c:pt>
                <c:pt idx="1357">
                  <c:v>39639</c:v>
                </c:pt>
                <c:pt idx="1358">
                  <c:v>39640</c:v>
                </c:pt>
                <c:pt idx="1359">
                  <c:v>39643</c:v>
                </c:pt>
                <c:pt idx="1360">
                  <c:v>39644</c:v>
                </c:pt>
                <c:pt idx="1361">
                  <c:v>39645</c:v>
                </c:pt>
                <c:pt idx="1362">
                  <c:v>39646</c:v>
                </c:pt>
                <c:pt idx="1363">
                  <c:v>39647</c:v>
                </c:pt>
                <c:pt idx="1364">
                  <c:v>39650</c:v>
                </c:pt>
                <c:pt idx="1365">
                  <c:v>39651</c:v>
                </c:pt>
                <c:pt idx="1366">
                  <c:v>39652</c:v>
                </c:pt>
                <c:pt idx="1367">
                  <c:v>39653</c:v>
                </c:pt>
                <c:pt idx="1368">
                  <c:v>39654</c:v>
                </c:pt>
                <c:pt idx="1369">
                  <c:v>39657</c:v>
                </c:pt>
                <c:pt idx="1370">
                  <c:v>39658</c:v>
                </c:pt>
                <c:pt idx="1371">
                  <c:v>39659</c:v>
                </c:pt>
                <c:pt idx="1372">
                  <c:v>39660</c:v>
                </c:pt>
                <c:pt idx="1373">
                  <c:v>39661</c:v>
                </c:pt>
                <c:pt idx="1374">
                  <c:v>39664</c:v>
                </c:pt>
                <c:pt idx="1375">
                  <c:v>39665</c:v>
                </c:pt>
                <c:pt idx="1376">
                  <c:v>39666</c:v>
                </c:pt>
                <c:pt idx="1377">
                  <c:v>39667</c:v>
                </c:pt>
                <c:pt idx="1378">
                  <c:v>39668</c:v>
                </c:pt>
                <c:pt idx="1379">
                  <c:v>39671</c:v>
                </c:pt>
                <c:pt idx="1380">
                  <c:v>39672</c:v>
                </c:pt>
                <c:pt idx="1381">
                  <c:v>39673</c:v>
                </c:pt>
                <c:pt idx="1382">
                  <c:v>39674</c:v>
                </c:pt>
                <c:pt idx="1383">
                  <c:v>39675</c:v>
                </c:pt>
                <c:pt idx="1384">
                  <c:v>39678</c:v>
                </c:pt>
                <c:pt idx="1385">
                  <c:v>39679</c:v>
                </c:pt>
                <c:pt idx="1386">
                  <c:v>39680</c:v>
                </c:pt>
                <c:pt idx="1387">
                  <c:v>39681</c:v>
                </c:pt>
                <c:pt idx="1388">
                  <c:v>39682</c:v>
                </c:pt>
                <c:pt idx="1389">
                  <c:v>39685</c:v>
                </c:pt>
                <c:pt idx="1390">
                  <c:v>39686</c:v>
                </c:pt>
                <c:pt idx="1391">
                  <c:v>39687</c:v>
                </c:pt>
                <c:pt idx="1392">
                  <c:v>39688</c:v>
                </c:pt>
                <c:pt idx="1393">
                  <c:v>39689</c:v>
                </c:pt>
                <c:pt idx="1394">
                  <c:v>39693</c:v>
                </c:pt>
                <c:pt idx="1395">
                  <c:v>39694</c:v>
                </c:pt>
                <c:pt idx="1396">
                  <c:v>39695</c:v>
                </c:pt>
                <c:pt idx="1397">
                  <c:v>39696</c:v>
                </c:pt>
                <c:pt idx="1398">
                  <c:v>39699</c:v>
                </c:pt>
                <c:pt idx="1399">
                  <c:v>39700</c:v>
                </c:pt>
                <c:pt idx="1400">
                  <c:v>39701</c:v>
                </c:pt>
                <c:pt idx="1401">
                  <c:v>39702</c:v>
                </c:pt>
                <c:pt idx="1402">
                  <c:v>39703</c:v>
                </c:pt>
                <c:pt idx="1403">
                  <c:v>39706</c:v>
                </c:pt>
                <c:pt idx="1404">
                  <c:v>39707</c:v>
                </c:pt>
                <c:pt idx="1405">
                  <c:v>39708</c:v>
                </c:pt>
                <c:pt idx="1406">
                  <c:v>39709</c:v>
                </c:pt>
                <c:pt idx="1407">
                  <c:v>39710</c:v>
                </c:pt>
                <c:pt idx="1408">
                  <c:v>39713</c:v>
                </c:pt>
                <c:pt idx="1409">
                  <c:v>39714</c:v>
                </c:pt>
                <c:pt idx="1410">
                  <c:v>39715</c:v>
                </c:pt>
                <c:pt idx="1411">
                  <c:v>39716</c:v>
                </c:pt>
                <c:pt idx="1412">
                  <c:v>39717</c:v>
                </c:pt>
                <c:pt idx="1413">
                  <c:v>39720</c:v>
                </c:pt>
                <c:pt idx="1414">
                  <c:v>39721</c:v>
                </c:pt>
                <c:pt idx="1415">
                  <c:v>39722</c:v>
                </c:pt>
                <c:pt idx="1416">
                  <c:v>39723</c:v>
                </c:pt>
                <c:pt idx="1417">
                  <c:v>39724</c:v>
                </c:pt>
                <c:pt idx="1418">
                  <c:v>39727</c:v>
                </c:pt>
                <c:pt idx="1419">
                  <c:v>39728</c:v>
                </c:pt>
                <c:pt idx="1420">
                  <c:v>39729</c:v>
                </c:pt>
                <c:pt idx="1421">
                  <c:v>39730</c:v>
                </c:pt>
                <c:pt idx="1422">
                  <c:v>39731</c:v>
                </c:pt>
                <c:pt idx="1423">
                  <c:v>39734</c:v>
                </c:pt>
                <c:pt idx="1424">
                  <c:v>39735</c:v>
                </c:pt>
                <c:pt idx="1425">
                  <c:v>39736</c:v>
                </c:pt>
                <c:pt idx="1426">
                  <c:v>39737</c:v>
                </c:pt>
                <c:pt idx="1427">
                  <c:v>39738</c:v>
                </c:pt>
                <c:pt idx="1428">
                  <c:v>39741</c:v>
                </c:pt>
                <c:pt idx="1429">
                  <c:v>39742</c:v>
                </c:pt>
                <c:pt idx="1430">
                  <c:v>39743</c:v>
                </c:pt>
                <c:pt idx="1431">
                  <c:v>39744</c:v>
                </c:pt>
                <c:pt idx="1432">
                  <c:v>39745</c:v>
                </c:pt>
                <c:pt idx="1433">
                  <c:v>39748</c:v>
                </c:pt>
                <c:pt idx="1434">
                  <c:v>39749</c:v>
                </c:pt>
                <c:pt idx="1435">
                  <c:v>39750</c:v>
                </c:pt>
                <c:pt idx="1436">
                  <c:v>39751</c:v>
                </c:pt>
                <c:pt idx="1437">
                  <c:v>39752</c:v>
                </c:pt>
                <c:pt idx="1438">
                  <c:v>39755</c:v>
                </c:pt>
                <c:pt idx="1439">
                  <c:v>39756</c:v>
                </c:pt>
                <c:pt idx="1440">
                  <c:v>39757</c:v>
                </c:pt>
                <c:pt idx="1441">
                  <c:v>39758</c:v>
                </c:pt>
                <c:pt idx="1442">
                  <c:v>39759</c:v>
                </c:pt>
                <c:pt idx="1443">
                  <c:v>39762</c:v>
                </c:pt>
                <c:pt idx="1444">
                  <c:v>39763</c:v>
                </c:pt>
                <c:pt idx="1445">
                  <c:v>39764</c:v>
                </c:pt>
                <c:pt idx="1446">
                  <c:v>39765</c:v>
                </c:pt>
                <c:pt idx="1447">
                  <c:v>39766</c:v>
                </c:pt>
                <c:pt idx="1448">
                  <c:v>39769</c:v>
                </c:pt>
                <c:pt idx="1449">
                  <c:v>39770</c:v>
                </c:pt>
                <c:pt idx="1450">
                  <c:v>39771</c:v>
                </c:pt>
                <c:pt idx="1451">
                  <c:v>39772</c:v>
                </c:pt>
                <c:pt idx="1452">
                  <c:v>39773</c:v>
                </c:pt>
                <c:pt idx="1453">
                  <c:v>39776</c:v>
                </c:pt>
                <c:pt idx="1454">
                  <c:v>39777</c:v>
                </c:pt>
                <c:pt idx="1455">
                  <c:v>39778</c:v>
                </c:pt>
                <c:pt idx="1456">
                  <c:v>39780</c:v>
                </c:pt>
                <c:pt idx="1457">
                  <c:v>39783</c:v>
                </c:pt>
                <c:pt idx="1458">
                  <c:v>39784</c:v>
                </c:pt>
                <c:pt idx="1459">
                  <c:v>39785</c:v>
                </c:pt>
                <c:pt idx="1460">
                  <c:v>39786</c:v>
                </c:pt>
                <c:pt idx="1461">
                  <c:v>39787</c:v>
                </c:pt>
                <c:pt idx="1462">
                  <c:v>39790</c:v>
                </c:pt>
                <c:pt idx="1463">
                  <c:v>39791</c:v>
                </c:pt>
                <c:pt idx="1464">
                  <c:v>39792</c:v>
                </c:pt>
                <c:pt idx="1465">
                  <c:v>39793</c:v>
                </c:pt>
                <c:pt idx="1466">
                  <c:v>39794</c:v>
                </c:pt>
                <c:pt idx="1467">
                  <c:v>39797</c:v>
                </c:pt>
                <c:pt idx="1468">
                  <c:v>39798</c:v>
                </c:pt>
                <c:pt idx="1469">
                  <c:v>39799</c:v>
                </c:pt>
                <c:pt idx="1470">
                  <c:v>39800</c:v>
                </c:pt>
                <c:pt idx="1471">
                  <c:v>39801</c:v>
                </c:pt>
                <c:pt idx="1472">
                  <c:v>39804</c:v>
                </c:pt>
                <c:pt idx="1473">
                  <c:v>39805</c:v>
                </c:pt>
                <c:pt idx="1474">
                  <c:v>39806</c:v>
                </c:pt>
                <c:pt idx="1475">
                  <c:v>39808</c:v>
                </c:pt>
                <c:pt idx="1476">
                  <c:v>39811</c:v>
                </c:pt>
                <c:pt idx="1477">
                  <c:v>39812</c:v>
                </c:pt>
                <c:pt idx="1478">
                  <c:v>39813</c:v>
                </c:pt>
                <c:pt idx="1479">
                  <c:v>39815</c:v>
                </c:pt>
                <c:pt idx="1480">
                  <c:v>39818</c:v>
                </c:pt>
                <c:pt idx="1481">
                  <c:v>39819</c:v>
                </c:pt>
                <c:pt idx="1482">
                  <c:v>39820</c:v>
                </c:pt>
                <c:pt idx="1483">
                  <c:v>39821</c:v>
                </c:pt>
                <c:pt idx="1484">
                  <c:v>39822</c:v>
                </c:pt>
                <c:pt idx="1485">
                  <c:v>39825</c:v>
                </c:pt>
                <c:pt idx="1486">
                  <c:v>39826</c:v>
                </c:pt>
                <c:pt idx="1487">
                  <c:v>39827</c:v>
                </c:pt>
                <c:pt idx="1488">
                  <c:v>39828</c:v>
                </c:pt>
                <c:pt idx="1489">
                  <c:v>39829</c:v>
                </c:pt>
                <c:pt idx="1490">
                  <c:v>39833</c:v>
                </c:pt>
                <c:pt idx="1491">
                  <c:v>39834</c:v>
                </c:pt>
                <c:pt idx="1492">
                  <c:v>39835</c:v>
                </c:pt>
                <c:pt idx="1493">
                  <c:v>39836</c:v>
                </c:pt>
                <c:pt idx="1494">
                  <c:v>39839</c:v>
                </c:pt>
                <c:pt idx="1495">
                  <c:v>39840</c:v>
                </c:pt>
                <c:pt idx="1496">
                  <c:v>39841</c:v>
                </c:pt>
                <c:pt idx="1497">
                  <c:v>39842</c:v>
                </c:pt>
                <c:pt idx="1498">
                  <c:v>39843</c:v>
                </c:pt>
                <c:pt idx="1499">
                  <c:v>39846</c:v>
                </c:pt>
                <c:pt idx="1500">
                  <c:v>39847</c:v>
                </c:pt>
                <c:pt idx="1501">
                  <c:v>39848</c:v>
                </c:pt>
                <c:pt idx="1502">
                  <c:v>39849</c:v>
                </c:pt>
                <c:pt idx="1503">
                  <c:v>39850</c:v>
                </c:pt>
                <c:pt idx="1504">
                  <c:v>39853</c:v>
                </c:pt>
                <c:pt idx="1505">
                  <c:v>39854</c:v>
                </c:pt>
                <c:pt idx="1506">
                  <c:v>39855</c:v>
                </c:pt>
                <c:pt idx="1507">
                  <c:v>39856</c:v>
                </c:pt>
                <c:pt idx="1508">
                  <c:v>39857</c:v>
                </c:pt>
                <c:pt idx="1509">
                  <c:v>39861</c:v>
                </c:pt>
                <c:pt idx="1510">
                  <c:v>39862</c:v>
                </c:pt>
                <c:pt idx="1511">
                  <c:v>39863</c:v>
                </c:pt>
                <c:pt idx="1512">
                  <c:v>39864</c:v>
                </c:pt>
                <c:pt idx="1513">
                  <c:v>39867</c:v>
                </c:pt>
                <c:pt idx="1514">
                  <c:v>39868</c:v>
                </c:pt>
                <c:pt idx="1515">
                  <c:v>39869</c:v>
                </c:pt>
                <c:pt idx="1516">
                  <c:v>39870</c:v>
                </c:pt>
                <c:pt idx="1517">
                  <c:v>39871</c:v>
                </c:pt>
                <c:pt idx="1518">
                  <c:v>39874</c:v>
                </c:pt>
                <c:pt idx="1519">
                  <c:v>39875</c:v>
                </c:pt>
                <c:pt idx="1520">
                  <c:v>39876</c:v>
                </c:pt>
                <c:pt idx="1521">
                  <c:v>39877</c:v>
                </c:pt>
                <c:pt idx="1522">
                  <c:v>39878</c:v>
                </c:pt>
                <c:pt idx="1523">
                  <c:v>39881</c:v>
                </c:pt>
                <c:pt idx="1524">
                  <c:v>39882</c:v>
                </c:pt>
                <c:pt idx="1525">
                  <c:v>39883</c:v>
                </c:pt>
                <c:pt idx="1526">
                  <c:v>39884</c:v>
                </c:pt>
                <c:pt idx="1527">
                  <c:v>39885</c:v>
                </c:pt>
                <c:pt idx="1528">
                  <c:v>39888</c:v>
                </c:pt>
                <c:pt idx="1529">
                  <c:v>39889</c:v>
                </c:pt>
                <c:pt idx="1530">
                  <c:v>39890</c:v>
                </c:pt>
                <c:pt idx="1531">
                  <c:v>39891</c:v>
                </c:pt>
                <c:pt idx="1532">
                  <c:v>39892</c:v>
                </c:pt>
                <c:pt idx="1533">
                  <c:v>39895</c:v>
                </c:pt>
                <c:pt idx="1534">
                  <c:v>39896</c:v>
                </c:pt>
                <c:pt idx="1535">
                  <c:v>39897</c:v>
                </c:pt>
                <c:pt idx="1536">
                  <c:v>39898</c:v>
                </c:pt>
                <c:pt idx="1537">
                  <c:v>39899</c:v>
                </c:pt>
                <c:pt idx="1538">
                  <c:v>39902</c:v>
                </c:pt>
                <c:pt idx="1539">
                  <c:v>39903</c:v>
                </c:pt>
                <c:pt idx="1540">
                  <c:v>39904</c:v>
                </c:pt>
                <c:pt idx="1541">
                  <c:v>39905</c:v>
                </c:pt>
                <c:pt idx="1542">
                  <c:v>39906</c:v>
                </c:pt>
                <c:pt idx="1543">
                  <c:v>39909</c:v>
                </c:pt>
                <c:pt idx="1544">
                  <c:v>39910</c:v>
                </c:pt>
                <c:pt idx="1545">
                  <c:v>39911</c:v>
                </c:pt>
                <c:pt idx="1546">
                  <c:v>39912</c:v>
                </c:pt>
                <c:pt idx="1547">
                  <c:v>39916</c:v>
                </c:pt>
                <c:pt idx="1548">
                  <c:v>39917</c:v>
                </c:pt>
                <c:pt idx="1549">
                  <c:v>39918</c:v>
                </c:pt>
                <c:pt idx="1550">
                  <c:v>39919</c:v>
                </c:pt>
                <c:pt idx="1551">
                  <c:v>39920</c:v>
                </c:pt>
                <c:pt idx="1552">
                  <c:v>39923</c:v>
                </c:pt>
                <c:pt idx="1553">
                  <c:v>39924</c:v>
                </c:pt>
                <c:pt idx="1554">
                  <c:v>39925</c:v>
                </c:pt>
                <c:pt idx="1555">
                  <c:v>39926</c:v>
                </c:pt>
                <c:pt idx="1556">
                  <c:v>39927</c:v>
                </c:pt>
                <c:pt idx="1557">
                  <c:v>39930</c:v>
                </c:pt>
                <c:pt idx="1558">
                  <c:v>39931</c:v>
                </c:pt>
                <c:pt idx="1559">
                  <c:v>39932</c:v>
                </c:pt>
                <c:pt idx="1560">
                  <c:v>39933</c:v>
                </c:pt>
                <c:pt idx="1561">
                  <c:v>39934</c:v>
                </c:pt>
                <c:pt idx="1562">
                  <c:v>39937</c:v>
                </c:pt>
                <c:pt idx="1563">
                  <c:v>39938</c:v>
                </c:pt>
                <c:pt idx="1564">
                  <c:v>39939</c:v>
                </c:pt>
                <c:pt idx="1565">
                  <c:v>39940</c:v>
                </c:pt>
                <c:pt idx="1566">
                  <c:v>39941</c:v>
                </c:pt>
                <c:pt idx="1567">
                  <c:v>39944</c:v>
                </c:pt>
                <c:pt idx="1568">
                  <c:v>39945</c:v>
                </c:pt>
                <c:pt idx="1569">
                  <c:v>39946</c:v>
                </c:pt>
                <c:pt idx="1570">
                  <c:v>39947</c:v>
                </c:pt>
                <c:pt idx="1571">
                  <c:v>39948</c:v>
                </c:pt>
                <c:pt idx="1572">
                  <c:v>39951</c:v>
                </c:pt>
                <c:pt idx="1573">
                  <c:v>39952</c:v>
                </c:pt>
                <c:pt idx="1574">
                  <c:v>39953</c:v>
                </c:pt>
                <c:pt idx="1575">
                  <c:v>39954</c:v>
                </c:pt>
                <c:pt idx="1576">
                  <c:v>39955</c:v>
                </c:pt>
                <c:pt idx="1577">
                  <c:v>39959</c:v>
                </c:pt>
                <c:pt idx="1578">
                  <c:v>39960</c:v>
                </c:pt>
                <c:pt idx="1579">
                  <c:v>39961</c:v>
                </c:pt>
                <c:pt idx="1580">
                  <c:v>39962</c:v>
                </c:pt>
                <c:pt idx="1581">
                  <c:v>39965</c:v>
                </c:pt>
                <c:pt idx="1582">
                  <c:v>39966</c:v>
                </c:pt>
                <c:pt idx="1583">
                  <c:v>39967</c:v>
                </c:pt>
                <c:pt idx="1584">
                  <c:v>39968</c:v>
                </c:pt>
                <c:pt idx="1585">
                  <c:v>39969</c:v>
                </c:pt>
                <c:pt idx="1586">
                  <c:v>39972</c:v>
                </c:pt>
                <c:pt idx="1587">
                  <c:v>39973</c:v>
                </c:pt>
                <c:pt idx="1588">
                  <c:v>39974</c:v>
                </c:pt>
                <c:pt idx="1589">
                  <c:v>39975</c:v>
                </c:pt>
                <c:pt idx="1590">
                  <c:v>39976</c:v>
                </c:pt>
                <c:pt idx="1591">
                  <c:v>39979</c:v>
                </c:pt>
                <c:pt idx="1592">
                  <c:v>39980</c:v>
                </c:pt>
                <c:pt idx="1593">
                  <c:v>39981</c:v>
                </c:pt>
                <c:pt idx="1594">
                  <c:v>39982</c:v>
                </c:pt>
                <c:pt idx="1595">
                  <c:v>39983</c:v>
                </c:pt>
                <c:pt idx="1596">
                  <c:v>39986</c:v>
                </c:pt>
                <c:pt idx="1597">
                  <c:v>39987</c:v>
                </c:pt>
                <c:pt idx="1598">
                  <c:v>39988</c:v>
                </c:pt>
                <c:pt idx="1599">
                  <c:v>39989</c:v>
                </c:pt>
                <c:pt idx="1600">
                  <c:v>39990</c:v>
                </c:pt>
                <c:pt idx="1601">
                  <c:v>39993</c:v>
                </c:pt>
                <c:pt idx="1602">
                  <c:v>39994</c:v>
                </c:pt>
                <c:pt idx="1603">
                  <c:v>39995</c:v>
                </c:pt>
                <c:pt idx="1604">
                  <c:v>39996</c:v>
                </c:pt>
                <c:pt idx="1605">
                  <c:v>40000</c:v>
                </c:pt>
                <c:pt idx="1606">
                  <c:v>40001</c:v>
                </c:pt>
                <c:pt idx="1607">
                  <c:v>40002</c:v>
                </c:pt>
                <c:pt idx="1608">
                  <c:v>40003</c:v>
                </c:pt>
                <c:pt idx="1609">
                  <c:v>40004</c:v>
                </c:pt>
                <c:pt idx="1610">
                  <c:v>40007</c:v>
                </c:pt>
                <c:pt idx="1611">
                  <c:v>40008</c:v>
                </c:pt>
                <c:pt idx="1612">
                  <c:v>40009</c:v>
                </c:pt>
                <c:pt idx="1613">
                  <c:v>40010</c:v>
                </c:pt>
                <c:pt idx="1614">
                  <c:v>40011</c:v>
                </c:pt>
                <c:pt idx="1615">
                  <c:v>40014</c:v>
                </c:pt>
                <c:pt idx="1616">
                  <c:v>40015</c:v>
                </c:pt>
                <c:pt idx="1617">
                  <c:v>40016</c:v>
                </c:pt>
                <c:pt idx="1618">
                  <c:v>40017</c:v>
                </c:pt>
                <c:pt idx="1619">
                  <c:v>40018</c:v>
                </c:pt>
                <c:pt idx="1620">
                  <c:v>40021</c:v>
                </c:pt>
                <c:pt idx="1621">
                  <c:v>40022</c:v>
                </c:pt>
                <c:pt idx="1622">
                  <c:v>40023</c:v>
                </c:pt>
                <c:pt idx="1623">
                  <c:v>40024</c:v>
                </c:pt>
                <c:pt idx="1624">
                  <c:v>40025</c:v>
                </c:pt>
                <c:pt idx="1625">
                  <c:v>40028</c:v>
                </c:pt>
                <c:pt idx="1626">
                  <c:v>40029</c:v>
                </c:pt>
                <c:pt idx="1627">
                  <c:v>40030</c:v>
                </c:pt>
                <c:pt idx="1628">
                  <c:v>40031</c:v>
                </c:pt>
                <c:pt idx="1629">
                  <c:v>40032</c:v>
                </c:pt>
                <c:pt idx="1630">
                  <c:v>40035</c:v>
                </c:pt>
                <c:pt idx="1631">
                  <c:v>40036</c:v>
                </c:pt>
                <c:pt idx="1632">
                  <c:v>40037</c:v>
                </c:pt>
                <c:pt idx="1633">
                  <c:v>40038</c:v>
                </c:pt>
                <c:pt idx="1634">
                  <c:v>40039</c:v>
                </c:pt>
                <c:pt idx="1635">
                  <c:v>40042</c:v>
                </c:pt>
                <c:pt idx="1636">
                  <c:v>40043</c:v>
                </c:pt>
                <c:pt idx="1637">
                  <c:v>40044</c:v>
                </c:pt>
                <c:pt idx="1638">
                  <c:v>40045</c:v>
                </c:pt>
                <c:pt idx="1639">
                  <c:v>40046</c:v>
                </c:pt>
                <c:pt idx="1640">
                  <c:v>40049</c:v>
                </c:pt>
                <c:pt idx="1641">
                  <c:v>40050</c:v>
                </c:pt>
                <c:pt idx="1642">
                  <c:v>40051</c:v>
                </c:pt>
                <c:pt idx="1643">
                  <c:v>40052</c:v>
                </c:pt>
                <c:pt idx="1644">
                  <c:v>40053</c:v>
                </c:pt>
                <c:pt idx="1645">
                  <c:v>40056</c:v>
                </c:pt>
                <c:pt idx="1646">
                  <c:v>40057</c:v>
                </c:pt>
                <c:pt idx="1647">
                  <c:v>40058</c:v>
                </c:pt>
                <c:pt idx="1648">
                  <c:v>40059</c:v>
                </c:pt>
                <c:pt idx="1649">
                  <c:v>40060</c:v>
                </c:pt>
                <c:pt idx="1650">
                  <c:v>40064</c:v>
                </c:pt>
                <c:pt idx="1651">
                  <c:v>40065</c:v>
                </c:pt>
                <c:pt idx="1652">
                  <c:v>40066</c:v>
                </c:pt>
                <c:pt idx="1653">
                  <c:v>40067</c:v>
                </c:pt>
                <c:pt idx="1654">
                  <c:v>40070</c:v>
                </c:pt>
                <c:pt idx="1655">
                  <c:v>40071</c:v>
                </c:pt>
                <c:pt idx="1656">
                  <c:v>40072</c:v>
                </c:pt>
                <c:pt idx="1657">
                  <c:v>40073</c:v>
                </c:pt>
                <c:pt idx="1658">
                  <c:v>40074</c:v>
                </c:pt>
                <c:pt idx="1659">
                  <c:v>40077</c:v>
                </c:pt>
                <c:pt idx="1660">
                  <c:v>40078</c:v>
                </c:pt>
                <c:pt idx="1661">
                  <c:v>40079</c:v>
                </c:pt>
                <c:pt idx="1662">
                  <c:v>40080</c:v>
                </c:pt>
                <c:pt idx="1663">
                  <c:v>40081</c:v>
                </c:pt>
                <c:pt idx="1664">
                  <c:v>40084</c:v>
                </c:pt>
                <c:pt idx="1665">
                  <c:v>40085</c:v>
                </c:pt>
                <c:pt idx="1666">
                  <c:v>40086</c:v>
                </c:pt>
                <c:pt idx="1667">
                  <c:v>40087</c:v>
                </c:pt>
                <c:pt idx="1668">
                  <c:v>40088</c:v>
                </c:pt>
                <c:pt idx="1669">
                  <c:v>40091</c:v>
                </c:pt>
                <c:pt idx="1670">
                  <c:v>40092</c:v>
                </c:pt>
                <c:pt idx="1671">
                  <c:v>40093</c:v>
                </c:pt>
                <c:pt idx="1672">
                  <c:v>40094</c:v>
                </c:pt>
                <c:pt idx="1673">
                  <c:v>40095</c:v>
                </c:pt>
                <c:pt idx="1674">
                  <c:v>40098</c:v>
                </c:pt>
                <c:pt idx="1675">
                  <c:v>40099</c:v>
                </c:pt>
                <c:pt idx="1676">
                  <c:v>40100</c:v>
                </c:pt>
                <c:pt idx="1677">
                  <c:v>40101</c:v>
                </c:pt>
                <c:pt idx="1678">
                  <c:v>40102</c:v>
                </c:pt>
                <c:pt idx="1679">
                  <c:v>40105</c:v>
                </c:pt>
                <c:pt idx="1680">
                  <c:v>40106</c:v>
                </c:pt>
                <c:pt idx="1681">
                  <c:v>40107</c:v>
                </c:pt>
                <c:pt idx="1682">
                  <c:v>40108</c:v>
                </c:pt>
                <c:pt idx="1683">
                  <c:v>40109</c:v>
                </c:pt>
                <c:pt idx="1684">
                  <c:v>40112</c:v>
                </c:pt>
                <c:pt idx="1685">
                  <c:v>40113</c:v>
                </c:pt>
                <c:pt idx="1686">
                  <c:v>40114</c:v>
                </c:pt>
                <c:pt idx="1687">
                  <c:v>40115</c:v>
                </c:pt>
                <c:pt idx="1688">
                  <c:v>40116</c:v>
                </c:pt>
                <c:pt idx="1689">
                  <c:v>40119</c:v>
                </c:pt>
                <c:pt idx="1690">
                  <c:v>40120</c:v>
                </c:pt>
                <c:pt idx="1691">
                  <c:v>40121</c:v>
                </c:pt>
                <c:pt idx="1692">
                  <c:v>40122</c:v>
                </c:pt>
                <c:pt idx="1693">
                  <c:v>40123</c:v>
                </c:pt>
                <c:pt idx="1694">
                  <c:v>40126</c:v>
                </c:pt>
                <c:pt idx="1695">
                  <c:v>40127</c:v>
                </c:pt>
                <c:pt idx="1696">
                  <c:v>40128</c:v>
                </c:pt>
                <c:pt idx="1697">
                  <c:v>40129</c:v>
                </c:pt>
                <c:pt idx="1698">
                  <c:v>40130</c:v>
                </c:pt>
                <c:pt idx="1699">
                  <c:v>40133</c:v>
                </c:pt>
                <c:pt idx="1700">
                  <c:v>40134</c:v>
                </c:pt>
                <c:pt idx="1701">
                  <c:v>40135</c:v>
                </c:pt>
                <c:pt idx="1702">
                  <c:v>40136</c:v>
                </c:pt>
                <c:pt idx="1703">
                  <c:v>40137</c:v>
                </c:pt>
                <c:pt idx="1704">
                  <c:v>40140</c:v>
                </c:pt>
                <c:pt idx="1705">
                  <c:v>40141</c:v>
                </c:pt>
                <c:pt idx="1706">
                  <c:v>40142</c:v>
                </c:pt>
                <c:pt idx="1707">
                  <c:v>40144</c:v>
                </c:pt>
                <c:pt idx="1708">
                  <c:v>40147</c:v>
                </c:pt>
                <c:pt idx="1709">
                  <c:v>40148</c:v>
                </c:pt>
                <c:pt idx="1710">
                  <c:v>40149</c:v>
                </c:pt>
                <c:pt idx="1711">
                  <c:v>40150</c:v>
                </c:pt>
                <c:pt idx="1712">
                  <c:v>40151</c:v>
                </c:pt>
                <c:pt idx="1713">
                  <c:v>40154</c:v>
                </c:pt>
                <c:pt idx="1714">
                  <c:v>40155</c:v>
                </c:pt>
                <c:pt idx="1715">
                  <c:v>40156</c:v>
                </c:pt>
                <c:pt idx="1716">
                  <c:v>40157</c:v>
                </c:pt>
                <c:pt idx="1717">
                  <c:v>40158</c:v>
                </c:pt>
                <c:pt idx="1718">
                  <c:v>40161</c:v>
                </c:pt>
                <c:pt idx="1719">
                  <c:v>40162</c:v>
                </c:pt>
                <c:pt idx="1720">
                  <c:v>40163</c:v>
                </c:pt>
                <c:pt idx="1721">
                  <c:v>40164</c:v>
                </c:pt>
                <c:pt idx="1722">
                  <c:v>40165</c:v>
                </c:pt>
                <c:pt idx="1723">
                  <c:v>40168</c:v>
                </c:pt>
                <c:pt idx="1724">
                  <c:v>40169</c:v>
                </c:pt>
                <c:pt idx="1725">
                  <c:v>40170</c:v>
                </c:pt>
                <c:pt idx="1726">
                  <c:v>40171</c:v>
                </c:pt>
                <c:pt idx="1727">
                  <c:v>40175</c:v>
                </c:pt>
                <c:pt idx="1728">
                  <c:v>40176</c:v>
                </c:pt>
                <c:pt idx="1729">
                  <c:v>40177</c:v>
                </c:pt>
                <c:pt idx="1730">
                  <c:v>40178</c:v>
                </c:pt>
                <c:pt idx="1731">
                  <c:v>40182</c:v>
                </c:pt>
                <c:pt idx="1732">
                  <c:v>40183</c:v>
                </c:pt>
                <c:pt idx="1733">
                  <c:v>40184</c:v>
                </c:pt>
                <c:pt idx="1734">
                  <c:v>40185</c:v>
                </c:pt>
                <c:pt idx="1735">
                  <c:v>40186</c:v>
                </c:pt>
                <c:pt idx="1736">
                  <c:v>40189</c:v>
                </c:pt>
                <c:pt idx="1737">
                  <c:v>40190</c:v>
                </c:pt>
                <c:pt idx="1738">
                  <c:v>40191</c:v>
                </c:pt>
                <c:pt idx="1739">
                  <c:v>40192</c:v>
                </c:pt>
                <c:pt idx="1740">
                  <c:v>40193</c:v>
                </c:pt>
                <c:pt idx="1741">
                  <c:v>40197</c:v>
                </c:pt>
                <c:pt idx="1742">
                  <c:v>40198</c:v>
                </c:pt>
                <c:pt idx="1743">
                  <c:v>40199</c:v>
                </c:pt>
                <c:pt idx="1744">
                  <c:v>40200</c:v>
                </c:pt>
                <c:pt idx="1745">
                  <c:v>40203</c:v>
                </c:pt>
                <c:pt idx="1746">
                  <c:v>40204</c:v>
                </c:pt>
                <c:pt idx="1747">
                  <c:v>40205</c:v>
                </c:pt>
                <c:pt idx="1748">
                  <c:v>40206</c:v>
                </c:pt>
                <c:pt idx="1749">
                  <c:v>40207</c:v>
                </c:pt>
                <c:pt idx="1750">
                  <c:v>40210</c:v>
                </c:pt>
                <c:pt idx="1751">
                  <c:v>40211</c:v>
                </c:pt>
                <c:pt idx="1752">
                  <c:v>40212</c:v>
                </c:pt>
                <c:pt idx="1753">
                  <c:v>40213</c:v>
                </c:pt>
                <c:pt idx="1754">
                  <c:v>40214</c:v>
                </c:pt>
                <c:pt idx="1755">
                  <c:v>40217</c:v>
                </c:pt>
                <c:pt idx="1756">
                  <c:v>40218</c:v>
                </c:pt>
                <c:pt idx="1757">
                  <c:v>40219</c:v>
                </c:pt>
                <c:pt idx="1758">
                  <c:v>40220</c:v>
                </c:pt>
                <c:pt idx="1759">
                  <c:v>40221</c:v>
                </c:pt>
                <c:pt idx="1760">
                  <c:v>40225</c:v>
                </c:pt>
                <c:pt idx="1761">
                  <c:v>40226</c:v>
                </c:pt>
                <c:pt idx="1762">
                  <c:v>40227</c:v>
                </c:pt>
                <c:pt idx="1763">
                  <c:v>40228</c:v>
                </c:pt>
                <c:pt idx="1764">
                  <c:v>40231</c:v>
                </c:pt>
                <c:pt idx="1765">
                  <c:v>40232</c:v>
                </c:pt>
                <c:pt idx="1766">
                  <c:v>40233</c:v>
                </c:pt>
                <c:pt idx="1767">
                  <c:v>40234</c:v>
                </c:pt>
                <c:pt idx="1768">
                  <c:v>40235</c:v>
                </c:pt>
                <c:pt idx="1769">
                  <c:v>40238</c:v>
                </c:pt>
                <c:pt idx="1770">
                  <c:v>40239</c:v>
                </c:pt>
                <c:pt idx="1771">
                  <c:v>40240</c:v>
                </c:pt>
                <c:pt idx="1772">
                  <c:v>40241</c:v>
                </c:pt>
                <c:pt idx="1773">
                  <c:v>40242</c:v>
                </c:pt>
                <c:pt idx="1774">
                  <c:v>40245</c:v>
                </c:pt>
                <c:pt idx="1775">
                  <c:v>40246</c:v>
                </c:pt>
                <c:pt idx="1776">
                  <c:v>40247</c:v>
                </c:pt>
                <c:pt idx="1777">
                  <c:v>40248</c:v>
                </c:pt>
                <c:pt idx="1778">
                  <c:v>40249</c:v>
                </c:pt>
                <c:pt idx="1779">
                  <c:v>40252</c:v>
                </c:pt>
                <c:pt idx="1780">
                  <c:v>40253</c:v>
                </c:pt>
                <c:pt idx="1781">
                  <c:v>40254</c:v>
                </c:pt>
                <c:pt idx="1782">
                  <c:v>40255</c:v>
                </c:pt>
                <c:pt idx="1783">
                  <c:v>40256</c:v>
                </c:pt>
                <c:pt idx="1784">
                  <c:v>40259</c:v>
                </c:pt>
                <c:pt idx="1785">
                  <c:v>40260</c:v>
                </c:pt>
                <c:pt idx="1786">
                  <c:v>40261</c:v>
                </c:pt>
                <c:pt idx="1787">
                  <c:v>40262</c:v>
                </c:pt>
                <c:pt idx="1788">
                  <c:v>40263</c:v>
                </c:pt>
                <c:pt idx="1789">
                  <c:v>40266</c:v>
                </c:pt>
                <c:pt idx="1790">
                  <c:v>40267</c:v>
                </c:pt>
                <c:pt idx="1791">
                  <c:v>40268</c:v>
                </c:pt>
                <c:pt idx="1792">
                  <c:v>40269</c:v>
                </c:pt>
                <c:pt idx="1793">
                  <c:v>40273</c:v>
                </c:pt>
                <c:pt idx="1794">
                  <c:v>40274</c:v>
                </c:pt>
                <c:pt idx="1795">
                  <c:v>40275</c:v>
                </c:pt>
                <c:pt idx="1796">
                  <c:v>40276</c:v>
                </c:pt>
                <c:pt idx="1797">
                  <c:v>40277</c:v>
                </c:pt>
                <c:pt idx="1798">
                  <c:v>40280</c:v>
                </c:pt>
                <c:pt idx="1799">
                  <c:v>40281</c:v>
                </c:pt>
                <c:pt idx="1800">
                  <c:v>40282</c:v>
                </c:pt>
                <c:pt idx="1801">
                  <c:v>40283</c:v>
                </c:pt>
                <c:pt idx="1802">
                  <c:v>40284</c:v>
                </c:pt>
                <c:pt idx="1803">
                  <c:v>40287</c:v>
                </c:pt>
                <c:pt idx="1804">
                  <c:v>40288</c:v>
                </c:pt>
                <c:pt idx="1805">
                  <c:v>40289</c:v>
                </c:pt>
                <c:pt idx="1806">
                  <c:v>40290</c:v>
                </c:pt>
                <c:pt idx="1807">
                  <c:v>40291</c:v>
                </c:pt>
                <c:pt idx="1808">
                  <c:v>40294</c:v>
                </c:pt>
                <c:pt idx="1809">
                  <c:v>40295</c:v>
                </c:pt>
                <c:pt idx="1810">
                  <c:v>40296</c:v>
                </c:pt>
                <c:pt idx="1811">
                  <c:v>40297</c:v>
                </c:pt>
                <c:pt idx="1812">
                  <c:v>40298</c:v>
                </c:pt>
                <c:pt idx="1813">
                  <c:v>40301</c:v>
                </c:pt>
                <c:pt idx="1814">
                  <c:v>40302</c:v>
                </c:pt>
                <c:pt idx="1815">
                  <c:v>40303</c:v>
                </c:pt>
                <c:pt idx="1816">
                  <c:v>40304</c:v>
                </c:pt>
                <c:pt idx="1817">
                  <c:v>40305</c:v>
                </c:pt>
                <c:pt idx="1818">
                  <c:v>40308</c:v>
                </c:pt>
                <c:pt idx="1819">
                  <c:v>40309</c:v>
                </c:pt>
                <c:pt idx="1820">
                  <c:v>40310</c:v>
                </c:pt>
                <c:pt idx="1821">
                  <c:v>40311</c:v>
                </c:pt>
                <c:pt idx="1822">
                  <c:v>40312</c:v>
                </c:pt>
                <c:pt idx="1823">
                  <c:v>40315</c:v>
                </c:pt>
                <c:pt idx="1824">
                  <c:v>40316</c:v>
                </c:pt>
                <c:pt idx="1825">
                  <c:v>40317</c:v>
                </c:pt>
                <c:pt idx="1826">
                  <c:v>40318</c:v>
                </c:pt>
                <c:pt idx="1827">
                  <c:v>40319</c:v>
                </c:pt>
                <c:pt idx="1828">
                  <c:v>40322</c:v>
                </c:pt>
                <c:pt idx="1829">
                  <c:v>40323</c:v>
                </c:pt>
                <c:pt idx="1830">
                  <c:v>40324</c:v>
                </c:pt>
                <c:pt idx="1831">
                  <c:v>40325</c:v>
                </c:pt>
                <c:pt idx="1832">
                  <c:v>40326</c:v>
                </c:pt>
                <c:pt idx="1833">
                  <c:v>40330</c:v>
                </c:pt>
                <c:pt idx="1834">
                  <c:v>40331</c:v>
                </c:pt>
                <c:pt idx="1835">
                  <c:v>40332</c:v>
                </c:pt>
                <c:pt idx="1836">
                  <c:v>40333</c:v>
                </c:pt>
                <c:pt idx="1837">
                  <c:v>40336</c:v>
                </c:pt>
                <c:pt idx="1838">
                  <c:v>40337</c:v>
                </c:pt>
                <c:pt idx="1839">
                  <c:v>40338</c:v>
                </c:pt>
                <c:pt idx="1840">
                  <c:v>40339</c:v>
                </c:pt>
                <c:pt idx="1841">
                  <c:v>40340</c:v>
                </c:pt>
                <c:pt idx="1842">
                  <c:v>40343</c:v>
                </c:pt>
                <c:pt idx="1843">
                  <c:v>40344</c:v>
                </c:pt>
                <c:pt idx="1844">
                  <c:v>40345</c:v>
                </c:pt>
                <c:pt idx="1845">
                  <c:v>40346</c:v>
                </c:pt>
                <c:pt idx="1846">
                  <c:v>40347</c:v>
                </c:pt>
                <c:pt idx="1847">
                  <c:v>40350</c:v>
                </c:pt>
                <c:pt idx="1848">
                  <c:v>40351</c:v>
                </c:pt>
                <c:pt idx="1849">
                  <c:v>40352</c:v>
                </c:pt>
                <c:pt idx="1850">
                  <c:v>40353</c:v>
                </c:pt>
                <c:pt idx="1851">
                  <c:v>40354</c:v>
                </c:pt>
                <c:pt idx="1852">
                  <c:v>40357</c:v>
                </c:pt>
                <c:pt idx="1853">
                  <c:v>40358</c:v>
                </c:pt>
                <c:pt idx="1854">
                  <c:v>40359</c:v>
                </c:pt>
                <c:pt idx="1855">
                  <c:v>40360</c:v>
                </c:pt>
                <c:pt idx="1856">
                  <c:v>40361</c:v>
                </c:pt>
                <c:pt idx="1857">
                  <c:v>40365</c:v>
                </c:pt>
                <c:pt idx="1858">
                  <c:v>40366</c:v>
                </c:pt>
                <c:pt idx="1859">
                  <c:v>40367</c:v>
                </c:pt>
                <c:pt idx="1860">
                  <c:v>40368</c:v>
                </c:pt>
                <c:pt idx="1861">
                  <c:v>40371</c:v>
                </c:pt>
                <c:pt idx="1862">
                  <c:v>40372</c:v>
                </c:pt>
                <c:pt idx="1863">
                  <c:v>40373</c:v>
                </c:pt>
                <c:pt idx="1864">
                  <c:v>40374</c:v>
                </c:pt>
                <c:pt idx="1865">
                  <c:v>40375</c:v>
                </c:pt>
                <c:pt idx="1866">
                  <c:v>40378</c:v>
                </c:pt>
                <c:pt idx="1867">
                  <c:v>40379</c:v>
                </c:pt>
                <c:pt idx="1868">
                  <c:v>40380</c:v>
                </c:pt>
                <c:pt idx="1869">
                  <c:v>40381</c:v>
                </c:pt>
                <c:pt idx="1870">
                  <c:v>40382</c:v>
                </c:pt>
                <c:pt idx="1871">
                  <c:v>40385</c:v>
                </c:pt>
                <c:pt idx="1872">
                  <c:v>40386</c:v>
                </c:pt>
                <c:pt idx="1873">
                  <c:v>40387</c:v>
                </c:pt>
                <c:pt idx="1874">
                  <c:v>40388</c:v>
                </c:pt>
                <c:pt idx="1875">
                  <c:v>40389</c:v>
                </c:pt>
                <c:pt idx="1876">
                  <c:v>40392</c:v>
                </c:pt>
                <c:pt idx="1877">
                  <c:v>40393</c:v>
                </c:pt>
                <c:pt idx="1878">
                  <c:v>40394</c:v>
                </c:pt>
                <c:pt idx="1879">
                  <c:v>40395</c:v>
                </c:pt>
                <c:pt idx="1880">
                  <c:v>40396</c:v>
                </c:pt>
                <c:pt idx="1881">
                  <c:v>40399</c:v>
                </c:pt>
                <c:pt idx="1882">
                  <c:v>40400</c:v>
                </c:pt>
                <c:pt idx="1883">
                  <c:v>40401</c:v>
                </c:pt>
                <c:pt idx="1884">
                  <c:v>40402</c:v>
                </c:pt>
                <c:pt idx="1885">
                  <c:v>40403</c:v>
                </c:pt>
                <c:pt idx="1886">
                  <c:v>40406</c:v>
                </c:pt>
                <c:pt idx="1887">
                  <c:v>40407</c:v>
                </c:pt>
                <c:pt idx="1888">
                  <c:v>40408</c:v>
                </c:pt>
                <c:pt idx="1889">
                  <c:v>40409</c:v>
                </c:pt>
                <c:pt idx="1890">
                  <c:v>40410</c:v>
                </c:pt>
                <c:pt idx="1891">
                  <c:v>40413</c:v>
                </c:pt>
                <c:pt idx="1892">
                  <c:v>40414</c:v>
                </c:pt>
                <c:pt idx="1893">
                  <c:v>40415</c:v>
                </c:pt>
                <c:pt idx="1894">
                  <c:v>40416</c:v>
                </c:pt>
                <c:pt idx="1895">
                  <c:v>40417</c:v>
                </c:pt>
                <c:pt idx="1896">
                  <c:v>40420</c:v>
                </c:pt>
                <c:pt idx="1897">
                  <c:v>40421</c:v>
                </c:pt>
                <c:pt idx="1898">
                  <c:v>40422</c:v>
                </c:pt>
                <c:pt idx="1899">
                  <c:v>40423</c:v>
                </c:pt>
                <c:pt idx="1900">
                  <c:v>40424</c:v>
                </c:pt>
                <c:pt idx="1901">
                  <c:v>40428</c:v>
                </c:pt>
                <c:pt idx="1902">
                  <c:v>40429</c:v>
                </c:pt>
                <c:pt idx="1903">
                  <c:v>40430</c:v>
                </c:pt>
                <c:pt idx="1904">
                  <c:v>40431</c:v>
                </c:pt>
                <c:pt idx="1905">
                  <c:v>40434</c:v>
                </c:pt>
                <c:pt idx="1906">
                  <c:v>40435</c:v>
                </c:pt>
                <c:pt idx="1907">
                  <c:v>40436</c:v>
                </c:pt>
                <c:pt idx="1908">
                  <c:v>40437</c:v>
                </c:pt>
                <c:pt idx="1909">
                  <c:v>40438</c:v>
                </c:pt>
                <c:pt idx="1910">
                  <c:v>40441</c:v>
                </c:pt>
                <c:pt idx="1911">
                  <c:v>40442</c:v>
                </c:pt>
                <c:pt idx="1912">
                  <c:v>40443</c:v>
                </c:pt>
                <c:pt idx="1913">
                  <c:v>40444</c:v>
                </c:pt>
                <c:pt idx="1914">
                  <c:v>40445</c:v>
                </c:pt>
                <c:pt idx="1915">
                  <c:v>40448</c:v>
                </c:pt>
                <c:pt idx="1916">
                  <c:v>40449</c:v>
                </c:pt>
                <c:pt idx="1917">
                  <c:v>40450</c:v>
                </c:pt>
                <c:pt idx="1918">
                  <c:v>40451</c:v>
                </c:pt>
                <c:pt idx="1919">
                  <c:v>40452</c:v>
                </c:pt>
                <c:pt idx="1920">
                  <c:v>40455</c:v>
                </c:pt>
                <c:pt idx="1921">
                  <c:v>40456</c:v>
                </c:pt>
                <c:pt idx="1922">
                  <c:v>40457</c:v>
                </c:pt>
                <c:pt idx="1923">
                  <c:v>40458</c:v>
                </c:pt>
                <c:pt idx="1924">
                  <c:v>40459</c:v>
                </c:pt>
                <c:pt idx="1925">
                  <c:v>40462</c:v>
                </c:pt>
                <c:pt idx="1926">
                  <c:v>40463</c:v>
                </c:pt>
                <c:pt idx="1927">
                  <c:v>40464</c:v>
                </c:pt>
                <c:pt idx="1928">
                  <c:v>40465</c:v>
                </c:pt>
                <c:pt idx="1929">
                  <c:v>40466</c:v>
                </c:pt>
                <c:pt idx="1930">
                  <c:v>40469</c:v>
                </c:pt>
                <c:pt idx="1931">
                  <c:v>40470</c:v>
                </c:pt>
                <c:pt idx="1932">
                  <c:v>40471</c:v>
                </c:pt>
                <c:pt idx="1933">
                  <c:v>40472</c:v>
                </c:pt>
                <c:pt idx="1934">
                  <c:v>40473</c:v>
                </c:pt>
                <c:pt idx="1935">
                  <c:v>40476</c:v>
                </c:pt>
                <c:pt idx="1936">
                  <c:v>40477</c:v>
                </c:pt>
                <c:pt idx="1937">
                  <c:v>40478</c:v>
                </c:pt>
                <c:pt idx="1938">
                  <c:v>40479</c:v>
                </c:pt>
                <c:pt idx="1939">
                  <c:v>40480</c:v>
                </c:pt>
                <c:pt idx="1940">
                  <c:v>40483</c:v>
                </c:pt>
                <c:pt idx="1941">
                  <c:v>40484</c:v>
                </c:pt>
                <c:pt idx="1942">
                  <c:v>40485</c:v>
                </c:pt>
                <c:pt idx="1943">
                  <c:v>40486</c:v>
                </c:pt>
                <c:pt idx="1944">
                  <c:v>40487</c:v>
                </c:pt>
                <c:pt idx="1945">
                  <c:v>40490</c:v>
                </c:pt>
                <c:pt idx="1946">
                  <c:v>40491</c:v>
                </c:pt>
                <c:pt idx="1947">
                  <c:v>40492</c:v>
                </c:pt>
                <c:pt idx="1948">
                  <c:v>40493</c:v>
                </c:pt>
                <c:pt idx="1949">
                  <c:v>40494</c:v>
                </c:pt>
                <c:pt idx="1950">
                  <c:v>40497</c:v>
                </c:pt>
                <c:pt idx="1951">
                  <c:v>40498</c:v>
                </c:pt>
                <c:pt idx="1952">
                  <c:v>40499</c:v>
                </c:pt>
                <c:pt idx="1953">
                  <c:v>40500</c:v>
                </c:pt>
                <c:pt idx="1954">
                  <c:v>40501</c:v>
                </c:pt>
                <c:pt idx="1955">
                  <c:v>40504</c:v>
                </c:pt>
                <c:pt idx="1956">
                  <c:v>40505</c:v>
                </c:pt>
                <c:pt idx="1957">
                  <c:v>40506</c:v>
                </c:pt>
                <c:pt idx="1958">
                  <c:v>40508</c:v>
                </c:pt>
                <c:pt idx="1959">
                  <c:v>40511</c:v>
                </c:pt>
                <c:pt idx="1960">
                  <c:v>40512</c:v>
                </c:pt>
                <c:pt idx="1961">
                  <c:v>40513</c:v>
                </c:pt>
                <c:pt idx="1962">
                  <c:v>40514</c:v>
                </c:pt>
                <c:pt idx="1963">
                  <c:v>40515</c:v>
                </c:pt>
                <c:pt idx="1964">
                  <c:v>40518</c:v>
                </c:pt>
                <c:pt idx="1965">
                  <c:v>40519</c:v>
                </c:pt>
                <c:pt idx="1966">
                  <c:v>40520</c:v>
                </c:pt>
                <c:pt idx="1967">
                  <c:v>40521</c:v>
                </c:pt>
                <c:pt idx="1968">
                  <c:v>40522</c:v>
                </c:pt>
                <c:pt idx="1969">
                  <c:v>40525</c:v>
                </c:pt>
                <c:pt idx="1970">
                  <c:v>40526</c:v>
                </c:pt>
                <c:pt idx="1971">
                  <c:v>40527</c:v>
                </c:pt>
                <c:pt idx="1972">
                  <c:v>40528</c:v>
                </c:pt>
                <c:pt idx="1973">
                  <c:v>40529</c:v>
                </c:pt>
                <c:pt idx="1974">
                  <c:v>40532</c:v>
                </c:pt>
                <c:pt idx="1975">
                  <c:v>40533</c:v>
                </c:pt>
                <c:pt idx="1976">
                  <c:v>40534</c:v>
                </c:pt>
                <c:pt idx="1977">
                  <c:v>40535</c:v>
                </c:pt>
                <c:pt idx="1978">
                  <c:v>40539</c:v>
                </c:pt>
                <c:pt idx="1979">
                  <c:v>40540</c:v>
                </c:pt>
                <c:pt idx="1980">
                  <c:v>40541</c:v>
                </c:pt>
                <c:pt idx="1981">
                  <c:v>40542</c:v>
                </c:pt>
                <c:pt idx="1982">
                  <c:v>40543</c:v>
                </c:pt>
                <c:pt idx="1983">
                  <c:v>40546</c:v>
                </c:pt>
                <c:pt idx="1984">
                  <c:v>40547</c:v>
                </c:pt>
                <c:pt idx="1985">
                  <c:v>40548</c:v>
                </c:pt>
                <c:pt idx="1986">
                  <c:v>40549</c:v>
                </c:pt>
                <c:pt idx="1987">
                  <c:v>40550</c:v>
                </c:pt>
                <c:pt idx="1988">
                  <c:v>40553</c:v>
                </c:pt>
                <c:pt idx="1989">
                  <c:v>40554</c:v>
                </c:pt>
                <c:pt idx="1990">
                  <c:v>40555</c:v>
                </c:pt>
                <c:pt idx="1991">
                  <c:v>40556</c:v>
                </c:pt>
                <c:pt idx="1992">
                  <c:v>40557</c:v>
                </c:pt>
                <c:pt idx="1993">
                  <c:v>40561</c:v>
                </c:pt>
                <c:pt idx="1994">
                  <c:v>40562</c:v>
                </c:pt>
                <c:pt idx="1995">
                  <c:v>40563</c:v>
                </c:pt>
                <c:pt idx="1996">
                  <c:v>40564</c:v>
                </c:pt>
                <c:pt idx="1997">
                  <c:v>40567</c:v>
                </c:pt>
                <c:pt idx="1998">
                  <c:v>40568</c:v>
                </c:pt>
                <c:pt idx="1999">
                  <c:v>40569</c:v>
                </c:pt>
                <c:pt idx="2000">
                  <c:v>40570</c:v>
                </c:pt>
                <c:pt idx="2001">
                  <c:v>40571</c:v>
                </c:pt>
                <c:pt idx="2002">
                  <c:v>40574</c:v>
                </c:pt>
                <c:pt idx="2003">
                  <c:v>40575</c:v>
                </c:pt>
                <c:pt idx="2004">
                  <c:v>40576</c:v>
                </c:pt>
                <c:pt idx="2005">
                  <c:v>40577</c:v>
                </c:pt>
                <c:pt idx="2006">
                  <c:v>40578</c:v>
                </c:pt>
                <c:pt idx="2007">
                  <c:v>40581</c:v>
                </c:pt>
                <c:pt idx="2008">
                  <c:v>40582</c:v>
                </c:pt>
                <c:pt idx="2009">
                  <c:v>40583</c:v>
                </c:pt>
                <c:pt idx="2010">
                  <c:v>40584</c:v>
                </c:pt>
                <c:pt idx="2011">
                  <c:v>40585</c:v>
                </c:pt>
                <c:pt idx="2012">
                  <c:v>40588</c:v>
                </c:pt>
                <c:pt idx="2013">
                  <c:v>40589</c:v>
                </c:pt>
                <c:pt idx="2014">
                  <c:v>40590</c:v>
                </c:pt>
                <c:pt idx="2015">
                  <c:v>40591</c:v>
                </c:pt>
                <c:pt idx="2016">
                  <c:v>40592</c:v>
                </c:pt>
                <c:pt idx="2017">
                  <c:v>40596</c:v>
                </c:pt>
                <c:pt idx="2018">
                  <c:v>40597</c:v>
                </c:pt>
                <c:pt idx="2019">
                  <c:v>40598</c:v>
                </c:pt>
                <c:pt idx="2020">
                  <c:v>40599</c:v>
                </c:pt>
                <c:pt idx="2021">
                  <c:v>40602</c:v>
                </c:pt>
                <c:pt idx="2022">
                  <c:v>40603</c:v>
                </c:pt>
                <c:pt idx="2023">
                  <c:v>40604</c:v>
                </c:pt>
                <c:pt idx="2024">
                  <c:v>40605</c:v>
                </c:pt>
                <c:pt idx="2025">
                  <c:v>40606</c:v>
                </c:pt>
                <c:pt idx="2026">
                  <c:v>40609</c:v>
                </c:pt>
                <c:pt idx="2027">
                  <c:v>40610</c:v>
                </c:pt>
                <c:pt idx="2028">
                  <c:v>40611</c:v>
                </c:pt>
                <c:pt idx="2029">
                  <c:v>40612</c:v>
                </c:pt>
                <c:pt idx="2030">
                  <c:v>40613</c:v>
                </c:pt>
                <c:pt idx="2031">
                  <c:v>40616</c:v>
                </c:pt>
                <c:pt idx="2032">
                  <c:v>40617</c:v>
                </c:pt>
                <c:pt idx="2033">
                  <c:v>40618</c:v>
                </c:pt>
                <c:pt idx="2034">
                  <c:v>40619</c:v>
                </c:pt>
                <c:pt idx="2035">
                  <c:v>40620</c:v>
                </c:pt>
                <c:pt idx="2036">
                  <c:v>40623</c:v>
                </c:pt>
                <c:pt idx="2037">
                  <c:v>40624</c:v>
                </c:pt>
                <c:pt idx="2038">
                  <c:v>40625</c:v>
                </c:pt>
                <c:pt idx="2039">
                  <c:v>40626</c:v>
                </c:pt>
                <c:pt idx="2040">
                  <c:v>40627</c:v>
                </c:pt>
                <c:pt idx="2041">
                  <c:v>40630</c:v>
                </c:pt>
                <c:pt idx="2042">
                  <c:v>40631</c:v>
                </c:pt>
                <c:pt idx="2043">
                  <c:v>40632</c:v>
                </c:pt>
                <c:pt idx="2044">
                  <c:v>40633</c:v>
                </c:pt>
                <c:pt idx="2045">
                  <c:v>40634</c:v>
                </c:pt>
                <c:pt idx="2046">
                  <c:v>40637</c:v>
                </c:pt>
                <c:pt idx="2047">
                  <c:v>40638</c:v>
                </c:pt>
                <c:pt idx="2048">
                  <c:v>40639</c:v>
                </c:pt>
                <c:pt idx="2049">
                  <c:v>40640</c:v>
                </c:pt>
                <c:pt idx="2050">
                  <c:v>40641</c:v>
                </c:pt>
                <c:pt idx="2051">
                  <c:v>40644</c:v>
                </c:pt>
                <c:pt idx="2052">
                  <c:v>40645</c:v>
                </c:pt>
                <c:pt idx="2053">
                  <c:v>40646</c:v>
                </c:pt>
                <c:pt idx="2054">
                  <c:v>40647</c:v>
                </c:pt>
                <c:pt idx="2055">
                  <c:v>40648</c:v>
                </c:pt>
                <c:pt idx="2056">
                  <c:v>40651</c:v>
                </c:pt>
                <c:pt idx="2057">
                  <c:v>40652</c:v>
                </c:pt>
                <c:pt idx="2058">
                  <c:v>40653</c:v>
                </c:pt>
                <c:pt idx="2059">
                  <c:v>40654</c:v>
                </c:pt>
                <c:pt idx="2060">
                  <c:v>40658</c:v>
                </c:pt>
                <c:pt idx="2061">
                  <c:v>40659</c:v>
                </c:pt>
                <c:pt idx="2062">
                  <c:v>40660</c:v>
                </c:pt>
                <c:pt idx="2063">
                  <c:v>40661</c:v>
                </c:pt>
                <c:pt idx="2064">
                  <c:v>40662</c:v>
                </c:pt>
                <c:pt idx="2065">
                  <c:v>40665</c:v>
                </c:pt>
                <c:pt idx="2066">
                  <c:v>40666</c:v>
                </c:pt>
                <c:pt idx="2067">
                  <c:v>40667</c:v>
                </c:pt>
                <c:pt idx="2068">
                  <c:v>40668</c:v>
                </c:pt>
                <c:pt idx="2069">
                  <c:v>40669</c:v>
                </c:pt>
                <c:pt idx="2070">
                  <c:v>40672</c:v>
                </c:pt>
                <c:pt idx="2071">
                  <c:v>40673</c:v>
                </c:pt>
                <c:pt idx="2072">
                  <c:v>40674</c:v>
                </c:pt>
                <c:pt idx="2073">
                  <c:v>40675</c:v>
                </c:pt>
                <c:pt idx="2074">
                  <c:v>40676</c:v>
                </c:pt>
                <c:pt idx="2075">
                  <c:v>40679</c:v>
                </c:pt>
                <c:pt idx="2076">
                  <c:v>40680</c:v>
                </c:pt>
                <c:pt idx="2077">
                  <c:v>40681</c:v>
                </c:pt>
                <c:pt idx="2078">
                  <c:v>40682</c:v>
                </c:pt>
                <c:pt idx="2079">
                  <c:v>40683</c:v>
                </c:pt>
                <c:pt idx="2080">
                  <c:v>40686</c:v>
                </c:pt>
                <c:pt idx="2081">
                  <c:v>40687</c:v>
                </c:pt>
                <c:pt idx="2082">
                  <c:v>40688</c:v>
                </c:pt>
                <c:pt idx="2083">
                  <c:v>40689</c:v>
                </c:pt>
                <c:pt idx="2084">
                  <c:v>40690</c:v>
                </c:pt>
                <c:pt idx="2085">
                  <c:v>40694</c:v>
                </c:pt>
                <c:pt idx="2086">
                  <c:v>40695</c:v>
                </c:pt>
                <c:pt idx="2087">
                  <c:v>40696</c:v>
                </c:pt>
                <c:pt idx="2088">
                  <c:v>40697</c:v>
                </c:pt>
                <c:pt idx="2089">
                  <c:v>40700</c:v>
                </c:pt>
                <c:pt idx="2090">
                  <c:v>40701</c:v>
                </c:pt>
                <c:pt idx="2091">
                  <c:v>40702</c:v>
                </c:pt>
                <c:pt idx="2092">
                  <c:v>40703</c:v>
                </c:pt>
                <c:pt idx="2093">
                  <c:v>40704</c:v>
                </c:pt>
                <c:pt idx="2094">
                  <c:v>40707</c:v>
                </c:pt>
                <c:pt idx="2095">
                  <c:v>40708</c:v>
                </c:pt>
                <c:pt idx="2096">
                  <c:v>40709</c:v>
                </c:pt>
                <c:pt idx="2097">
                  <c:v>40710</c:v>
                </c:pt>
                <c:pt idx="2098">
                  <c:v>40711</c:v>
                </c:pt>
                <c:pt idx="2099">
                  <c:v>40714</c:v>
                </c:pt>
                <c:pt idx="2100">
                  <c:v>40715</c:v>
                </c:pt>
                <c:pt idx="2101">
                  <c:v>40716</c:v>
                </c:pt>
                <c:pt idx="2102">
                  <c:v>40717</c:v>
                </c:pt>
                <c:pt idx="2103">
                  <c:v>40718</c:v>
                </c:pt>
                <c:pt idx="2104">
                  <c:v>40721</c:v>
                </c:pt>
                <c:pt idx="2105">
                  <c:v>40722</c:v>
                </c:pt>
                <c:pt idx="2106">
                  <c:v>40723</c:v>
                </c:pt>
                <c:pt idx="2107">
                  <c:v>40724</c:v>
                </c:pt>
                <c:pt idx="2108">
                  <c:v>40725</c:v>
                </c:pt>
                <c:pt idx="2109">
                  <c:v>40729</c:v>
                </c:pt>
                <c:pt idx="2110">
                  <c:v>40730</c:v>
                </c:pt>
                <c:pt idx="2111">
                  <c:v>40731</c:v>
                </c:pt>
                <c:pt idx="2112">
                  <c:v>40732</c:v>
                </c:pt>
                <c:pt idx="2113">
                  <c:v>40735</c:v>
                </c:pt>
                <c:pt idx="2114">
                  <c:v>40736</c:v>
                </c:pt>
                <c:pt idx="2115">
                  <c:v>40737</c:v>
                </c:pt>
                <c:pt idx="2116">
                  <c:v>40738</c:v>
                </c:pt>
                <c:pt idx="2117">
                  <c:v>40739</c:v>
                </c:pt>
                <c:pt idx="2118">
                  <c:v>40742</c:v>
                </c:pt>
                <c:pt idx="2119">
                  <c:v>40743</c:v>
                </c:pt>
                <c:pt idx="2120">
                  <c:v>40744</c:v>
                </c:pt>
                <c:pt idx="2121">
                  <c:v>40745</c:v>
                </c:pt>
                <c:pt idx="2122">
                  <c:v>40746</c:v>
                </c:pt>
                <c:pt idx="2123">
                  <c:v>40749</c:v>
                </c:pt>
                <c:pt idx="2124">
                  <c:v>40750</c:v>
                </c:pt>
                <c:pt idx="2125">
                  <c:v>40751</c:v>
                </c:pt>
                <c:pt idx="2126">
                  <c:v>40752</c:v>
                </c:pt>
                <c:pt idx="2127">
                  <c:v>40753</c:v>
                </c:pt>
                <c:pt idx="2128">
                  <c:v>40756</c:v>
                </c:pt>
                <c:pt idx="2129">
                  <c:v>40757</c:v>
                </c:pt>
                <c:pt idx="2130">
                  <c:v>40758</c:v>
                </c:pt>
                <c:pt idx="2131">
                  <c:v>40759</c:v>
                </c:pt>
                <c:pt idx="2132">
                  <c:v>40760</c:v>
                </c:pt>
                <c:pt idx="2133">
                  <c:v>40763</c:v>
                </c:pt>
                <c:pt idx="2134">
                  <c:v>40764</c:v>
                </c:pt>
                <c:pt idx="2135">
                  <c:v>40765</c:v>
                </c:pt>
                <c:pt idx="2136">
                  <c:v>40766</c:v>
                </c:pt>
                <c:pt idx="2137">
                  <c:v>40767</c:v>
                </c:pt>
                <c:pt idx="2138">
                  <c:v>40770</c:v>
                </c:pt>
                <c:pt idx="2139">
                  <c:v>40771</c:v>
                </c:pt>
                <c:pt idx="2140">
                  <c:v>40772</c:v>
                </c:pt>
                <c:pt idx="2141">
                  <c:v>40773</c:v>
                </c:pt>
                <c:pt idx="2142">
                  <c:v>40774</c:v>
                </c:pt>
                <c:pt idx="2143">
                  <c:v>40777</c:v>
                </c:pt>
                <c:pt idx="2144">
                  <c:v>40778</c:v>
                </c:pt>
                <c:pt idx="2145">
                  <c:v>40779</c:v>
                </c:pt>
                <c:pt idx="2146">
                  <c:v>40780</c:v>
                </c:pt>
                <c:pt idx="2147">
                  <c:v>40781</c:v>
                </c:pt>
                <c:pt idx="2148">
                  <c:v>40784</c:v>
                </c:pt>
                <c:pt idx="2149">
                  <c:v>40785</c:v>
                </c:pt>
                <c:pt idx="2150">
                  <c:v>40786</c:v>
                </c:pt>
                <c:pt idx="2151">
                  <c:v>40787</c:v>
                </c:pt>
                <c:pt idx="2152">
                  <c:v>40788</c:v>
                </c:pt>
                <c:pt idx="2153">
                  <c:v>40792</c:v>
                </c:pt>
                <c:pt idx="2154">
                  <c:v>40793</c:v>
                </c:pt>
                <c:pt idx="2155">
                  <c:v>40794</c:v>
                </c:pt>
                <c:pt idx="2156">
                  <c:v>40795</c:v>
                </c:pt>
                <c:pt idx="2157">
                  <c:v>40798</c:v>
                </c:pt>
                <c:pt idx="2158">
                  <c:v>40799</c:v>
                </c:pt>
                <c:pt idx="2159">
                  <c:v>40800</c:v>
                </c:pt>
                <c:pt idx="2160">
                  <c:v>40801</c:v>
                </c:pt>
                <c:pt idx="2161">
                  <c:v>40802</c:v>
                </c:pt>
                <c:pt idx="2162">
                  <c:v>40805</c:v>
                </c:pt>
                <c:pt idx="2163">
                  <c:v>40806</c:v>
                </c:pt>
                <c:pt idx="2164">
                  <c:v>40807</c:v>
                </c:pt>
                <c:pt idx="2165">
                  <c:v>40808</c:v>
                </c:pt>
                <c:pt idx="2166">
                  <c:v>40809</c:v>
                </c:pt>
                <c:pt idx="2167">
                  <c:v>40812</c:v>
                </c:pt>
                <c:pt idx="2168">
                  <c:v>40813</c:v>
                </c:pt>
                <c:pt idx="2169">
                  <c:v>40814</c:v>
                </c:pt>
                <c:pt idx="2170">
                  <c:v>40815</c:v>
                </c:pt>
                <c:pt idx="2171">
                  <c:v>40816</c:v>
                </c:pt>
                <c:pt idx="2172">
                  <c:v>40819</c:v>
                </c:pt>
                <c:pt idx="2173">
                  <c:v>40820</c:v>
                </c:pt>
                <c:pt idx="2174">
                  <c:v>40821</c:v>
                </c:pt>
                <c:pt idx="2175">
                  <c:v>40822</c:v>
                </c:pt>
                <c:pt idx="2176">
                  <c:v>40823</c:v>
                </c:pt>
                <c:pt idx="2177">
                  <c:v>40826</c:v>
                </c:pt>
                <c:pt idx="2178">
                  <c:v>40827</c:v>
                </c:pt>
                <c:pt idx="2179">
                  <c:v>40828</c:v>
                </c:pt>
                <c:pt idx="2180">
                  <c:v>40829</c:v>
                </c:pt>
                <c:pt idx="2181">
                  <c:v>40830</c:v>
                </c:pt>
                <c:pt idx="2182">
                  <c:v>40833</c:v>
                </c:pt>
                <c:pt idx="2183">
                  <c:v>40834</c:v>
                </c:pt>
                <c:pt idx="2184">
                  <c:v>40835</c:v>
                </c:pt>
                <c:pt idx="2185">
                  <c:v>40836</c:v>
                </c:pt>
                <c:pt idx="2186">
                  <c:v>40837</c:v>
                </c:pt>
                <c:pt idx="2187">
                  <c:v>40840</c:v>
                </c:pt>
                <c:pt idx="2188">
                  <c:v>40841</c:v>
                </c:pt>
                <c:pt idx="2189">
                  <c:v>40842</c:v>
                </c:pt>
                <c:pt idx="2190">
                  <c:v>40843</c:v>
                </c:pt>
                <c:pt idx="2191">
                  <c:v>40844</c:v>
                </c:pt>
                <c:pt idx="2192">
                  <c:v>40847</c:v>
                </c:pt>
                <c:pt idx="2193">
                  <c:v>40848</c:v>
                </c:pt>
                <c:pt idx="2194">
                  <c:v>40849</c:v>
                </c:pt>
                <c:pt idx="2195">
                  <c:v>40850</c:v>
                </c:pt>
                <c:pt idx="2196">
                  <c:v>40851</c:v>
                </c:pt>
                <c:pt idx="2197">
                  <c:v>40854</c:v>
                </c:pt>
                <c:pt idx="2198">
                  <c:v>40855</c:v>
                </c:pt>
                <c:pt idx="2199">
                  <c:v>40856</c:v>
                </c:pt>
                <c:pt idx="2200">
                  <c:v>40857</c:v>
                </c:pt>
                <c:pt idx="2201">
                  <c:v>40858</c:v>
                </c:pt>
                <c:pt idx="2202">
                  <c:v>40861</c:v>
                </c:pt>
                <c:pt idx="2203">
                  <c:v>40862</c:v>
                </c:pt>
                <c:pt idx="2204">
                  <c:v>40863</c:v>
                </c:pt>
                <c:pt idx="2205">
                  <c:v>40864</c:v>
                </c:pt>
                <c:pt idx="2206">
                  <c:v>40865</c:v>
                </c:pt>
                <c:pt idx="2207">
                  <c:v>40868</c:v>
                </c:pt>
                <c:pt idx="2208">
                  <c:v>40869</c:v>
                </c:pt>
                <c:pt idx="2209">
                  <c:v>40870</c:v>
                </c:pt>
                <c:pt idx="2210">
                  <c:v>40872</c:v>
                </c:pt>
                <c:pt idx="2211">
                  <c:v>40875</c:v>
                </c:pt>
                <c:pt idx="2212">
                  <c:v>40876</c:v>
                </c:pt>
                <c:pt idx="2213">
                  <c:v>40877</c:v>
                </c:pt>
                <c:pt idx="2214">
                  <c:v>40878</c:v>
                </c:pt>
                <c:pt idx="2215">
                  <c:v>40879</c:v>
                </c:pt>
                <c:pt idx="2216">
                  <c:v>40882</c:v>
                </c:pt>
                <c:pt idx="2217">
                  <c:v>40883</c:v>
                </c:pt>
                <c:pt idx="2218">
                  <c:v>40884</c:v>
                </c:pt>
                <c:pt idx="2219">
                  <c:v>40885</c:v>
                </c:pt>
                <c:pt idx="2220">
                  <c:v>40886</c:v>
                </c:pt>
                <c:pt idx="2221">
                  <c:v>40889</c:v>
                </c:pt>
                <c:pt idx="2222">
                  <c:v>40890</c:v>
                </c:pt>
                <c:pt idx="2223">
                  <c:v>40891</c:v>
                </c:pt>
                <c:pt idx="2224">
                  <c:v>40892</c:v>
                </c:pt>
                <c:pt idx="2225">
                  <c:v>40893</c:v>
                </c:pt>
                <c:pt idx="2226">
                  <c:v>40896</c:v>
                </c:pt>
                <c:pt idx="2227">
                  <c:v>40897</c:v>
                </c:pt>
                <c:pt idx="2228">
                  <c:v>40898</c:v>
                </c:pt>
                <c:pt idx="2229">
                  <c:v>40899</c:v>
                </c:pt>
                <c:pt idx="2230">
                  <c:v>40900</c:v>
                </c:pt>
                <c:pt idx="2231">
                  <c:v>40904</c:v>
                </c:pt>
                <c:pt idx="2232">
                  <c:v>40905</c:v>
                </c:pt>
                <c:pt idx="2233">
                  <c:v>40906</c:v>
                </c:pt>
                <c:pt idx="2234">
                  <c:v>40907</c:v>
                </c:pt>
                <c:pt idx="2235">
                  <c:v>40911</c:v>
                </c:pt>
                <c:pt idx="2236">
                  <c:v>40912</c:v>
                </c:pt>
                <c:pt idx="2237">
                  <c:v>40913</c:v>
                </c:pt>
                <c:pt idx="2238">
                  <c:v>40914</c:v>
                </c:pt>
                <c:pt idx="2239">
                  <c:v>40917</c:v>
                </c:pt>
                <c:pt idx="2240">
                  <c:v>40918</c:v>
                </c:pt>
                <c:pt idx="2241">
                  <c:v>40919</c:v>
                </c:pt>
                <c:pt idx="2242">
                  <c:v>40920</c:v>
                </c:pt>
                <c:pt idx="2243">
                  <c:v>40921</c:v>
                </c:pt>
                <c:pt idx="2244">
                  <c:v>40925</c:v>
                </c:pt>
                <c:pt idx="2245">
                  <c:v>40926</c:v>
                </c:pt>
                <c:pt idx="2246">
                  <c:v>40927</c:v>
                </c:pt>
                <c:pt idx="2247">
                  <c:v>40928</c:v>
                </c:pt>
                <c:pt idx="2248">
                  <c:v>40931</c:v>
                </c:pt>
                <c:pt idx="2249">
                  <c:v>40932</c:v>
                </c:pt>
                <c:pt idx="2250">
                  <c:v>40933</c:v>
                </c:pt>
                <c:pt idx="2251">
                  <c:v>40934</c:v>
                </c:pt>
                <c:pt idx="2252">
                  <c:v>40935</c:v>
                </c:pt>
                <c:pt idx="2253">
                  <c:v>40938</c:v>
                </c:pt>
                <c:pt idx="2254">
                  <c:v>40939</c:v>
                </c:pt>
                <c:pt idx="2255">
                  <c:v>40940</c:v>
                </c:pt>
                <c:pt idx="2256">
                  <c:v>40941</c:v>
                </c:pt>
                <c:pt idx="2257">
                  <c:v>40942</c:v>
                </c:pt>
                <c:pt idx="2258">
                  <c:v>40945</c:v>
                </c:pt>
                <c:pt idx="2259">
                  <c:v>40946</c:v>
                </c:pt>
                <c:pt idx="2260">
                  <c:v>40947</c:v>
                </c:pt>
                <c:pt idx="2261">
                  <c:v>40948</c:v>
                </c:pt>
                <c:pt idx="2262">
                  <c:v>40949</c:v>
                </c:pt>
                <c:pt idx="2263">
                  <c:v>40952</c:v>
                </c:pt>
                <c:pt idx="2264">
                  <c:v>40953</c:v>
                </c:pt>
                <c:pt idx="2265">
                  <c:v>40954</c:v>
                </c:pt>
                <c:pt idx="2266">
                  <c:v>40955</c:v>
                </c:pt>
                <c:pt idx="2267">
                  <c:v>40956</c:v>
                </c:pt>
                <c:pt idx="2268">
                  <c:v>40960</c:v>
                </c:pt>
                <c:pt idx="2269">
                  <c:v>40961</c:v>
                </c:pt>
                <c:pt idx="2270">
                  <c:v>40962</c:v>
                </c:pt>
                <c:pt idx="2271">
                  <c:v>40963</c:v>
                </c:pt>
                <c:pt idx="2272">
                  <c:v>40966</c:v>
                </c:pt>
                <c:pt idx="2273">
                  <c:v>40967</c:v>
                </c:pt>
                <c:pt idx="2274">
                  <c:v>40968</c:v>
                </c:pt>
                <c:pt idx="2275">
                  <c:v>40969</c:v>
                </c:pt>
                <c:pt idx="2276">
                  <c:v>40970</c:v>
                </c:pt>
                <c:pt idx="2277">
                  <c:v>40973</c:v>
                </c:pt>
                <c:pt idx="2278">
                  <c:v>40974</c:v>
                </c:pt>
                <c:pt idx="2279">
                  <c:v>40975</c:v>
                </c:pt>
                <c:pt idx="2280">
                  <c:v>40976</c:v>
                </c:pt>
                <c:pt idx="2281">
                  <c:v>40977</c:v>
                </c:pt>
                <c:pt idx="2282">
                  <c:v>40980</c:v>
                </c:pt>
                <c:pt idx="2283">
                  <c:v>40981</c:v>
                </c:pt>
                <c:pt idx="2284">
                  <c:v>40982</c:v>
                </c:pt>
                <c:pt idx="2285">
                  <c:v>40983</c:v>
                </c:pt>
                <c:pt idx="2286">
                  <c:v>40984</c:v>
                </c:pt>
                <c:pt idx="2287">
                  <c:v>40987</c:v>
                </c:pt>
                <c:pt idx="2288">
                  <c:v>40988</c:v>
                </c:pt>
                <c:pt idx="2289">
                  <c:v>40989</c:v>
                </c:pt>
                <c:pt idx="2290">
                  <c:v>40990</c:v>
                </c:pt>
                <c:pt idx="2291">
                  <c:v>40991</c:v>
                </c:pt>
                <c:pt idx="2292">
                  <c:v>40994</c:v>
                </c:pt>
                <c:pt idx="2293">
                  <c:v>40995</c:v>
                </c:pt>
                <c:pt idx="2294">
                  <c:v>40996</c:v>
                </c:pt>
                <c:pt idx="2295">
                  <c:v>40997</c:v>
                </c:pt>
                <c:pt idx="2296">
                  <c:v>40998</c:v>
                </c:pt>
                <c:pt idx="2297">
                  <c:v>41001</c:v>
                </c:pt>
                <c:pt idx="2298">
                  <c:v>41002</c:v>
                </c:pt>
                <c:pt idx="2299">
                  <c:v>41003</c:v>
                </c:pt>
                <c:pt idx="2300">
                  <c:v>41004</c:v>
                </c:pt>
                <c:pt idx="2301">
                  <c:v>41008</c:v>
                </c:pt>
                <c:pt idx="2302">
                  <c:v>41009</c:v>
                </c:pt>
                <c:pt idx="2303">
                  <c:v>41010</c:v>
                </c:pt>
                <c:pt idx="2304">
                  <c:v>41011</c:v>
                </c:pt>
                <c:pt idx="2305">
                  <c:v>41012</c:v>
                </c:pt>
                <c:pt idx="2306">
                  <c:v>41015</c:v>
                </c:pt>
                <c:pt idx="2307">
                  <c:v>41016</c:v>
                </c:pt>
                <c:pt idx="2308">
                  <c:v>41017</c:v>
                </c:pt>
                <c:pt idx="2309">
                  <c:v>41018</c:v>
                </c:pt>
                <c:pt idx="2310">
                  <c:v>41019</c:v>
                </c:pt>
                <c:pt idx="2311">
                  <c:v>41022</c:v>
                </c:pt>
                <c:pt idx="2312">
                  <c:v>41023</c:v>
                </c:pt>
                <c:pt idx="2313">
                  <c:v>41024</c:v>
                </c:pt>
                <c:pt idx="2314">
                  <c:v>41025</c:v>
                </c:pt>
                <c:pt idx="2315">
                  <c:v>41026</c:v>
                </c:pt>
                <c:pt idx="2316">
                  <c:v>41029</c:v>
                </c:pt>
                <c:pt idx="2317">
                  <c:v>41030</c:v>
                </c:pt>
                <c:pt idx="2318">
                  <c:v>41031</c:v>
                </c:pt>
                <c:pt idx="2319">
                  <c:v>41032</c:v>
                </c:pt>
                <c:pt idx="2320">
                  <c:v>41033</c:v>
                </c:pt>
                <c:pt idx="2321">
                  <c:v>41036</c:v>
                </c:pt>
                <c:pt idx="2322">
                  <c:v>41037</c:v>
                </c:pt>
                <c:pt idx="2323">
                  <c:v>41038</c:v>
                </c:pt>
                <c:pt idx="2324">
                  <c:v>41039</c:v>
                </c:pt>
                <c:pt idx="2325">
                  <c:v>41040</c:v>
                </c:pt>
                <c:pt idx="2326">
                  <c:v>41043</c:v>
                </c:pt>
                <c:pt idx="2327">
                  <c:v>41044</c:v>
                </c:pt>
                <c:pt idx="2328">
                  <c:v>41045</c:v>
                </c:pt>
                <c:pt idx="2329">
                  <c:v>41046</c:v>
                </c:pt>
                <c:pt idx="2330">
                  <c:v>41047</c:v>
                </c:pt>
                <c:pt idx="2331">
                  <c:v>41050</c:v>
                </c:pt>
                <c:pt idx="2332">
                  <c:v>41051</c:v>
                </c:pt>
                <c:pt idx="2333">
                  <c:v>41052</c:v>
                </c:pt>
                <c:pt idx="2334">
                  <c:v>41053</c:v>
                </c:pt>
                <c:pt idx="2335">
                  <c:v>41054</c:v>
                </c:pt>
                <c:pt idx="2336">
                  <c:v>41058</c:v>
                </c:pt>
                <c:pt idx="2337">
                  <c:v>41059</c:v>
                </c:pt>
                <c:pt idx="2338">
                  <c:v>41060</c:v>
                </c:pt>
                <c:pt idx="2339">
                  <c:v>41061</c:v>
                </c:pt>
                <c:pt idx="2340">
                  <c:v>41064</c:v>
                </c:pt>
                <c:pt idx="2341">
                  <c:v>41065</c:v>
                </c:pt>
                <c:pt idx="2342">
                  <c:v>41066</c:v>
                </c:pt>
                <c:pt idx="2343">
                  <c:v>41067</c:v>
                </c:pt>
                <c:pt idx="2344">
                  <c:v>41068</c:v>
                </c:pt>
                <c:pt idx="2345">
                  <c:v>41071</c:v>
                </c:pt>
                <c:pt idx="2346">
                  <c:v>41072</c:v>
                </c:pt>
                <c:pt idx="2347">
                  <c:v>41073</c:v>
                </c:pt>
                <c:pt idx="2348">
                  <c:v>41074</c:v>
                </c:pt>
                <c:pt idx="2349">
                  <c:v>41075</c:v>
                </c:pt>
                <c:pt idx="2350">
                  <c:v>41078</c:v>
                </c:pt>
                <c:pt idx="2351">
                  <c:v>41079</c:v>
                </c:pt>
                <c:pt idx="2352">
                  <c:v>41080</c:v>
                </c:pt>
                <c:pt idx="2353">
                  <c:v>41081</c:v>
                </c:pt>
                <c:pt idx="2354">
                  <c:v>41082</c:v>
                </c:pt>
                <c:pt idx="2355">
                  <c:v>41085</c:v>
                </c:pt>
                <c:pt idx="2356">
                  <c:v>41086</c:v>
                </c:pt>
                <c:pt idx="2357">
                  <c:v>41087</c:v>
                </c:pt>
                <c:pt idx="2358">
                  <c:v>41088</c:v>
                </c:pt>
                <c:pt idx="2359">
                  <c:v>41089</c:v>
                </c:pt>
                <c:pt idx="2360">
                  <c:v>41092</c:v>
                </c:pt>
                <c:pt idx="2361">
                  <c:v>41093</c:v>
                </c:pt>
                <c:pt idx="2362">
                  <c:v>41095</c:v>
                </c:pt>
                <c:pt idx="2363">
                  <c:v>41096</c:v>
                </c:pt>
                <c:pt idx="2364">
                  <c:v>41099</c:v>
                </c:pt>
                <c:pt idx="2365">
                  <c:v>41100</c:v>
                </c:pt>
                <c:pt idx="2366">
                  <c:v>41101</c:v>
                </c:pt>
                <c:pt idx="2367">
                  <c:v>41102</c:v>
                </c:pt>
                <c:pt idx="2368">
                  <c:v>41103</c:v>
                </c:pt>
                <c:pt idx="2369">
                  <c:v>41106</c:v>
                </c:pt>
                <c:pt idx="2370">
                  <c:v>41107</c:v>
                </c:pt>
                <c:pt idx="2371">
                  <c:v>41108</c:v>
                </c:pt>
                <c:pt idx="2372">
                  <c:v>41109</c:v>
                </c:pt>
                <c:pt idx="2373">
                  <c:v>41110</c:v>
                </c:pt>
                <c:pt idx="2374">
                  <c:v>41113</c:v>
                </c:pt>
                <c:pt idx="2375">
                  <c:v>41114</c:v>
                </c:pt>
                <c:pt idx="2376">
                  <c:v>41115</c:v>
                </c:pt>
                <c:pt idx="2377">
                  <c:v>41116</c:v>
                </c:pt>
                <c:pt idx="2378">
                  <c:v>41117</c:v>
                </c:pt>
                <c:pt idx="2379">
                  <c:v>41120</c:v>
                </c:pt>
                <c:pt idx="2380">
                  <c:v>41121</c:v>
                </c:pt>
                <c:pt idx="2381">
                  <c:v>41122</c:v>
                </c:pt>
                <c:pt idx="2382">
                  <c:v>41123</c:v>
                </c:pt>
                <c:pt idx="2383">
                  <c:v>41124</c:v>
                </c:pt>
                <c:pt idx="2384">
                  <c:v>41127</c:v>
                </c:pt>
                <c:pt idx="2385">
                  <c:v>41128</c:v>
                </c:pt>
                <c:pt idx="2386">
                  <c:v>41129</c:v>
                </c:pt>
                <c:pt idx="2387">
                  <c:v>41130</c:v>
                </c:pt>
                <c:pt idx="2388">
                  <c:v>41131</c:v>
                </c:pt>
                <c:pt idx="2389">
                  <c:v>41134</c:v>
                </c:pt>
                <c:pt idx="2390">
                  <c:v>41135</c:v>
                </c:pt>
                <c:pt idx="2391">
                  <c:v>41136</c:v>
                </c:pt>
                <c:pt idx="2392">
                  <c:v>41137</c:v>
                </c:pt>
                <c:pt idx="2393">
                  <c:v>41138</c:v>
                </c:pt>
                <c:pt idx="2394">
                  <c:v>41141</c:v>
                </c:pt>
                <c:pt idx="2395">
                  <c:v>41142</c:v>
                </c:pt>
                <c:pt idx="2396">
                  <c:v>41143</c:v>
                </c:pt>
                <c:pt idx="2397">
                  <c:v>41144</c:v>
                </c:pt>
                <c:pt idx="2398">
                  <c:v>41145</c:v>
                </c:pt>
                <c:pt idx="2399">
                  <c:v>41148</c:v>
                </c:pt>
                <c:pt idx="2400">
                  <c:v>41149</c:v>
                </c:pt>
                <c:pt idx="2401">
                  <c:v>41150</c:v>
                </c:pt>
                <c:pt idx="2402">
                  <c:v>41151</c:v>
                </c:pt>
                <c:pt idx="2403">
                  <c:v>41152</c:v>
                </c:pt>
                <c:pt idx="2404">
                  <c:v>41156</c:v>
                </c:pt>
                <c:pt idx="2405">
                  <c:v>41157</c:v>
                </c:pt>
                <c:pt idx="2406">
                  <c:v>41158</c:v>
                </c:pt>
                <c:pt idx="2407">
                  <c:v>41159</c:v>
                </c:pt>
                <c:pt idx="2408">
                  <c:v>41162</c:v>
                </c:pt>
                <c:pt idx="2409">
                  <c:v>41163</c:v>
                </c:pt>
                <c:pt idx="2410">
                  <c:v>41164</c:v>
                </c:pt>
                <c:pt idx="2411">
                  <c:v>41165</c:v>
                </c:pt>
                <c:pt idx="2412">
                  <c:v>41166</c:v>
                </c:pt>
                <c:pt idx="2413">
                  <c:v>41169</c:v>
                </c:pt>
                <c:pt idx="2414">
                  <c:v>41170</c:v>
                </c:pt>
                <c:pt idx="2415">
                  <c:v>41171</c:v>
                </c:pt>
                <c:pt idx="2416">
                  <c:v>41172</c:v>
                </c:pt>
                <c:pt idx="2417">
                  <c:v>41173</c:v>
                </c:pt>
                <c:pt idx="2418">
                  <c:v>41176</c:v>
                </c:pt>
                <c:pt idx="2419">
                  <c:v>41177</c:v>
                </c:pt>
                <c:pt idx="2420">
                  <c:v>41178</c:v>
                </c:pt>
                <c:pt idx="2421">
                  <c:v>41179</c:v>
                </c:pt>
                <c:pt idx="2422">
                  <c:v>41180</c:v>
                </c:pt>
                <c:pt idx="2423">
                  <c:v>41183</c:v>
                </c:pt>
                <c:pt idx="2424">
                  <c:v>41184</c:v>
                </c:pt>
                <c:pt idx="2425">
                  <c:v>41185</c:v>
                </c:pt>
                <c:pt idx="2426">
                  <c:v>41186</c:v>
                </c:pt>
                <c:pt idx="2427">
                  <c:v>41187</c:v>
                </c:pt>
                <c:pt idx="2428">
                  <c:v>41190</c:v>
                </c:pt>
                <c:pt idx="2429">
                  <c:v>41191</c:v>
                </c:pt>
                <c:pt idx="2430">
                  <c:v>41192</c:v>
                </c:pt>
                <c:pt idx="2431">
                  <c:v>41193</c:v>
                </c:pt>
                <c:pt idx="2432">
                  <c:v>41194</c:v>
                </c:pt>
                <c:pt idx="2433">
                  <c:v>41197</c:v>
                </c:pt>
                <c:pt idx="2434">
                  <c:v>41198</c:v>
                </c:pt>
                <c:pt idx="2435">
                  <c:v>41199</c:v>
                </c:pt>
                <c:pt idx="2436">
                  <c:v>41200</c:v>
                </c:pt>
                <c:pt idx="2437">
                  <c:v>41201</c:v>
                </c:pt>
                <c:pt idx="2438">
                  <c:v>41204</c:v>
                </c:pt>
                <c:pt idx="2439">
                  <c:v>41205</c:v>
                </c:pt>
                <c:pt idx="2440">
                  <c:v>41206</c:v>
                </c:pt>
                <c:pt idx="2441">
                  <c:v>41207</c:v>
                </c:pt>
                <c:pt idx="2442">
                  <c:v>41208</c:v>
                </c:pt>
                <c:pt idx="2443">
                  <c:v>41213</c:v>
                </c:pt>
                <c:pt idx="2444">
                  <c:v>41214</c:v>
                </c:pt>
                <c:pt idx="2445">
                  <c:v>41215</c:v>
                </c:pt>
                <c:pt idx="2446">
                  <c:v>41218</c:v>
                </c:pt>
                <c:pt idx="2447">
                  <c:v>41219</c:v>
                </c:pt>
                <c:pt idx="2448">
                  <c:v>41220</c:v>
                </c:pt>
                <c:pt idx="2449">
                  <c:v>41221</c:v>
                </c:pt>
                <c:pt idx="2450">
                  <c:v>41222</c:v>
                </c:pt>
                <c:pt idx="2451">
                  <c:v>41225</c:v>
                </c:pt>
                <c:pt idx="2452">
                  <c:v>41226</c:v>
                </c:pt>
                <c:pt idx="2453">
                  <c:v>41227</c:v>
                </c:pt>
                <c:pt idx="2454">
                  <c:v>41228</c:v>
                </c:pt>
                <c:pt idx="2455">
                  <c:v>41229</c:v>
                </c:pt>
                <c:pt idx="2456">
                  <c:v>41232</c:v>
                </c:pt>
                <c:pt idx="2457">
                  <c:v>41233</c:v>
                </c:pt>
                <c:pt idx="2458">
                  <c:v>41234</c:v>
                </c:pt>
                <c:pt idx="2459">
                  <c:v>41236</c:v>
                </c:pt>
                <c:pt idx="2460">
                  <c:v>41239</c:v>
                </c:pt>
                <c:pt idx="2461">
                  <c:v>41240</c:v>
                </c:pt>
                <c:pt idx="2462">
                  <c:v>41241</c:v>
                </c:pt>
                <c:pt idx="2463">
                  <c:v>41242</c:v>
                </c:pt>
                <c:pt idx="2464">
                  <c:v>41243</c:v>
                </c:pt>
                <c:pt idx="2465">
                  <c:v>41246</c:v>
                </c:pt>
                <c:pt idx="2466">
                  <c:v>41247</c:v>
                </c:pt>
                <c:pt idx="2467">
                  <c:v>41248</c:v>
                </c:pt>
                <c:pt idx="2468">
                  <c:v>41249</c:v>
                </c:pt>
                <c:pt idx="2469">
                  <c:v>41250</c:v>
                </c:pt>
                <c:pt idx="2470">
                  <c:v>41253</c:v>
                </c:pt>
                <c:pt idx="2471">
                  <c:v>41254</c:v>
                </c:pt>
                <c:pt idx="2472">
                  <c:v>41255</c:v>
                </c:pt>
                <c:pt idx="2473">
                  <c:v>41256</c:v>
                </c:pt>
                <c:pt idx="2474">
                  <c:v>41257</c:v>
                </c:pt>
                <c:pt idx="2475">
                  <c:v>41260</c:v>
                </c:pt>
                <c:pt idx="2476">
                  <c:v>41261</c:v>
                </c:pt>
                <c:pt idx="2477">
                  <c:v>41262</c:v>
                </c:pt>
                <c:pt idx="2478">
                  <c:v>41263</c:v>
                </c:pt>
                <c:pt idx="2479">
                  <c:v>41264</c:v>
                </c:pt>
                <c:pt idx="2480">
                  <c:v>41267</c:v>
                </c:pt>
                <c:pt idx="2481">
                  <c:v>41269</c:v>
                </c:pt>
                <c:pt idx="2482">
                  <c:v>41270</c:v>
                </c:pt>
                <c:pt idx="2483">
                  <c:v>41271</c:v>
                </c:pt>
                <c:pt idx="2484">
                  <c:v>41274</c:v>
                </c:pt>
                <c:pt idx="2485">
                  <c:v>41276</c:v>
                </c:pt>
                <c:pt idx="2486">
                  <c:v>41277</c:v>
                </c:pt>
                <c:pt idx="2487">
                  <c:v>41278</c:v>
                </c:pt>
                <c:pt idx="2488">
                  <c:v>41281</c:v>
                </c:pt>
                <c:pt idx="2489">
                  <c:v>41282</c:v>
                </c:pt>
                <c:pt idx="2490">
                  <c:v>41283</c:v>
                </c:pt>
                <c:pt idx="2491">
                  <c:v>41284</c:v>
                </c:pt>
                <c:pt idx="2492">
                  <c:v>41285</c:v>
                </c:pt>
                <c:pt idx="2493">
                  <c:v>41288</c:v>
                </c:pt>
                <c:pt idx="2494">
                  <c:v>41289</c:v>
                </c:pt>
                <c:pt idx="2495">
                  <c:v>41290</c:v>
                </c:pt>
                <c:pt idx="2496">
                  <c:v>41291</c:v>
                </c:pt>
                <c:pt idx="2497">
                  <c:v>41292</c:v>
                </c:pt>
                <c:pt idx="2498">
                  <c:v>41296</c:v>
                </c:pt>
                <c:pt idx="2499">
                  <c:v>41297</c:v>
                </c:pt>
                <c:pt idx="2500">
                  <c:v>41298</c:v>
                </c:pt>
                <c:pt idx="2501">
                  <c:v>41299</c:v>
                </c:pt>
                <c:pt idx="2502">
                  <c:v>41302</c:v>
                </c:pt>
                <c:pt idx="2503">
                  <c:v>41303</c:v>
                </c:pt>
                <c:pt idx="2504">
                  <c:v>41304</c:v>
                </c:pt>
                <c:pt idx="2505">
                  <c:v>41305</c:v>
                </c:pt>
                <c:pt idx="2506">
                  <c:v>41306</c:v>
                </c:pt>
                <c:pt idx="2507">
                  <c:v>41309</c:v>
                </c:pt>
                <c:pt idx="2508">
                  <c:v>41310</c:v>
                </c:pt>
                <c:pt idx="2509">
                  <c:v>41311</c:v>
                </c:pt>
                <c:pt idx="2510">
                  <c:v>41312</c:v>
                </c:pt>
                <c:pt idx="2511">
                  <c:v>41313</c:v>
                </c:pt>
                <c:pt idx="2512">
                  <c:v>41316</c:v>
                </c:pt>
                <c:pt idx="2513">
                  <c:v>41317</c:v>
                </c:pt>
                <c:pt idx="2514">
                  <c:v>41318</c:v>
                </c:pt>
                <c:pt idx="2515">
                  <c:v>41319</c:v>
                </c:pt>
                <c:pt idx="2516">
                  <c:v>41320</c:v>
                </c:pt>
                <c:pt idx="2517">
                  <c:v>41324</c:v>
                </c:pt>
                <c:pt idx="2518">
                  <c:v>41325</c:v>
                </c:pt>
                <c:pt idx="2519">
                  <c:v>41326</c:v>
                </c:pt>
                <c:pt idx="2520">
                  <c:v>41327</c:v>
                </c:pt>
                <c:pt idx="2521">
                  <c:v>41330</c:v>
                </c:pt>
                <c:pt idx="2522">
                  <c:v>41331</c:v>
                </c:pt>
                <c:pt idx="2523">
                  <c:v>41332</c:v>
                </c:pt>
                <c:pt idx="2524">
                  <c:v>41333</c:v>
                </c:pt>
                <c:pt idx="2525">
                  <c:v>41334</c:v>
                </c:pt>
                <c:pt idx="2526">
                  <c:v>41337</c:v>
                </c:pt>
                <c:pt idx="2527">
                  <c:v>41338</c:v>
                </c:pt>
                <c:pt idx="2528">
                  <c:v>41339</c:v>
                </c:pt>
                <c:pt idx="2529">
                  <c:v>41340</c:v>
                </c:pt>
                <c:pt idx="2530">
                  <c:v>41341</c:v>
                </c:pt>
                <c:pt idx="2531">
                  <c:v>41344</c:v>
                </c:pt>
                <c:pt idx="2532">
                  <c:v>41345</c:v>
                </c:pt>
                <c:pt idx="2533">
                  <c:v>41346</c:v>
                </c:pt>
                <c:pt idx="2534">
                  <c:v>41347</c:v>
                </c:pt>
                <c:pt idx="2535">
                  <c:v>41348</c:v>
                </c:pt>
                <c:pt idx="2536">
                  <c:v>41351</c:v>
                </c:pt>
                <c:pt idx="2537">
                  <c:v>41352</c:v>
                </c:pt>
                <c:pt idx="2538">
                  <c:v>41353</c:v>
                </c:pt>
                <c:pt idx="2539">
                  <c:v>41354</c:v>
                </c:pt>
                <c:pt idx="2540">
                  <c:v>41355</c:v>
                </c:pt>
                <c:pt idx="2541">
                  <c:v>41358</c:v>
                </c:pt>
                <c:pt idx="2542">
                  <c:v>41359</c:v>
                </c:pt>
                <c:pt idx="2543">
                  <c:v>41360</c:v>
                </c:pt>
                <c:pt idx="2544">
                  <c:v>41361</c:v>
                </c:pt>
                <c:pt idx="2545">
                  <c:v>41365</c:v>
                </c:pt>
                <c:pt idx="2546">
                  <c:v>41366</c:v>
                </c:pt>
                <c:pt idx="2547">
                  <c:v>41367</c:v>
                </c:pt>
                <c:pt idx="2548">
                  <c:v>41368</c:v>
                </c:pt>
                <c:pt idx="2549">
                  <c:v>41369</c:v>
                </c:pt>
                <c:pt idx="2550">
                  <c:v>41372</c:v>
                </c:pt>
                <c:pt idx="2551">
                  <c:v>41373</c:v>
                </c:pt>
                <c:pt idx="2552">
                  <c:v>41374</c:v>
                </c:pt>
                <c:pt idx="2553">
                  <c:v>41375</c:v>
                </c:pt>
                <c:pt idx="2554">
                  <c:v>41376</c:v>
                </c:pt>
                <c:pt idx="2555">
                  <c:v>41379</c:v>
                </c:pt>
                <c:pt idx="2556">
                  <c:v>41380</c:v>
                </c:pt>
                <c:pt idx="2557">
                  <c:v>41381</c:v>
                </c:pt>
                <c:pt idx="2558">
                  <c:v>41382</c:v>
                </c:pt>
                <c:pt idx="2559">
                  <c:v>41383</c:v>
                </c:pt>
                <c:pt idx="2560">
                  <c:v>41386</c:v>
                </c:pt>
                <c:pt idx="2561">
                  <c:v>41387</c:v>
                </c:pt>
                <c:pt idx="2562">
                  <c:v>41388</c:v>
                </c:pt>
                <c:pt idx="2563">
                  <c:v>41389</c:v>
                </c:pt>
                <c:pt idx="2564">
                  <c:v>41390</c:v>
                </c:pt>
                <c:pt idx="2565">
                  <c:v>41393</c:v>
                </c:pt>
                <c:pt idx="2566">
                  <c:v>41394</c:v>
                </c:pt>
                <c:pt idx="2567">
                  <c:v>41395</c:v>
                </c:pt>
                <c:pt idx="2568">
                  <c:v>41396</c:v>
                </c:pt>
                <c:pt idx="2569">
                  <c:v>41397</c:v>
                </c:pt>
                <c:pt idx="2570">
                  <c:v>41400</c:v>
                </c:pt>
                <c:pt idx="2571">
                  <c:v>41401</c:v>
                </c:pt>
                <c:pt idx="2572">
                  <c:v>41402</c:v>
                </c:pt>
                <c:pt idx="2573">
                  <c:v>41403</c:v>
                </c:pt>
                <c:pt idx="2574">
                  <c:v>41404</c:v>
                </c:pt>
                <c:pt idx="2575">
                  <c:v>41407</c:v>
                </c:pt>
                <c:pt idx="2576">
                  <c:v>41408</c:v>
                </c:pt>
                <c:pt idx="2577">
                  <c:v>41409</c:v>
                </c:pt>
                <c:pt idx="2578">
                  <c:v>41410</c:v>
                </c:pt>
                <c:pt idx="2579">
                  <c:v>41411</c:v>
                </c:pt>
                <c:pt idx="2580">
                  <c:v>41414</c:v>
                </c:pt>
                <c:pt idx="2581">
                  <c:v>41415</c:v>
                </c:pt>
                <c:pt idx="2582">
                  <c:v>41416</c:v>
                </c:pt>
                <c:pt idx="2583">
                  <c:v>41417</c:v>
                </c:pt>
                <c:pt idx="2584">
                  <c:v>41418</c:v>
                </c:pt>
                <c:pt idx="2585">
                  <c:v>41422</c:v>
                </c:pt>
                <c:pt idx="2586">
                  <c:v>41423</c:v>
                </c:pt>
                <c:pt idx="2587">
                  <c:v>41424</c:v>
                </c:pt>
                <c:pt idx="2588">
                  <c:v>41425</c:v>
                </c:pt>
                <c:pt idx="2589">
                  <c:v>41428</c:v>
                </c:pt>
                <c:pt idx="2590">
                  <c:v>41429</c:v>
                </c:pt>
                <c:pt idx="2591">
                  <c:v>41430</c:v>
                </c:pt>
                <c:pt idx="2592">
                  <c:v>41431</c:v>
                </c:pt>
                <c:pt idx="2593">
                  <c:v>41432</c:v>
                </c:pt>
                <c:pt idx="2594">
                  <c:v>41435</c:v>
                </c:pt>
                <c:pt idx="2595">
                  <c:v>41436</c:v>
                </c:pt>
                <c:pt idx="2596">
                  <c:v>41437</c:v>
                </c:pt>
                <c:pt idx="2597">
                  <c:v>41438</c:v>
                </c:pt>
                <c:pt idx="2598">
                  <c:v>41439</c:v>
                </c:pt>
                <c:pt idx="2599">
                  <c:v>41442</c:v>
                </c:pt>
                <c:pt idx="2600">
                  <c:v>41443</c:v>
                </c:pt>
                <c:pt idx="2601">
                  <c:v>41444</c:v>
                </c:pt>
                <c:pt idx="2602">
                  <c:v>41445</c:v>
                </c:pt>
                <c:pt idx="2603">
                  <c:v>41446</c:v>
                </c:pt>
                <c:pt idx="2604">
                  <c:v>41449</c:v>
                </c:pt>
                <c:pt idx="2605">
                  <c:v>41450</c:v>
                </c:pt>
                <c:pt idx="2606">
                  <c:v>41451</c:v>
                </c:pt>
                <c:pt idx="2607">
                  <c:v>41452</c:v>
                </c:pt>
                <c:pt idx="2608">
                  <c:v>41453</c:v>
                </c:pt>
                <c:pt idx="2609">
                  <c:v>41456</c:v>
                </c:pt>
                <c:pt idx="2610">
                  <c:v>41457</c:v>
                </c:pt>
                <c:pt idx="2611">
                  <c:v>41458</c:v>
                </c:pt>
                <c:pt idx="2612">
                  <c:v>41460</c:v>
                </c:pt>
                <c:pt idx="2613">
                  <c:v>41463</c:v>
                </c:pt>
                <c:pt idx="2614">
                  <c:v>41464</c:v>
                </c:pt>
                <c:pt idx="2615">
                  <c:v>41465</c:v>
                </c:pt>
                <c:pt idx="2616">
                  <c:v>41466</c:v>
                </c:pt>
                <c:pt idx="2617">
                  <c:v>41467</c:v>
                </c:pt>
                <c:pt idx="2618">
                  <c:v>41470</c:v>
                </c:pt>
                <c:pt idx="2619">
                  <c:v>41471</c:v>
                </c:pt>
                <c:pt idx="2620">
                  <c:v>41472</c:v>
                </c:pt>
                <c:pt idx="2621">
                  <c:v>41473</c:v>
                </c:pt>
                <c:pt idx="2622">
                  <c:v>41474</c:v>
                </c:pt>
                <c:pt idx="2623">
                  <c:v>41477</c:v>
                </c:pt>
                <c:pt idx="2624">
                  <c:v>41478</c:v>
                </c:pt>
                <c:pt idx="2625">
                  <c:v>41479</c:v>
                </c:pt>
                <c:pt idx="2626">
                  <c:v>41480</c:v>
                </c:pt>
                <c:pt idx="2627">
                  <c:v>41481</c:v>
                </c:pt>
                <c:pt idx="2628">
                  <c:v>41484</c:v>
                </c:pt>
                <c:pt idx="2629">
                  <c:v>41485</c:v>
                </c:pt>
                <c:pt idx="2630">
                  <c:v>41486</c:v>
                </c:pt>
                <c:pt idx="2631">
                  <c:v>41487</c:v>
                </c:pt>
                <c:pt idx="2632">
                  <c:v>41488</c:v>
                </c:pt>
                <c:pt idx="2633">
                  <c:v>41491</c:v>
                </c:pt>
                <c:pt idx="2634">
                  <c:v>41492</c:v>
                </c:pt>
                <c:pt idx="2635">
                  <c:v>41493</c:v>
                </c:pt>
                <c:pt idx="2636">
                  <c:v>41494</c:v>
                </c:pt>
                <c:pt idx="2637">
                  <c:v>41495</c:v>
                </c:pt>
                <c:pt idx="2638">
                  <c:v>41498</c:v>
                </c:pt>
                <c:pt idx="2639">
                  <c:v>41499</c:v>
                </c:pt>
                <c:pt idx="2640">
                  <c:v>41500</c:v>
                </c:pt>
                <c:pt idx="2641">
                  <c:v>41501</c:v>
                </c:pt>
                <c:pt idx="2642">
                  <c:v>41502</c:v>
                </c:pt>
                <c:pt idx="2643">
                  <c:v>41505</c:v>
                </c:pt>
                <c:pt idx="2644">
                  <c:v>41506</c:v>
                </c:pt>
                <c:pt idx="2645">
                  <c:v>41507</c:v>
                </c:pt>
                <c:pt idx="2646">
                  <c:v>41508</c:v>
                </c:pt>
                <c:pt idx="2647">
                  <c:v>41509</c:v>
                </c:pt>
                <c:pt idx="2648">
                  <c:v>41512</c:v>
                </c:pt>
                <c:pt idx="2649">
                  <c:v>41513</c:v>
                </c:pt>
                <c:pt idx="2650">
                  <c:v>41514</c:v>
                </c:pt>
                <c:pt idx="2651">
                  <c:v>41515</c:v>
                </c:pt>
                <c:pt idx="2652">
                  <c:v>41516</c:v>
                </c:pt>
                <c:pt idx="2653">
                  <c:v>41520</c:v>
                </c:pt>
                <c:pt idx="2654">
                  <c:v>41521</c:v>
                </c:pt>
                <c:pt idx="2655">
                  <c:v>41522</c:v>
                </c:pt>
                <c:pt idx="2656">
                  <c:v>41523</c:v>
                </c:pt>
                <c:pt idx="2657">
                  <c:v>41526</c:v>
                </c:pt>
                <c:pt idx="2658">
                  <c:v>41527</c:v>
                </c:pt>
                <c:pt idx="2659">
                  <c:v>41528</c:v>
                </c:pt>
                <c:pt idx="2660">
                  <c:v>41529</c:v>
                </c:pt>
                <c:pt idx="2661">
                  <c:v>41530</c:v>
                </c:pt>
                <c:pt idx="2662">
                  <c:v>41533</c:v>
                </c:pt>
                <c:pt idx="2663">
                  <c:v>41534</c:v>
                </c:pt>
                <c:pt idx="2664">
                  <c:v>41535</c:v>
                </c:pt>
                <c:pt idx="2665">
                  <c:v>41536</c:v>
                </c:pt>
                <c:pt idx="2666">
                  <c:v>41537</c:v>
                </c:pt>
                <c:pt idx="2667">
                  <c:v>41540</c:v>
                </c:pt>
                <c:pt idx="2668">
                  <c:v>41541</c:v>
                </c:pt>
                <c:pt idx="2669">
                  <c:v>41542</c:v>
                </c:pt>
                <c:pt idx="2670">
                  <c:v>41543</c:v>
                </c:pt>
                <c:pt idx="2671">
                  <c:v>41544</c:v>
                </c:pt>
                <c:pt idx="2672">
                  <c:v>41547</c:v>
                </c:pt>
                <c:pt idx="2673">
                  <c:v>41548</c:v>
                </c:pt>
                <c:pt idx="2674">
                  <c:v>41549</c:v>
                </c:pt>
                <c:pt idx="2675">
                  <c:v>41550</c:v>
                </c:pt>
                <c:pt idx="2676">
                  <c:v>41551</c:v>
                </c:pt>
                <c:pt idx="2677">
                  <c:v>41554</c:v>
                </c:pt>
                <c:pt idx="2678">
                  <c:v>41555</c:v>
                </c:pt>
                <c:pt idx="2679">
                  <c:v>41556</c:v>
                </c:pt>
                <c:pt idx="2680">
                  <c:v>41557</c:v>
                </c:pt>
                <c:pt idx="2681">
                  <c:v>41558</c:v>
                </c:pt>
                <c:pt idx="2682">
                  <c:v>41561</c:v>
                </c:pt>
                <c:pt idx="2683">
                  <c:v>41562</c:v>
                </c:pt>
                <c:pt idx="2684">
                  <c:v>41563</c:v>
                </c:pt>
                <c:pt idx="2685">
                  <c:v>41564</c:v>
                </c:pt>
                <c:pt idx="2686">
                  <c:v>41565</c:v>
                </c:pt>
                <c:pt idx="2687">
                  <c:v>41568</c:v>
                </c:pt>
                <c:pt idx="2688">
                  <c:v>41569</c:v>
                </c:pt>
                <c:pt idx="2689">
                  <c:v>41570</c:v>
                </c:pt>
                <c:pt idx="2690">
                  <c:v>41571</c:v>
                </c:pt>
                <c:pt idx="2691">
                  <c:v>41572</c:v>
                </c:pt>
                <c:pt idx="2692">
                  <c:v>41575</c:v>
                </c:pt>
                <c:pt idx="2693">
                  <c:v>41576</c:v>
                </c:pt>
                <c:pt idx="2694">
                  <c:v>41577</c:v>
                </c:pt>
                <c:pt idx="2695">
                  <c:v>41578</c:v>
                </c:pt>
                <c:pt idx="2696">
                  <c:v>41579</c:v>
                </c:pt>
                <c:pt idx="2697">
                  <c:v>41582</c:v>
                </c:pt>
                <c:pt idx="2698">
                  <c:v>41583</c:v>
                </c:pt>
                <c:pt idx="2699">
                  <c:v>41584</c:v>
                </c:pt>
                <c:pt idx="2700">
                  <c:v>41585</c:v>
                </c:pt>
                <c:pt idx="2701">
                  <c:v>41586</c:v>
                </c:pt>
                <c:pt idx="2702">
                  <c:v>41589</c:v>
                </c:pt>
                <c:pt idx="2703">
                  <c:v>41590</c:v>
                </c:pt>
                <c:pt idx="2704">
                  <c:v>41591</c:v>
                </c:pt>
                <c:pt idx="2705">
                  <c:v>41592</c:v>
                </c:pt>
                <c:pt idx="2706">
                  <c:v>41593</c:v>
                </c:pt>
                <c:pt idx="2707">
                  <c:v>41596</c:v>
                </c:pt>
                <c:pt idx="2708">
                  <c:v>41597</c:v>
                </c:pt>
                <c:pt idx="2709">
                  <c:v>41598</c:v>
                </c:pt>
                <c:pt idx="2710">
                  <c:v>41599</c:v>
                </c:pt>
                <c:pt idx="2711">
                  <c:v>41600</c:v>
                </c:pt>
                <c:pt idx="2712">
                  <c:v>41603</c:v>
                </c:pt>
                <c:pt idx="2713">
                  <c:v>41604</c:v>
                </c:pt>
                <c:pt idx="2714">
                  <c:v>41605</c:v>
                </c:pt>
                <c:pt idx="2715">
                  <c:v>41607</c:v>
                </c:pt>
                <c:pt idx="2716">
                  <c:v>41610</c:v>
                </c:pt>
                <c:pt idx="2717">
                  <c:v>41611</c:v>
                </c:pt>
                <c:pt idx="2718">
                  <c:v>41612</c:v>
                </c:pt>
                <c:pt idx="2719">
                  <c:v>41613</c:v>
                </c:pt>
                <c:pt idx="2720">
                  <c:v>41614</c:v>
                </c:pt>
                <c:pt idx="2721">
                  <c:v>41617</c:v>
                </c:pt>
                <c:pt idx="2722">
                  <c:v>41618</c:v>
                </c:pt>
                <c:pt idx="2723">
                  <c:v>41619</c:v>
                </c:pt>
                <c:pt idx="2724">
                  <c:v>41620</c:v>
                </c:pt>
                <c:pt idx="2725">
                  <c:v>41621</c:v>
                </c:pt>
                <c:pt idx="2726">
                  <c:v>41624</c:v>
                </c:pt>
                <c:pt idx="2727">
                  <c:v>41625</c:v>
                </c:pt>
                <c:pt idx="2728">
                  <c:v>41626</c:v>
                </c:pt>
                <c:pt idx="2729">
                  <c:v>41627</c:v>
                </c:pt>
                <c:pt idx="2730">
                  <c:v>41628</c:v>
                </c:pt>
                <c:pt idx="2731">
                  <c:v>41631</c:v>
                </c:pt>
                <c:pt idx="2732">
                  <c:v>41632</c:v>
                </c:pt>
                <c:pt idx="2733">
                  <c:v>41634</c:v>
                </c:pt>
                <c:pt idx="2734">
                  <c:v>41635</c:v>
                </c:pt>
                <c:pt idx="2735">
                  <c:v>41638</c:v>
                </c:pt>
                <c:pt idx="2736">
                  <c:v>41639</c:v>
                </c:pt>
                <c:pt idx="2737">
                  <c:v>41641</c:v>
                </c:pt>
                <c:pt idx="2738">
                  <c:v>41642</c:v>
                </c:pt>
                <c:pt idx="2739">
                  <c:v>41645</c:v>
                </c:pt>
                <c:pt idx="2740">
                  <c:v>41646</c:v>
                </c:pt>
                <c:pt idx="2741">
                  <c:v>41647</c:v>
                </c:pt>
                <c:pt idx="2742">
                  <c:v>41648</c:v>
                </c:pt>
                <c:pt idx="2743">
                  <c:v>41649</c:v>
                </c:pt>
                <c:pt idx="2744">
                  <c:v>41652</c:v>
                </c:pt>
                <c:pt idx="2745">
                  <c:v>41653</c:v>
                </c:pt>
                <c:pt idx="2746">
                  <c:v>41654</c:v>
                </c:pt>
                <c:pt idx="2747">
                  <c:v>41655</c:v>
                </c:pt>
                <c:pt idx="2748">
                  <c:v>41656</c:v>
                </c:pt>
                <c:pt idx="2749">
                  <c:v>41660</c:v>
                </c:pt>
                <c:pt idx="2750">
                  <c:v>41661</c:v>
                </c:pt>
                <c:pt idx="2751">
                  <c:v>41662</c:v>
                </c:pt>
                <c:pt idx="2752">
                  <c:v>41663</c:v>
                </c:pt>
                <c:pt idx="2753">
                  <c:v>41666</c:v>
                </c:pt>
                <c:pt idx="2754">
                  <c:v>41667</c:v>
                </c:pt>
                <c:pt idx="2755">
                  <c:v>41668</c:v>
                </c:pt>
                <c:pt idx="2756">
                  <c:v>41669</c:v>
                </c:pt>
                <c:pt idx="2757">
                  <c:v>41670</c:v>
                </c:pt>
                <c:pt idx="2758">
                  <c:v>41673</c:v>
                </c:pt>
                <c:pt idx="2759">
                  <c:v>41674</c:v>
                </c:pt>
                <c:pt idx="2760">
                  <c:v>41675</c:v>
                </c:pt>
                <c:pt idx="2761">
                  <c:v>41676</c:v>
                </c:pt>
                <c:pt idx="2762">
                  <c:v>41677</c:v>
                </c:pt>
                <c:pt idx="2763">
                  <c:v>41680</c:v>
                </c:pt>
                <c:pt idx="2764">
                  <c:v>41681</c:v>
                </c:pt>
                <c:pt idx="2765">
                  <c:v>41682</c:v>
                </c:pt>
                <c:pt idx="2766">
                  <c:v>41683</c:v>
                </c:pt>
                <c:pt idx="2767">
                  <c:v>41684</c:v>
                </c:pt>
                <c:pt idx="2768">
                  <c:v>41688</c:v>
                </c:pt>
                <c:pt idx="2769">
                  <c:v>41689</c:v>
                </c:pt>
                <c:pt idx="2770">
                  <c:v>41690</c:v>
                </c:pt>
                <c:pt idx="2771">
                  <c:v>41691</c:v>
                </c:pt>
                <c:pt idx="2772">
                  <c:v>41694</c:v>
                </c:pt>
                <c:pt idx="2773">
                  <c:v>41695</c:v>
                </c:pt>
                <c:pt idx="2774">
                  <c:v>41696</c:v>
                </c:pt>
                <c:pt idx="2775">
                  <c:v>41697</c:v>
                </c:pt>
                <c:pt idx="2776">
                  <c:v>41698</c:v>
                </c:pt>
                <c:pt idx="2777">
                  <c:v>41701</c:v>
                </c:pt>
                <c:pt idx="2778">
                  <c:v>41702</c:v>
                </c:pt>
                <c:pt idx="2779">
                  <c:v>41703</c:v>
                </c:pt>
                <c:pt idx="2780">
                  <c:v>41704</c:v>
                </c:pt>
                <c:pt idx="2781">
                  <c:v>41705</c:v>
                </c:pt>
                <c:pt idx="2782">
                  <c:v>41708</c:v>
                </c:pt>
                <c:pt idx="2783">
                  <c:v>41709</c:v>
                </c:pt>
                <c:pt idx="2784">
                  <c:v>41710</c:v>
                </c:pt>
                <c:pt idx="2785">
                  <c:v>41711</c:v>
                </c:pt>
                <c:pt idx="2786">
                  <c:v>41712</c:v>
                </c:pt>
                <c:pt idx="2787">
                  <c:v>41715</c:v>
                </c:pt>
                <c:pt idx="2788">
                  <c:v>41716</c:v>
                </c:pt>
                <c:pt idx="2789">
                  <c:v>41717</c:v>
                </c:pt>
                <c:pt idx="2790">
                  <c:v>41718</c:v>
                </c:pt>
                <c:pt idx="2791">
                  <c:v>41719</c:v>
                </c:pt>
                <c:pt idx="2792">
                  <c:v>41722</c:v>
                </c:pt>
                <c:pt idx="2793">
                  <c:v>41723</c:v>
                </c:pt>
                <c:pt idx="2794">
                  <c:v>41724</c:v>
                </c:pt>
                <c:pt idx="2795">
                  <c:v>41725</c:v>
                </c:pt>
                <c:pt idx="2796">
                  <c:v>41726</c:v>
                </c:pt>
                <c:pt idx="2797">
                  <c:v>41729</c:v>
                </c:pt>
                <c:pt idx="2798">
                  <c:v>41730</c:v>
                </c:pt>
                <c:pt idx="2799">
                  <c:v>41731</c:v>
                </c:pt>
                <c:pt idx="2800">
                  <c:v>41732</c:v>
                </c:pt>
                <c:pt idx="2801">
                  <c:v>41733</c:v>
                </c:pt>
                <c:pt idx="2802">
                  <c:v>41736</c:v>
                </c:pt>
                <c:pt idx="2803">
                  <c:v>41737</c:v>
                </c:pt>
                <c:pt idx="2804">
                  <c:v>41738</c:v>
                </c:pt>
                <c:pt idx="2805">
                  <c:v>41739</c:v>
                </c:pt>
                <c:pt idx="2806">
                  <c:v>41740</c:v>
                </c:pt>
                <c:pt idx="2807">
                  <c:v>41743</c:v>
                </c:pt>
                <c:pt idx="2808">
                  <c:v>41744</c:v>
                </c:pt>
                <c:pt idx="2809">
                  <c:v>41745</c:v>
                </c:pt>
                <c:pt idx="2810">
                  <c:v>41746</c:v>
                </c:pt>
                <c:pt idx="2811">
                  <c:v>41750</c:v>
                </c:pt>
                <c:pt idx="2812">
                  <c:v>41751</c:v>
                </c:pt>
                <c:pt idx="2813">
                  <c:v>41752</c:v>
                </c:pt>
                <c:pt idx="2814">
                  <c:v>41753</c:v>
                </c:pt>
                <c:pt idx="2815">
                  <c:v>41754</c:v>
                </c:pt>
                <c:pt idx="2816">
                  <c:v>41757</c:v>
                </c:pt>
                <c:pt idx="2817">
                  <c:v>41758</c:v>
                </c:pt>
                <c:pt idx="2818">
                  <c:v>41759</c:v>
                </c:pt>
                <c:pt idx="2819">
                  <c:v>41760</c:v>
                </c:pt>
                <c:pt idx="2820">
                  <c:v>41761</c:v>
                </c:pt>
                <c:pt idx="2821">
                  <c:v>41764</c:v>
                </c:pt>
                <c:pt idx="2822">
                  <c:v>41765</c:v>
                </c:pt>
                <c:pt idx="2823">
                  <c:v>41766</c:v>
                </c:pt>
                <c:pt idx="2824">
                  <c:v>41767</c:v>
                </c:pt>
                <c:pt idx="2825">
                  <c:v>41768</c:v>
                </c:pt>
                <c:pt idx="2826">
                  <c:v>41771</c:v>
                </c:pt>
                <c:pt idx="2827">
                  <c:v>41772</c:v>
                </c:pt>
                <c:pt idx="2828">
                  <c:v>41773</c:v>
                </c:pt>
                <c:pt idx="2829">
                  <c:v>41774</c:v>
                </c:pt>
                <c:pt idx="2830">
                  <c:v>41775</c:v>
                </c:pt>
                <c:pt idx="2831">
                  <c:v>41778</c:v>
                </c:pt>
                <c:pt idx="2832">
                  <c:v>41779</c:v>
                </c:pt>
                <c:pt idx="2833">
                  <c:v>41780</c:v>
                </c:pt>
                <c:pt idx="2834">
                  <c:v>41781</c:v>
                </c:pt>
                <c:pt idx="2835">
                  <c:v>41782</c:v>
                </c:pt>
                <c:pt idx="2836">
                  <c:v>41786</c:v>
                </c:pt>
                <c:pt idx="2837">
                  <c:v>41787</c:v>
                </c:pt>
                <c:pt idx="2838">
                  <c:v>41788</c:v>
                </c:pt>
                <c:pt idx="2839">
                  <c:v>41789</c:v>
                </c:pt>
                <c:pt idx="2840">
                  <c:v>41792</c:v>
                </c:pt>
                <c:pt idx="2841">
                  <c:v>41793</c:v>
                </c:pt>
                <c:pt idx="2842">
                  <c:v>41794</c:v>
                </c:pt>
                <c:pt idx="2843">
                  <c:v>41795</c:v>
                </c:pt>
                <c:pt idx="2844">
                  <c:v>41796</c:v>
                </c:pt>
                <c:pt idx="2845">
                  <c:v>41799</c:v>
                </c:pt>
                <c:pt idx="2846">
                  <c:v>41800</c:v>
                </c:pt>
                <c:pt idx="2847">
                  <c:v>41801</c:v>
                </c:pt>
                <c:pt idx="2848">
                  <c:v>41802</c:v>
                </c:pt>
                <c:pt idx="2849">
                  <c:v>41803</c:v>
                </c:pt>
                <c:pt idx="2850">
                  <c:v>41806</c:v>
                </c:pt>
                <c:pt idx="2851">
                  <c:v>41807</c:v>
                </c:pt>
                <c:pt idx="2852">
                  <c:v>41808</c:v>
                </c:pt>
                <c:pt idx="2853">
                  <c:v>41809</c:v>
                </c:pt>
                <c:pt idx="2854">
                  <c:v>41810</c:v>
                </c:pt>
                <c:pt idx="2855">
                  <c:v>41813</c:v>
                </c:pt>
                <c:pt idx="2856">
                  <c:v>41814</c:v>
                </c:pt>
                <c:pt idx="2857">
                  <c:v>41815</c:v>
                </c:pt>
                <c:pt idx="2858">
                  <c:v>41816</c:v>
                </c:pt>
                <c:pt idx="2859">
                  <c:v>41817</c:v>
                </c:pt>
                <c:pt idx="2860">
                  <c:v>41820</c:v>
                </c:pt>
                <c:pt idx="2861">
                  <c:v>41821</c:v>
                </c:pt>
                <c:pt idx="2862">
                  <c:v>41822</c:v>
                </c:pt>
                <c:pt idx="2863">
                  <c:v>41823</c:v>
                </c:pt>
                <c:pt idx="2864">
                  <c:v>41827</c:v>
                </c:pt>
                <c:pt idx="2865">
                  <c:v>41828</c:v>
                </c:pt>
                <c:pt idx="2866">
                  <c:v>41829</c:v>
                </c:pt>
                <c:pt idx="2867">
                  <c:v>41830</c:v>
                </c:pt>
                <c:pt idx="2868">
                  <c:v>41831</c:v>
                </c:pt>
                <c:pt idx="2869">
                  <c:v>41834</c:v>
                </c:pt>
                <c:pt idx="2870">
                  <c:v>41835</c:v>
                </c:pt>
                <c:pt idx="2871">
                  <c:v>41836</c:v>
                </c:pt>
                <c:pt idx="2872">
                  <c:v>41837</c:v>
                </c:pt>
                <c:pt idx="2873">
                  <c:v>41838</c:v>
                </c:pt>
                <c:pt idx="2874">
                  <c:v>41841</c:v>
                </c:pt>
                <c:pt idx="2875">
                  <c:v>41842</c:v>
                </c:pt>
                <c:pt idx="2876">
                  <c:v>41843</c:v>
                </c:pt>
                <c:pt idx="2877">
                  <c:v>41844</c:v>
                </c:pt>
                <c:pt idx="2878">
                  <c:v>41845</c:v>
                </c:pt>
                <c:pt idx="2879">
                  <c:v>41848</c:v>
                </c:pt>
                <c:pt idx="2880">
                  <c:v>41849</c:v>
                </c:pt>
                <c:pt idx="2881">
                  <c:v>41850</c:v>
                </c:pt>
                <c:pt idx="2882">
                  <c:v>41851</c:v>
                </c:pt>
                <c:pt idx="2883">
                  <c:v>41852</c:v>
                </c:pt>
                <c:pt idx="2884">
                  <c:v>41855</c:v>
                </c:pt>
                <c:pt idx="2885">
                  <c:v>41856</c:v>
                </c:pt>
                <c:pt idx="2886">
                  <c:v>41857</c:v>
                </c:pt>
                <c:pt idx="2887">
                  <c:v>41858</c:v>
                </c:pt>
                <c:pt idx="2888">
                  <c:v>41859</c:v>
                </c:pt>
                <c:pt idx="2889">
                  <c:v>41862</c:v>
                </c:pt>
                <c:pt idx="2890">
                  <c:v>41863</c:v>
                </c:pt>
                <c:pt idx="2891">
                  <c:v>41864</c:v>
                </c:pt>
                <c:pt idx="2892">
                  <c:v>41865</c:v>
                </c:pt>
                <c:pt idx="2893">
                  <c:v>41866</c:v>
                </c:pt>
                <c:pt idx="2894">
                  <c:v>41869</c:v>
                </c:pt>
                <c:pt idx="2895">
                  <c:v>41870</c:v>
                </c:pt>
                <c:pt idx="2896">
                  <c:v>41871</c:v>
                </c:pt>
                <c:pt idx="2897">
                  <c:v>41872</c:v>
                </c:pt>
                <c:pt idx="2898">
                  <c:v>41873</c:v>
                </c:pt>
                <c:pt idx="2899">
                  <c:v>41876</c:v>
                </c:pt>
                <c:pt idx="2900">
                  <c:v>41877</c:v>
                </c:pt>
                <c:pt idx="2901">
                  <c:v>41878</c:v>
                </c:pt>
                <c:pt idx="2902">
                  <c:v>41879</c:v>
                </c:pt>
                <c:pt idx="2903">
                  <c:v>41880</c:v>
                </c:pt>
                <c:pt idx="2904">
                  <c:v>41884</c:v>
                </c:pt>
                <c:pt idx="2905">
                  <c:v>41885</c:v>
                </c:pt>
                <c:pt idx="2906">
                  <c:v>41886</c:v>
                </c:pt>
                <c:pt idx="2907">
                  <c:v>41887</c:v>
                </c:pt>
                <c:pt idx="2908">
                  <c:v>41890</c:v>
                </c:pt>
                <c:pt idx="2909">
                  <c:v>41891</c:v>
                </c:pt>
                <c:pt idx="2910">
                  <c:v>41892</c:v>
                </c:pt>
                <c:pt idx="2911">
                  <c:v>41893</c:v>
                </c:pt>
                <c:pt idx="2912">
                  <c:v>41894</c:v>
                </c:pt>
                <c:pt idx="2913">
                  <c:v>41897</c:v>
                </c:pt>
                <c:pt idx="2914">
                  <c:v>41898</c:v>
                </c:pt>
                <c:pt idx="2915">
                  <c:v>41899</c:v>
                </c:pt>
                <c:pt idx="2916">
                  <c:v>41900</c:v>
                </c:pt>
                <c:pt idx="2917">
                  <c:v>41901</c:v>
                </c:pt>
                <c:pt idx="2918">
                  <c:v>41904</c:v>
                </c:pt>
                <c:pt idx="2919">
                  <c:v>41905</c:v>
                </c:pt>
                <c:pt idx="2920">
                  <c:v>41906</c:v>
                </c:pt>
                <c:pt idx="2921">
                  <c:v>41907</c:v>
                </c:pt>
                <c:pt idx="2922">
                  <c:v>41908</c:v>
                </c:pt>
                <c:pt idx="2923">
                  <c:v>41911</c:v>
                </c:pt>
                <c:pt idx="2924">
                  <c:v>41912</c:v>
                </c:pt>
                <c:pt idx="2925">
                  <c:v>41913</c:v>
                </c:pt>
                <c:pt idx="2926">
                  <c:v>41914</c:v>
                </c:pt>
                <c:pt idx="2927">
                  <c:v>41915</c:v>
                </c:pt>
                <c:pt idx="2928">
                  <c:v>41918</c:v>
                </c:pt>
                <c:pt idx="2929">
                  <c:v>41919</c:v>
                </c:pt>
                <c:pt idx="2930">
                  <c:v>41920</c:v>
                </c:pt>
                <c:pt idx="2931">
                  <c:v>41921</c:v>
                </c:pt>
                <c:pt idx="2932">
                  <c:v>41922</c:v>
                </c:pt>
                <c:pt idx="2933">
                  <c:v>41925</c:v>
                </c:pt>
                <c:pt idx="2934">
                  <c:v>41926</c:v>
                </c:pt>
                <c:pt idx="2935">
                  <c:v>41927</c:v>
                </c:pt>
                <c:pt idx="2936">
                  <c:v>41928</c:v>
                </c:pt>
                <c:pt idx="2937">
                  <c:v>41929</c:v>
                </c:pt>
                <c:pt idx="2938">
                  <c:v>41932</c:v>
                </c:pt>
                <c:pt idx="2939">
                  <c:v>41933</c:v>
                </c:pt>
                <c:pt idx="2940">
                  <c:v>41934</c:v>
                </c:pt>
                <c:pt idx="2941">
                  <c:v>41935</c:v>
                </c:pt>
                <c:pt idx="2942">
                  <c:v>41936</c:v>
                </c:pt>
                <c:pt idx="2943">
                  <c:v>41939</c:v>
                </c:pt>
                <c:pt idx="2944">
                  <c:v>41940</c:v>
                </c:pt>
                <c:pt idx="2945">
                  <c:v>41941</c:v>
                </c:pt>
                <c:pt idx="2946">
                  <c:v>41942</c:v>
                </c:pt>
                <c:pt idx="2947">
                  <c:v>41943</c:v>
                </c:pt>
                <c:pt idx="2948">
                  <c:v>41946</c:v>
                </c:pt>
                <c:pt idx="2949">
                  <c:v>41947</c:v>
                </c:pt>
                <c:pt idx="2950">
                  <c:v>41948</c:v>
                </c:pt>
                <c:pt idx="2951">
                  <c:v>41949</c:v>
                </c:pt>
                <c:pt idx="2952">
                  <c:v>41950</c:v>
                </c:pt>
                <c:pt idx="2953">
                  <c:v>41953</c:v>
                </c:pt>
                <c:pt idx="2954">
                  <c:v>41954</c:v>
                </c:pt>
                <c:pt idx="2955">
                  <c:v>41955</c:v>
                </c:pt>
                <c:pt idx="2956">
                  <c:v>41956</c:v>
                </c:pt>
                <c:pt idx="2957">
                  <c:v>41957</c:v>
                </c:pt>
                <c:pt idx="2958">
                  <c:v>41960</c:v>
                </c:pt>
                <c:pt idx="2959">
                  <c:v>41961</c:v>
                </c:pt>
                <c:pt idx="2960">
                  <c:v>41962</c:v>
                </c:pt>
                <c:pt idx="2961">
                  <c:v>41963</c:v>
                </c:pt>
                <c:pt idx="2962">
                  <c:v>41964</c:v>
                </c:pt>
                <c:pt idx="2963">
                  <c:v>41967</c:v>
                </c:pt>
                <c:pt idx="2964">
                  <c:v>41968</c:v>
                </c:pt>
                <c:pt idx="2965">
                  <c:v>41969</c:v>
                </c:pt>
                <c:pt idx="2966">
                  <c:v>41971</c:v>
                </c:pt>
                <c:pt idx="2967">
                  <c:v>41974</c:v>
                </c:pt>
                <c:pt idx="2968">
                  <c:v>41975</c:v>
                </c:pt>
                <c:pt idx="2969">
                  <c:v>41976</c:v>
                </c:pt>
                <c:pt idx="2970">
                  <c:v>41977</c:v>
                </c:pt>
                <c:pt idx="2971">
                  <c:v>41978</c:v>
                </c:pt>
                <c:pt idx="2972">
                  <c:v>41981</c:v>
                </c:pt>
                <c:pt idx="2973">
                  <c:v>41982</c:v>
                </c:pt>
                <c:pt idx="2974">
                  <c:v>41983</c:v>
                </c:pt>
                <c:pt idx="2975">
                  <c:v>41984</c:v>
                </c:pt>
                <c:pt idx="2976">
                  <c:v>41985</c:v>
                </c:pt>
                <c:pt idx="2977">
                  <c:v>41988</c:v>
                </c:pt>
                <c:pt idx="2978">
                  <c:v>41989</c:v>
                </c:pt>
                <c:pt idx="2979">
                  <c:v>41990</c:v>
                </c:pt>
                <c:pt idx="2980">
                  <c:v>41991</c:v>
                </c:pt>
                <c:pt idx="2981">
                  <c:v>41992</c:v>
                </c:pt>
                <c:pt idx="2982">
                  <c:v>41995</c:v>
                </c:pt>
                <c:pt idx="2983">
                  <c:v>41996</c:v>
                </c:pt>
                <c:pt idx="2984">
                  <c:v>41997</c:v>
                </c:pt>
                <c:pt idx="2985">
                  <c:v>41999</c:v>
                </c:pt>
                <c:pt idx="2986">
                  <c:v>42002</c:v>
                </c:pt>
                <c:pt idx="2987">
                  <c:v>42003</c:v>
                </c:pt>
                <c:pt idx="2988">
                  <c:v>42004</c:v>
                </c:pt>
                <c:pt idx="2989">
                  <c:v>42006</c:v>
                </c:pt>
                <c:pt idx="2990">
                  <c:v>42009</c:v>
                </c:pt>
                <c:pt idx="2991">
                  <c:v>42010</c:v>
                </c:pt>
                <c:pt idx="2992">
                  <c:v>42011</c:v>
                </c:pt>
                <c:pt idx="2993">
                  <c:v>42012</c:v>
                </c:pt>
                <c:pt idx="2994">
                  <c:v>42013</c:v>
                </c:pt>
                <c:pt idx="2995">
                  <c:v>42016</c:v>
                </c:pt>
                <c:pt idx="2996">
                  <c:v>42017</c:v>
                </c:pt>
                <c:pt idx="2997">
                  <c:v>42018</c:v>
                </c:pt>
                <c:pt idx="2998">
                  <c:v>42019</c:v>
                </c:pt>
                <c:pt idx="2999">
                  <c:v>42020</c:v>
                </c:pt>
                <c:pt idx="3000">
                  <c:v>42024</c:v>
                </c:pt>
                <c:pt idx="3001">
                  <c:v>42025</c:v>
                </c:pt>
                <c:pt idx="3002">
                  <c:v>42026</c:v>
                </c:pt>
                <c:pt idx="3003">
                  <c:v>42027</c:v>
                </c:pt>
                <c:pt idx="3004">
                  <c:v>42030</c:v>
                </c:pt>
                <c:pt idx="3005">
                  <c:v>42031</c:v>
                </c:pt>
                <c:pt idx="3006">
                  <c:v>42032</c:v>
                </c:pt>
                <c:pt idx="3007">
                  <c:v>42033</c:v>
                </c:pt>
                <c:pt idx="3008">
                  <c:v>42034</c:v>
                </c:pt>
                <c:pt idx="3009">
                  <c:v>42037</c:v>
                </c:pt>
                <c:pt idx="3010">
                  <c:v>42038</c:v>
                </c:pt>
                <c:pt idx="3011">
                  <c:v>42039</c:v>
                </c:pt>
                <c:pt idx="3012">
                  <c:v>42040</c:v>
                </c:pt>
                <c:pt idx="3013">
                  <c:v>42041</c:v>
                </c:pt>
                <c:pt idx="3014">
                  <c:v>42044</c:v>
                </c:pt>
                <c:pt idx="3015">
                  <c:v>42045</c:v>
                </c:pt>
                <c:pt idx="3016">
                  <c:v>42046</c:v>
                </c:pt>
                <c:pt idx="3017">
                  <c:v>42047</c:v>
                </c:pt>
                <c:pt idx="3018">
                  <c:v>42048</c:v>
                </c:pt>
                <c:pt idx="3019">
                  <c:v>42052</c:v>
                </c:pt>
                <c:pt idx="3020">
                  <c:v>42053</c:v>
                </c:pt>
                <c:pt idx="3021">
                  <c:v>42054</c:v>
                </c:pt>
                <c:pt idx="3022">
                  <c:v>42055</c:v>
                </c:pt>
                <c:pt idx="3023">
                  <c:v>42058</c:v>
                </c:pt>
                <c:pt idx="3024">
                  <c:v>42059</c:v>
                </c:pt>
                <c:pt idx="3025">
                  <c:v>42060</c:v>
                </c:pt>
                <c:pt idx="3026">
                  <c:v>42061</c:v>
                </c:pt>
                <c:pt idx="3027">
                  <c:v>42062</c:v>
                </c:pt>
                <c:pt idx="3028">
                  <c:v>42065</c:v>
                </c:pt>
                <c:pt idx="3029">
                  <c:v>42066</c:v>
                </c:pt>
                <c:pt idx="3030">
                  <c:v>42067</c:v>
                </c:pt>
                <c:pt idx="3031">
                  <c:v>42068</c:v>
                </c:pt>
                <c:pt idx="3032">
                  <c:v>42069</c:v>
                </c:pt>
                <c:pt idx="3033">
                  <c:v>42072</c:v>
                </c:pt>
                <c:pt idx="3034">
                  <c:v>42073</c:v>
                </c:pt>
                <c:pt idx="3035">
                  <c:v>42074</c:v>
                </c:pt>
                <c:pt idx="3036">
                  <c:v>42075</c:v>
                </c:pt>
                <c:pt idx="3037">
                  <c:v>42076</c:v>
                </c:pt>
                <c:pt idx="3038">
                  <c:v>42079</c:v>
                </c:pt>
                <c:pt idx="3039">
                  <c:v>42080</c:v>
                </c:pt>
                <c:pt idx="3040">
                  <c:v>42081</c:v>
                </c:pt>
                <c:pt idx="3041">
                  <c:v>42082</c:v>
                </c:pt>
                <c:pt idx="3042">
                  <c:v>42083</c:v>
                </c:pt>
                <c:pt idx="3043">
                  <c:v>42086</c:v>
                </c:pt>
                <c:pt idx="3044">
                  <c:v>42087</c:v>
                </c:pt>
                <c:pt idx="3045">
                  <c:v>42088</c:v>
                </c:pt>
                <c:pt idx="3046">
                  <c:v>42089</c:v>
                </c:pt>
                <c:pt idx="3047">
                  <c:v>42090</c:v>
                </c:pt>
                <c:pt idx="3048">
                  <c:v>42093</c:v>
                </c:pt>
                <c:pt idx="3049">
                  <c:v>42094</c:v>
                </c:pt>
                <c:pt idx="3050">
                  <c:v>42095</c:v>
                </c:pt>
                <c:pt idx="3051">
                  <c:v>42096</c:v>
                </c:pt>
                <c:pt idx="3052">
                  <c:v>42100</c:v>
                </c:pt>
                <c:pt idx="3053">
                  <c:v>42101</c:v>
                </c:pt>
                <c:pt idx="3054">
                  <c:v>42102</c:v>
                </c:pt>
                <c:pt idx="3055">
                  <c:v>42103</c:v>
                </c:pt>
                <c:pt idx="3056">
                  <c:v>42104</c:v>
                </c:pt>
                <c:pt idx="3057">
                  <c:v>42107</c:v>
                </c:pt>
                <c:pt idx="3058">
                  <c:v>42108</c:v>
                </c:pt>
                <c:pt idx="3059">
                  <c:v>42109</c:v>
                </c:pt>
                <c:pt idx="3060">
                  <c:v>42110</c:v>
                </c:pt>
                <c:pt idx="3061">
                  <c:v>42111</c:v>
                </c:pt>
                <c:pt idx="3062">
                  <c:v>42114</c:v>
                </c:pt>
                <c:pt idx="3063">
                  <c:v>42115</c:v>
                </c:pt>
                <c:pt idx="3064">
                  <c:v>42116</c:v>
                </c:pt>
                <c:pt idx="3065">
                  <c:v>42117</c:v>
                </c:pt>
                <c:pt idx="3066">
                  <c:v>42118</c:v>
                </c:pt>
                <c:pt idx="3067">
                  <c:v>42121</c:v>
                </c:pt>
                <c:pt idx="3068">
                  <c:v>42122</c:v>
                </c:pt>
                <c:pt idx="3069">
                  <c:v>42123</c:v>
                </c:pt>
                <c:pt idx="3070">
                  <c:v>42124</c:v>
                </c:pt>
                <c:pt idx="3071">
                  <c:v>42125</c:v>
                </c:pt>
                <c:pt idx="3072">
                  <c:v>42128</c:v>
                </c:pt>
                <c:pt idx="3073">
                  <c:v>42129</c:v>
                </c:pt>
                <c:pt idx="3074">
                  <c:v>42130</c:v>
                </c:pt>
                <c:pt idx="3075">
                  <c:v>42131</c:v>
                </c:pt>
                <c:pt idx="3076">
                  <c:v>42132</c:v>
                </c:pt>
                <c:pt idx="3077">
                  <c:v>42135</c:v>
                </c:pt>
                <c:pt idx="3078">
                  <c:v>42136</c:v>
                </c:pt>
                <c:pt idx="3079">
                  <c:v>42137</c:v>
                </c:pt>
                <c:pt idx="3080">
                  <c:v>42138</c:v>
                </c:pt>
                <c:pt idx="3081">
                  <c:v>42139</c:v>
                </c:pt>
                <c:pt idx="3082">
                  <c:v>42142</c:v>
                </c:pt>
                <c:pt idx="3083">
                  <c:v>42143</c:v>
                </c:pt>
                <c:pt idx="3084">
                  <c:v>42144</c:v>
                </c:pt>
                <c:pt idx="3085">
                  <c:v>42145</c:v>
                </c:pt>
                <c:pt idx="3086">
                  <c:v>42146</c:v>
                </c:pt>
                <c:pt idx="3087">
                  <c:v>42150</c:v>
                </c:pt>
                <c:pt idx="3088">
                  <c:v>42151</c:v>
                </c:pt>
                <c:pt idx="3089">
                  <c:v>42152</c:v>
                </c:pt>
                <c:pt idx="3090">
                  <c:v>42153</c:v>
                </c:pt>
                <c:pt idx="3091">
                  <c:v>42156</c:v>
                </c:pt>
                <c:pt idx="3092">
                  <c:v>42157</c:v>
                </c:pt>
                <c:pt idx="3093">
                  <c:v>42158</c:v>
                </c:pt>
                <c:pt idx="3094">
                  <c:v>42159</c:v>
                </c:pt>
                <c:pt idx="3095">
                  <c:v>42160</c:v>
                </c:pt>
                <c:pt idx="3096">
                  <c:v>42163</c:v>
                </c:pt>
                <c:pt idx="3097">
                  <c:v>42164</c:v>
                </c:pt>
                <c:pt idx="3098">
                  <c:v>42165</c:v>
                </c:pt>
                <c:pt idx="3099">
                  <c:v>42166</c:v>
                </c:pt>
                <c:pt idx="3100">
                  <c:v>42167</c:v>
                </c:pt>
                <c:pt idx="3101">
                  <c:v>42170</c:v>
                </c:pt>
                <c:pt idx="3102">
                  <c:v>42171</c:v>
                </c:pt>
                <c:pt idx="3103">
                  <c:v>42172</c:v>
                </c:pt>
                <c:pt idx="3104">
                  <c:v>42173</c:v>
                </c:pt>
                <c:pt idx="3105">
                  <c:v>42174</c:v>
                </c:pt>
                <c:pt idx="3106">
                  <c:v>42177</c:v>
                </c:pt>
                <c:pt idx="3107">
                  <c:v>42178</c:v>
                </c:pt>
                <c:pt idx="3108">
                  <c:v>42179</c:v>
                </c:pt>
                <c:pt idx="3109">
                  <c:v>42180</c:v>
                </c:pt>
                <c:pt idx="3110">
                  <c:v>42181</c:v>
                </c:pt>
                <c:pt idx="3111">
                  <c:v>42184</c:v>
                </c:pt>
                <c:pt idx="3112">
                  <c:v>42185</c:v>
                </c:pt>
                <c:pt idx="3113">
                  <c:v>42186</c:v>
                </c:pt>
                <c:pt idx="3114">
                  <c:v>42187</c:v>
                </c:pt>
                <c:pt idx="3115">
                  <c:v>42191</c:v>
                </c:pt>
                <c:pt idx="3116">
                  <c:v>42192</c:v>
                </c:pt>
                <c:pt idx="3117">
                  <c:v>42193</c:v>
                </c:pt>
                <c:pt idx="3118">
                  <c:v>42194</c:v>
                </c:pt>
                <c:pt idx="3119">
                  <c:v>42195</c:v>
                </c:pt>
                <c:pt idx="3120">
                  <c:v>42198</c:v>
                </c:pt>
                <c:pt idx="3121">
                  <c:v>42199</c:v>
                </c:pt>
                <c:pt idx="3122">
                  <c:v>42200</c:v>
                </c:pt>
                <c:pt idx="3123">
                  <c:v>42201</c:v>
                </c:pt>
                <c:pt idx="3124">
                  <c:v>42202</c:v>
                </c:pt>
                <c:pt idx="3125">
                  <c:v>42205</c:v>
                </c:pt>
                <c:pt idx="3126">
                  <c:v>42206</c:v>
                </c:pt>
                <c:pt idx="3127">
                  <c:v>42207</c:v>
                </c:pt>
                <c:pt idx="3128">
                  <c:v>42208</c:v>
                </c:pt>
                <c:pt idx="3129">
                  <c:v>42209</c:v>
                </c:pt>
                <c:pt idx="3130">
                  <c:v>42212</c:v>
                </c:pt>
                <c:pt idx="3131">
                  <c:v>42213</c:v>
                </c:pt>
                <c:pt idx="3132">
                  <c:v>42214</c:v>
                </c:pt>
                <c:pt idx="3133">
                  <c:v>42215</c:v>
                </c:pt>
                <c:pt idx="3134">
                  <c:v>42216</c:v>
                </c:pt>
                <c:pt idx="3135">
                  <c:v>42219</c:v>
                </c:pt>
                <c:pt idx="3136">
                  <c:v>42220</c:v>
                </c:pt>
                <c:pt idx="3137">
                  <c:v>42221</c:v>
                </c:pt>
                <c:pt idx="3138">
                  <c:v>42222</c:v>
                </c:pt>
                <c:pt idx="3139">
                  <c:v>42223</c:v>
                </c:pt>
                <c:pt idx="3140">
                  <c:v>42226</c:v>
                </c:pt>
                <c:pt idx="3141">
                  <c:v>42227</c:v>
                </c:pt>
                <c:pt idx="3142">
                  <c:v>42228</c:v>
                </c:pt>
                <c:pt idx="3143">
                  <c:v>42229</c:v>
                </c:pt>
                <c:pt idx="3144">
                  <c:v>42230</c:v>
                </c:pt>
                <c:pt idx="3145">
                  <c:v>42233</c:v>
                </c:pt>
                <c:pt idx="3146">
                  <c:v>42234</c:v>
                </c:pt>
                <c:pt idx="3147">
                  <c:v>42235</c:v>
                </c:pt>
                <c:pt idx="3148">
                  <c:v>42236</c:v>
                </c:pt>
                <c:pt idx="3149">
                  <c:v>42237</c:v>
                </c:pt>
                <c:pt idx="3150">
                  <c:v>42240</c:v>
                </c:pt>
                <c:pt idx="3151">
                  <c:v>42241</c:v>
                </c:pt>
                <c:pt idx="3152">
                  <c:v>42242</c:v>
                </c:pt>
                <c:pt idx="3153">
                  <c:v>42243</c:v>
                </c:pt>
                <c:pt idx="3154">
                  <c:v>42244</c:v>
                </c:pt>
                <c:pt idx="3155">
                  <c:v>42247</c:v>
                </c:pt>
                <c:pt idx="3156">
                  <c:v>42248</c:v>
                </c:pt>
                <c:pt idx="3157">
                  <c:v>42249</c:v>
                </c:pt>
                <c:pt idx="3158">
                  <c:v>42250</c:v>
                </c:pt>
                <c:pt idx="3159">
                  <c:v>42251</c:v>
                </c:pt>
                <c:pt idx="3160">
                  <c:v>42255</c:v>
                </c:pt>
                <c:pt idx="3161">
                  <c:v>42256</c:v>
                </c:pt>
                <c:pt idx="3162">
                  <c:v>42257</c:v>
                </c:pt>
                <c:pt idx="3163">
                  <c:v>42258</c:v>
                </c:pt>
                <c:pt idx="3164">
                  <c:v>42261</c:v>
                </c:pt>
                <c:pt idx="3165">
                  <c:v>42262</c:v>
                </c:pt>
                <c:pt idx="3166">
                  <c:v>42263</c:v>
                </c:pt>
                <c:pt idx="3167">
                  <c:v>42264</c:v>
                </c:pt>
                <c:pt idx="3168">
                  <c:v>42265</c:v>
                </c:pt>
                <c:pt idx="3169">
                  <c:v>42268</c:v>
                </c:pt>
                <c:pt idx="3170">
                  <c:v>42269</c:v>
                </c:pt>
                <c:pt idx="3171">
                  <c:v>42270</c:v>
                </c:pt>
                <c:pt idx="3172">
                  <c:v>42271</c:v>
                </c:pt>
                <c:pt idx="3173">
                  <c:v>42272</c:v>
                </c:pt>
                <c:pt idx="3174">
                  <c:v>42275</c:v>
                </c:pt>
                <c:pt idx="3175">
                  <c:v>42276</c:v>
                </c:pt>
                <c:pt idx="3176">
                  <c:v>42277</c:v>
                </c:pt>
                <c:pt idx="3177">
                  <c:v>42278</c:v>
                </c:pt>
                <c:pt idx="3178">
                  <c:v>42279</c:v>
                </c:pt>
                <c:pt idx="3179">
                  <c:v>42282</c:v>
                </c:pt>
                <c:pt idx="3180">
                  <c:v>42283</c:v>
                </c:pt>
                <c:pt idx="3181">
                  <c:v>42284</c:v>
                </c:pt>
                <c:pt idx="3182">
                  <c:v>42285</c:v>
                </c:pt>
                <c:pt idx="3183">
                  <c:v>42286</c:v>
                </c:pt>
                <c:pt idx="3184">
                  <c:v>42289</c:v>
                </c:pt>
                <c:pt idx="3185">
                  <c:v>42290</c:v>
                </c:pt>
                <c:pt idx="3186">
                  <c:v>42291</c:v>
                </c:pt>
                <c:pt idx="3187">
                  <c:v>42292</c:v>
                </c:pt>
                <c:pt idx="3188">
                  <c:v>42293</c:v>
                </c:pt>
                <c:pt idx="3189">
                  <c:v>42296</c:v>
                </c:pt>
                <c:pt idx="3190">
                  <c:v>42297</c:v>
                </c:pt>
                <c:pt idx="3191">
                  <c:v>42298</c:v>
                </c:pt>
                <c:pt idx="3192">
                  <c:v>42299</c:v>
                </c:pt>
                <c:pt idx="3193">
                  <c:v>42300</c:v>
                </c:pt>
                <c:pt idx="3194">
                  <c:v>42303</c:v>
                </c:pt>
                <c:pt idx="3195">
                  <c:v>42304</c:v>
                </c:pt>
                <c:pt idx="3196">
                  <c:v>42305</c:v>
                </c:pt>
                <c:pt idx="3197">
                  <c:v>42306</c:v>
                </c:pt>
                <c:pt idx="3198">
                  <c:v>42307</c:v>
                </c:pt>
                <c:pt idx="3199">
                  <c:v>42310</c:v>
                </c:pt>
                <c:pt idx="3200">
                  <c:v>42311</c:v>
                </c:pt>
                <c:pt idx="3201">
                  <c:v>42312</c:v>
                </c:pt>
                <c:pt idx="3202">
                  <c:v>42313</c:v>
                </c:pt>
                <c:pt idx="3203">
                  <c:v>42314</c:v>
                </c:pt>
                <c:pt idx="3204">
                  <c:v>42317</c:v>
                </c:pt>
                <c:pt idx="3205">
                  <c:v>42318</c:v>
                </c:pt>
                <c:pt idx="3206">
                  <c:v>42319</c:v>
                </c:pt>
                <c:pt idx="3207">
                  <c:v>42320</c:v>
                </c:pt>
                <c:pt idx="3208">
                  <c:v>42321</c:v>
                </c:pt>
                <c:pt idx="3209">
                  <c:v>42324</c:v>
                </c:pt>
                <c:pt idx="3210">
                  <c:v>42325</c:v>
                </c:pt>
                <c:pt idx="3211">
                  <c:v>42326</c:v>
                </c:pt>
                <c:pt idx="3212">
                  <c:v>42327</c:v>
                </c:pt>
                <c:pt idx="3213">
                  <c:v>42328</c:v>
                </c:pt>
                <c:pt idx="3214">
                  <c:v>42331</c:v>
                </c:pt>
                <c:pt idx="3215">
                  <c:v>42332</c:v>
                </c:pt>
                <c:pt idx="3216">
                  <c:v>42333</c:v>
                </c:pt>
                <c:pt idx="3217">
                  <c:v>42335</c:v>
                </c:pt>
                <c:pt idx="3218">
                  <c:v>42338</c:v>
                </c:pt>
                <c:pt idx="3219">
                  <c:v>42339</c:v>
                </c:pt>
                <c:pt idx="3220">
                  <c:v>42340</c:v>
                </c:pt>
                <c:pt idx="3221">
                  <c:v>42341</c:v>
                </c:pt>
                <c:pt idx="3222">
                  <c:v>42342</c:v>
                </c:pt>
                <c:pt idx="3223">
                  <c:v>42345</c:v>
                </c:pt>
                <c:pt idx="3224">
                  <c:v>42346</c:v>
                </c:pt>
                <c:pt idx="3225">
                  <c:v>42347</c:v>
                </c:pt>
                <c:pt idx="3226">
                  <c:v>42348</c:v>
                </c:pt>
                <c:pt idx="3227">
                  <c:v>42349</c:v>
                </c:pt>
                <c:pt idx="3228">
                  <c:v>42352</c:v>
                </c:pt>
                <c:pt idx="3229">
                  <c:v>42353</c:v>
                </c:pt>
                <c:pt idx="3230">
                  <c:v>42354</c:v>
                </c:pt>
                <c:pt idx="3231">
                  <c:v>42355</c:v>
                </c:pt>
                <c:pt idx="3232">
                  <c:v>42356</c:v>
                </c:pt>
                <c:pt idx="3233">
                  <c:v>42359</c:v>
                </c:pt>
                <c:pt idx="3234">
                  <c:v>42360</c:v>
                </c:pt>
                <c:pt idx="3235">
                  <c:v>42361</c:v>
                </c:pt>
                <c:pt idx="3236">
                  <c:v>42362</c:v>
                </c:pt>
                <c:pt idx="3237">
                  <c:v>42366</c:v>
                </c:pt>
                <c:pt idx="3238">
                  <c:v>42367</c:v>
                </c:pt>
                <c:pt idx="3239">
                  <c:v>42368</c:v>
                </c:pt>
                <c:pt idx="3240">
                  <c:v>42369</c:v>
                </c:pt>
                <c:pt idx="3241">
                  <c:v>42373</c:v>
                </c:pt>
                <c:pt idx="3242">
                  <c:v>42374</c:v>
                </c:pt>
                <c:pt idx="3243">
                  <c:v>42375</c:v>
                </c:pt>
                <c:pt idx="3244">
                  <c:v>42376</c:v>
                </c:pt>
                <c:pt idx="3245">
                  <c:v>42377</c:v>
                </c:pt>
                <c:pt idx="3246">
                  <c:v>42380</c:v>
                </c:pt>
                <c:pt idx="3247">
                  <c:v>42381</c:v>
                </c:pt>
                <c:pt idx="3248">
                  <c:v>42382</c:v>
                </c:pt>
                <c:pt idx="3249">
                  <c:v>42383</c:v>
                </c:pt>
                <c:pt idx="3250">
                  <c:v>42384</c:v>
                </c:pt>
                <c:pt idx="3251">
                  <c:v>42388</c:v>
                </c:pt>
                <c:pt idx="3252">
                  <c:v>42389</c:v>
                </c:pt>
                <c:pt idx="3253">
                  <c:v>42390</c:v>
                </c:pt>
                <c:pt idx="3254">
                  <c:v>42391</c:v>
                </c:pt>
                <c:pt idx="3255">
                  <c:v>42394</c:v>
                </c:pt>
                <c:pt idx="3256">
                  <c:v>42395</c:v>
                </c:pt>
                <c:pt idx="3257">
                  <c:v>42396</c:v>
                </c:pt>
                <c:pt idx="3258">
                  <c:v>42397</c:v>
                </c:pt>
                <c:pt idx="3259">
                  <c:v>42398</c:v>
                </c:pt>
                <c:pt idx="3260">
                  <c:v>42401</c:v>
                </c:pt>
                <c:pt idx="3261">
                  <c:v>42402</c:v>
                </c:pt>
                <c:pt idx="3262">
                  <c:v>42403</c:v>
                </c:pt>
                <c:pt idx="3263">
                  <c:v>42404</c:v>
                </c:pt>
                <c:pt idx="3264">
                  <c:v>42405</c:v>
                </c:pt>
                <c:pt idx="3265">
                  <c:v>42408</c:v>
                </c:pt>
                <c:pt idx="3266">
                  <c:v>42409</c:v>
                </c:pt>
                <c:pt idx="3267">
                  <c:v>42410</c:v>
                </c:pt>
                <c:pt idx="3268">
                  <c:v>42411</c:v>
                </c:pt>
                <c:pt idx="3269">
                  <c:v>42412</c:v>
                </c:pt>
                <c:pt idx="3270">
                  <c:v>42416</c:v>
                </c:pt>
                <c:pt idx="3271">
                  <c:v>42417</c:v>
                </c:pt>
                <c:pt idx="3272">
                  <c:v>42418</c:v>
                </c:pt>
                <c:pt idx="3273">
                  <c:v>42419</c:v>
                </c:pt>
                <c:pt idx="3274">
                  <c:v>42422</c:v>
                </c:pt>
                <c:pt idx="3275">
                  <c:v>42423</c:v>
                </c:pt>
                <c:pt idx="3276">
                  <c:v>42424</c:v>
                </c:pt>
                <c:pt idx="3277">
                  <c:v>42425</c:v>
                </c:pt>
                <c:pt idx="3278">
                  <c:v>42426</c:v>
                </c:pt>
                <c:pt idx="3279">
                  <c:v>42429</c:v>
                </c:pt>
                <c:pt idx="3280">
                  <c:v>42430</c:v>
                </c:pt>
                <c:pt idx="3281">
                  <c:v>42431</c:v>
                </c:pt>
                <c:pt idx="3282">
                  <c:v>42432</c:v>
                </c:pt>
                <c:pt idx="3283">
                  <c:v>42433</c:v>
                </c:pt>
                <c:pt idx="3284">
                  <c:v>42436</c:v>
                </c:pt>
                <c:pt idx="3285">
                  <c:v>42437</c:v>
                </c:pt>
                <c:pt idx="3286">
                  <c:v>42438</c:v>
                </c:pt>
                <c:pt idx="3287">
                  <c:v>42439</c:v>
                </c:pt>
                <c:pt idx="3288">
                  <c:v>42440</c:v>
                </c:pt>
                <c:pt idx="3289">
                  <c:v>42443</c:v>
                </c:pt>
                <c:pt idx="3290">
                  <c:v>42444</c:v>
                </c:pt>
                <c:pt idx="3291">
                  <c:v>42445</c:v>
                </c:pt>
                <c:pt idx="3292">
                  <c:v>42446</c:v>
                </c:pt>
                <c:pt idx="3293">
                  <c:v>42447</c:v>
                </c:pt>
                <c:pt idx="3294">
                  <c:v>42450</c:v>
                </c:pt>
                <c:pt idx="3295">
                  <c:v>42451</c:v>
                </c:pt>
                <c:pt idx="3296">
                  <c:v>42452</c:v>
                </c:pt>
                <c:pt idx="3297">
                  <c:v>42453</c:v>
                </c:pt>
                <c:pt idx="3298">
                  <c:v>42457</c:v>
                </c:pt>
                <c:pt idx="3299">
                  <c:v>42458</c:v>
                </c:pt>
                <c:pt idx="3300">
                  <c:v>42459</c:v>
                </c:pt>
                <c:pt idx="3301">
                  <c:v>42460</c:v>
                </c:pt>
                <c:pt idx="3302">
                  <c:v>42461</c:v>
                </c:pt>
                <c:pt idx="3303">
                  <c:v>42464</c:v>
                </c:pt>
                <c:pt idx="3304">
                  <c:v>42465</c:v>
                </c:pt>
                <c:pt idx="3305">
                  <c:v>42466</c:v>
                </c:pt>
                <c:pt idx="3306">
                  <c:v>42467</c:v>
                </c:pt>
                <c:pt idx="3307">
                  <c:v>42468</c:v>
                </c:pt>
                <c:pt idx="3308">
                  <c:v>42471</c:v>
                </c:pt>
                <c:pt idx="3309">
                  <c:v>42472</c:v>
                </c:pt>
                <c:pt idx="3310">
                  <c:v>42473</c:v>
                </c:pt>
                <c:pt idx="3311">
                  <c:v>42474</c:v>
                </c:pt>
                <c:pt idx="3312">
                  <c:v>42475</c:v>
                </c:pt>
                <c:pt idx="3313">
                  <c:v>42478</c:v>
                </c:pt>
                <c:pt idx="3314">
                  <c:v>42479</c:v>
                </c:pt>
                <c:pt idx="3315">
                  <c:v>42480</c:v>
                </c:pt>
                <c:pt idx="3316">
                  <c:v>42481</c:v>
                </c:pt>
                <c:pt idx="3317">
                  <c:v>42482</c:v>
                </c:pt>
                <c:pt idx="3318">
                  <c:v>42485</c:v>
                </c:pt>
                <c:pt idx="3319">
                  <c:v>42486</c:v>
                </c:pt>
                <c:pt idx="3320">
                  <c:v>42487</c:v>
                </c:pt>
                <c:pt idx="3321">
                  <c:v>42488</c:v>
                </c:pt>
                <c:pt idx="3322">
                  <c:v>42489</c:v>
                </c:pt>
                <c:pt idx="3323">
                  <c:v>42492</c:v>
                </c:pt>
                <c:pt idx="3324">
                  <c:v>42493</c:v>
                </c:pt>
                <c:pt idx="3325">
                  <c:v>42494</c:v>
                </c:pt>
                <c:pt idx="3326">
                  <c:v>42495</c:v>
                </c:pt>
                <c:pt idx="3327">
                  <c:v>42496</c:v>
                </c:pt>
                <c:pt idx="3328">
                  <c:v>42499</c:v>
                </c:pt>
                <c:pt idx="3329">
                  <c:v>42500</c:v>
                </c:pt>
                <c:pt idx="3330">
                  <c:v>42501</c:v>
                </c:pt>
                <c:pt idx="3331">
                  <c:v>42502</c:v>
                </c:pt>
                <c:pt idx="3332">
                  <c:v>42503</c:v>
                </c:pt>
                <c:pt idx="3333">
                  <c:v>42506</c:v>
                </c:pt>
                <c:pt idx="3334">
                  <c:v>42507</c:v>
                </c:pt>
                <c:pt idx="3335">
                  <c:v>42508</c:v>
                </c:pt>
                <c:pt idx="3336">
                  <c:v>42509</c:v>
                </c:pt>
                <c:pt idx="3337">
                  <c:v>42510</c:v>
                </c:pt>
                <c:pt idx="3338">
                  <c:v>42513</c:v>
                </c:pt>
                <c:pt idx="3339">
                  <c:v>42514</c:v>
                </c:pt>
                <c:pt idx="3340">
                  <c:v>42515</c:v>
                </c:pt>
                <c:pt idx="3341">
                  <c:v>42516</c:v>
                </c:pt>
                <c:pt idx="3342">
                  <c:v>42517</c:v>
                </c:pt>
                <c:pt idx="3343">
                  <c:v>42521</c:v>
                </c:pt>
                <c:pt idx="3344">
                  <c:v>42522</c:v>
                </c:pt>
                <c:pt idx="3345">
                  <c:v>42523</c:v>
                </c:pt>
                <c:pt idx="3346">
                  <c:v>42524</c:v>
                </c:pt>
                <c:pt idx="3347">
                  <c:v>42527</c:v>
                </c:pt>
                <c:pt idx="3348">
                  <c:v>42528</c:v>
                </c:pt>
                <c:pt idx="3349">
                  <c:v>42529</c:v>
                </c:pt>
                <c:pt idx="3350">
                  <c:v>42530</c:v>
                </c:pt>
                <c:pt idx="3351">
                  <c:v>42531</c:v>
                </c:pt>
                <c:pt idx="3352">
                  <c:v>42534</c:v>
                </c:pt>
                <c:pt idx="3353">
                  <c:v>42535</c:v>
                </c:pt>
                <c:pt idx="3354">
                  <c:v>42536</c:v>
                </c:pt>
                <c:pt idx="3355">
                  <c:v>42537</c:v>
                </c:pt>
                <c:pt idx="3356">
                  <c:v>42538</c:v>
                </c:pt>
                <c:pt idx="3357">
                  <c:v>42541</c:v>
                </c:pt>
                <c:pt idx="3358">
                  <c:v>42542</c:v>
                </c:pt>
                <c:pt idx="3359">
                  <c:v>42543</c:v>
                </c:pt>
                <c:pt idx="3360">
                  <c:v>42544</c:v>
                </c:pt>
                <c:pt idx="3361">
                  <c:v>42545</c:v>
                </c:pt>
                <c:pt idx="3362">
                  <c:v>42548</c:v>
                </c:pt>
                <c:pt idx="3363">
                  <c:v>42549</c:v>
                </c:pt>
                <c:pt idx="3364">
                  <c:v>42550</c:v>
                </c:pt>
                <c:pt idx="3365">
                  <c:v>42551</c:v>
                </c:pt>
                <c:pt idx="3366">
                  <c:v>42552</c:v>
                </c:pt>
                <c:pt idx="3367">
                  <c:v>42556</c:v>
                </c:pt>
                <c:pt idx="3368">
                  <c:v>42557</c:v>
                </c:pt>
                <c:pt idx="3369">
                  <c:v>42558</c:v>
                </c:pt>
                <c:pt idx="3370">
                  <c:v>42559</c:v>
                </c:pt>
                <c:pt idx="3371">
                  <c:v>42562</c:v>
                </c:pt>
                <c:pt idx="3372">
                  <c:v>42563</c:v>
                </c:pt>
                <c:pt idx="3373">
                  <c:v>42564</c:v>
                </c:pt>
                <c:pt idx="3374">
                  <c:v>42565</c:v>
                </c:pt>
                <c:pt idx="3375">
                  <c:v>42566</c:v>
                </c:pt>
                <c:pt idx="3376">
                  <c:v>42569</c:v>
                </c:pt>
                <c:pt idx="3377">
                  <c:v>42570</c:v>
                </c:pt>
                <c:pt idx="3378">
                  <c:v>42571</c:v>
                </c:pt>
                <c:pt idx="3379">
                  <c:v>42572</c:v>
                </c:pt>
                <c:pt idx="3380">
                  <c:v>42573</c:v>
                </c:pt>
                <c:pt idx="3381">
                  <c:v>42576</c:v>
                </c:pt>
                <c:pt idx="3382">
                  <c:v>42577</c:v>
                </c:pt>
                <c:pt idx="3383">
                  <c:v>42578</c:v>
                </c:pt>
                <c:pt idx="3384">
                  <c:v>42579</c:v>
                </c:pt>
                <c:pt idx="3385">
                  <c:v>42580</c:v>
                </c:pt>
                <c:pt idx="3386">
                  <c:v>42583</c:v>
                </c:pt>
                <c:pt idx="3387">
                  <c:v>42584</c:v>
                </c:pt>
                <c:pt idx="3388">
                  <c:v>42585</c:v>
                </c:pt>
                <c:pt idx="3389">
                  <c:v>42586</c:v>
                </c:pt>
                <c:pt idx="3390">
                  <c:v>42587</c:v>
                </c:pt>
                <c:pt idx="3391">
                  <c:v>42590</c:v>
                </c:pt>
                <c:pt idx="3392">
                  <c:v>42591</c:v>
                </c:pt>
                <c:pt idx="3393">
                  <c:v>42592</c:v>
                </c:pt>
                <c:pt idx="3394">
                  <c:v>42593</c:v>
                </c:pt>
                <c:pt idx="3395">
                  <c:v>42594</c:v>
                </c:pt>
                <c:pt idx="3396">
                  <c:v>42597</c:v>
                </c:pt>
                <c:pt idx="3397">
                  <c:v>42598</c:v>
                </c:pt>
                <c:pt idx="3398">
                  <c:v>42599</c:v>
                </c:pt>
                <c:pt idx="3399">
                  <c:v>42600</c:v>
                </c:pt>
                <c:pt idx="3400">
                  <c:v>42601</c:v>
                </c:pt>
                <c:pt idx="3401">
                  <c:v>42604</c:v>
                </c:pt>
                <c:pt idx="3402">
                  <c:v>42605</c:v>
                </c:pt>
                <c:pt idx="3403">
                  <c:v>42606</c:v>
                </c:pt>
                <c:pt idx="3404">
                  <c:v>42607</c:v>
                </c:pt>
                <c:pt idx="3405">
                  <c:v>42608</c:v>
                </c:pt>
                <c:pt idx="3406">
                  <c:v>42611</c:v>
                </c:pt>
                <c:pt idx="3407">
                  <c:v>42612</c:v>
                </c:pt>
                <c:pt idx="3408">
                  <c:v>42613</c:v>
                </c:pt>
                <c:pt idx="3409">
                  <c:v>42614</c:v>
                </c:pt>
                <c:pt idx="3410">
                  <c:v>42615</c:v>
                </c:pt>
                <c:pt idx="3411">
                  <c:v>42619</c:v>
                </c:pt>
                <c:pt idx="3412">
                  <c:v>42620</c:v>
                </c:pt>
                <c:pt idx="3413">
                  <c:v>42621</c:v>
                </c:pt>
                <c:pt idx="3414">
                  <c:v>42622</c:v>
                </c:pt>
                <c:pt idx="3415">
                  <c:v>42625</c:v>
                </c:pt>
                <c:pt idx="3416">
                  <c:v>42626</c:v>
                </c:pt>
                <c:pt idx="3417">
                  <c:v>42627</c:v>
                </c:pt>
                <c:pt idx="3418">
                  <c:v>42628</c:v>
                </c:pt>
                <c:pt idx="3419">
                  <c:v>42629</c:v>
                </c:pt>
                <c:pt idx="3420">
                  <c:v>42632</c:v>
                </c:pt>
                <c:pt idx="3421">
                  <c:v>42633</c:v>
                </c:pt>
                <c:pt idx="3422">
                  <c:v>42634</c:v>
                </c:pt>
                <c:pt idx="3423">
                  <c:v>42635</c:v>
                </c:pt>
                <c:pt idx="3424">
                  <c:v>42636</c:v>
                </c:pt>
                <c:pt idx="3425">
                  <c:v>42639</c:v>
                </c:pt>
                <c:pt idx="3426">
                  <c:v>42640</c:v>
                </c:pt>
                <c:pt idx="3427">
                  <c:v>42641</c:v>
                </c:pt>
                <c:pt idx="3428">
                  <c:v>42642</c:v>
                </c:pt>
                <c:pt idx="3429">
                  <c:v>42643</c:v>
                </c:pt>
                <c:pt idx="3430">
                  <c:v>42646</c:v>
                </c:pt>
                <c:pt idx="3431">
                  <c:v>42647</c:v>
                </c:pt>
                <c:pt idx="3432">
                  <c:v>42648</c:v>
                </c:pt>
                <c:pt idx="3433">
                  <c:v>42649</c:v>
                </c:pt>
                <c:pt idx="3434">
                  <c:v>42650</c:v>
                </c:pt>
                <c:pt idx="3435">
                  <c:v>42653</c:v>
                </c:pt>
                <c:pt idx="3436">
                  <c:v>42654</c:v>
                </c:pt>
                <c:pt idx="3437">
                  <c:v>42655</c:v>
                </c:pt>
                <c:pt idx="3438">
                  <c:v>42656</c:v>
                </c:pt>
                <c:pt idx="3439">
                  <c:v>42657</c:v>
                </c:pt>
                <c:pt idx="3440">
                  <c:v>42660</c:v>
                </c:pt>
                <c:pt idx="3441">
                  <c:v>42661</c:v>
                </c:pt>
                <c:pt idx="3442">
                  <c:v>42662</c:v>
                </c:pt>
                <c:pt idx="3443">
                  <c:v>42663</c:v>
                </c:pt>
                <c:pt idx="3444">
                  <c:v>42664</c:v>
                </c:pt>
                <c:pt idx="3445">
                  <c:v>42667</c:v>
                </c:pt>
                <c:pt idx="3446">
                  <c:v>42668</c:v>
                </c:pt>
                <c:pt idx="3447">
                  <c:v>42669</c:v>
                </c:pt>
                <c:pt idx="3448">
                  <c:v>42670</c:v>
                </c:pt>
                <c:pt idx="3449">
                  <c:v>42671</c:v>
                </c:pt>
                <c:pt idx="3450">
                  <c:v>42674</c:v>
                </c:pt>
                <c:pt idx="3451">
                  <c:v>42675</c:v>
                </c:pt>
                <c:pt idx="3452">
                  <c:v>42676</c:v>
                </c:pt>
                <c:pt idx="3453">
                  <c:v>42677</c:v>
                </c:pt>
                <c:pt idx="3454">
                  <c:v>42678</c:v>
                </c:pt>
                <c:pt idx="3455">
                  <c:v>42681</c:v>
                </c:pt>
                <c:pt idx="3456">
                  <c:v>42682</c:v>
                </c:pt>
                <c:pt idx="3457">
                  <c:v>42683</c:v>
                </c:pt>
                <c:pt idx="3458">
                  <c:v>42684</c:v>
                </c:pt>
                <c:pt idx="3459">
                  <c:v>42685</c:v>
                </c:pt>
                <c:pt idx="3460">
                  <c:v>42688</c:v>
                </c:pt>
                <c:pt idx="3461">
                  <c:v>42689</c:v>
                </c:pt>
                <c:pt idx="3462">
                  <c:v>42690</c:v>
                </c:pt>
                <c:pt idx="3463">
                  <c:v>42691</c:v>
                </c:pt>
                <c:pt idx="3464">
                  <c:v>42692</c:v>
                </c:pt>
                <c:pt idx="3465">
                  <c:v>42695</c:v>
                </c:pt>
                <c:pt idx="3466">
                  <c:v>42696</c:v>
                </c:pt>
                <c:pt idx="3467">
                  <c:v>42697</c:v>
                </c:pt>
                <c:pt idx="3468">
                  <c:v>42699</c:v>
                </c:pt>
                <c:pt idx="3469">
                  <c:v>42702</c:v>
                </c:pt>
                <c:pt idx="3470">
                  <c:v>42703</c:v>
                </c:pt>
                <c:pt idx="3471">
                  <c:v>42704</c:v>
                </c:pt>
                <c:pt idx="3472">
                  <c:v>42705</c:v>
                </c:pt>
                <c:pt idx="3473">
                  <c:v>42706</c:v>
                </c:pt>
                <c:pt idx="3474">
                  <c:v>42709</c:v>
                </c:pt>
                <c:pt idx="3475">
                  <c:v>42710</c:v>
                </c:pt>
                <c:pt idx="3476">
                  <c:v>42711</c:v>
                </c:pt>
                <c:pt idx="3477">
                  <c:v>42712</c:v>
                </c:pt>
                <c:pt idx="3478">
                  <c:v>42713</c:v>
                </c:pt>
                <c:pt idx="3479">
                  <c:v>42716</c:v>
                </c:pt>
                <c:pt idx="3480">
                  <c:v>42717</c:v>
                </c:pt>
                <c:pt idx="3481">
                  <c:v>42718</c:v>
                </c:pt>
                <c:pt idx="3482">
                  <c:v>42719</c:v>
                </c:pt>
                <c:pt idx="3483">
                  <c:v>42720</c:v>
                </c:pt>
                <c:pt idx="3484">
                  <c:v>42723</c:v>
                </c:pt>
                <c:pt idx="3485">
                  <c:v>42724</c:v>
                </c:pt>
                <c:pt idx="3486">
                  <c:v>42725</c:v>
                </c:pt>
                <c:pt idx="3487">
                  <c:v>42726</c:v>
                </c:pt>
                <c:pt idx="3488">
                  <c:v>42727</c:v>
                </c:pt>
                <c:pt idx="3489">
                  <c:v>42731</c:v>
                </c:pt>
                <c:pt idx="3490">
                  <c:v>42732</c:v>
                </c:pt>
                <c:pt idx="3491">
                  <c:v>42733</c:v>
                </c:pt>
                <c:pt idx="3492">
                  <c:v>42734</c:v>
                </c:pt>
                <c:pt idx="3493">
                  <c:v>42738</c:v>
                </c:pt>
                <c:pt idx="3494">
                  <c:v>42739</c:v>
                </c:pt>
                <c:pt idx="3495">
                  <c:v>42740</c:v>
                </c:pt>
                <c:pt idx="3496">
                  <c:v>42741</c:v>
                </c:pt>
                <c:pt idx="3497">
                  <c:v>42744</c:v>
                </c:pt>
                <c:pt idx="3498">
                  <c:v>42745</c:v>
                </c:pt>
                <c:pt idx="3499">
                  <c:v>42746</c:v>
                </c:pt>
                <c:pt idx="3500">
                  <c:v>42747</c:v>
                </c:pt>
                <c:pt idx="3501">
                  <c:v>42748</c:v>
                </c:pt>
                <c:pt idx="3502">
                  <c:v>42752</c:v>
                </c:pt>
                <c:pt idx="3503">
                  <c:v>42753</c:v>
                </c:pt>
                <c:pt idx="3504">
                  <c:v>42754</c:v>
                </c:pt>
                <c:pt idx="3505">
                  <c:v>42755</c:v>
                </c:pt>
                <c:pt idx="3506">
                  <c:v>42758</c:v>
                </c:pt>
                <c:pt idx="3507">
                  <c:v>42759</c:v>
                </c:pt>
                <c:pt idx="3508">
                  <c:v>42760</c:v>
                </c:pt>
                <c:pt idx="3509">
                  <c:v>42761</c:v>
                </c:pt>
                <c:pt idx="3510">
                  <c:v>42762</c:v>
                </c:pt>
                <c:pt idx="3511">
                  <c:v>42765</c:v>
                </c:pt>
                <c:pt idx="3512">
                  <c:v>42766</c:v>
                </c:pt>
                <c:pt idx="3513">
                  <c:v>42767</c:v>
                </c:pt>
                <c:pt idx="3514">
                  <c:v>42768</c:v>
                </c:pt>
                <c:pt idx="3515">
                  <c:v>42769</c:v>
                </c:pt>
                <c:pt idx="3516">
                  <c:v>42772</c:v>
                </c:pt>
                <c:pt idx="3517">
                  <c:v>42773</c:v>
                </c:pt>
                <c:pt idx="3518">
                  <c:v>42774</c:v>
                </c:pt>
                <c:pt idx="3519">
                  <c:v>42775</c:v>
                </c:pt>
                <c:pt idx="3520">
                  <c:v>42776</c:v>
                </c:pt>
                <c:pt idx="3521">
                  <c:v>42779</c:v>
                </c:pt>
                <c:pt idx="3522">
                  <c:v>42780</c:v>
                </c:pt>
                <c:pt idx="3523">
                  <c:v>42781</c:v>
                </c:pt>
                <c:pt idx="3524">
                  <c:v>42782</c:v>
                </c:pt>
                <c:pt idx="3525">
                  <c:v>42783</c:v>
                </c:pt>
                <c:pt idx="3526">
                  <c:v>42787</c:v>
                </c:pt>
                <c:pt idx="3527">
                  <c:v>42788</c:v>
                </c:pt>
                <c:pt idx="3528">
                  <c:v>42789</c:v>
                </c:pt>
                <c:pt idx="3529">
                  <c:v>42790</c:v>
                </c:pt>
                <c:pt idx="3530">
                  <c:v>42793</c:v>
                </c:pt>
                <c:pt idx="3531">
                  <c:v>42794</c:v>
                </c:pt>
                <c:pt idx="3532">
                  <c:v>42795</c:v>
                </c:pt>
                <c:pt idx="3533">
                  <c:v>42796</c:v>
                </c:pt>
                <c:pt idx="3534">
                  <c:v>42797</c:v>
                </c:pt>
                <c:pt idx="3535">
                  <c:v>42800</c:v>
                </c:pt>
                <c:pt idx="3536">
                  <c:v>42801</c:v>
                </c:pt>
                <c:pt idx="3537">
                  <c:v>42802</c:v>
                </c:pt>
                <c:pt idx="3538">
                  <c:v>42803</c:v>
                </c:pt>
                <c:pt idx="3539">
                  <c:v>42804</c:v>
                </c:pt>
                <c:pt idx="3540">
                  <c:v>42807</c:v>
                </c:pt>
                <c:pt idx="3541">
                  <c:v>42808</c:v>
                </c:pt>
                <c:pt idx="3542">
                  <c:v>42809</c:v>
                </c:pt>
                <c:pt idx="3543">
                  <c:v>42810</c:v>
                </c:pt>
                <c:pt idx="3544">
                  <c:v>42811</c:v>
                </c:pt>
                <c:pt idx="3545">
                  <c:v>42814</c:v>
                </c:pt>
                <c:pt idx="3546">
                  <c:v>42815</c:v>
                </c:pt>
                <c:pt idx="3547">
                  <c:v>42816</c:v>
                </c:pt>
                <c:pt idx="3548">
                  <c:v>42817</c:v>
                </c:pt>
                <c:pt idx="3549">
                  <c:v>42818</c:v>
                </c:pt>
                <c:pt idx="3550">
                  <c:v>42821</c:v>
                </c:pt>
                <c:pt idx="3551">
                  <c:v>42822</c:v>
                </c:pt>
                <c:pt idx="3552">
                  <c:v>42823</c:v>
                </c:pt>
                <c:pt idx="3553">
                  <c:v>42824</c:v>
                </c:pt>
                <c:pt idx="3554">
                  <c:v>42825</c:v>
                </c:pt>
                <c:pt idx="3555">
                  <c:v>42828</c:v>
                </c:pt>
                <c:pt idx="3556">
                  <c:v>42829</c:v>
                </c:pt>
                <c:pt idx="3557">
                  <c:v>42830</c:v>
                </c:pt>
                <c:pt idx="3558">
                  <c:v>42831</c:v>
                </c:pt>
                <c:pt idx="3559">
                  <c:v>42832</c:v>
                </c:pt>
                <c:pt idx="3560">
                  <c:v>42835</c:v>
                </c:pt>
                <c:pt idx="3561">
                  <c:v>42836</c:v>
                </c:pt>
                <c:pt idx="3562">
                  <c:v>42837</c:v>
                </c:pt>
                <c:pt idx="3563">
                  <c:v>42838</c:v>
                </c:pt>
                <c:pt idx="3564">
                  <c:v>42842</c:v>
                </c:pt>
                <c:pt idx="3565">
                  <c:v>42843</c:v>
                </c:pt>
                <c:pt idx="3566">
                  <c:v>42844</c:v>
                </c:pt>
                <c:pt idx="3567">
                  <c:v>42845</c:v>
                </c:pt>
                <c:pt idx="3568">
                  <c:v>42846</c:v>
                </c:pt>
                <c:pt idx="3569">
                  <c:v>42849</c:v>
                </c:pt>
                <c:pt idx="3570">
                  <c:v>42850</c:v>
                </c:pt>
                <c:pt idx="3571">
                  <c:v>42851</c:v>
                </c:pt>
                <c:pt idx="3572">
                  <c:v>42852</c:v>
                </c:pt>
                <c:pt idx="3573">
                  <c:v>42853</c:v>
                </c:pt>
                <c:pt idx="3574">
                  <c:v>42856</c:v>
                </c:pt>
                <c:pt idx="3575">
                  <c:v>42857</c:v>
                </c:pt>
                <c:pt idx="3576">
                  <c:v>42858</c:v>
                </c:pt>
                <c:pt idx="3577">
                  <c:v>42859</c:v>
                </c:pt>
                <c:pt idx="3578">
                  <c:v>42860</c:v>
                </c:pt>
                <c:pt idx="3579">
                  <c:v>42863</c:v>
                </c:pt>
                <c:pt idx="3580">
                  <c:v>42864</c:v>
                </c:pt>
                <c:pt idx="3581">
                  <c:v>42865</c:v>
                </c:pt>
                <c:pt idx="3582">
                  <c:v>42866</c:v>
                </c:pt>
                <c:pt idx="3583">
                  <c:v>42867</c:v>
                </c:pt>
                <c:pt idx="3584">
                  <c:v>42870</c:v>
                </c:pt>
                <c:pt idx="3585">
                  <c:v>42871</c:v>
                </c:pt>
                <c:pt idx="3586">
                  <c:v>42872</c:v>
                </c:pt>
                <c:pt idx="3587">
                  <c:v>42873</c:v>
                </c:pt>
                <c:pt idx="3588">
                  <c:v>42874</c:v>
                </c:pt>
                <c:pt idx="3589">
                  <c:v>42877</c:v>
                </c:pt>
                <c:pt idx="3590">
                  <c:v>42878</c:v>
                </c:pt>
                <c:pt idx="3591">
                  <c:v>42879</c:v>
                </c:pt>
                <c:pt idx="3592">
                  <c:v>42880</c:v>
                </c:pt>
                <c:pt idx="3593">
                  <c:v>42881</c:v>
                </c:pt>
                <c:pt idx="3594">
                  <c:v>42885</c:v>
                </c:pt>
                <c:pt idx="3595">
                  <c:v>42886</c:v>
                </c:pt>
                <c:pt idx="3596">
                  <c:v>42887</c:v>
                </c:pt>
                <c:pt idx="3597">
                  <c:v>42888</c:v>
                </c:pt>
                <c:pt idx="3598">
                  <c:v>42891</c:v>
                </c:pt>
                <c:pt idx="3599">
                  <c:v>42892</c:v>
                </c:pt>
                <c:pt idx="3600">
                  <c:v>42893</c:v>
                </c:pt>
                <c:pt idx="3601">
                  <c:v>42894</c:v>
                </c:pt>
                <c:pt idx="3602">
                  <c:v>42895</c:v>
                </c:pt>
                <c:pt idx="3603">
                  <c:v>42898</c:v>
                </c:pt>
                <c:pt idx="3604">
                  <c:v>42899</c:v>
                </c:pt>
                <c:pt idx="3605">
                  <c:v>42900</c:v>
                </c:pt>
                <c:pt idx="3606">
                  <c:v>42901</c:v>
                </c:pt>
                <c:pt idx="3607">
                  <c:v>42902</c:v>
                </c:pt>
                <c:pt idx="3608">
                  <c:v>42905</c:v>
                </c:pt>
                <c:pt idx="3609">
                  <c:v>42906</c:v>
                </c:pt>
                <c:pt idx="3610">
                  <c:v>42907</c:v>
                </c:pt>
                <c:pt idx="3611">
                  <c:v>42908</c:v>
                </c:pt>
                <c:pt idx="3612">
                  <c:v>42909</c:v>
                </c:pt>
                <c:pt idx="3613">
                  <c:v>42912</c:v>
                </c:pt>
                <c:pt idx="3614">
                  <c:v>42913</c:v>
                </c:pt>
                <c:pt idx="3615">
                  <c:v>42914</c:v>
                </c:pt>
                <c:pt idx="3616">
                  <c:v>42915</c:v>
                </c:pt>
                <c:pt idx="3617">
                  <c:v>42916</c:v>
                </c:pt>
                <c:pt idx="3618">
                  <c:v>42919</c:v>
                </c:pt>
                <c:pt idx="3619">
                  <c:v>42921</c:v>
                </c:pt>
                <c:pt idx="3620">
                  <c:v>42922</c:v>
                </c:pt>
                <c:pt idx="3621">
                  <c:v>42923</c:v>
                </c:pt>
                <c:pt idx="3622">
                  <c:v>42926</c:v>
                </c:pt>
                <c:pt idx="3623">
                  <c:v>42927</c:v>
                </c:pt>
                <c:pt idx="3624">
                  <c:v>42928</c:v>
                </c:pt>
                <c:pt idx="3625">
                  <c:v>42929</c:v>
                </c:pt>
                <c:pt idx="3626">
                  <c:v>42930</c:v>
                </c:pt>
                <c:pt idx="3627">
                  <c:v>42933</c:v>
                </c:pt>
                <c:pt idx="3628">
                  <c:v>42934</c:v>
                </c:pt>
                <c:pt idx="3629">
                  <c:v>42935</c:v>
                </c:pt>
                <c:pt idx="3630">
                  <c:v>42936</c:v>
                </c:pt>
                <c:pt idx="3631">
                  <c:v>42937</c:v>
                </c:pt>
                <c:pt idx="3632">
                  <c:v>42940</c:v>
                </c:pt>
                <c:pt idx="3633">
                  <c:v>42941</c:v>
                </c:pt>
                <c:pt idx="3634">
                  <c:v>42942</c:v>
                </c:pt>
                <c:pt idx="3635">
                  <c:v>42943</c:v>
                </c:pt>
                <c:pt idx="3636">
                  <c:v>42944</c:v>
                </c:pt>
                <c:pt idx="3637">
                  <c:v>42947</c:v>
                </c:pt>
                <c:pt idx="3638">
                  <c:v>42948</c:v>
                </c:pt>
                <c:pt idx="3639">
                  <c:v>42949</c:v>
                </c:pt>
                <c:pt idx="3640">
                  <c:v>42950</c:v>
                </c:pt>
                <c:pt idx="3641">
                  <c:v>42951</c:v>
                </c:pt>
                <c:pt idx="3642">
                  <c:v>42954</c:v>
                </c:pt>
                <c:pt idx="3643">
                  <c:v>42955</c:v>
                </c:pt>
                <c:pt idx="3644">
                  <c:v>42956</c:v>
                </c:pt>
                <c:pt idx="3645">
                  <c:v>42957</c:v>
                </c:pt>
                <c:pt idx="3646">
                  <c:v>42958</c:v>
                </c:pt>
                <c:pt idx="3647">
                  <c:v>42961</c:v>
                </c:pt>
                <c:pt idx="3648">
                  <c:v>42962</c:v>
                </c:pt>
                <c:pt idx="3649">
                  <c:v>42963</c:v>
                </c:pt>
                <c:pt idx="3650">
                  <c:v>42964</c:v>
                </c:pt>
                <c:pt idx="3651">
                  <c:v>42965</c:v>
                </c:pt>
                <c:pt idx="3652">
                  <c:v>42968</c:v>
                </c:pt>
                <c:pt idx="3653">
                  <c:v>42969</c:v>
                </c:pt>
                <c:pt idx="3654">
                  <c:v>42970</c:v>
                </c:pt>
                <c:pt idx="3655">
                  <c:v>42971</c:v>
                </c:pt>
                <c:pt idx="3656">
                  <c:v>42972</c:v>
                </c:pt>
                <c:pt idx="3657">
                  <c:v>42975</c:v>
                </c:pt>
                <c:pt idx="3658">
                  <c:v>42976</c:v>
                </c:pt>
                <c:pt idx="3659">
                  <c:v>42977</c:v>
                </c:pt>
                <c:pt idx="3660">
                  <c:v>42978</c:v>
                </c:pt>
                <c:pt idx="3661">
                  <c:v>42979</c:v>
                </c:pt>
                <c:pt idx="3662">
                  <c:v>42983</c:v>
                </c:pt>
                <c:pt idx="3663">
                  <c:v>42984</c:v>
                </c:pt>
                <c:pt idx="3664">
                  <c:v>42985</c:v>
                </c:pt>
                <c:pt idx="3665">
                  <c:v>42986</c:v>
                </c:pt>
                <c:pt idx="3666">
                  <c:v>42989</c:v>
                </c:pt>
                <c:pt idx="3667">
                  <c:v>42990</c:v>
                </c:pt>
                <c:pt idx="3668">
                  <c:v>42991</c:v>
                </c:pt>
                <c:pt idx="3669">
                  <c:v>42992</c:v>
                </c:pt>
                <c:pt idx="3670">
                  <c:v>42993</c:v>
                </c:pt>
                <c:pt idx="3671">
                  <c:v>42996</c:v>
                </c:pt>
                <c:pt idx="3672">
                  <c:v>42997</c:v>
                </c:pt>
                <c:pt idx="3673">
                  <c:v>42998</c:v>
                </c:pt>
                <c:pt idx="3674">
                  <c:v>42999</c:v>
                </c:pt>
                <c:pt idx="3675">
                  <c:v>43000</c:v>
                </c:pt>
                <c:pt idx="3676">
                  <c:v>43003</c:v>
                </c:pt>
                <c:pt idx="3677">
                  <c:v>43004</c:v>
                </c:pt>
                <c:pt idx="3678">
                  <c:v>43005</c:v>
                </c:pt>
                <c:pt idx="3679">
                  <c:v>43006</c:v>
                </c:pt>
                <c:pt idx="3680">
                  <c:v>43007</c:v>
                </c:pt>
                <c:pt idx="3681">
                  <c:v>43010</c:v>
                </c:pt>
                <c:pt idx="3682">
                  <c:v>43011</c:v>
                </c:pt>
                <c:pt idx="3683">
                  <c:v>43012</c:v>
                </c:pt>
                <c:pt idx="3684">
                  <c:v>43013</c:v>
                </c:pt>
                <c:pt idx="3685">
                  <c:v>43014</c:v>
                </c:pt>
                <c:pt idx="3686">
                  <c:v>43017</c:v>
                </c:pt>
                <c:pt idx="3687">
                  <c:v>43018</c:v>
                </c:pt>
                <c:pt idx="3688">
                  <c:v>43019</c:v>
                </c:pt>
                <c:pt idx="3689">
                  <c:v>43020</c:v>
                </c:pt>
                <c:pt idx="3690">
                  <c:v>43021</c:v>
                </c:pt>
                <c:pt idx="3691">
                  <c:v>43024</c:v>
                </c:pt>
                <c:pt idx="3692">
                  <c:v>43025</c:v>
                </c:pt>
                <c:pt idx="3693">
                  <c:v>43026</c:v>
                </c:pt>
                <c:pt idx="3694">
                  <c:v>43027</c:v>
                </c:pt>
                <c:pt idx="3695">
                  <c:v>43028</c:v>
                </c:pt>
                <c:pt idx="3696">
                  <c:v>43031</c:v>
                </c:pt>
                <c:pt idx="3697">
                  <c:v>43032</c:v>
                </c:pt>
                <c:pt idx="3698">
                  <c:v>43033</c:v>
                </c:pt>
                <c:pt idx="3699">
                  <c:v>43034</c:v>
                </c:pt>
                <c:pt idx="3700">
                  <c:v>43035</c:v>
                </c:pt>
                <c:pt idx="3701">
                  <c:v>43038</c:v>
                </c:pt>
                <c:pt idx="3702">
                  <c:v>43039</c:v>
                </c:pt>
                <c:pt idx="3703">
                  <c:v>43040</c:v>
                </c:pt>
                <c:pt idx="3704">
                  <c:v>43041</c:v>
                </c:pt>
                <c:pt idx="3705">
                  <c:v>43042</c:v>
                </c:pt>
                <c:pt idx="3706">
                  <c:v>43045</c:v>
                </c:pt>
                <c:pt idx="3707">
                  <c:v>43046</c:v>
                </c:pt>
                <c:pt idx="3708">
                  <c:v>43047</c:v>
                </c:pt>
                <c:pt idx="3709">
                  <c:v>43048</c:v>
                </c:pt>
                <c:pt idx="3710">
                  <c:v>43049</c:v>
                </c:pt>
                <c:pt idx="3711">
                  <c:v>43052</c:v>
                </c:pt>
                <c:pt idx="3712">
                  <c:v>43053</c:v>
                </c:pt>
                <c:pt idx="3713">
                  <c:v>43054</c:v>
                </c:pt>
                <c:pt idx="3714">
                  <c:v>43055</c:v>
                </c:pt>
                <c:pt idx="3715">
                  <c:v>43056</c:v>
                </c:pt>
                <c:pt idx="3716">
                  <c:v>43059</c:v>
                </c:pt>
                <c:pt idx="3717">
                  <c:v>43060</c:v>
                </c:pt>
                <c:pt idx="3718">
                  <c:v>43061</c:v>
                </c:pt>
                <c:pt idx="3719">
                  <c:v>43063</c:v>
                </c:pt>
                <c:pt idx="3720">
                  <c:v>43066</c:v>
                </c:pt>
                <c:pt idx="3721">
                  <c:v>43067</c:v>
                </c:pt>
                <c:pt idx="3722">
                  <c:v>43068</c:v>
                </c:pt>
                <c:pt idx="3723">
                  <c:v>43069</c:v>
                </c:pt>
                <c:pt idx="3724">
                  <c:v>43070</c:v>
                </c:pt>
                <c:pt idx="3725">
                  <c:v>43073</c:v>
                </c:pt>
                <c:pt idx="3726">
                  <c:v>43074</c:v>
                </c:pt>
                <c:pt idx="3727">
                  <c:v>43075</c:v>
                </c:pt>
                <c:pt idx="3728">
                  <c:v>43076</c:v>
                </c:pt>
                <c:pt idx="3729">
                  <c:v>43077</c:v>
                </c:pt>
                <c:pt idx="3730">
                  <c:v>43080</c:v>
                </c:pt>
                <c:pt idx="3731">
                  <c:v>43081</c:v>
                </c:pt>
                <c:pt idx="3732">
                  <c:v>43082</c:v>
                </c:pt>
                <c:pt idx="3733">
                  <c:v>43083</c:v>
                </c:pt>
                <c:pt idx="3734">
                  <c:v>43084</c:v>
                </c:pt>
                <c:pt idx="3735">
                  <c:v>43087</c:v>
                </c:pt>
                <c:pt idx="3736">
                  <c:v>43088</c:v>
                </c:pt>
                <c:pt idx="3737">
                  <c:v>43089</c:v>
                </c:pt>
                <c:pt idx="3738">
                  <c:v>43090</c:v>
                </c:pt>
                <c:pt idx="3739">
                  <c:v>43091</c:v>
                </c:pt>
                <c:pt idx="3740">
                  <c:v>43095</c:v>
                </c:pt>
                <c:pt idx="3741">
                  <c:v>43096</c:v>
                </c:pt>
                <c:pt idx="3742">
                  <c:v>43097</c:v>
                </c:pt>
                <c:pt idx="3743">
                  <c:v>43098</c:v>
                </c:pt>
                <c:pt idx="3744">
                  <c:v>43102</c:v>
                </c:pt>
                <c:pt idx="3745">
                  <c:v>43103</c:v>
                </c:pt>
                <c:pt idx="3746">
                  <c:v>43104</c:v>
                </c:pt>
                <c:pt idx="3747">
                  <c:v>43105</c:v>
                </c:pt>
                <c:pt idx="3748">
                  <c:v>43108</c:v>
                </c:pt>
                <c:pt idx="3749">
                  <c:v>43109</c:v>
                </c:pt>
                <c:pt idx="3750">
                  <c:v>43110</c:v>
                </c:pt>
                <c:pt idx="3751">
                  <c:v>43111</c:v>
                </c:pt>
                <c:pt idx="3752">
                  <c:v>43112</c:v>
                </c:pt>
                <c:pt idx="3753">
                  <c:v>43116</c:v>
                </c:pt>
                <c:pt idx="3754">
                  <c:v>43117</c:v>
                </c:pt>
                <c:pt idx="3755">
                  <c:v>43118</c:v>
                </c:pt>
                <c:pt idx="3756">
                  <c:v>43119</c:v>
                </c:pt>
                <c:pt idx="3757">
                  <c:v>43122</c:v>
                </c:pt>
                <c:pt idx="3758">
                  <c:v>43123</c:v>
                </c:pt>
                <c:pt idx="3759">
                  <c:v>43124</c:v>
                </c:pt>
                <c:pt idx="3760">
                  <c:v>43125</c:v>
                </c:pt>
                <c:pt idx="3761">
                  <c:v>43126</c:v>
                </c:pt>
                <c:pt idx="3762">
                  <c:v>43129</c:v>
                </c:pt>
                <c:pt idx="3763">
                  <c:v>43130</c:v>
                </c:pt>
                <c:pt idx="3764">
                  <c:v>43131</c:v>
                </c:pt>
                <c:pt idx="3765">
                  <c:v>43132</c:v>
                </c:pt>
                <c:pt idx="3766">
                  <c:v>43133</c:v>
                </c:pt>
                <c:pt idx="3767">
                  <c:v>43136</c:v>
                </c:pt>
                <c:pt idx="3768">
                  <c:v>43137</c:v>
                </c:pt>
                <c:pt idx="3769">
                  <c:v>43138</c:v>
                </c:pt>
                <c:pt idx="3770">
                  <c:v>43139</c:v>
                </c:pt>
                <c:pt idx="3771">
                  <c:v>43140</c:v>
                </c:pt>
                <c:pt idx="3772">
                  <c:v>43143</c:v>
                </c:pt>
                <c:pt idx="3773">
                  <c:v>43144</c:v>
                </c:pt>
                <c:pt idx="3774">
                  <c:v>43145</c:v>
                </c:pt>
                <c:pt idx="3775">
                  <c:v>43146</c:v>
                </c:pt>
                <c:pt idx="3776">
                  <c:v>43147</c:v>
                </c:pt>
                <c:pt idx="3777">
                  <c:v>43151</c:v>
                </c:pt>
                <c:pt idx="3778">
                  <c:v>43152</c:v>
                </c:pt>
                <c:pt idx="3779">
                  <c:v>43153</c:v>
                </c:pt>
                <c:pt idx="3780">
                  <c:v>43154</c:v>
                </c:pt>
                <c:pt idx="3781">
                  <c:v>43157</c:v>
                </c:pt>
                <c:pt idx="3782">
                  <c:v>43158</c:v>
                </c:pt>
                <c:pt idx="3783">
                  <c:v>43159</c:v>
                </c:pt>
                <c:pt idx="3784">
                  <c:v>43160</c:v>
                </c:pt>
                <c:pt idx="3785">
                  <c:v>43161</c:v>
                </c:pt>
                <c:pt idx="3786">
                  <c:v>43164</c:v>
                </c:pt>
                <c:pt idx="3787">
                  <c:v>43165</c:v>
                </c:pt>
                <c:pt idx="3788">
                  <c:v>43166</c:v>
                </c:pt>
                <c:pt idx="3789">
                  <c:v>43167</c:v>
                </c:pt>
                <c:pt idx="3790">
                  <c:v>43168</c:v>
                </c:pt>
                <c:pt idx="3791">
                  <c:v>43171</c:v>
                </c:pt>
                <c:pt idx="3792">
                  <c:v>43172</c:v>
                </c:pt>
                <c:pt idx="3793">
                  <c:v>43173</c:v>
                </c:pt>
                <c:pt idx="3794">
                  <c:v>43174</c:v>
                </c:pt>
                <c:pt idx="3795">
                  <c:v>43175</c:v>
                </c:pt>
                <c:pt idx="3796">
                  <c:v>43178</c:v>
                </c:pt>
                <c:pt idx="3797">
                  <c:v>43179</c:v>
                </c:pt>
                <c:pt idx="3798">
                  <c:v>43180</c:v>
                </c:pt>
                <c:pt idx="3799">
                  <c:v>43181</c:v>
                </c:pt>
                <c:pt idx="3800">
                  <c:v>43182</c:v>
                </c:pt>
                <c:pt idx="3801">
                  <c:v>43185</c:v>
                </c:pt>
                <c:pt idx="3802">
                  <c:v>43186</c:v>
                </c:pt>
                <c:pt idx="3803">
                  <c:v>43187</c:v>
                </c:pt>
                <c:pt idx="3804">
                  <c:v>43188</c:v>
                </c:pt>
                <c:pt idx="3805">
                  <c:v>43192</c:v>
                </c:pt>
                <c:pt idx="3806">
                  <c:v>43193</c:v>
                </c:pt>
                <c:pt idx="3807">
                  <c:v>43194</c:v>
                </c:pt>
                <c:pt idx="3808">
                  <c:v>43195</c:v>
                </c:pt>
                <c:pt idx="3809">
                  <c:v>43196</c:v>
                </c:pt>
                <c:pt idx="3810">
                  <c:v>43199</c:v>
                </c:pt>
                <c:pt idx="3811">
                  <c:v>43200</c:v>
                </c:pt>
                <c:pt idx="3812">
                  <c:v>43201</c:v>
                </c:pt>
                <c:pt idx="3813">
                  <c:v>43202</c:v>
                </c:pt>
                <c:pt idx="3814">
                  <c:v>43203</c:v>
                </c:pt>
                <c:pt idx="3815">
                  <c:v>43206</c:v>
                </c:pt>
                <c:pt idx="3816">
                  <c:v>43207</c:v>
                </c:pt>
                <c:pt idx="3817">
                  <c:v>43208</c:v>
                </c:pt>
                <c:pt idx="3818">
                  <c:v>43209</c:v>
                </c:pt>
                <c:pt idx="3819">
                  <c:v>43210</c:v>
                </c:pt>
                <c:pt idx="3820">
                  <c:v>43213</c:v>
                </c:pt>
                <c:pt idx="3821">
                  <c:v>43214</c:v>
                </c:pt>
                <c:pt idx="3822">
                  <c:v>43215</c:v>
                </c:pt>
                <c:pt idx="3823">
                  <c:v>43216</c:v>
                </c:pt>
                <c:pt idx="3824">
                  <c:v>43217</c:v>
                </c:pt>
                <c:pt idx="3825">
                  <c:v>43220</c:v>
                </c:pt>
                <c:pt idx="3826">
                  <c:v>43221</c:v>
                </c:pt>
                <c:pt idx="3827">
                  <c:v>43222</c:v>
                </c:pt>
                <c:pt idx="3828">
                  <c:v>43223</c:v>
                </c:pt>
                <c:pt idx="3829">
                  <c:v>43224</c:v>
                </c:pt>
                <c:pt idx="3830">
                  <c:v>43227</c:v>
                </c:pt>
                <c:pt idx="3831">
                  <c:v>43228</c:v>
                </c:pt>
                <c:pt idx="3832">
                  <c:v>43229</c:v>
                </c:pt>
                <c:pt idx="3833">
                  <c:v>43230</c:v>
                </c:pt>
                <c:pt idx="3834">
                  <c:v>43231</c:v>
                </c:pt>
                <c:pt idx="3835">
                  <c:v>43234</c:v>
                </c:pt>
                <c:pt idx="3836">
                  <c:v>43235</c:v>
                </c:pt>
                <c:pt idx="3837">
                  <c:v>43236</c:v>
                </c:pt>
                <c:pt idx="3838">
                  <c:v>43237</c:v>
                </c:pt>
                <c:pt idx="3839">
                  <c:v>43238</c:v>
                </c:pt>
                <c:pt idx="3840">
                  <c:v>43241</c:v>
                </c:pt>
                <c:pt idx="3841">
                  <c:v>43242</c:v>
                </c:pt>
                <c:pt idx="3842">
                  <c:v>43243</c:v>
                </c:pt>
                <c:pt idx="3843">
                  <c:v>43244</c:v>
                </c:pt>
                <c:pt idx="3844">
                  <c:v>43245</c:v>
                </c:pt>
                <c:pt idx="3845">
                  <c:v>43249</c:v>
                </c:pt>
                <c:pt idx="3846">
                  <c:v>43250</c:v>
                </c:pt>
                <c:pt idx="3847">
                  <c:v>43251</c:v>
                </c:pt>
                <c:pt idx="3848">
                  <c:v>43252</c:v>
                </c:pt>
                <c:pt idx="3849">
                  <c:v>43255</c:v>
                </c:pt>
                <c:pt idx="3850">
                  <c:v>43256</c:v>
                </c:pt>
                <c:pt idx="3851">
                  <c:v>43257</c:v>
                </c:pt>
                <c:pt idx="3852">
                  <c:v>43258</c:v>
                </c:pt>
                <c:pt idx="3853">
                  <c:v>43259</c:v>
                </c:pt>
                <c:pt idx="3854">
                  <c:v>43262</c:v>
                </c:pt>
                <c:pt idx="3855">
                  <c:v>43263</c:v>
                </c:pt>
                <c:pt idx="3856">
                  <c:v>43264</c:v>
                </c:pt>
                <c:pt idx="3857">
                  <c:v>43265</c:v>
                </c:pt>
                <c:pt idx="3858">
                  <c:v>43266</c:v>
                </c:pt>
                <c:pt idx="3859">
                  <c:v>43269</c:v>
                </c:pt>
                <c:pt idx="3860">
                  <c:v>43270</c:v>
                </c:pt>
                <c:pt idx="3861">
                  <c:v>43271</c:v>
                </c:pt>
                <c:pt idx="3862">
                  <c:v>43272</c:v>
                </c:pt>
                <c:pt idx="3863">
                  <c:v>43273</c:v>
                </c:pt>
                <c:pt idx="3864">
                  <c:v>43276</c:v>
                </c:pt>
                <c:pt idx="3865">
                  <c:v>43277</c:v>
                </c:pt>
                <c:pt idx="3866">
                  <c:v>43278</c:v>
                </c:pt>
                <c:pt idx="3867">
                  <c:v>43279</c:v>
                </c:pt>
                <c:pt idx="3868">
                  <c:v>43280</c:v>
                </c:pt>
                <c:pt idx="3869">
                  <c:v>43283</c:v>
                </c:pt>
                <c:pt idx="3870">
                  <c:v>43284</c:v>
                </c:pt>
                <c:pt idx="3871">
                  <c:v>43286</c:v>
                </c:pt>
                <c:pt idx="3872">
                  <c:v>43287</c:v>
                </c:pt>
                <c:pt idx="3873">
                  <c:v>43290</c:v>
                </c:pt>
                <c:pt idx="3874">
                  <c:v>43291</c:v>
                </c:pt>
                <c:pt idx="3875">
                  <c:v>43292</c:v>
                </c:pt>
                <c:pt idx="3876">
                  <c:v>43293</c:v>
                </c:pt>
                <c:pt idx="3877">
                  <c:v>43294</c:v>
                </c:pt>
                <c:pt idx="3878">
                  <c:v>43297</c:v>
                </c:pt>
                <c:pt idx="3879">
                  <c:v>43298</c:v>
                </c:pt>
                <c:pt idx="3880">
                  <c:v>43299</c:v>
                </c:pt>
                <c:pt idx="3881">
                  <c:v>43300</c:v>
                </c:pt>
                <c:pt idx="3882">
                  <c:v>43301</c:v>
                </c:pt>
                <c:pt idx="3883">
                  <c:v>43304</c:v>
                </c:pt>
                <c:pt idx="3884">
                  <c:v>43305</c:v>
                </c:pt>
                <c:pt idx="3885">
                  <c:v>43306</c:v>
                </c:pt>
                <c:pt idx="3886">
                  <c:v>43307</c:v>
                </c:pt>
                <c:pt idx="3887">
                  <c:v>43308</c:v>
                </c:pt>
                <c:pt idx="3888">
                  <c:v>43311</c:v>
                </c:pt>
                <c:pt idx="3889">
                  <c:v>43312</c:v>
                </c:pt>
                <c:pt idx="3890">
                  <c:v>43313</c:v>
                </c:pt>
                <c:pt idx="3891">
                  <c:v>43314</c:v>
                </c:pt>
                <c:pt idx="3892">
                  <c:v>43315</c:v>
                </c:pt>
                <c:pt idx="3893">
                  <c:v>43318</c:v>
                </c:pt>
                <c:pt idx="3894">
                  <c:v>43319</c:v>
                </c:pt>
                <c:pt idx="3895">
                  <c:v>43320</c:v>
                </c:pt>
                <c:pt idx="3896">
                  <c:v>43321</c:v>
                </c:pt>
                <c:pt idx="3897">
                  <c:v>43322</c:v>
                </c:pt>
                <c:pt idx="3898">
                  <c:v>43325</c:v>
                </c:pt>
                <c:pt idx="3899">
                  <c:v>43326</c:v>
                </c:pt>
                <c:pt idx="3900">
                  <c:v>43327</c:v>
                </c:pt>
                <c:pt idx="3901">
                  <c:v>43328</c:v>
                </c:pt>
                <c:pt idx="3902">
                  <c:v>43329</c:v>
                </c:pt>
                <c:pt idx="3903">
                  <c:v>43332</c:v>
                </c:pt>
                <c:pt idx="3904">
                  <c:v>43333</c:v>
                </c:pt>
                <c:pt idx="3905">
                  <c:v>43334</c:v>
                </c:pt>
                <c:pt idx="3906">
                  <c:v>43335</c:v>
                </c:pt>
                <c:pt idx="3907">
                  <c:v>43336</c:v>
                </c:pt>
                <c:pt idx="3908">
                  <c:v>43339</c:v>
                </c:pt>
                <c:pt idx="3909">
                  <c:v>43340</c:v>
                </c:pt>
                <c:pt idx="3910">
                  <c:v>43341</c:v>
                </c:pt>
                <c:pt idx="3911">
                  <c:v>43342</c:v>
                </c:pt>
                <c:pt idx="3912">
                  <c:v>43343</c:v>
                </c:pt>
                <c:pt idx="3913">
                  <c:v>43347</c:v>
                </c:pt>
                <c:pt idx="3914">
                  <c:v>43348</c:v>
                </c:pt>
                <c:pt idx="3915">
                  <c:v>43349</c:v>
                </c:pt>
                <c:pt idx="3916">
                  <c:v>43350</c:v>
                </c:pt>
                <c:pt idx="3917">
                  <c:v>43353</c:v>
                </c:pt>
                <c:pt idx="3918">
                  <c:v>43354</c:v>
                </c:pt>
                <c:pt idx="3919">
                  <c:v>43355</c:v>
                </c:pt>
                <c:pt idx="3920">
                  <c:v>43356</c:v>
                </c:pt>
                <c:pt idx="3921">
                  <c:v>43357</c:v>
                </c:pt>
                <c:pt idx="3922">
                  <c:v>43360</c:v>
                </c:pt>
                <c:pt idx="3923">
                  <c:v>43361</c:v>
                </c:pt>
                <c:pt idx="3924">
                  <c:v>43362</c:v>
                </c:pt>
                <c:pt idx="3925">
                  <c:v>43363</c:v>
                </c:pt>
                <c:pt idx="3926">
                  <c:v>43364</c:v>
                </c:pt>
                <c:pt idx="3927">
                  <c:v>43367</c:v>
                </c:pt>
                <c:pt idx="3928">
                  <c:v>43368</c:v>
                </c:pt>
                <c:pt idx="3929">
                  <c:v>43369</c:v>
                </c:pt>
                <c:pt idx="3930">
                  <c:v>43370</c:v>
                </c:pt>
                <c:pt idx="3931">
                  <c:v>43371</c:v>
                </c:pt>
                <c:pt idx="3932">
                  <c:v>43374</c:v>
                </c:pt>
                <c:pt idx="3933">
                  <c:v>43375</c:v>
                </c:pt>
                <c:pt idx="3934">
                  <c:v>43376</c:v>
                </c:pt>
                <c:pt idx="3935">
                  <c:v>43377</c:v>
                </c:pt>
                <c:pt idx="3936">
                  <c:v>43378</c:v>
                </c:pt>
                <c:pt idx="3937">
                  <c:v>43381</c:v>
                </c:pt>
                <c:pt idx="3938">
                  <c:v>43382</c:v>
                </c:pt>
                <c:pt idx="3939">
                  <c:v>43383</c:v>
                </c:pt>
                <c:pt idx="3940">
                  <c:v>43384</c:v>
                </c:pt>
                <c:pt idx="3941">
                  <c:v>43385</c:v>
                </c:pt>
                <c:pt idx="3942">
                  <c:v>43388</c:v>
                </c:pt>
                <c:pt idx="3943">
                  <c:v>43389</c:v>
                </c:pt>
                <c:pt idx="3944">
                  <c:v>43390</c:v>
                </c:pt>
                <c:pt idx="3945">
                  <c:v>43391</c:v>
                </c:pt>
                <c:pt idx="3946">
                  <c:v>43392</c:v>
                </c:pt>
                <c:pt idx="3947">
                  <c:v>43395</c:v>
                </c:pt>
                <c:pt idx="3948">
                  <c:v>43396</c:v>
                </c:pt>
                <c:pt idx="3949">
                  <c:v>43397</c:v>
                </c:pt>
                <c:pt idx="3950">
                  <c:v>43398</c:v>
                </c:pt>
                <c:pt idx="3951">
                  <c:v>43399</c:v>
                </c:pt>
                <c:pt idx="3952">
                  <c:v>43402</c:v>
                </c:pt>
                <c:pt idx="3953">
                  <c:v>43403</c:v>
                </c:pt>
                <c:pt idx="3954">
                  <c:v>43404</c:v>
                </c:pt>
                <c:pt idx="3955">
                  <c:v>43405</c:v>
                </c:pt>
                <c:pt idx="3956">
                  <c:v>43406</c:v>
                </c:pt>
                <c:pt idx="3957">
                  <c:v>43409</c:v>
                </c:pt>
                <c:pt idx="3958">
                  <c:v>43410</c:v>
                </c:pt>
                <c:pt idx="3959">
                  <c:v>43411</c:v>
                </c:pt>
                <c:pt idx="3960">
                  <c:v>43412</c:v>
                </c:pt>
                <c:pt idx="3961">
                  <c:v>43413</c:v>
                </c:pt>
                <c:pt idx="3962">
                  <c:v>43416</c:v>
                </c:pt>
                <c:pt idx="3963">
                  <c:v>43417</c:v>
                </c:pt>
                <c:pt idx="3964">
                  <c:v>43418</c:v>
                </c:pt>
                <c:pt idx="3965">
                  <c:v>43419</c:v>
                </c:pt>
                <c:pt idx="3966">
                  <c:v>43420</c:v>
                </c:pt>
                <c:pt idx="3967">
                  <c:v>43423</c:v>
                </c:pt>
                <c:pt idx="3968">
                  <c:v>43424</c:v>
                </c:pt>
                <c:pt idx="3969">
                  <c:v>43425</c:v>
                </c:pt>
                <c:pt idx="3970">
                  <c:v>43427</c:v>
                </c:pt>
                <c:pt idx="3971">
                  <c:v>43430</c:v>
                </c:pt>
                <c:pt idx="3972">
                  <c:v>43431</c:v>
                </c:pt>
                <c:pt idx="3973">
                  <c:v>43432</c:v>
                </c:pt>
                <c:pt idx="3974">
                  <c:v>43433</c:v>
                </c:pt>
                <c:pt idx="3975">
                  <c:v>43434</c:v>
                </c:pt>
                <c:pt idx="3976">
                  <c:v>43437</c:v>
                </c:pt>
                <c:pt idx="3977">
                  <c:v>43438</c:v>
                </c:pt>
                <c:pt idx="3978">
                  <c:v>43440</c:v>
                </c:pt>
                <c:pt idx="3979">
                  <c:v>43441</c:v>
                </c:pt>
                <c:pt idx="3980">
                  <c:v>43444</c:v>
                </c:pt>
                <c:pt idx="3981">
                  <c:v>43445</c:v>
                </c:pt>
                <c:pt idx="3982">
                  <c:v>43446</c:v>
                </c:pt>
                <c:pt idx="3983">
                  <c:v>43447</c:v>
                </c:pt>
                <c:pt idx="3984">
                  <c:v>43448</c:v>
                </c:pt>
                <c:pt idx="3985">
                  <c:v>43451</c:v>
                </c:pt>
                <c:pt idx="3986">
                  <c:v>43452</c:v>
                </c:pt>
                <c:pt idx="3987">
                  <c:v>43453</c:v>
                </c:pt>
                <c:pt idx="3988">
                  <c:v>43454</c:v>
                </c:pt>
                <c:pt idx="3989">
                  <c:v>43455</c:v>
                </c:pt>
                <c:pt idx="3990">
                  <c:v>43458</c:v>
                </c:pt>
                <c:pt idx="3991">
                  <c:v>43460</c:v>
                </c:pt>
                <c:pt idx="3992">
                  <c:v>43461</c:v>
                </c:pt>
                <c:pt idx="3993">
                  <c:v>43462</c:v>
                </c:pt>
                <c:pt idx="3994">
                  <c:v>43465</c:v>
                </c:pt>
                <c:pt idx="3995">
                  <c:v>43467</c:v>
                </c:pt>
                <c:pt idx="3996">
                  <c:v>43468</c:v>
                </c:pt>
                <c:pt idx="3997">
                  <c:v>43469</c:v>
                </c:pt>
                <c:pt idx="3998">
                  <c:v>43472</c:v>
                </c:pt>
                <c:pt idx="3999">
                  <c:v>43473</c:v>
                </c:pt>
                <c:pt idx="4000">
                  <c:v>43474</c:v>
                </c:pt>
                <c:pt idx="4001">
                  <c:v>43475</c:v>
                </c:pt>
                <c:pt idx="4002">
                  <c:v>43476</c:v>
                </c:pt>
                <c:pt idx="4003">
                  <c:v>43479</c:v>
                </c:pt>
                <c:pt idx="4004">
                  <c:v>43480</c:v>
                </c:pt>
                <c:pt idx="4005">
                  <c:v>43481</c:v>
                </c:pt>
                <c:pt idx="4006">
                  <c:v>43482</c:v>
                </c:pt>
                <c:pt idx="4007">
                  <c:v>43483</c:v>
                </c:pt>
                <c:pt idx="4008">
                  <c:v>43487</c:v>
                </c:pt>
                <c:pt idx="4009">
                  <c:v>43488</c:v>
                </c:pt>
                <c:pt idx="4010">
                  <c:v>43489</c:v>
                </c:pt>
                <c:pt idx="4011">
                  <c:v>43490</c:v>
                </c:pt>
                <c:pt idx="4012">
                  <c:v>43493</c:v>
                </c:pt>
                <c:pt idx="4013">
                  <c:v>43494</c:v>
                </c:pt>
                <c:pt idx="4014">
                  <c:v>43495</c:v>
                </c:pt>
                <c:pt idx="4015">
                  <c:v>43496</c:v>
                </c:pt>
                <c:pt idx="4016">
                  <c:v>43497</c:v>
                </c:pt>
                <c:pt idx="4017">
                  <c:v>43500</c:v>
                </c:pt>
                <c:pt idx="4018">
                  <c:v>43501</c:v>
                </c:pt>
                <c:pt idx="4019">
                  <c:v>43502</c:v>
                </c:pt>
                <c:pt idx="4020">
                  <c:v>43503</c:v>
                </c:pt>
                <c:pt idx="4021">
                  <c:v>43504</c:v>
                </c:pt>
                <c:pt idx="4022">
                  <c:v>43507</c:v>
                </c:pt>
                <c:pt idx="4023">
                  <c:v>43508</c:v>
                </c:pt>
                <c:pt idx="4024">
                  <c:v>43509</c:v>
                </c:pt>
                <c:pt idx="4025">
                  <c:v>43510</c:v>
                </c:pt>
                <c:pt idx="4026">
                  <c:v>43511</c:v>
                </c:pt>
                <c:pt idx="4027">
                  <c:v>43515</c:v>
                </c:pt>
                <c:pt idx="4028">
                  <c:v>43516</c:v>
                </c:pt>
                <c:pt idx="4029">
                  <c:v>43517</c:v>
                </c:pt>
                <c:pt idx="4030">
                  <c:v>43518</c:v>
                </c:pt>
                <c:pt idx="4031">
                  <c:v>43521</c:v>
                </c:pt>
                <c:pt idx="4032">
                  <c:v>43522</c:v>
                </c:pt>
                <c:pt idx="4033">
                  <c:v>43523</c:v>
                </c:pt>
                <c:pt idx="4034">
                  <c:v>43524</c:v>
                </c:pt>
                <c:pt idx="4035">
                  <c:v>43525</c:v>
                </c:pt>
                <c:pt idx="4036">
                  <c:v>43528</c:v>
                </c:pt>
                <c:pt idx="4037">
                  <c:v>43529</c:v>
                </c:pt>
                <c:pt idx="4038">
                  <c:v>43530</c:v>
                </c:pt>
                <c:pt idx="4039">
                  <c:v>43531</c:v>
                </c:pt>
                <c:pt idx="4040">
                  <c:v>43532</c:v>
                </c:pt>
                <c:pt idx="4041">
                  <c:v>43535</c:v>
                </c:pt>
                <c:pt idx="4042">
                  <c:v>43536</c:v>
                </c:pt>
                <c:pt idx="4043">
                  <c:v>43537</c:v>
                </c:pt>
                <c:pt idx="4044">
                  <c:v>43538</c:v>
                </c:pt>
                <c:pt idx="4045">
                  <c:v>43539</c:v>
                </c:pt>
                <c:pt idx="4046">
                  <c:v>43542</c:v>
                </c:pt>
                <c:pt idx="4047">
                  <c:v>43543</c:v>
                </c:pt>
                <c:pt idx="4048">
                  <c:v>43544</c:v>
                </c:pt>
                <c:pt idx="4049">
                  <c:v>43545</c:v>
                </c:pt>
                <c:pt idx="4050">
                  <c:v>43546</c:v>
                </c:pt>
                <c:pt idx="4051">
                  <c:v>43549</c:v>
                </c:pt>
                <c:pt idx="4052">
                  <c:v>43550</c:v>
                </c:pt>
                <c:pt idx="4053">
                  <c:v>43551</c:v>
                </c:pt>
                <c:pt idx="4054">
                  <c:v>43552</c:v>
                </c:pt>
                <c:pt idx="4055">
                  <c:v>43553</c:v>
                </c:pt>
                <c:pt idx="4056">
                  <c:v>43556</c:v>
                </c:pt>
                <c:pt idx="4057">
                  <c:v>43557</c:v>
                </c:pt>
                <c:pt idx="4058">
                  <c:v>43558</c:v>
                </c:pt>
                <c:pt idx="4059">
                  <c:v>43559</c:v>
                </c:pt>
                <c:pt idx="4060">
                  <c:v>43560</c:v>
                </c:pt>
                <c:pt idx="4061">
                  <c:v>43563</c:v>
                </c:pt>
                <c:pt idx="4062">
                  <c:v>43564</c:v>
                </c:pt>
                <c:pt idx="4063">
                  <c:v>43565</c:v>
                </c:pt>
                <c:pt idx="4064">
                  <c:v>43566</c:v>
                </c:pt>
                <c:pt idx="4065">
                  <c:v>43567</c:v>
                </c:pt>
                <c:pt idx="4066">
                  <c:v>43570</c:v>
                </c:pt>
                <c:pt idx="4067">
                  <c:v>43571</c:v>
                </c:pt>
                <c:pt idx="4068">
                  <c:v>43572</c:v>
                </c:pt>
                <c:pt idx="4069">
                  <c:v>43573</c:v>
                </c:pt>
                <c:pt idx="4070">
                  <c:v>43577</c:v>
                </c:pt>
                <c:pt idx="4071">
                  <c:v>43578</c:v>
                </c:pt>
                <c:pt idx="4072">
                  <c:v>43579</c:v>
                </c:pt>
                <c:pt idx="4073">
                  <c:v>43580</c:v>
                </c:pt>
                <c:pt idx="4074">
                  <c:v>43581</c:v>
                </c:pt>
                <c:pt idx="4075">
                  <c:v>43584</c:v>
                </c:pt>
                <c:pt idx="4076">
                  <c:v>43585</c:v>
                </c:pt>
                <c:pt idx="4077">
                  <c:v>43586</c:v>
                </c:pt>
                <c:pt idx="4078">
                  <c:v>43587</c:v>
                </c:pt>
                <c:pt idx="4079">
                  <c:v>43588</c:v>
                </c:pt>
                <c:pt idx="4080">
                  <c:v>43591</c:v>
                </c:pt>
                <c:pt idx="4081">
                  <c:v>43592</c:v>
                </c:pt>
                <c:pt idx="4082">
                  <c:v>43593</c:v>
                </c:pt>
                <c:pt idx="4083">
                  <c:v>43594</c:v>
                </c:pt>
                <c:pt idx="4084">
                  <c:v>43595</c:v>
                </c:pt>
                <c:pt idx="4085">
                  <c:v>43598</c:v>
                </c:pt>
                <c:pt idx="4086">
                  <c:v>43599</c:v>
                </c:pt>
                <c:pt idx="4087">
                  <c:v>43600</c:v>
                </c:pt>
                <c:pt idx="4088">
                  <c:v>43601</c:v>
                </c:pt>
                <c:pt idx="4089">
                  <c:v>43602</c:v>
                </c:pt>
                <c:pt idx="4090">
                  <c:v>43605</c:v>
                </c:pt>
                <c:pt idx="4091">
                  <c:v>43606</c:v>
                </c:pt>
                <c:pt idx="4092">
                  <c:v>43607</c:v>
                </c:pt>
                <c:pt idx="4093">
                  <c:v>43608</c:v>
                </c:pt>
                <c:pt idx="4094">
                  <c:v>43609</c:v>
                </c:pt>
                <c:pt idx="4095">
                  <c:v>43613</c:v>
                </c:pt>
                <c:pt idx="4096">
                  <c:v>43614</c:v>
                </c:pt>
                <c:pt idx="4097">
                  <c:v>43615</c:v>
                </c:pt>
                <c:pt idx="4098">
                  <c:v>43616</c:v>
                </c:pt>
                <c:pt idx="4099">
                  <c:v>43619</c:v>
                </c:pt>
                <c:pt idx="4100">
                  <c:v>43620</c:v>
                </c:pt>
                <c:pt idx="4101">
                  <c:v>43621</c:v>
                </c:pt>
                <c:pt idx="4102">
                  <c:v>43622</c:v>
                </c:pt>
                <c:pt idx="4103">
                  <c:v>43623</c:v>
                </c:pt>
                <c:pt idx="4104">
                  <c:v>43626</c:v>
                </c:pt>
                <c:pt idx="4105">
                  <c:v>43627</c:v>
                </c:pt>
                <c:pt idx="4106">
                  <c:v>43628</c:v>
                </c:pt>
                <c:pt idx="4107">
                  <c:v>43629</c:v>
                </c:pt>
                <c:pt idx="4108">
                  <c:v>43630</c:v>
                </c:pt>
                <c:pt idx="4109">
                  <c:v>43633</c:v>
                </c:pt>
                <c:pt idx="4110">
                  <c:v>43634</c:v>
                </c:pt>
                <c:pt idx="4111">
                  <c:v>43635</c:v>
                </c:pt>
                <c:pt idx="4112">
                  <c:v>43636</c:v>
                </c:pt>
                <c:pt idx="4113">
                  <c:v>43637</c:v>
                </c:pt>
                <c:pt idx="4114">
                  <c:v>43640</c:v>
                </c:pt>
                <c:pt idx="4115">
                  <c:v>43641</c:v>
                </c:pt>
                <c:pt idx="4116">
                  <c:v>43642</c:v>
                </c:pt>
                <c:pt idx="4117">
                  <c:v>43643</c:v>
                </c:pt>
                <c:pt idx="4118">
                  <c:v>43644</c:v>
                </c:pt>
                <c:pt idx="4119">
                  <c:v>43647</c:v>
                </c:pt>
                <c:pt idx="4120">
                  <c:v>43648</c:v>
                </c:pt>
                <c:pt idx="4121">
                  <c:v>43649</c:v>
                </c:pt>
                <c:pt idx="4122">
                  <c:v>43651</c:v>
                </c:pt>
                <c:pt idx="4123">
                  <c:v>43654</c:v>
                </c:pt>
                <c:pt idx="4124">
                  <c:v>43655</c:v>
                </c:pt>
                <c:pt idx="4125">
                  <c:v>43656</c:v>
                </c:pt>
                <c:pt idx="4126">
                  <c:v>43657</c:v>
                </c:pt>
                <c:pt idx="4127">
                  <c:v>43658</c:v>
                </c:pt>
                <c:pt idx="4128">
                  <c:v>43661</c:v>
                </c:pt>
                <c:pt idx="4129">
                  <c:v>43662</c:v>
                </c:pt>
                <c:pt idx="4130">
                  <c:v>43663</c:v>
                </c:pt>
                <c:pt idx="4131">
                  <c:v>43664</c:v>
                </c:pt>
                <c:pt idx="4132">
                  <c:v>43665</c:v>
                </c:pt>
                <c:pt idx="4133">
                  <c:v>43668</c:v>
                </c:pt>
                <c:pt idx="4134">
                  <c:v>43669</c:v>
                </c:pt>
                <c:pt idx="4135">
                  <c:v>43670</c:v>
                </c:pt>
                <c:pt idx="4136">
                  <c:v>43671</c:v>
                </c:pt>
                <c:pt idx="4137">
                  <c:v>43672</c:v>
                </c:pt>
                <c:pt idx="4138">
                  <c:v>43675</c:v>
                </c:pt>
                <c:pt idx="4139">
                  <c:v>43676</c:v>
                </c:pt>
                <c:pt idx="4140">
                  <c:v>43677</c:v>
                </c:pt>
                <c:pt idx="4141">
                  <c:v>43678</c:v>
                </c:pt>
                <c:pt idx="4142">
                  <c:v>43679</c:v>
                </c:pt>
                <c:pt idx="4143">
                  <c:v>43682</c:v>
                </c:pt>
                <c:pt idx="4144">
                  <c:v>43683</c:v>
                </c:pt>
                <c:pt idx="4145">
                  <c:v>43684</c:v>
                </c:pt>
                <c:pt idx="4146">
                  <c:v>43685</c:v>
                </c:pt>
                <c:pt idx="4147">
                  <c:v>43686</c:v>
                </c:pt>
                <c:pt idx="4148">
                  <c:v>43689</c:v>
                </c:pt>
                <c:pt idx="4149">
                  <c:v>43690</c:v>
                </c:pt>
                <c:pt idx="4150">
                  <c:v>43691</c:v>
                </c:pt>
                <c:pt idx="4151">
                  <c:v>43692</c:v>
                </c:pt>
                <c:pt idx="4152">
                  <c:v>43693</c:v>
                </c:pt>
                <c:pt idx="4153">
                  <c:v>43696</c:v>
                </c:pt>
                <c:pt idx="4154">
                  <c:v>43697</c:v>
                </c:pt>
                <c:pt idx="4155">
                  <c:v>43698</c:v>
                </c:pt>
                <c:pt idx="4156">
                  <c:v>43699</c:v>
                </c:pt>
                <c:pt idx="4157">
                  <c:v>43700</c:v>
                </c:pt>
                <c:pt idx="4158">
                  <c:v>43703</c:v>
                </c:pt>
                <c:pt idx="4159">
                  <c:v>43704</c:v>
                </c:pt>
                <c:pt idx="4160">
                  <c:v>43705</c:v>
                </c:pt>
                <c:pt idx="4161">
                  <c:v>43706</c:v>
                </c:pt>
                <c:pt idx="4162">
                  <c:v>43707</c:v>
                </c:pt>
                <c:pt idx="4163">
                  <c:v>43711</c:v>
                </c:pt>
                <c:pt idx="4164">
                  <c:v>43712</c:v>
                </c:pt>
                <c:pt idx="4165">
                  <c:v>43713</c:v>
                </c:pt>
                <c:pt idx="4166">
                  <c:v>43714</c:v>
                </c:pt>
                <c:pt idx="4167">
                  <c:v>43717</c:v>
                </c:pt>
                <c:pt idx="4168">
                  <c:v>43718</c:v>
                </c:pt>
                <c:pt idx="4169">
                  <c:v>43719</c:v>
                </c:pt>
                <c:pt idx="4170">
                  <c:v>43720</c:v>
                </c:pt>
                <c:pt idx="4171">
                  <c:v>43721</c:v>
                </c:pt>
                <c:pt idx="4172">
                  <c:v>43724</c:v>
                </c:pt>
                <c:pt idx="4173">
                  <c:v>43725</c:v>
                </c:pt>
                <c:pt idx="4174">
                  <c:v>43726</c:v>
                </c:pt>
                <c:pt idx="4175">
                  <c:v>43727</c:v>
                </c:pt>
                <c:pt idx="4176">
                  <c:v>43728</c:v>
                </c:pt>
                <c:pt idx="4177">
                  <c:v>43731</c:v>
                </c:pt>
                <c:pt idx="4178">
                  <c:v>43732</c:v>
                </c:pt>
                <c:pt idx="4179">
                  <c:v>43733</c:v>
                </c:pt>
                <c:pt idx="4180">
                  <c:v>43734</c:v>
                </c:pt>
                <c:pt idx="4181">
                  <c:v>43735</c:v>
                </c:pt>
                <c:pt idx="4182">
                  <c:v>43738</c:v>
                </c:pt>
                <c:pt idx="4183">
                  <c:v>43739</c:v>
                </c:pt>
                <c:pt idx="4184">
                  <c:v>43740</c:v>
                </c:pt>
                <c:pt idx="4185">
                  <c:v>43741</c:v>
                </c:pt>
                <c:pt idx="4186">
                  <c:v>43742</c:v>
                </c:pt>
                <c:pt idx="4187">
                  <c:v>43745</c:v>
                </c:pt>
                <c:pt idx="4188">
                  <c:v>43746</c:v>
                </c:pt>
                <c:pt idx="4189">
                  <c:v>43747</c:v>
                </c:pt>
                <c:pt idx="4190">
                  <c:v>43748</c:v>
                </c:pt>
                <c:pt idx="4191">
                  <c:v>43749</c:v>
                </c:pt>
                <c:pt idx="4192">
                  <c:v>43752</c:v>
                </c:pt>
                <c:pt idx="4193">
                  <c:v>43753</c:v>
                </c:pt>
                <c:pt idx="4194">
                  <c:v>43754</c:v>
                </c:pt>
                <c:pt idx="4195">
                  <c:v>43755</c:v>
                </c:pt>
                <c:pt idx="4196">
                  <c:v>43756</c:v>
                </c:pt>
                <c:pt idx="4197">
                  <c:v>43759</c:v>
                </c:pt>
                <c:pt idx="4198">
                  <c:v>43760</c:v>
                </c:pt>
                <c:pt idx="4199">
                  <c:v>43761</c:v>
                </c:pt>
                <c:pt idx="4200">
                  <c:v>43762</c:v>
                </c:pt>
                <c:pt idx="4201">
                  <c:v>43763</c:v>
                </c:pt>
                <c:pt idx="4202">
                  <c:v>43766</c:v>
                </c:pt>
                <c:pt idx="4203">
                  <c:v>43767</c:v>
                </c:pt>
                <c:pt idx="4204">
                  <c:v>43768</c:v>
                </c:pt>
                <c:pt idx="4205">
                  <c:v>43769</c:v>
                </c:pt>
                <c:pt idx="4206">
                  <c:v>43770</c:v>
                </c:pt>
                <c:pt idx="4207">
                  <c:v>43773</c:v>
                </c:pt>
                <c:pt idx="4208">
                  <c:v>43774</c:v>
                </c:pt>
                <c:pt idx="4209">
                  <c:v>43775</c:v>
                </c:pt>
                <c:pt idx="4210">
                  <c:v>43776</c:v>
                </c:pt>
                <c:pt idx="4211">
                  <c:v>43777</c:v>
                </c:pt>
                <c:pt idx="4212">
                  <c:v>43780</c:v>
                </c:pt>
                <c:pt idx="4213">
                  <c:v>43781</c:v>
                </c:pt>
                <c:pt idx="4214">
                  <c:v>43782</c:v>
                </c:pt>
                <c:pt idx="4215">
                  <c:v>43783</c:v>
                </c:pt>
                <c:pt idx="4216">
                  <c:v>43784</c:v>
                </c:pt>
                <c:pt idx="4217">
                  <c:v>43787</c:v>
                </c:pt>
                <c:pt idx="4218">
                  <c:v>43788</c:v>
                </c:pt>
                <c:pt idx="4219">
                  <c:v>43789</c:v>
                </c:pt>
                <c:pt idx="4220">
                  <c:v>43790</c:v>
                </c:pt>
                <c:pt idx="4221">
                  <c:v>43791</c:v>
                </c:pt>
                <c:pt idx="4222">
                  <c:v>43794</c:v>
                </c:pt>
                <c:pt idx="4223">
                  <c:v>43795</c:v>
                </c:pt>
                <c:pt idx="4224">
                  <c:v>43796</c:v>
                </c:pt>
                <c:pt idx="4225">
                  <c:v>43798</c:v>
                </c:pt>
                <c:pt idx="4226">
                  <c:v>43801</c:v>
                </c:pt>
                <c:pt idx="4227">
                  <c:v>43802</c:v>
                </c:pt>
                <c:pt idx="4228">
                  <c:v>43803</c:v>
                </c:pt>
                <c:pt idx="4229">
                  <c:v>43804</c:v>
                </c:pt>
                <c:pt idx="4230">
                  <c:v>43805</c:v>
                </c:pt>
                <c:pt idx="4231">
                  <c:v>43808</c:v>
                </c:pt>
                <c:pt idx="4232">
                  <c:v>43809</c:v>
                </c:pt>
                <c:pt idx="4233">
                  <c:v>43810</c:v>
                </c:pt>
                <c:pt idx="4234">
                  <c:v>43811</c:v>
                </c:pt>
                <c:pt idx="4235">
                  <c:v>43812</c:v>
                </c:pt>
                <c:pt idx="4236">
                  <c:v>43815</c:v>
                </c:pt>
                <c:pt idx="4237">
                  <c:v>43816</c:v>
                </c:pt>
                <c:pt idx="4238">
                  <c:v>43817</c:v>
                </c:pt>
                <c:pt idx="4239">
                  <c:v>43818</c:v>
                </c:pt>
                <c:pt idx="4240">
                  <c:v>43819</c:v>
                </c:pt>
                <c:pt idx="4241">
                  <c:v>43822</c:v>
                </c:pt>
                <c:pt idx="4242">
                  <c:v>43823</c:v>
                </c:pt>
                <c:pt idx="4243">
                  <c:v>43825</c:v>
                </c:pt>
                <c:pt idx="4244">
                  <c:v>43826</c:v>
                </c:pt>
                <c:pt idx="4245">
                  <c:v>43829</c:v>
                </c:pt>
                <c:pt idx="4246">
                  <c:v>43830</c:v>
                </c:pt>
                <c:pt idx="4247">
                  <c:v>43832</c:v>
                </c:pt>
                <c:pt idx="4248">
                  <c:v>43833</c:v>
                </c:pt>
                <c:pt idx="4249">
                  <c:v>43836</c:v>
                </c:pt>
                <c:pt idx="4250">
                  <c:v>43837</c:v>
                </c:pt>
                <c:pt idx="4251">
                  <c:v>43838</c:v>
                </c:pt>
                <c:pt idx="4252">
                  <c:v>43839</c:v>
                </c:pt>
                <c:pt idx="4253">
                  <c:v>43840</c:v>
                </c:pt>
                <c:pt idx="4254">
                  <c:v>43843</c:v>
                </c:pt>
                <c:pt idx="4255">
                  <c:v>43844</c:v>
                </c:pt>
                <c:pt idx="4256">
                  <c:v>43845</c:v>
                </c:pt>
                <c:pt idx="4257">
                  <c:v>43846</c:v>
                </c:pt>
                <c:pt idx="4258">
                  <c:v>43847</c:v>
                </c:pt>
                <c:pt idx="4259">
                  <c:v>43851</c:v>
                </c:pt>
                <c:pt idx="4260">
                  <c:v>43852</c:v>
                </c:pt>
                <c:pt idx="4261">
                  <c:v>43853</c:v>
                </c:pt>
                <c:pt idx="4262">
                  <c:v>43854</c:v>
                </c:pt>
                <c:pt idx="4263">
                  <c:v>43857</c:v>
                </c:pt>
                <c:pt idx="4264">
                  <c:v>43858</c:v>
                </c:pt>
                <c:pt idx="4265">
                  <c:v>43859</c:v>
                </c:pt>
                <c:pt idx="4266">
                  <c:v>43860</c:v>
                </c:pt>
                <c:pt idx="4267">
                  <c:v>43861</c:v>
                </c:pt>
                <c:pt idx="4268">
                  <c:v>43864</c:v>
                </c:pt>
                <c:pt idx="4269">
                  <c:v>43865</c:v>
                </c:pt>
                <c:pt idx="4270">
                  <c:v>43866</c:v>
                </c:pt>
                <c:pt idx="4271">
                  <c:v>43867</c:v>
                </c:pt>
                <c:pt idx="4272">
                  <c:v>43868</c:v>
                </c:pt>
                <c:pt idx="4273">
                  <c:v>43871</c:v>
                </c:pt>
                <c:pt idx="4274">
                  <c:v>43872</c:v>
                </c:pt>
                <c:pt idx="4275">
                  <c:v>43873</c:v>
                </c:pt>
                <c:pt idx="4276">
                  <c:v>43874</c:v>
                </c:pt>
                <c:pt idx="4277">
                  <c:v>43875</c:v>
                </c:pt>
                <c:pt idx="4278">
                  <c:v>43879</c:v>
                </c:pt>
                <c:pt idx="4279">
                  <c:v>43880</c:v>
                </c:pt>
                <c:pt idx="4280">
                  <c:v>43881</c:v>
                </c:pt>
                <c:pt idx="4281">
                  <c:v>43882</c:v>
                </c:pt>
                <c:pt idx="4282">
                  <c:v>43885</c:v>
                </c:pt>
                <c:pt idx="4283">
                  <c:v>43886</c:v>
                </c:pt>
                <c:pt idx="4284">
                  <c:v>43887</c:v>
                </c:pt>
                <c:pt idx="4285">
                  <c:v>43888</c:v>
                </c:pt>
                <c:pt idx="4286">
                  <c:v>43889</c:v>
                </c:pt>
                <c:pt idx="4287">
                  <c:v>43892</c:v>
                </c:pt>
                <c:pt idx="4288">
                  <c:v>43893</c:v>
                </c:pt>
                <c:pt idx="4289">
                  <c:v>43894</c:v>
                </c:pt>
                <c:pt idx="4290">
                  <c:v>43895</c:v>
                </c:pt>
                <c:pt idx="4291">
                  <c:v>43896</c:v>
                </c:pt>
                <c:pt idx="4292">
                  <c:v>43899</c:v>
                </c:pt>
                <c:pt idx="4293">
                  <c:v>43900</c:v>
                </c:pt>
                <c:pt idx="4294">
                  <c:v>43901</c:v>
                </c:pt>
                <c:pt idx="4295">
                  <c:v>43902</c:v>
                </c:pt>
                <c:pt idx="4296">
                  <c:v>43903</c:v>
                </c:pt>
                <c:pt idx="4297">
                  <c:v>43906</c:v>
                </c:pt>
                <c:pt idx="4298">
                  <c:v>43907</c:v>
                </c:pt>
                <c:pt idx="4299">
                  <c:v>43908</c:v>
                </c:pt>
                <c:pt idx="4300">
                  <c:v>43909</c:v>
                </c:pt>
                <c:pt idx="4301">
                  <c:v>43910</c:v>
                </c:pt>
                <c:pt idx="4302">
                  <c:v>43913</c:v>
                </c:pt>
                <c:pt idx="4303">
                  <c:v>43914</c:v>
                </c:pt>
                <c:pt idx="4304">
                  <c:v>43915</c:v>
                </c:pt>
                <c:pt idx="4305">
                  <c:v>43916</c:v>
                </c:pt>
                <c:pt idx="4306">
                  <c:v>43917</c:v>
                </c:pt>
                <c:pt idx="4307">
                  <c:v>43920</c:v>
                </c:pt>
                <c:pt idx="4308">
                  <c:v>43921</c:v>
                </c:pt>
                <c:pt idx="4309">
                  <c:v>43922</c:v>
                </c:pt>
                <c:pt idx="4310">
                  <c:v>43923</c:v>
                </c:pt>
                <c:pt idx="4311">
                  <c:v>43924</c:v>
                </c:pt>
                <c:pt idx="4312">
                  <c:v>43927</c:v>
                </c:pt>
                <c:pt idx="4313">
                  <c:v>43928</c:v>
                </c:pt>
                <c:pt idx="4314">
                  <c:v>43929</c:v>
                </c:pt>
                <c:pt idx="4315">
                  <c:v>43930</c:v>
                </c:pt>
                <c:pt idx="4316">
                  <c:v>43934</c:v>
                </c:pt>
                <c:pt idx="4317">
                  <c:v>43935</c:v>
                </c:pt>
                <c:pt idx="4318">
                  <c:v>43936</c:v>
                </c:pt>
                <c:pt idx="4319">
                  <c:v>43937</c:v>
                </c:pt>
                <c:pt idx="4320">
                  <c:v>43938</c:v>
                </c:pt>
                <c:pt idx="4321">
                  <c:v>43941</c:v>
                </c:pt>
                <c:pt idx="4322">
                  <c:v>43942</c:v>
                </c:pt>
                <c:pt idx="4323">
                  <c:v>43943</c:v>
                </c:pt>
                <c:pt idx="4324">
                  <c:v>43944</c:v>
                </c:pt>
                <c:pt idx="4325">
                  <c:v>43945</c:v>
                </c:pt>
                <c:pt idx="4326">
                  <c:v>43948</c:v>
                </c:pt>
                <c:pt idx="4327">
                  <c:v>43949</c:v>
                </c:pt>
                <c:pt idx="4328">
                  <c:v>43950</c:v>
                </c:pt>
                <c:pt idx="4329">
                  <c:v>43951</c:v>
                </c:pt>
                <c:pt idx="4330">
                  <c:v>43952</c:v>
                </c:pt>
                <c:pt idx="4331">
                  <c:v>43955</c:v>
                </c:pt>
                <c:pt idx="4332">
                  <c:v>43956</c:v>
                </c:pt>
                <c:pt idx="4333">
                  <c:v>43957</c:v>
                </c:pt>
                <c:pt idx="4334">
                  <c:v>43958</c:v>
                </c:pt>
                <c:pt idx="4335">
                  <c:v>43959</c:v>
                </c:pt>
                <c:pt idx="4336">
                  <c:v>43962</c:v>
                </c:pt>
                <c:pt idx="4337">
                  <c:v>43963</c:v>
                </c:pt>
                <c:pt idx="4338">
                  <c:v>43964</c:v>
                </c:pt>
                <c:pt idx="4339">
                  <c:v>43965</c:v>
                </c:pt>
                <c:pt idx="4340">
                  <c:v>43966</c:v>
                </c:pt>
                <c:pt idx="4341">
                  <c:v>43969</c:v>
                </c:pt>
                <c:pt idx="4342">
                  <c:v>43970</c:v>
                </c:pt>
                <c:pt idx="4343">
                  <c:v>43971</c:v>
                </c:pt>
                <c:pt idx="4344">
                  <c:v>43972</c:v>
                </c:pt>
                <c:pt idx="4345">
                  <c:v>43973</c:v>
                </c:pt>
                <c:pt idx="4346">
                  <c:v>43977</c:v>
                </c:pt>
                <c:pt idx="4347">
                  <c:v>43978</c:v>
                </c:pt>
                <c:pt idx="4348">
                  <c:v>43979</c:v>
                </c:pt>
                <c:pt idx="4349">
                  <c:v>43980</c:v>
                </c:pt>
                <c:pt idx="4350">
                  <c:v>43983</c:v>
                </c:pt>
                <c:pt idx="4351">
                  <c:v>43984</c:v>
                </c:pt>
                <c:pt idx="4352">
                  <c:v>43985</c:v>
                </c:pt>
                <c:pt idx="4353">
                  <c:v>43986</c:v>
                </c:pt>
                <c:pt idx="4354">
                  <c:v>43987</c:v>
                </c:pt>
                <c:pt idx="4355">
                  <c:v>43990</c:v>
                </c:pt>
                <c:pt idx="4356">
                  <c:v>43991</c:v>
                </c:pt>
                <c:pt idx="4357">
                  <c:v>43992</c:v>
                </c:pt>
                <c:pt idx="4358">
                  <c:v>43993</c:v>
                </c:pt>
                <c:pt idx="4359">
                  <c:v>43994</c:v>
                </c:pt>
                <c:pt idx="4360">
                  <c:v>43997</c:v>
                </c:pt>
                <c:pt idx="4361">
                  <c:v>43998</c:v>
                </c:pt>
                <c:pt idx="4362">
                  <c:v>43999</c:v>
                </c:pt>
                <c:pt idx="4363">
                  <c:v>44000</c:v>
                </c:pt>
                <c:pt idx="4364">
                  <c:v>44001</c:v>
                </c:pt>
                <c:pt idx="4365">
                  <c:v>44004</c:v>
                </c:pt>
                <c:pt idx="4366">
                  <c:v>44005</c:v>
                </c:pt>
                <c:pt idx="4367">
                  <c:v>44006</c:v>
                </c:pt>
                <c:pt idx="4368">
                  <c:v>44007</c:v>
                </c:pt>
                <c:pt idx="4369">
                  <c:v>44008</c:v>
                </c:pt>
                <c:pt idx="4370">
                  <c:v>44011</c:v>
                </c:pt>
                <c:pt idx="4371">
                  <c:v>44012</c:v>
                </c:pt>
                <c:pt idx="4372">
                  <c:v>44013</c:v>
                </c:pt>
                <c:pt idx="4373">
                  <c:v>44014</c:v>
                </c:pt>
                <c:pt idx="4374">
                  <c:v>44018</c:v>
                </c:pt>
                <c:pt idx="4375">
                  <c:v>44019</c:v>
                </c:pt>
                <c:pt idx="4376">
                  <c:v>44020</c:v>
                </c:pt>
                <c:pt idx="4377">
                  <c:v>44021</c:v>
                </c:pt>
                <c:pt idx="4378">
                  <c:v>44022</c:v>
                </c:pt>
                <c:pt idx="4379">
                  <c:v>44025</c:v>
                </c:pt>
                <c:pt idx="4380">
                  <c:v>44026</c:v>
                </c:pt>
                <c:pt idx="4381">
                  <c:v>44027</c:v>
                </c:pt>
                <c:pt idx="4382">
                  <c:v>44028</c:v>
                </c:pt>
                <c:pt idx="4383">
                  <c:v>44029</c:v>
                </c:pt>
                <c:pt idx="4384">
                  <c:v>44032</c:v>
                </c:pt>
                <c:pt idx="4385">
                  <c:v>44033</c:v>
                </c:pt>
                <c:pt idx="4386">
                  <c:v>44034</c:v>
                </c:pt>
                <c:pt idx="4387">
                  <c:v>44035</c:v>
                </c:pt>
                <c:pt idx="4388">
                  <c:v>44036</c:v>
                </c:pt>
                <c:pt idx="4389">
                  <c:v>44039</c:v>
                </c:pt>
                <c:pt idx="4390">
                  <c:v>44040</c:v>
                </c:pt>
                <c:pt idx="4391">
                  <c:v>44041</c:v>
                </c:pt>
                <c:pt idx="4392">
                  <c:v>44042</c:v>
                </c:pt>
                <c:pt idx="4393">
                  <c:v>44043</c:v>
                </c:pt>
                <c:pt idx="4394">
                  <c:v>44046</c:v>
                </c:pt>
                <c:pt idx="4395">
                  <c:v>44047</c:v>
                </c:pt>
                <c:pt idx="4396">
                  <c:v>44048</c:v>
                </c:pt>
                <c:pt idx="4397">
                  <c:v>44049</c:v>
                </c:pt>
                <c:pt idx="4398">
                  <c:v>44050</c:v>
                </c:pt>
                <c:pt idx="4399">
                  <c:v>44053</c:v>
                </c:pt>
                <c:pt idx="4400">
                  <c:v>44054</c:v>
                </c:pt>
                <c:pt idx="4401">
                  <c:v>44055</c:v>
                </c:pt>
                <c:pt idx="4402">
                  <c:v>44056</c:v>
                </c:pt>
                <c:pt idx="4403">
                  <c:v>44057</c:v>
                </c:pt>
                <c:pt idx="4404">
                  <c:v>44060</c:v>
                </c:pt>
                <c:pt idx="4405">
                  <c:v>44061</c:v>
                </c:pt>
                <c:pt idx="4406">
                  <c:v>44062</c:v>
                </c:pt>
                <c:pt idx="4407">
                  <c:v>44063</c:v>
                </c:pt>
                <c:pt idx="4408">
                  <c:v>44064</c:v>
                </c:pt>
                <c:pt idx="4409">
                  <c:v>44067</c:v>
                </c:pt>
                <c:pt idx="4410">
                  <c:v>44068</c:v>
                </c:pt>
                <c:pt idx="4411">
                  <c:v>44069</c:v>
                </c:pt>
                <c:pt idx="4412">
                  <c:v>44070</c:v>
                </c:pt>
                <c:pt idx="4413">
                  <c:v>44071</c:v>
                </c:pt>
                <c:pt idx="4414">
                  <c:v>44074</c:v>
                </c:pt>
                <c:pt idx="4415">
                  <c:v>44075</c:v>
                </c:pt>
                <c:pt idx="4416">
                  <c:v>44076</c:v>
                </c:pt>
                <c:pt idx="4417">
                  <c:v>44077</c:v>
                </c:pt>
                <c:pt idx="4418">
                  <c:v>44078</c:v>
                </c:pt>
                <c:pt idx="4419">
                  <c:v>44082</c:v>
                </c:pt>
                <c:pt idx="4420">
                  <c:v>44083</c:v>
                </c:pt>
                <c:pt idx="4421">
                  <c:v>44084</c:v>
                </c:pt>
                <c:pt idx="4422">
                  <c:v>44085</c:v>
                </c:pt>
                <c:pt idx="4423">
                  <c:v>44088</c:v>
                </c:pt>
                <c:pt idx="4424">
                  <c:v>44089</c:v>
                </c:pt>
                <c:pt idx="4425">
                  <c:v>44090</c:v>
                </c:pt>
                <c:pt idx="4426">
                  <c:v>44091</c:v>
                </c:pt>
                <c:pt idx="4427">
                  <c:v>44092</c:v>
                </c:pt>
                <c:pt idx="4428">
                  <c:v>44095</c:v>
                </c:pt>
                <c:pt idx="4429">
                  <c:v>44096</c:v>
                </c:pt>
                <c:pt idx="4430">
                  <c:v>44097</c:v>
                </c:pt>
                <c:pt idx="4431">
                  <c:v>44098</c:v>
                </c:pt>
                <c:pt idx="4432">
                  <c:v>44099</c:v>
                </c:pt>
                <c:pt idx="4433">
                  <c:v>44102</c:v>
                </c:pt>
                <c:pt idx="4434">
                  <c:v>44103</c:v>
                </c:pt>
                <c:pt idx="4435">
                  <c:v>44104</c:v>
                </c:pt>
                <c:pt idx="4436">
                  <c:v>44105</c:v>
                </c:pt>
                <c:pt idx="4437">
                  <c:v>44106</c:v>
                </c:pt>
                <c:pt idx="4438">
                  <c:v>44109</c:v>
                </c:pt>
                <c:pt idx="4439">
                  <c:v>44110</c:v>
                </c:pt>
                <c:pt idx="4440">
                  <c:v>44111</c:v>
                </c:pt>
                <c:pt idx="4441">
                  <c:v>44112</c:v>
                </c:pt>
                <c:pt idx="4442">
                  <c:v>44113</c:v>
                </c:pt>
                <c:pt idx="4443">
                  <c:v>44116</c:v>
                </c:pt>
                <c:pt idx="4444">
                  <c:v>44117</c:v>
                </c:pt>
                <c:pt idx="4445">
                  <c:v>44118</c:v>
                </c:pt>
                <c:pt idx="4446">
                  <c:v>44119</c:v>
                </c:pt>
                <c:pt idx="4447">
                  <c:v>44120</c:v>
                </c:pt>
                <c:pt idx="4448">
                  <c:v>44123</c:v>
                </c:pt>
                <c:pt idx="4449">
                  <c:v>44124</c:v>
                </c:pt>
                <c:pt idx="4450">
                  <c:v>44125</c:v>
                </c:pt>
                <c:pt idx="4451">
                  <c:v>44126</c:v>
                </c:pt>
                <c:pt idx="4452">
                  <c:v>44127</c:v>
                </c:pt>
                <c:pt idx="4453">
                  <c:v>44130</c:v>
                </c:pt>
                <c:pt idx="4454">
                  <c:v>44131</c:v>
                </c:pt>
                <c:pt idx="4455">
                  <c:v>44132</c:v>
                </c:pt>
                <c:pt idx="4456">
                  <c:v>44133</c:v>
                </c:pt>
                <c:pt idx="4457">
                  <c:v>44134</c:v>
                </c:pt>
                <c:pt idx="4458">
                  <c:v>44137</c:v>
                </c:pt>
                <c:pt idx="4459">
                  <c:v>44138</c:v>
                </c:pt>
                <c:pt idx="4460">
                  <c:v>44139</c:v>
                </c:pt>
                <c:pt idx="4461">
                  <c:v>44140</c:v>
                </c:pt>
                <c:pt idx="4462">
                  <c:v>44141</c:v>
                </c:pt>
                <c:pt idx="4463">
                  <c:v>44144</c:v>
                </c:pt>
                <c:pt idx="4464">
                  <c:v>44145</c:v>
                </c:pt>
                <c:pt idx="4465">
                  <c:v>44146</c:v>
                </c:pt>
                <c:pt idx="4466">
                  <c:v>44147</c:v>
                </c:pt>
                <c:pt idx="4467">
                  <c:v>44148</c:v>
                </c:pt>
                <c:pt idx="4468">
                  <c:v>44151</c:v>
                </c:pt>
                <c:pt idx="4469">
                  <c:v>44152</c:v>
                </c:pt>
                <c:pt idx="4470">
                  <c:v>44153</c:v>
                </c:pt>
                <c:pt idx="4471">
                  <c:v>44154</c:v>
                </c:pt>
                <c:pt idx="4472">
                  <c:v>44155</c:v>
                </c:pt>
                <c:pt idx="4473">
                  <c:v>44158</c:v>
                </c:pt>
                <c:pt idx="4474">
                  <c:v>44159</c:v>
                </c:pt>
                <c:pt idx="4475">
                  <c:v>44160</c:v>
                </c:pt>
                <c:pt idx="4476">
                  <c:v>44162</c:v>
                </c:pt>
                <c:pt idx="4477">
                  <c:v>44165</c:v>
                </c:pt>
                <c:pt idx="4478">
                  <c:v>44166</c:v>
                </c:pt>
                <c:pt idx="4479">
                  <c:v>44167</c:v>
                </c:pt>
                <c:pt idx="4480">
                  <c:v>44168</c:v>
                </c:pt>
                <c:pt idx="4481">
                  <c:v>44169</c:v>
                </c:pt>
                <c:pt idx="4482">
                  <c:v>44172</c:v>
                </c:pt>
                <c:pt idx="4483">
                  <c:v>44173</c:v>
                </c:pt>
                <c:pt idx="4484">
                  <c:v>44174</c:v>
                </c:pt>
                <c:pt idx="4485">
                  <c:v>44175</c:v>
                </c:pt>
                <c:pt idx="4486">
                  <c:v>44176</c:v>
                </c:pt>
                <c:pt idx="4487">
                  <c:v>44179</c:v>
                </c:pt>
                <c:pt idx="4488">
                  <c:v>44180</c:v>
                </c:pt>
                <c:pt idx="4489">
                  <c:v>44181</c:v>
                </c:pt>
                <c:pt idx="4490">
                  <c:v>44182</c:v>
                </c:pt>
                <c:pt idx="4491">
                  <c:v>44183</c:v>
                </c:pt>
                <c:pt idx="4492">
                  <c:v>44186</c:v>
                </c:pt>
                <c:pt idx="4493">
                  <c:v>44187</c:v>
                </c:pt>
                <c:pt idx="4494">
                  <c:v>44188</c:v>
                </c:pt>
                <c:pt idx="4495">
                  <c:v>44189</c:v>
                </c:pt>
                <c:pt idx="4496">
                  <c:v>44193</c:v>
                </c:pt>
                <c:pt idx="4497">
                  <c:v>44194</c:v>
                </c:pt>
                <c:pt idx="4498">
                  <c:v>44195</c:v>
                </c:pt>
                <c:pt idx="4499">
                  <c:v>44196</c:v>
                </c:pt>
                <c:pt idx="4500">
                  <c:v>44200</c:v>
                </c:pt>
                <c:pt idx="4501">
                  <c:v>44201</c:v>
                </c:pt>
                <c:pt idx="4502">
                  <c:v>44202</c:v>
                </c:pt>
                <c:pt idx="4503">
                  <c:v>44203</c:v>
                </c:pt>
                <c:pt idx="4504">
                  <c:v>44204</c:v>
                </c:pt>
                <c:pt idx="4505">
                  <c:v>44207</c:v>
                </c:pt>
                <c:pt idx="4506">
                  <c:v>44208</c:v>
                </c:pt>
                <c:pt idx="4507">
                  <c:v>44209</c:v>
                </c:pt>
                <c:pt idx="4508">
                  <c:v>44210</c:v>
                </c:pt>
                <c:pt idx="4509">
                  <c:v>44211</c:v>
                </c:pt>
                <c:pt idx="4510">
                  <c:v>44215</c:v>
                </c:pt>
                <c:pt idx="4511">
                  <c:v>44216</c:v>
                </c:pt>
                <c:pt idx="4512">
                  <c:v>44217</c:v>
                </c:pt>
                <c:pt idx="4513">
                  <c:v>44218</c:v>
                </c:pt>
                <c:pt idx="4514">
                  <c:v>44221</c:v>
                </c:pt>
                <c:pt idx="4515">
                  <c:v>44222</c:v>
                </c:pt>
                <c:pt idx="4516">
                  <c:v>44223</c:v>
                </c:pt>
                <c:pt idx="4517">
                  <c:v>44224</c:v>
                </c:pt>
                <c:pt idx="4518">
                  <c:v>44225</c:v>
                </c:pt>
                <c:pt idx="4519">
                  <c:v>44228</c:v>
                </c:pt>
                <c:pt idx="4520">
                  <c:v>44229</c:v>
                </c:pt>
                <c:pt idx="4521">
                  <c:v>44230</c:v>
                </c:pt>
                <c:pt idx="4522">
                  <c:v>44231</c:v>
                </c:pt>
                <c:pt idx="4523">
                  <c:v>44232</c:v>
                </c:pt>
                <c:pt idx="4524">
                  <c:v>44235</c:v>
                </c:pt>
                <c:pt idx="4525">
                  <c:v>44236</c:v>
                </c:pt>
                <c:pt idx="4526">
                  <c:v>44237</c:v>
                </c:pt>
                <c:pt idx="4527">
                  <c:v>44238</c:v>
                </c:pt>
                <c:pt idx="4528">
                  <c:v>44239</c:v>
                </c:pt>
                <c:pt idx="4529">
                  <c:v>44243</c:v>
                </c:pt>
                <c:pt idx="4530">
                  <c:v>44244</c:v>
                </c:pt>
                <c:pt idx="4531">
                  <c:v>44245</c:v>
                </c:pt>
                <c:pt idx="4532">
                  <c:v>44246</c:v>
                </c:pt>
                <c:pt idx="4533">
                  <c:v>44249</c:v>
                </c:pt>
                <c:pt idx="4534">
                  <c:v>44250</c:v>
                </c:pt>
                <c:pt idx="4535">
                  <c:v>44251</c:v>
                </c:pt>
                <c:pt idx="4536">
                  <c:v>44252</c:v>
                </c:pt>
                <c:pt idx="4537">
                  <c:v>44253</c:v>
                </c:pt>
                <c:pt idx="4538">
                  <c:v>44256</c:v>
                </c:pt>
                <c:pt idx="4539">
                  <c:v>44257</c:v>
                </c:pt>
                <c:pt idx="4540">
                  <c:v>44258</c:v>
                </c:pt>
                <c:pt idx="4541">
                  <c:v>44259</c:v>
                </c:pt>
                <c:pt idx="4542">
                  <c:v>44260</c:v>
                </c:pt>
                <c:pt idx="4543">
                  <c:v>44263</c:v>
                </c:pt>
                <c:pt idx="4544">
                  <c:v>44264</c:v>
                </c:pt>
                <c:pt idx="4545">
                  <c:v>44265</c:v>
                </c:pt>
                <c:pt idx="4546">
                  <c:v>44266</c:v>
                </c:pt>
                <c:pt idx="4547">
                  <c:v>44267</c:v>
                </c:pt>
                <c:pt idx="4548">
                  <c:v>44270</c:v>
                </c:pt>
                <c:pt idx="4549">
                  <c:v>44271</c:v>
                </c:pt>
                <c:pt idx="4550">
                  <c:v>44272</c:v>
                </c:pt>
                <c:pt idx="4551">
                  <c:v>44273</c:v>
                </c:pt>
                <c:pt idx="4552">
                  <c:v>44274</c:v>
                </c:pt>
                <c:pt idx="4553">
                  <c:v>44277</c:v>
                </c:pt>
                <c:pt idx="4554">
                  <c:v>44278</c:v>
                </c:pt>
                <c:pt idx="4555">
                  <c:v>44279</c:v>
                </c:pt>
                <c:pt idx="4556">
                  <c:v>44280</c:v>
                </c:pt>
                <c:pt idx="4557">
                  <c:v>44281</c:v>
                </c:pt>
                <c:pt idx="4558">
                  <c:v>44284</c:v>
                </c:pt>
                <c:pt idx="4559">
                  <c:v>44285</c:v>
                </c:pt>
                <c:pt idx="4560">
                  <c:v>44286</c:v>
                </c:pt>
                <c:pt idx="4561">
                  <c:v>44287</c:v>
                </c:pt>
                <c:pt idx="4562">
                  <c:v>44291</c:v>
                </c:pt>
                <c:pt idx="4563">
                  <c:v>44292</c:v>
                </c:pt>
                <c:pt idx="4564">
                  <c:v>44293</c:v>
                </c:pt>
                <c:pt idx="4565">
                  <c:v>44294</c:v>
                </c:pt>
                <c:pt idx="4566">
                  <c:v>44295</c:v>
                </c:pt>
                <c:pt idx="4567">
                  <c:v>44298</c:v>
                </c:pt>
                <c:pt idx="4568">
                  <c:v>44299</c:v>
                </c:pt>
                <c:pt idx="4569">
                  <c:v>44300</c:v>
                </c:pt>
                <c:pt idx="4570">
                  <c:v>44301</c:v>
                </c:pt>
                <c:pt idx="4571">
                  <c:v>44302</c:v>
                </c:pt>
                <c:pt idx="4572">
                  <c:v>44305</c:v>
                </c:pt>
                <c:pt idx="4573">
                  <c:v>44306</c:v>
                </c:pt>
                <c:pt idx="4574">
                  <c:v>44307</c:v>
                </c:pt>
                <c:pt idx="4575">
                  <c:v>44308</c:v>
                </c:pt>
                <c:pt idx="4576">
                  <c:v>44309</c:v>
                </c:pt>
                <c:pt idx="4577">
                  <c:v>44312</c:v>
                </c:pt>
                <c:pt idx="4578">
                  <c:v>44313</c:v>
                </c:pt>
                <c:pt idx="4579">
                  <c:v>44314</c:v>
                </c:pt>
                <c:pt idx="4580">
                  <c:v>44315</c:v>
                </c:pt>
                <c:pt idx="4581">
                  <c:v>44316</c:v>
                </c:pt>
                <c:pt idx="4582">
                  <c:v>44319</c:v>
                </c:pt>
                <c:pt idx="4583">
                  <c:v>44320</c:v>
                </c:pt>
                <c:pt idx="4584">
                  <c:v>44321</c:v>
                </c:pt>
                <c:pt idx="4585">
                  <c:v>44322</c:v>
                </c:pt>
                <c:pt idx="4586">
                  <c:v>44323</c:v>
                </c:pt>
                <c:pt idx="4587">
                  <c:v>44326</c:v>
                </c:pt>
                <c:pt idx="4588">
                  <c:v>44327</c:v>
                </c:pt>
                <c:pt idx="4589">
                  <c:v>44328</c:v>
                </c:pt>
                <c:pt idx="4590">
                  <c:v>44329</c:v>
                </c:pt>
                <c:pt idx="4591">
                  <c:v>44330</c:v>
                </c:pt>
                <c:pt idx="4592">
                  <c:v>44333</c:v>
                </c:pt>
                <c:pt idx="4593">
                  <c:v>44334</c:v>
                </c:pt>
                <c:pt idx="4594">
                  <c:v>44335</c:v>
                </c:pt>
                <c:pt idx="4595">
                  <c:v>44336</c:v>
                </c:pt>
                <c:pt idx="4596">
                  <c:v>44337</c:v>
                </c:pt>
                <c:pt idx="4597">
                  <c:v>44340</c:v>
                </c:pt>
                <c:pt idx="4598">
                  <c:v>44341</c:v>
                </c:pt>
                <c:pt idx="4599">
                  <c:v>44342</c:v>
                </c:pt>
                <c:pt idx="4600">
                  <c:v>44343</c:v>
                </c:pt>
                <c:pt idx="4601">
                  <c:v>44344</c:v>
                </c:pt>
                <c:pt idx="4602">
                  <c:v>44348</c:v>
                </c:pt>
                <c:pt idx="4603">
                  <c:v>44349</c:v>
                </c:pt>
                <c:pt idx="4604">
                  <c:v>44350</c:v>
                </c:pt>
                <c:pt idx="4605">
                  <c:v>44351</c:v>
                </c:pt>
                <c:pt idx="4606">
                  <c:v>44354</c:v>
                </c:pt>
                <c:pt idx="4607">
                  <c:v>44355</c:v>
                </c:pt>
                <c:pt idx="4608">
                  <c:v>44356</c:v>
                </c:pt>
                <c:pt idx="4609">
                  <c:v>44357</c:v>
                </c:pt>
                <c:pt idx="4610">
                  <c:v>44358</c:v>
                </c:pt>
                <c:pt idx="4611">
                  <c:v>44361</c:v>
                </c:pt>
                <c:pt idx="4612">
                  <c:v>44362</c:v>
                </c:pt>
                <c:pt idx="4613">
                  <c:v>44363</c:v>
                </c:pt>
                <c:pt idx="4614">
                  <c:v>44364</c:v>
                </c:pt>
                <c:pt idx="4615">
                  <c:v>44365</c:v>
                </c:pt>
                <c:pt idx="4616">
                  <c:v>44368</c:v>
                </c:pt>
                <c:pt idx="4617">
                  <c:v>44369</c:v>
                </c:pt>
                <c:pt idx="4618">
                  <c:v>44370</c:v>
                </c:pt>
                <c:pt idx="4619">
                  <c:v>44371</c:v>
                </c:pt>
                <c:pt idx="4620">
                  <c:v>44372</c:v>
                </c:pt>
                <c:pt idx="4621">
                  <c:v>44375</c:v>
                </c:pt>
                <c:pt idx="4622">
                  <c:v>44376</c:v>
                </c:pt>
                <c:pt idx="4623">
                  <c:v>44377</c:v>
                </c:pt>
                <c:pt idx="4624">
                  <c:v>44378</c:v>
                </c:pt>
                <c:pt idx="4625">
                  <c:v>44379</c:v>
                </c:pt>
                <c:pt idx="4626">
                  <c:v>44383</c:v>
                </c:pt>
                <c:pt idx="4627">
                  <c:v>44384</c:v>
                </c:pt>
                <c:pt idx="4628">
                  <c:v>44385</c:v>
                </c:pt>
                <c:pt idx="4629">
                  <c:v>44386</c:v>
                </c:pt>
                <c:pt idx="4630">
                  <c:v>44389</c:v>
                </c:pt>
                <c:pt idx="4631">
                  <c:v>44390</c:v>
                </c:pt>
                <c:pt idx="4632">
                  <c:v>44391</c:v>
                </c:pt>
                <c:pt idx="4633">
                  <c:v>44392</c:v>
                </c:pt>
                <c:pt idx="4634">
                  <c:v>44393</c:v>
                </c:pt>
                <c:pt idx="4635">
                  <c:v>44396</c:v>
                </c:pt>
                <c:pt idx="4636">
                  <c:v>44397</c:v>
                </c:pt>
                <c:pt idx="4637">
                  <c:v>44398</c:v>
                </c:pt>
                <c:pt idx="4638">
                  <c:v>44399</c:v>
                </c:pt>
                <c:pt idx="4639">
                  <c:v>44400</c:v>
                </c:pt>
                <c:pt idx="4640">
                  <c:v>44403</c:v>
                </c:pt>
                <c:pt idx="4641">
                  <c:v>44404</c:v>
                </c:pt>
                <c:pt idx="4642">
                  <c:v>44405</c:v>
                </c:pt>
                <c:pt idx="4643">
                  <c:v>44406</c:v>
                </c:pt>
                <c:pt idx="4644">
                  <c:v>44407</c:v>
                </c:pt>
                <c:pt idx="4645">
                  <c:v>44410</c:v>
                </c:pt>
                <c:pt idx="4646">
                  <c:v>44411</c:v>
                </c:pt>
                <c:pt idx="4647">
                  <c:v>44412</c:v>
                </c:pt>
                <c:pt idx="4648">
                  <c:v>44413</c:v>
                </c:pt>
                <c:pt idx="4649">
                  <c:v>44414</c:v>
                </c:pt>
                <c:pt idx="4650">
                  <c:v>44417</c:v>
                </c:pt>
                <c:pt idx="4651">
                  <c:v>44418</c:v>
                </c:pt>
                <c:pt idx="4652">
                  <c:v>44419</c:v>
                </c:pt>
                <c:pt idx="4653">
                  <c:v>44420</c:v>
                </c:pt>
                <c:pt idx="4654">
                  <c:v>44421</c:v>
                </c:pt>
                <c:pt idx="4655">
                  <c:v>44424</c:v>
                </c:pt>
                <c:pt idx="4656">
                  <c:v>44425</c:v>
                </c:pt>
                <c:pt idx="4657">
                  <c:v>44426</c:v>
                </c:pt>
                <c:pt idx="4658">
                  <c:v>44427</c:v>
                </c:pt>
                <c:pt idx="4659">
                  <c:v>44428</c:v>
                </c:pt>
                <c:pt idx="4660">
                  <c:v>44431</c:v>
                </c:pt>
                <c:pt idx="4661">
                  <c:v>44432</c:v>
                </c:pt>
                <c:pt idx="4662">
                  <c:v>44433</c:v>
                </c:pt>
                <c:pt idx="4663">
                  <c:v>44434</c:v>
                </c:pt>
                <c:pt idx="4664">
                  <c:v>44435</c:v>
                </c:pt>
                <c:pt idx="4665">
                  <c:v>44438</c:v>
                </c:pt>
                <c:pt idx="4666">
                  <c:v>44439</c:v>
                </c:pt>
                <c:pt idx="4667">
                  <c:v>44440</c:v>
                </c:pt>
                <c:pt idx="4668">
                  <c:v>44441</c:v>
                </c:pt>
                <c:pt idx="4669">
                  <c:v>44442</c:v>
                </c:pt>
                <c:pt idx="4670">
                  <c:v>44446</c:v>
                </c:pt>
                <c:pt idx="4671">
                  <c:v>44447</c:v>
                </c:pt>
                <c:pt idx="4672">
                  <c:v>44448</c:v>
                </c:pt>
                <c:pt idx="4673">
                  <c:v>44449</c:v>
                </c:pt>
                <c:pt idx="4674">
                  <c:v>44452</c:v>
                </c:pt>
                <c:pt idx="4675">
                  <c:v>44453</c:v>
                </c:pt>
                <c:pt idx="4676">
                  <c:v>44454</c:v>
                </c:pt>
                <c:pt idx="4677">
                  <c:v>44455</c:v>
                </c:pt>
                <c:pt idx="4678">
                  <c:v>44456</c:v>
                </c:pt>
                <c:pt idx="4679">
                  <c:v>44459</c:v>
                </c:pt>
                <c:pt idx="4680">
                  <c:v>44460</c:v>
                </c:pt>
                <c:pt idx="4681">
                  <c:v>44461</c:v>
                </c:pt>
                <c:pt idx="4682">
                  <c:v>44462</c:v>
                </c:pt>
                <c:pt idx="4683">
                  <c:v>44463</c:v>
                </c:pt>
                <c:pt idx="4684">
                  <c:v>44466</c:v>
                </c:pt>
                <c:pt idx="4685">
                  <c:v>44467</c:v>
                </c:pt>
                <c:pt idx="4686">
                  <c:v>44468</c:v>
                </c:pt>
                <c:pt idx="4687">
                  <c:v>44469</c:v>
                </c:pt>
                <c:pt idx="4688">
                  <c:v>44470</c:v>
                </c:pt>
                <c:pt idx="4689">
                  <c:v>44473</c:v>
                </c:pt>
                <c:pt idx="4690">
                  <c:v>44474</c:v>
                </c:pt>
                <c:pt idx="4691">
                  <c:v>44475</c:v>
                </c:pt>
                <c:pt idx="4692">
                  <c:v>44476</c:v>
                </c:pt>
                <c:pt idx="4693">
                  <c:v>44477</c:v>
                </c:pt>
                <c:pt idx="4694">
                  <c:v>44480</c:v>
                </c:pt>
                <c:pt idx="4695">
                  <c:v>44481</c:v>
                </c:pt>
                <c:pt idx="4696">
                  <c:v>44482</c:v>
                </c:pt>
                <c:pt idx="4697">
                  <c:v>44483</c:v>
                </c:pt>
                <c:pt idx="4698">
                  <c:v>44484</c:v>
                </c:pt>
                <c:pt idx="4699">
                  <c:v>44487</c:v>
                </c:pt>
                <c:pt idx="4700">
                  <c:v>44488</c:v>
                </c:pt>
                <c:pt idx="4701">
                  <c:v>44489</c:v>
                </c:pt>
                <c:pt idx="4702">
                  <c:v>44490</c:v>
                </c:pt>
                <c:pt idx="4703">
                  <c:v>44491</c:v>
                </c:pt>
                <c:pt idx="4704">
                  <c:v>44494</c:v>
                </c:pt>
                <c:pt idx="4705">
                  <c:v>44495</c:v>
                </c:pt>
                <c:pt idx="4706">
                  <c:v>44496</c:v>
                </c:pt>
                <c:pt idx="4707">
                  <c:v>44497</c:v>
                </c:pt>
                <c:pt idx="4708">
                  <c:v>44498</c:v>
                </c:pt>
                <c:pt idx="4709">
                  <c:v>44501</c:v>
                </c:pt>
                <c:pt idx="4710">
                  <c:v>44502</c:v>
                </c:pt>
                <c:pt idx="4711">
                  <c:v>44503</c:v>
                </c:pt>
                <c:pt idx="4712">
                  <c:v>44504</c:v>
                </c:pt>
                <c:pt idx="4713">
                  <c:v>44505</c:v>
                </c:pt>
                <c:pt idx="4714">
                  <c:v>44508</c:v>
                </c:pt>
                <c:pt idx="4715">
                  <c:v>44509</c:v>
                </c:pt>
                <c:pt idx="4716">
                  <c:v>44510</c:v>
                </c:pt>
                <c:pt idx="4717">
                  <c:v>44511</c:v>
                </c:pt>
                <c:pt idx="4718">
                  <c:v>44512</c:v>
                </c:pt>
                <c:pt idx="4719">
                  <c:v>44515</c:v>
                </c:pt>
                <c:pt idx="4720">
                  <c:v>44516</c:v>
                </c:pt>
                <c:pt idx="4721">
                  <c:v>44517</c:v>
                </c:pt>
                <c:pt idx="4722">
                  <c:v>44518</c:v>
                </c:pt>
                <c:pt idx="4723">
                  <c:v>44519</c:v>
                </c:pt>
                <c:pt idx="4724">
                  <c:v>44522</c:v>
                </c:pt>
                <c:pt idx="4725">
                  <c:v>44523</c:v>
                </c:pt>
                <c:pt idx="4726">
                  <c:v>44524</c:v>
                </c:pt>
                <c:pt idx="4727">
                  <c:v>44526</c:v>
                </c:pt>
                <c:pt idx="4728">
                  <c:v>44529</c:v>
                </c:pt>
                <c:pt idx="4729">
                  <c:v>44530</c:v>
                </c:pt>
                <c:pt idx="4730">
                  <c:v>44531</c:v>
                </c:pt>
                <c:pt idx="4731">
                  <c:v>44532</c:v>
                </c:pt>
                <c:pt idx="4732">
                  <c:v>44533</c:v>
                </c:pt>
                <c:pt idx="4733">
                  <c:v>44536</c:v>
                </c:pt>
                <c:pt idx="4734">
                  <c:v>44537</c:v>
                </c:pt>
                <c:pt idx="4735">
                  <c:v>44538</c:v>
                </c:pt>
                <c:pt idx="4736">
                  <c:v>44539</c:v>
                </c:pt>
                <c:pt idx="4737">
                  <c:v>44540</c:v>
                </c:pt>
                <c:pt idx="4738">
                  <c:v>44543</c:v>
                </c:pt>
                <c:pt idx="4739">
                  <c:v>44544</c:v>
                </c:pt>
                <c:pt idx="4740">
                  <c:v>44545</c:v>
                </c:pt>
                <c:pt idx="4741">
                  <c:v>44546</c:v>
                </c:pt>
                <c:pt idx="4742">
                  <c:v>44547</c:v>
                </c:pt>
                <c:pt idx="4743">
                  <c:v>44550</c:v>
                </c:pt>
                <c:pt idx="4744">
                  <c:v>44551</c:v>
                </c:pt>
                <c:pt idx="4745">
                  <c:v>44552</c:v>
                </c:pt>
                <c:pt idx="4746">
                  <c:v>44553</c:v>
                </c:pt>
                <c:pt idx="4747">
                  <c:v>44557</c:v>
                </c:pt>
                <c:pt idx="4748">
                  <c:v>44558</c:v>
                </c:pt>
                <c:pt idx="4749">
                  <c:v>44559</c:v>
                </c:pt>
                <c:pt idx="4750">
                  <c:v>44560</c:v>
                </c:pt>
              </c:numCache>
            </c:numRef>
          </c:cat>
          <c:val>
            <c:numRef>
              <c:f>AZNMovement!$B$2:$B$4752</c:f>
              <c:numCache>
                <c:formatCode>General</c:formatCode>
                <c:ptCount val="4751"/>
                <c:pt idx="0">
                  <c:v>-0.14500000000000299</c:v>
                </c:pt>
                <c:pt idx="1">
                  <c:v>-5.0010000000000297E-3</c:v>
                </c:pt>
                <c:pt idx="2">
                  <c:v>-1.0000000000001501E-2</c:v>
                </c:pt>
                <c:pt idx="3">
                  <c:v>-0.35000000000000098</c:v>
                </c:pt>
                <c:pt idx="4">
                  <c:v>7.5001000000000304E-2</c:v>
                </c:pt>
                <c:pt idx="5">
                  <c:v>-1.4998999999999501E-2</c:v>
                </c:pt>
                <c:pt idx="6">
                  <c:v>0</c:v>
                </c:pt>
                <c:pt idx="7">
                  <c:v>0.24499900000000099</c:v>
                </c:pt>
                <c:pt idx="8">
                  <c:v>-5.4999999999999702E-2</c:v>
                </c:pt>
                <c:pt idx="9">
                  <c:v>-0.25</c:v>
                </c:pt>
                <c:pt idx="10">
                  <c:v>-3.0000999999998602E-2</c:v>
                </c:pt>
                <c:pt idx="11">
                  <c:v>0.14000000000000001</c:v>
                </c:pt>
                <c:pt idx="12">
                  <c:v>0.14499800000000099</c:v>
                </c:pt>
                <c:pt idx="13">
                  <c:v>-1.49999999999987E-2</c:v>
                </c:pt>
                <c:pt idx="14">
                  <c:v>0.125</c:v>
                </c:pt>
                <c:pt idx="15">
                  <c:v>6.4999999999999503E-2</c:v>
                </c:pt>
                <c:pt idx="16">
                  <c:v>0.51000000000000101</c:v>
                </c:pt>
                <c:pt idx="17">
                  <c:v>-6.0000000000000497E-2</c:v>
                </c:pt>
                <c:pt idx="18">
                  <c:v>0.63499999999999901</c:v>
                </c:pt>
                <c:pt idx="19">
                  <c:v>7.4998999999998206E-2</c:v>
                </c:pt>
                <c:pt idx="20">
                  <c:v>0.25</c:v>
                </c:pt>
                <c:pt idx="21">
                  <c:v>0.17000000000000101</c:v>
                </c:pt>
                <c:pt idx="22">
                  <c:v>9.5000999999999794E-2</c:v>
                </c:pt>
                <c:pt idx="23">
                  <c:v>-0.25499999999999901</c:v>
                </c:pt>
                <c:pt idx="24">
                  <c:v>0.35499999999999599</c:v>
                </c:pt>
                <c:pt idx="25">
                  <c:v>0.23500099999999999</c:v>
                </c:pt>
                <c:pt idx="26">
                  <c:v>5.0010000000000297E-3</c:v>
                </c:pt>
                <c:pt idx="27">
                  <c:v>0.12000100000000199</c:v>
                </c:pt>
                <c:pt idx="28">
                  <c:v>-6.9999000000002795E-2</c:v>
                </c:pt>
                <c:pt idx="29">
                  <c:v>0.32500099999999998</c:v>
                </c:pt>
                <c:pt idx="30">
                  <c:v>4.9998999999999599E-2</c:v>
                </c:pt>
                <c:pt idx="31">
                  <c:v>6.9998999999999201E-2</c:v>
                </c:pt>
                <c:pt idx="32">
                  <c:v>-0.110001</c:v>
                </c:pt>
                <c:pt idx="33">
                  <c:v>-7.9999999999998295E-2</c:v>
                </c:pt>
                <c:pt idx="34">
                  <c:v>1.0000999999999E-2</c:v>
                </c:pt>
                <c:pt idx="35">
                  <c:v>-0.25</c:v>
                </c:pt>
                <c:pt idx="36">
                  <c:v>-0.53999899999999801</c:v>
                </c:pt>
                <c:pt idx="37">
                  <c:v>-0.125</c:v>
                </c:pt>
                <c:pt idx="38">
                  <c:v>0.19500000000000001</c:v>
                </c:pt>
                <c:pt idx="39">
                  <c:v>-8.9999999999999802E-2</c:v>
                </c:pt>
                <c:pt idx="40">
                  <c:v>-0.27499999999999802</c:v>
                </c:pt>
                <c:pt idx="41">
                  <c:v>0.18000000000000299</c:v>
                </c:pt>
                <c:pt idx="42">
                  <c:v>-8.4998999999999797E-2</c:v>
                </c:pt>
                <c:pt idx="43">
                  <c:v>0.814997999999999</c:v>
                </c:pt>
                <c:pt idx="44">
                  <c:v>0.69000099999999798</c:v>
                </c:pt>
                <c:pt idx="45">
                  <c:v>0.189999</c:v>
                </c:pt>
                <c:pt idx="46">
                  <c:v>-0.119998999999999</c:v>
                </c:pt>
                <c:pt idx="47">
                  <c:v>0.35499999999999998</c:v>
                </c:pt>
                <c:pt idx="48">
                  <c:v>1.9999999999999501E-2</c:v>
                </c:pt>
                <c:pt idx="49">
                  <c:v>0.26000000000000101</c:v>
                </c:pt>
                <c:pt idx="50">
                  <c:v>0.44500000000000001</c:v>
                </c:pt>
                <c:pt idx="51">
                  <c:v>0.529999</c:v>
                </c:pt>
                <c:pt idx="52">
                  <c:v>0.53500000000000003</c:v>
                </c:pt>
                <c:pt idx="53">
                  <c:v>-7.5001000000000304E-2</c:v>
                </c:pt>
                <c:pt idx="54">
                  <c:v>-0.42000000000000098</c:v>
                </c:pt>
                <c:pt idx="55">
                  <c:v>-4.9999000000003201E-2</c:v>
                </c:pt>
                <c:pt idx="56">
                  <c:v>0.24500000000000099</c:v>
                </c:pt>
                <c:pt idx="57">
                  <c:v>0.36500199999999999</c:v>
                </c:pt>
                <c:pt idx="58">
                  <c:v>0.14999900000000099</c:v>
                </c:pt>
                <c:pt idx="59">
                  <c:v>-0.22500099999999801</c:v>
                </c:pt>
                <c:pt idx="60">
                  <c:v>5.9999000000001197E-2</c:v>
                </c:pt>
                <c:pt idx="61">
                  <c:v>7.5001000000000304E-2</c:v>
                </c:pt>
                <c:pt idx="62">
                  <c:v>-0.85000000000000098</c:v>
                </c:pt>
                <c:pt idx="63">
                  <c:v>-8.5001000000001797E-2</c:v>
                </c:pt>
                <c:pt idx="64">
                  <c:v>6.4999000000000196E-2</c:v>
                </c:pt>
                <c:pt idx="65">
                  <c:v>0.52499999999999802</c:v>
                </c:pt>
                <c:pt idx="66">
                  <c:v>-1.5001999999999001E-2</c:v>
                </c:pt>
                <c:pt idx="67">
                  <c:v>0.55500099999999697</c:v>
                </c:pt>
                <c:pt idx="68">
                  <c:v>-0.10000099999999799</c:v>
                </c:pt>
                <c:pt idx="69">
                  <c:v>5.4998000000001199E-2</c:v>
                </c:pt>
                <c:pt idx="70">
                  <c:v>2.0000999999997E-2</c:v>
                </c:pt>
                <c:pt idx="71">
                  <c:v>-0.120000999999998</c:v>
                </c:pt>
                <c:pt idx="72">
                  <c:v>0.23500099999999999</c:v>
                </c:pt>
                <c:pt idx="73">
                  <c:v>0.465001</c:v>
                </c:pt>
                <c:pt idx="74">
                  <c:v>0.89499999999999902</c:v>
                </c:pt>
                <c:pt idx="75">
                  <c:v>-0.14500099999999699</c:v>
                </c:pt>
                <c:pt idx="76">
                  <c:v>-5.0001000000001697E-2</c:v>
                </c:pt>
                <c:pt idx="77">
                  <c:v>-7.0000000000000201E-2</c:v>
                </c:pt>
                <c:pt idx="78">
                  <c:v>0.440000000000001</c:v>
                </c:pt>
                <c:pt idx="79">
                  <c:v>-5.0001000000001697E-2</c:v>
                </c:pt>
                <c:pt idx="80">
                  <c:v>-0.27000099999999699</c:v>
                </c:pt>
                <c:pt idx="81">
                  <c:v>0.17000000000000101</c:v>
                </c:pt>
                <c:pt idx="82">
                  <c:v>0.109998999999998</c:v>
                </c:pt>
                <c:pt idx="83">
                  <c:v>0.12999999999999901</c:v>
                </c:pt>
                <c:pt idx="84">
                  <c:v>-0.69499999999999995</c:v>
                </c:pt>
                <c:pt idx="85">
                  <c:v>-0.25</c:v>
                </c:pt>
                <c:pt idx="86">
                  <c:v>-0.14000199999999899</c:v>
                </c:pt>
                <c:pt idx="87">
                  <c:v>-2.4999999999998499E-2</c:v>
                </c:pt>
                <c:pt idx="88">
                  <c:v>-0.155000999999998</c:v>
                </c:pt>
                <c:pt idx="89">
                  <c:v>0.244998999999999</c:v>
                </c:pt>
                <c:pt idx="90">
                  <c:v>-0.190000999999998</c:v>
                </c:pt>
                <c:pt idx="91">
                  <c:v>-0.22500099999999801</c:v>
                </c:pt>
                <c:pt idx="92">
                  <c:v>3.0000999999998602E-2</c:v>
                </c:pt>
                <c:pt idx="93">
                  <c:v>0.19999899999999801</c:v>
                </c:pt>
                <c:pt idx="94">
                  <c:v>-8.9999999999999802E-2</c:v>
                </c:pt>
                <c:pt idx="95">
                  <c:v>-0.25</c:v>
                </c:pt>
                <c:pt idx="96">
                  <c:v>0.20000100000000001</c:v>
                </c:pt>
                <c:pt idx="97">
                  <c:v>0.79000099999999995</c:v>
                </c:pt>
                <c:pt idx="98">
                  <c:v>9.4999000000001305E-2</c:v>
                </c:pt>
                <c:pt idx="99">
                  <c:v>0.189997999999999</c:v>
                </c:pt>
                <c:pt idx="100">
                  <c:v>0.11499999999999801</c:v>
                </c:pt>
                <c:pt idx="101">
                  <c:v>-0.375</c:v>
                </c:pt>
                <c:pt idx="102">
                  <c:v>-0.12999999999999901</c:v>
                </c:pt>
                <c:pt idx="103">
                  <c:v>5.4998000000001199E-2</c:v>
                </c:pt>
                <c:pt idx="104">
                  <c:v>3.0000999999998602E-2</c:v>
                </c:pt>
                <c:pt idx="105">
                  <c:v>-0.27499999999999802</c:v>
                </c:pt>
                <c:pt idx="106">
                  <c:v>-0.375</c:v>
                </c:pt>
                <c:pt idx="107">
                  <c:v>0.224997999999999</c:v>
                </c:pt>
                <c:pt idx="108">
                  <c:v>-6.5000000000001196E-2</c:v>
                </c:pt>
                <c:pt idx="109">
                  <c:v>0.14999900000000099</c:v>
                </c:pt>
                <c:pt idx="110">
                  <c:v>-0.13999999999999699</c:v>
                </c:pt>
                <c:pt idx="111">
                  <c:v>0.49500100000000202</c:v>
                </c:pt>
                <c:pt idx="112">
                  <c:v>0.17500100000000099</c:v>
                </c:pt>
                <c:pt idx="113">
                  <c:v>-0.109998</c:v>
                </c:pt>
                <c:pt idx="114">
                  <c:v>-0.375</c:v>
                </c:pt>
                <c:pt idx="115">
                  <c:v>-3.9998999999998099E-2</c:v>
                </c:pt>
                <c:pt idx="116">
                  <c:v>-7.5000000000002801E-2</c:v>
                </c:pt>
                <c:pt idx="117">
                  <c:v>-7.5000000000002801E-2</c:v>
                </c:pt>
                <c:pt idx="118">
                  <c:v>0.60000000000000098</c:v>
                </c:pt>
                <c:pt idx="119">
                  <c:v>4.5000000000001698E-2</c:v>
                </c:pt>
                <c:pt idx="120">
                  <c:v>0.119998999999999</c:v>
                </c:pt>
                <c:pt idx="121">
                  <c:v>0.150002</c:v>
                </c:pt>
                <c:pt idx="122">
                  <c:v>-0.190000999999998</c:v>
                </c:pt>
                <c:pt idx="123">
                  <c:v>0.225000000000001</c:v>
                </c:pt>
                <c:pt idx="124">
                  <c:v>-1.4999999999997E-2</c:v>
                </c:pt>
                <c:pt idx="125">
                  <c:v>-9.5000999999999794E-2</c:v>
                </c:pt>
                <c:pt idx="126">
                  <c:v>-7.9999999999998295E-2</c:v>
                </c:pt>
                <c:pt idx="127">
                  <c:v>0.104998999999999</c:v>
                </c:pt>
                <c:pt idx="128">
                  <c:v>-0.12000000000000099</c:v>
                </c:pt>
                <c:pt idx="129">
                  <c:v>-4.9999999999997102E-2</c:v>
                </c:pt>
                <c:pt idx="130">
                  <c:v>0.12999899999999701</c:v>
                </c:pt>
                <c:pt idx="131">
                  <c:v>0.35000000000000098</c:v>
                </c:pt>
                <c:pt idx="132">
                  <c:v>0.31999999999999601</c:v>
                </c:pt>
                <c:pt idx="133">
                  <c:v>0.120000999999998</c:v>
                </c:pt>
                <c:pt idx="134">
                  <c:v>-0.39499800000000101</c:v>
                </c:pt>
                <c:pt idx="135">
                  <c:v>-2.4999999999998499E-2</c:v>
                </c:pt>
                <c:pt idx="136">
                  <c:v>0.435002</c:v>
                </c:pt>
                <c:pt idx="137">
                  <c:v>0.14499999999999899</c:v>
                </c:pt>
                <c:pt idx="138">
                  <c:v>0.45999899999999899</c:v>
                </c:pt>
                <c:pt idx="139">
                  <c:v>0.104998999999999</c:v>
                </c:pt>
                <c:pt idx="140">
                  <c:v>-9.5000999999999794E-2</c:v>
                </c:pt>
                <c:pt idx="141">
                  <c:v>-7.0000000000000201E-2</c:v>
                </c:pt>
                <c:pt idx="142">
                  <c:v>-4.9998999999999599E-2</c:v>
                </c:pt>
                <c:pt idx="143">
                  <c:v>0.109999999999999</c:v>
                </c:pt>
                <c:pt idx="144">
                  <c:v>-0.25999999999999801</c:v>
                </c:pt>
                <c:pt idx="145">
                  <c:v>0.25</c:v>
                </c:pt>
                <c:pt idx="146">
                  <c:v>0.21000099999999799</c:v>
                </c:pt>
                <c:pt idx="147">
                  <c:v>0.100000000000001</c:v>
                </c:pt>
                <c:pt idx="148">
                  <c:v>-0.120000999999998</c:v>
                </c:pt>
                <c:pt idx="149">
                  <c:v>0.155000999999998</c:v>
                </c:pt>
                <c:pt idx="150">
                  <c:v>-8.5001000000001797E-2</c:v>
                </c:pt>
                <c:pt idx="151">
                  <c:v>-0.45499999999999802</c:v>
                </c:pt>
                <c:pt idx="152">
                  <c:v>-1.9999999999999501E-2</c:v>
                </c:pt>
                <c:pt idx="153">
                  <c:v>0.114999</c:v>
                </c:pt>
                <c:pt idx="154">
                  <c:v>-4.9998999999999599E-2</c:v>
                </c:pt>
                <c:pt idx="155">
                  <c:v>3.50000000000001E-2</c:v>
                </c:pt>
                <c:pt idx="156">
                  <c:v>0.375</c:v>
                </c:pt>
                <c:pt idx="157">
                  <c:v>1.8449990000000001</c:v>
                </c:pt>
                <c:pt idx="158">
                  <c:v>0.35499900000000201</c:v>
                </c:pt>
                <c:pt idx="159">
                  <c:v>-3.50000000000001E-2</c:v>
                </c:pt>
                <c:pt idx="160">
                  <c:v>0</c:v>
                </c:pt>
                <c:pt idx="161">
                  <c:v>-8.9999999999999802E-2</c:v>
                </c:pt>
                <c:pt idx="162">
                  <c:v>3.9998999999998099E-2</c:v>
                </c:pt>
                <c:pt idx="163">
                  <c:v>-9.9999999999980105E-3</c:v>
                </c:pt>
                <c:pt idx="164">
                  <c:v>3.50000000000001E-2</c:v>
                </c:pt>
                <c:pt idx="165">
                  <c:v>0.35500199999999799</c:v>
                </c:pt>
                <c:pt idx="166">
                  <c:v>-8.0000000000001806E-2</c:v>
                </c:pt>
                <c:pt idx="167">
                  <c:v>0.13500000000000101</c:v>
                </c:pt>
                <c:pt idx="168">
                  <c:v>0.19500000000000001</c:v>
                </c:pt>
                <c:pt idx="169">
                  <c:v>8.9999999999999802E-2</c:v>
                </c:pt>
                <c:pt idx="170">
                  <c:v>-0.219999000000001</c:v>
                </c:pt>
                <c:pt idx="171">
                  <c:v>-0.34500199999999698</c:v>
                </c:pt>
                <c:pt idx="172">
                  <c:v>0.20000100000000001</c:v>
                </c:pt>
                <c:pt idx="173">
                  <c:v>0.115000000000001</c:v>
                </c:pt>
                <c:pt idx="174">
                  <c:v>-3.4999000000002597E-2</c:v>
                </c:pt>
                <c:pt idx="175">
                  <c:v>0.39000199999999902</c:v>
                </c:pt>
                <c:pt idx="176">
                  <c:v>-0.189999</c:v>
                </c:pt>
                <c:pt idx="177">
                  <c:v>-0.45000099999999998</c:v>
                </c:pt>
                <c:pt idx="178">
                  <c:v>4.4999999999998097E-2</c:v>
                </c:pt>
                <c:pt idx="179">
                  <c:v>-0.42499899999999902</c:v>
                </c:pt>
                <c:pt idx="180">
                  <c:v>-0.469999000000001</c:v>
                </c:pt>
                <c:pt idx="181">
                  <c:v>-0.20000000000000201</c:v>
                </c:pt>
                <c:pt idx="182">
                  <c:v>-0.214999999999999</c:v>
                </c:pt>
                <c:pt idx="183">
                  <c:v>-0.64000100000000104</c:v>
                </c:pt>
                <c:pt idx="184">
                  <c:v>-0.20500000000000099</c:v>
                </c:pt>
                <c:pt idx="185">
                  <c:v>-2.0001000000000602E-2</c:v>
                </c:pt>
                <c:pt idx="186">
                  <c:v>0.14000100000000101</c:v>
                </c:pt>
                <c:pt idx="187">
                  <c:v>0.345000999999999</c:v>
                </c:pt>
                <c:pt idx="188">
                  <c:v>-0.11499999999999801</c:v>
                </c:pt>
                <c:pt idx="189">
                  <c:v>-0.14499999999999899</c:v>
                </c:pt>
                <c:pt idx="190">
                  <c:v>-0.16</c:v>
                </c:pt>
                <c:pt idx="191">
                  <c:v>-0.53500000000000003</c:v>
                </c:pt>
                <c:pt idx="192">
                  <c:v>-3.50000000000001E-2</c:v>
                </c:pt>
                <c:pt idx="193">
                  <c:v>1.5000000000000501E-2</c:v>
                </c:pt>
                <c:pt idx="194">
                  <c:v>0.315000000000001</c:v>
                </c:pt>
                <c:pt idx="195">
                  <c:v>-0.38000099999999998</c:v>
                </c:pt>
                <c:pt idx="196">
                  <c:v>0.155000999999998</c:v>
                </c:pt>
                <c:pt idx="197">
                  <c:v>-1.0000999999999E-2</c:v>
                </c:pt>
                <c:pt idx="198">
                  <c:v>0.309999999999998</c:v>
                </c:pt>
                <c:pt idx="199">
                  <c:v>-0.24500000000000099</c:v>
                </c:pt>
                <c:pt idx="200">
                  <c:v>3.0000000000001099E-2</c:v>
                </c:pt>
                <c:pt idx="201">
                  <c:v>-0.16999999999999801</c:v>
                </c:pt>
                <c:pt idx="202">
                  <c:v>0.26000000000000101</c:v>
                </c:pt>
                <c:pt idx="203">
                  <c:v>4.9999999999997102E-2</c:v>
                </c:pt>
                <c:pt idx="204">
                  <c:v>-0.29999999999999699</c:v>
                </c:pt>
                <c:pt idx="205">
                  <c:v>-0.17999800000000099</c:v>
                </c:pt>
                <c:pt idx="206">
                  <c:v>0.20499999999999799</c:v>
                </c:pt>
                <c:pt idx="207">
                  <c:v>-3.9998999999998099E-2</c:v>
                </c:pt>
                <c:pt idx="208">
                  <c:v>-0.24500100000000199</c:v>
                </c:pt>
                <c:pt idx="209">
                  <c:v>-6.5000999999998699E-2</c:v>
                </c:pt>
                <c:pt idx="210">
                  <c:v>-0.21499800000000099</c:v>
                </c:pt>
                <c:pt idx="211">
                  <c:v>0.29500000000000098</c:v>
                </c:pt>
                <c:pt idx="212">
                  <c:v>-0.149999999999998</c:v>
                </c:pt>
                <c:pt idx="213">
                  <c:v>0.23500099999999599</c:v>
                </c:pt>
                <c:pt idx="214">
                  <c:v>8.5001000000001797E-2</c:v>
                </c:pt>
                <c:pt idx="215">
                  <c:v>-3.0000999999998602E-2</c:v>
                </c:pt>
                <c:pt idx="216">
                  <c:v>6.5000999999998699E-2</c:v>
                </c:pt>
                <c:pt idx="217">
                  <c:v>4.99900000000153E-3</c:v>
                </c:pt>
                <c:pt idx="218">
                  <c:v>-0.10000099999999799</c:v>
                </c:pt>
                <c:pt idx="219">
                  <c:v>-0.109998</c:v>
                </c:pt>
                <c:pt idx="220">
                  <c:v>4.9998999999999599E-2</c:v>
                </c:pt>
                <c:pt idx="221">
                  <c:v>-0.14499800000000099</c:v>
                </c:pt>
                <c:pt idx="222">
                  <c:v>-2.0000999999997E-2</c:v>
                </c:pt>
                <c:pt idx="223">
                  <c:v>0.14000199999999899</c:v>
                </c:pt>
                <c:pt idx="224">
                  <c:v>-0.104999999999996</c:v>
                </c:pt>
                <c:pt idx="225">
                  <c:v>4.9998999999999599E-2</c:v>
                </c:pt>
                <c:pt idx="226">
                  <c:v>-0.13500000000000101</c:v>
                </c:pt>
                <c:pt idx="227">
                  <c:v>-0.24500000000000099</c:v>
                </c:pt>
                <c:pt idx="228">
                  <c:v>9.9999999999980105E-3</c:v>
                </c:pt>
                <c:pt idx="229">
                  <c:v>-5.0000000000000697E-2</c:v>
                </c:pt>
                <c:pt idx="230">
                  <c:v>7.5001000000000304E-2</c:v>
                </c:pt>
                <c:pt idx="231">
                  <c:v>-0.13500000000000101</c:v>
                </c:pt>
                <c:pt idx="232">
                  <c:v>0.48500100000000002</c:v>
                </c:pt>
                <c:pt idx="233">
                  <c:v>-0.39999999999999802</c:v>
                </c:pt>
                <c:pt idx="234">
                  <c:v>-0.16</c:v>
                </c:pt>
                <c:pt idx="235">
                  <c:v>0.20000100000000001</c:v>
                </c:pt>
                <c:pt idx="236">
                  <c:v>-9.0000999999997305E-2</c:v>
                </c:pt>
                <c:pt idx="237">
                  <c:v>0.11499999999999801</c:v>
                </c:pt>
                <c:pt idx="238">
                  <c:v>0.185002</c:v>
                </c:pt>
                <c:pt idx="239">
                  <c:v>-7.4998999999998206E-2</c:v>
                </c:pt>
                <c:pt idx="240">
                  <c:v>0.20000100000000001</c:v>
                </c:pt>
                <c:pt idx="241">
                  <c:v>0</c:v>
                </c:pt>
                <c:pt idx="242">
                  <c:v>0.38999899999999899</c:v>
                </c:pt>
                <c:pt idx="243">
                  <c:v>-6.5000000000001196E-2</c:v>
                </c:pt>
                <c:pt idx="244">
                  <c:v>-0.17500099999999799</c:v>
                </c:pt>
                <c:pt idx="245">
                  <c:v>0.25499900000000097</c:v>
                </c:pt>
                <c:pt idx="246">
                  <c:v>0.125</c:v>
                </c:pt>
                <c:pt idx="247">
                  <c:v>0.22500099999999801</c:v>
                </c:pt>
                <c:pt idx="248">
                  <c:v>-3.0000999999998602E-2</c:v>
                </c:pt>
                <c:pt idx="249">
                  <c:v>-0.224997999999999</c:v>
                </c:pt>
                <c:pt idx="250">
                  <c:v>-4.0001000000000099E-2</c:v>
                </c:pt>
                <c:pt idx="251">
                  <c:v>-0.27500199999999703</c:v>
                </c:pt>
                <c:pt idx="252">
                  <c:v>-5.0001000000001697E-2</c:v>
                </c:pt>
                <c:pt idx="253">
                  <c:v>-0.19500000000000001</c:v>
                </c:pt>
                <c:pt idx="254">
                  <c:v>-0.17500100000000099</c:v>
                </c:pt>
                <c:pt idx="255">
                  <c:v>0.125</c:v>
                </c:pt>
                <c:pt idx="256">
                  <c:v>-6.0002000000000701E-2</c:v>
                </c:pt>
                <c:pt idx="257">
                  <c:v>-5.9999000000001197E-2</c:v>
                </c:pt>
                <c:pt idx="258">
                  <c:v>0.189998000000002</c:v>
                </c:pt>
                <c:pt idx="259">
                  <c:v>0.28499999999999998</c:v>
                </c:pt>
                <c:pt idx="260">
                  <c:v>-0.19500000000000001</c:v>
                </c:pt>
                <c:pt idx="261">
                  <c:v>0.189997999999999</c:v>
                </c:pt>
                <c:pt idx="262">
                  <c:v>-5.9999000000001197E-2</c:v>
                </c:pt>
                <c:pt idx="263">
                  <c:v>0.23500099999999999</c:v>
                </c:pt>
                <c:pt idx="264">
                  <c:v>-0.220000999999999</c:v>
                </c:pt>
                <c:pt idx="265">
                  <c:v>0.20999899999999899</c:v>
                </c:pt>
                <c:pt idx="266">
                  <c:v>-0.470000999999999</c:v>
                </c:pt>
                <c:pt idx="267">
                  <c:v>-0.29499999999999799</c:v>
                </c:pt>
                <c:pt idx="268">
                  <c:v>-5.5000999999997101E-2</c:v>
                </c:pt>
                <c:pt idx="269">
                  <c:v>-5.4999999999999702E-2</c:v>
                </c:pt>
                <c:pt idx="270">
                  <c:v>-7.5001000000000304E-2</c:v>
                </c:pt>
                <c:pt idx="271">
                  <c:v>-0.11499999999999801</c:v>
                </c:pt>
                <c:pt idx="272">
                  <c:v>0</c:v>
                </c:pt>
                <c:pt idx="273">
                  <c:v>-0.35499900000000201</c:v>
                </c:pt>
                <c:pt idx="274">
                  <c:v>-6.9999000000002795E-2</c:v>
                </c:pt>
                <c:pt idx="275">
                  <c:v>-0.32000199999999801</c:v>
                </c:pt>
                <c:pt idx="276">
                  <c:v>-7.5001000000000304E-2</c:v>
                </c:pt>
                <c:pt idx="277">
                  <c:v>4.0001000000000099E-2</c:v>
                </c:pt>
                <c:pt idx="278">
                  <c:v>8.9999999999999802E-2</c:v>
                </c:pt>
                <c:pt idx="279">
                  <c:v>8.0000000000001806E-2</c:v>
                </c:pt>
                <c:pt idx="280">
                  <c:v>-7.9999999999998295E-2</c:v>
                </c:pt>
                <c:pt idx="281">
                  <c:v>3.50000000000001E-2</c:v>
                </c:pt>
                <c:pt idx="282">
                  <c:v>0.48500000000000298</c:v>
                </c:pt>
                <c:pt idx="283">
                  <c:v>-2.0000999999997E-2</c:v>
                </c:pt>
                <c:pt idx="284">
                  <c:v>0.22999900000000201</c:v>
                </c:pt>
                <c:pt idx="285">
                  <c:v>-6.4999000000000196E-2</c:v>
                </c:pt>
                <c:pt idx="286">
                  <c:v>7.0000000000000201E-2</c:v>
                </c:pt>
                <c:pt idx="287">
                  <c:v>-0.13999899999999901</c:v>
                </c:pt>
                <c:pt idx="288">
                  <c:v>2.0000999999997E-2</c:v>
                </c:pt>
                <c:pt idx="289">
                  <c:v>-9.5000999999999794E-2</c:v>
                </c:pt>
                <c:pt idx="290">
                  <c:v>0.110000999999996</c:v>
                </c:pt>
                <c:pt idx="291">
                  <c:v>0.37000099999999803</c:v>
                </c:pt>
                <c:pt idx="292">
                  <c:v>0.224997999999999</c:v>
                </c:pt>
                <c:pt idx="293">
                  <c:v>1.4998999999999501E-2</c:v>
                </c:pt>
                <c:pt idx="294">
                  <c:v>-0.13999999999999699</c:v>
                </c:pt>
                <c:pt idx="295">
                  <c:v>0.114999</c:v>
                </c:pt>
                <c:pt idx="296">
                  <c:v>0.43000099999999702</c:v>
                </c:pt>
                <c:pt idx="297">
                  <c:v>0.11499999999999801</c:v>
                </c:pt>
                <c:pt idx="298">
                  <c:v>0.20499899999999999</c:v>
                </c:pt>
                <c:pt idx="299">
                  <c:v>0.105001999999998</c:v>
                </c:pt>
                <c:pt idx="300">
                  <c:v>-1.4998999999999501E-2</c:v>
                </c:pt>
                <c:pt idx="301">
                  <c:v>0.79500000000000104</c:v>
                </c:pt>
                <c:pt idx="302">
                  <c:v>-5.0001000000001697E-2</c:v>
                </c:pt>
                <c:pt idx="303">
                  <c:v>5.4998000000001199E-2</c:v>
                </c:pt>
                <c:pt idx="304">
                  <c:v>0.154999</c:v>
                </c:pt>
                <c:pt idx="305">
                  <c:v>0.24500000000000099</c:v>
                </c:pt>
                <c:pt idx="306">
                  <c:v>-6.4999000000000196E-2</c:v>
                </c:pt>
                <c:pt idx="307">
                  <c:v>7.5001000000000304E-2</c:v>
                </c:pt>
                <c:pt idx="308">
                  <c:v>-0.155000999999998</c:v>
                </c:pt>
                <c:pt idx="309">
                  <c:v>0.110000000000002</c:v>
                </c:pt>
                <c:pt idx="310">
                  <c:v>0.20500000000000099</c:v>
                </c:pt>
                <c:pt idx="311">
                  <c:v>-4.5000000000001698E-2</c:v>
                </c:pt>
                <c:pt idx="312">
                  <c:v>-8.5000000000000797E-2</c:v>
                </c:pt>
                <c:pt idx="313">
                  <c:v>-0.19999999999999901</c:v>
                </c:pt>
                <c:pt idx="314">
                  <c:v>-6.9999000000002795E-2</c:v>
                </c:pt>
                <c:pt idx="315">
                  <c:v>-8.9998000000001299E-2</c:v>
                </c:pt>
                <c:pt idx="316">
                  <c:v>0.10000099999999799</c:v>
                </c:pt>
                <c:pt idx="317">
                  <c:v>-7.5001000000000304E-2</c:v>
                </c:pt>
                <c:pt idx="318">
                  <c:v>-0.25</c:v>
                </c:pt>
                <c:pt idx="319">
                  <c:v>0.465000999999997</c:v>
                </c:pt>
                <c:pt idx="320">
                  <c:v>5.4998000000001199E-2</c:v>
                </c:pt>
                <c:pt idx="321">
                  <c:v>0.17499899999999899</c:v>
                </c:pt>
                <c:pt idx="322">
                  <c:v>-0.314997999999999</c:v>
                </c:pt>
                <c:pt idx="323">
                  <c:v>0.23500099999999999</c:v>
                </c:pt>
                <c:pt idx="324">
                  <c:v>-0.409999000000002</c:v>
                </c:pt>
                <c:pt idx="325">
                  <c:v>8.0000000000001806E-2</c:v>
                </c:pt>
                <c:pt idx="326">
                  <c:v>0.23500099999999999</c:v>
                </c:pt>
                <c:pt idx="327">
                  <c:v>0.38500000000000101</c:v>
                </c:pt>
                <c:pt idx="328">
                  <c:v>7.5001000000000304E-2</c:v>
                </c:pt>
                <c:pt idx="329">
                  <c:v>-2.0000000000003099E-2</c:v>
                </c:pt>
                <c:pt idx="330">
                  <c:v>-1.0000999999999E-2</c:v>
                </c:pt>
                <c:pt idx="331">
                  <c:v>-0.17499899999999899</c:v>
                </c:pt>
                <c:pt idx="332">
                  <c:v>5.5001000000000702E-2</c:v>
                </c:pt>
                <c:pt idx="333">
                  <c:v>2.49990000000011E-2</c:v>
                </c:pt>
                <c:pt idx="334">
                  <c:v>3.9998999999998099E-2</c:v>
                </c:pt>
                <c:pt idx="335">
                  <c:v>-2.0001000000000602E-2</c:v>
                </c:pt>
                <c:pt idx="336">
                  <c:v>-0.125</c:v>
                </c:pt>
                <c:pt idx="337">
                  <c:v>-6.9999999999996704E-2</c:v>
                </c:pt>
                <c:pt idx="338">
                  <c:v>0.19999899999999801</c:v>
                </c:pt>
                <c:pt idx="339">
                  <c:v>-0.190000000000001</c:v>
                </c:pt>
                <c:pt idx="340">
                  <c:v>-5.0001000000001697E-2</c:v>
                </c:pt>
                <c:pt idx="341">
                  <c:v>-8.9999999999999802E-2</c:v>
                </c:pt>
                <c:pt idx="342">
                  <c:v>-9.4999000000001305E-2</c:v>
                </c:pt>
                <c:pt idx="343">
                  <c:v>-6.9998999999999201E-2</c:v>
                </c:pt>
                <c:pt idx="344">
                  <c:v>-0.23499900000000101</c:v>
                </c:pt>
                <c:pt idx="345">
                  <c:v>-5.9999000000001197E-2</c:v>
                </c:pt>
                <c:pt idx="346">
                  <c:v>-0.119998999999999</c:v>
                </c:pt>
                <c:pt idx="347">
                  <c:v>-5.0001000000001697E-2</c:v>
                </c:pt>
                <c:pt idx="348">
                  <c:v>-0.23</c:v>
                </c:pt>
                <c:pt idx="349">
                  <c:v>-0.225000000000001</c:v>
                </c:pt>
                <c:pt idx="350">
                  <c:v>0.27000099999999999</c:v>
                </c:pt>
                <c:pt idx="351">
                  <c:v>4.9999999999997102E-2</c:v>
                </c:pt>
                <c:pt idx="352">
                  <c:v>-0.309999999999998</c:v>
                </c:pt>
                <c:pt idx="353">
                  <c:v>1.0000999999999E-2</c:v>
                </c:pt>
                <c:pt idx="354">
                  <c:v>-0.220000999999999</c:v>
                </c:pt>
                <c:pt idx="355">
                  <c:v>0.17499899999999899</c:v>
                </c:pt>
                <c:pt idx="356">
                  <c:v>0.13500099999999901</c:v>
                </c:pt>
                <c:pt idx="357">
                  <c:v>-0.155000999999998</c:v>
                </c:pt>
                <c:pt idx="358">
                  <c:v>0.19999900000000101</c:v>
                </c:pt>
                <c:pt idx="359">
                  <c:v>-0.20000000000000201</c:v>
                </c:pt>
                <c:pt idx="360">
                  <c:v>-5.9999000000001197E-2</c:v>
                </c:pt>
                <c:pt idx="361">
                  <c:v>-1.0000999999999E-2</c:v>
                </c:pt>
                <c:pt idx="362">
                  <c:v>0.16</c:v>
                </c:pt>
                <c:pt idx="363">
                  <c:v>0.185001999999997</c:v>
                </c:pt>
                <c:pt idx="364">
                  <c:v>-0.14000100000000101</c:v>
                </c:pt>
                <c:pt idx="365">
                  <c:v>7.49990000000018E-2</c:v>
                </c:pt>
                <c:pt idx="366">
                  <c:v>-6.5000000000001196E-2</c:v>
                </c:pt>
                <c:pt idx="367">
                  <c:v>0.32</c:v>
                </c:pt>
                <c:pt idx="368">
                  <c:v>-8.9999999999999802E-2</c:v>
                </c:pt>
                <c:pt idx="369">
                  <c:v>-3.9999000000001603E-2</c:v>
                </c:pt>
                <c:pt idx="370">
                  <c:v>5.0010000000000297E-3</c:v>
                </c:pt>
                <c:pt idx="371">
                  <c:v>0.16</c:v>
                </c:pt>
                <c:pt idx="372">
                  <c:v>0.154999</c:v>
                </c:pt>
                <c:pt idx="373">
                  <c:v>0.16500100000000001</c:v>
                </c:pt>
                <c:pt idx="374">
                  <c:v>-2.0000999999997E-2</c:v>
                </c:pt>
                <c:pt idx="375">
                  <c:v>0.25</c:v>
                </c:pt>
                <c:pt idx="376">
                  <c:v>-2.9999000000000099E-2</c:v>
                </c:pt>
                <c:pt idx="377">
                  <c:v>0.19500000000000001</c:v>
                </c:pt>
                <c:pt idx="378">
                  <c:v>-2.9998000000002599E-2</c:v>
                </c:pt>
                <c:pt idx="379">
                  <c:v>0.280000999999998</c:v>
                </c:pt>
                <c:pt idx="380">
                  <c:v>-0.17000000000000101</c:v>
                </c:pt>
                <c:pt idx="381">
                  <c:v>-8.9999999999999802E-2</c:v>
                </c:pt>
                <c:pt idx="382">
                  <c:v>0.125</c:v>
                </c:pt>
                <c:pt idx="383">
                  <c:v>0.16499899999999801</c:v>
                </c:pt>
                <c:pt idx="384">
                  <c:v>0.20499999999999799</c:v>
                </c:pt>
                <c:pt idx="385">
                  <c:v>-0.26000099999999898</c:v>
                </c:pt>
                <c:pt idx="386">
                  <c:v>0.114999</c:v>
                </c:pt>
                <c:pt idx="387">
                  <c:v>0.13500000000000101</c:v>
                </c:pt>
                <c:pt idx="388">
                  <c:v>0.47000199999999698</c:v>
                </c:pt>
                <c:pt idx="389">
                  <c:v>9.5000999999999794E-2</c:v>
                </c:pt>
                <c:pt idx="390">
                  <c:v>-8.9999999999999802E-2</c:v>
                </c:pt>
                <c:pt idx="391">
                  <c:v>0.244998999999999</c:v>
                </c:pt>
                <c:pt idx="392">
                  <c:v>-0.51999800000000096</c:v>
                </c:pt>
                <c:pt idx="393">
                  <c:v>-0.35999900000000101</c:v>
                </c:pt>
                <c:pt idx="394">
                  <c:v>0.149999999999998</c:v>
                </c:pt>
                <c:pt idx="395">
                  <c:v>3.9998999999998099E-2</c:v>
                </c:pt>
                <c:pt idx="396">
                  <c:v>-3.0000000000001099E-2</c:v>
                </c:pt>
                <c:pt idx="397">
                  <c:v>4.99900000000153E-3</c:v>
                </c:pt>
                <c:pt idx="398">
                  <c:v>-0.110001</c:v>
                </c:pt>
                <c:pt idx="399">
                  <c:v>7.5000000000002801E-2</c:v>
                </c:pt>
                <c:pt idx="400">
                  <c:v>0.26999800000000101</c:v>
                </c:pt>
                <c:pt idx="401">
                  <c:v>-7.4998999999998206E-2</c:v>
                </c:pt>
                <c:pt idx="402">
                  <c:v>-0.20499899999999999</c:v>
                </c:pt>
                <c:pt idx="403">
                  <c:v>-2.9999000000000099E-2</c:v>
                </c:pt>
                <c:pt idx="404">
                  <c:v>-6.5000999999998699E-2</c:v>
                </c:pt>
                <c:pt idx="405">
                  <c:v>-5.4999999999999702E-2</c:v>
                </c:pt>
                <c:pt idx="406">
                  <c:v>-6.5000999999998699E-2</c:v>
                </c:pt>
                <c:pt idx="407">
                  <c:v>-2.9998000000002599E-2</c:v>
                </c:pt>
                <c:pt idx="408">
                  <c:v>-4.0001000000000099E-2</c:v>
                </c:pt>
                <c:pt idx="409">
                  <c:v>-0.120000999999998</c:v>
                </c:pt>
                <c:pt idx="410">
                  <c:v>-0.16999799999999901</c:v>
                </c:pt>
                <c:pt idx="411">
                  <c:v>1.5000000000000501E-2</c:v>
                </c:pt>
                <c:pt idx="412">
                  <c:v>0.154999</c:v>
                </c:pt>
                <c:pt idx="413">
                  <c:v>-0.16</c:v>
                </c:pt>
                <c:pt idx="414">
                  <c:v>0.13500000000000101</c:v>
                </c:pt>
                <c:pt idx="415">
                  <c:v>0.27499999999999802</c:v>
                </c:pt>
                <c:pt idx="416">
                  <c:v>-0.17000000000000101</c:v>
                </c:pt>
                <c:pt idx="417">
                  <c:v>-0.104998999999999</c:v>
                </c:pt>
                <c:pt idx="418">
                  <c:v>-5.9999000000001197E-2</c:v>
                </c:pt>
                <c:pt idx="419">
                  <c:v>0.214999999999999</c:v>
                </c:pt>
                <c:pt idx="420">
                  <c:v>-6.5000999999998699E-2</c:v>
                </c:pt>
                <c:pt idx="421">
                  <c:v>4.5000999999999097E-2</c:v>
                </c:pt>
                <c:pt idx="422">
                  <c:v>-0.26499899999999899</c:v>
                </c:pt>
                <c:pt idx="423">
                  <c:v>-0.26999800000000101</c:v>
                </c:pt>
                <c:pt idx="424">
                  <c:v>-0.189998000000002</c:v>
                </c:pt>
                <c:pt idx="425">
                  <c:v>0.11499999999999801</c:v>
                </c:pt>
                <c:pt idx="426">
                  <c:v>0.42499899999999902</c:v>
                </c:pt>
                <c:pt idx="427">
                  <c:v>6.0002000000000701E-2</c:v>
                </c:pt>
                <c:pt idx="428">
                  <c:v>0.17500100000000099</c:v>
                </c:pt>
                <c:pt idx="429">
                  <c:v>4.4999999999998097E-2</c:v>
                </c:pt>
                <c:pt idx="430">
                  <c:v>-8.4998999999999797E-2</c:v>
                </c:pt>
                <c:pt idx="431">
                  <c:v>-0.16</c:v>
                </c:pt>
                <c:pt idx="432">
                  <c:v>0.27499900000000099</c:v>
                </c:pt>
                <c:pt idx="433">
                  <c:v>0.20000100000000001</c:v>
                </c:pt>
                <c:pt idx="434">
                  <c:v>5.9999000000001197E-2</c:v>
                </c:pt>
                <c:pt idx="435">
                  <c:v>0.13499999999999801</c:v>
                </c:pt>
                <c:pt idx="436">
                  <c:v>-0.189998000000002</c:v>
                </c:pt>
                <c:pt idx="437">
                  <c:v>0.129999000000001</c:v>
                </c:pt>
                <c:pt idx="438">
                  <c:v>4.5000000000001698E-2</c:v>
                </c:pt>
                <c:pt idx="439">
                  <c:v>4.9998999999999599E-2</c:v>
                </c:pt>
                <c:pt idx="440">
                  <c:v>-9.4999000000001305E-2</c:v>
                </c:pt>
                <c:pt idx="441">
                  <c:v>0.115000000000001</c:v>
                </c:pt>
                <c:pt idx="442">
                  <c:v>-1.90500099999999</c:v>
                </c:pt>
                <c:pt idx="443">
                  <c:v>-0.64500100000000005</c:v>
                </c:pt>
                <c:pt idx="444">
                  <c:v>0.29999899999999902</c:v>
                </c:pt>
                <c:pt idx="445">
                  <c:v>-0.189999</c:v>
                </c:pt>
                <c:pt idx="446">
                  <c:v>-0.10000099999999799</c:v>
                </c:pt>
                <c:pt idx="447">
                  <c:v>0.16499899999999801</c:v>
                </c:pt>
                <c:pt idx="448">
                  <c:v>-7.0000000000000201E-2</c:v>
                </c:pt>
                <c:pt idx="449">
                  <c:v>-3.50000000000001E-2</c:v>
                </c:pt>
                <c:pt idx="450">
                  <c:v>7.0000000000000201E-2</c:v>
                </c:pt>
                <c:pt idx="451">
                  <c:v>0.105001999999998</c:v>
                </c:pt>
                <c:pt idx="452">
                  <c:v>-0.23500099999999999</c:v>
                </c:pt>
                <c:pt idx="453">
                  <c:v>3.0001000000002099E-2</c:v>
                </c:pt>
                <c:pt idx="454">
                  <c:v>-0.20000100000000001</c:v>
                </c:pt>
                <c:pt idx="455">
                  <c:v>5.99999999999987E-2</c:v>
                </c:pt>
                <c:pt idx="456">
                  <c:v>0.23499999999999899</c:v>
                </c:pt>
                <c:pt idx="457">
                  <c:v>-0.35499900000000201</c:v>
                </c:pt>
                <c:pt idx="458">
                  <c:v>5.5001000000000702E-2</c:v>
                </c:pt>
                <c:pt idx="459">
                  <c:v>0.21000100000000099</c:v>
                </c:pt>
                <c:pt idx="460">
                  <c:v>-0.110000999999996</c:v>
                </c:pt>
                <c:pt idx="461">
                  <c:v>0.184999999999998</c:v>
                </c:pt>
                <c:pt idx="462">
                  <c:v>0.19499899999999901</c:v>
                </c:pt>
                <c:pt idx="463">
                  <c:v>5.0010000000000297E-3</c:v>
                </c:pt>
                <c:pt idx="464">
                  <c:v>-2.5001999999996999E-2</c:v>
                </c:pt>
                <c:pt idx="465">
                  <c:v>-3.4999000000002597E-2</c:v>
                </c:pt>
                <c:pt idx="466">
                  <c:v>0.20500000000000099</c:v>
                </c:pt>
                <c:pt idx="467">
                  <c:v>0.45999899999999899</c:v>
                </c:pt>
                <c:pt idx="468">
                  <c:v>-0.19500199999999801</c:v>
                </c:pt>
                <c:pt idx="469">
                  <c:v>0.120000999999998</c:v>
                </c:pt>
                <c:pt idx="470">
                  <c:v>0.12999999999999901</c:v>
                </c:pt>
                <c:pt idx="471">
                  <c:v>4.99900000000153E-3</c:v>
                </c:pt>
                <c:pt idx="472">
                  <c:v>-8.9999999999999802E-2</c:v>
                </c:pt>
                <c:pt idx="473">
                  <c:v>-8.9999999999999802E-2</c:v>
                </c:pt>
                <c:pt idx="474">
                  <c:v>-0.20999899999999899</c:v>
                </c:pt>
                <c:pt idx="475">
                  <c:v>-0.14000099999999799</c:v>
                </c:pt>
                <c:pt idx="476">
                  <c:v>-0.13999900000000301</c:v>
                </c:pt>
                <c:pt idx="477">
                  <c:v>0.16500100000000001</c:v>
                </c:pt>
                <c:pt idx="478">
                  <c:v>-0.19500199999999801</c:v>
                </c:pt>
                <c:pt idx="479">
                  <c:v>8.4998999999999797E-2</c:v>
                </c:pt>
                <c:pt idx="480">
                  <c:v>-0.22999900000000201</c:v>
                </c:pt>
                <c:pt idx="481">
                  <c:v>-0.125</c:v>
                </c:pt>
                <c:pt idx="482">
                  <c:v>3.50000000000001E-2</c:v>
                </c:pt>
                <c:pt idx="483">
                  <c:v>-0.26000000000000101</c:v>
                </c:pt>
                <c:pt idx="484">
                  <c:v>-9.5000999999999794E-2</c:v>
                </c:pt>
                <c:pt idx="485">
                  <c:v>-2.4999999999998499E-2</c:v>
                </c:pt>
                <c:pt idx="486">
                  <c:v>-0.189997999999999</c:v>
                </c:pt>
                <c:pt idx="487">
                  <c:v>0.13000100000000001</c:v>
                </c:pt>
                <c:pt idx="488">
                  <c:v>0.13499999999999801</c:v>
                </c:pt>
                <c:pt idx="489">
                  <c:v>-0.105</c:v>
                </c:pt>
                <c:pt idx="490">
                  <c:v>-6.4997999999999195E-2</c:v>
                </c:pt>
                <c:pt idx="491">
                  <c:v>-0.150002</c:v>
                </c:pt>
                <c:pt idx="492">
                  <c:v>0.13000100000000001</c:v>
                </c:pt>
                <c:pt idx="493">
                  <c:v>0.105</c:v>
                </c:pt>
                <c:pt idx="494">
                  <c:v>-1.4998999999999501E-2</c:v>
                </c:pt>
                <c:pt idx="495">
                  <c:v>3.0000999999998602E-2</c:v>
                </c:pt>
                <c:pt idx="496">
                  <c:v>-9.5000999999999794E-2</c:v>
                </c:pt>
                <c:pt idx="497">
                  <c:v>3.50000000000001E-2</c:v>
                </c:pt>
                <c:pt idx="498">
                  <c:v>8.9999999999999802E-2</c:v>
                </c:pt>
                <c:pt idx="499">
                  <c:v>0.13500000000000101</c:v>
                </c:pt>
                <c:pt idx="500">
                  <c:v>0.24500000000000099</c:v>
                </c:pt>
                <c:pt idx="501">
                  <c:v>5.0000999999998103E-2</c:v>
                </c:pt>
                <c:pt idx="502">
                  <c:v>-0.17499999999999699</c:v>
                </c:pt>
                <c:pt idx="503">
                  <c:v>-3.50000000000001E-2</c:v>
                </c:pt>
                <c:pt idx="504">
                  <c:v>-0.13999900000000301</c:v>
                </c:pt>
                <c:pt idx="505">
                  <c:v>0.23500099999999599</c:v>
                </c:pt>
                <c:pt idx="506">
                  <c:v>-0.12000100000000199</c:v>
                </c:pt>
                <c:pt idx="507">
                  <c:v>9.5000999999999794E-2</c:v>
                </c:pt>
                <c:pt idx="508">
                  <c:v>0.119998999999999</c:v>
                </c:pt>
                <c:pt idx="509">
                  <c:v>0.17500099999999799</c:v>
                </c:pt>
                <c:pt idx="510">
                  <c:v>9.9999999999980105E-3</c:v>
                </c:pt>
                <c:pt idx="511">
                  <c:v>5.5000000000003199E-2</c:v>
                </c:pt>
                <c:pt idx="512">
                  <c:v>0.154999</c:v>
                </c:pt>
                <c:pt idx="513">
                  <c:v>3.0001000000002099E-2</c:v>
                </c:pt>
                <c:pt idx="514">
                  <c:v>-0.114999</c:v>
                </c:pt>
                <c:pt idx="515">
                  <c:v>0.13500000000000101</c:v>
                </c:pt>
                <c:pt idx="516">
                  <c:v>-0.105001999999998</c:v>
                </c:pt>
                <c:pt idx="517">
                  <c:v>-8.9998000000001299E-2</c:v>
                </c:pt>
                <c:pt idx="518">
                  <c:v>-4.4999999999998097E-2</c:v>
                </c:pt>
                <c:pt idx="519">
                  <c:v>0.11999800000000201</c:v>
                </c:pt>
                <c:pt idx="520">
                  <c:v>7.5001000000000304E-2</c:v>
                </c:pt>
                <c:pt idx="521">
                  <c:v>-0.27499999999999802</c:v>
                </c:pt>
                <c:pt idx="522">
                  <c:v>-0.150002</c:v>
                </c:pt>
                <c:pt idx="523">
                  <c:v>-0.14999900000000099</c:v>
                </c:pt>
                <c:pt idx="524">
                  <c:v>-4.9998999999999599E-2</c:v>
                </c:pt>
                <c:pt idx="525">
                  <c:v>2.0001000000000602E-2</c:v>
                </c:pt>
                <c:pt idx="526">
                  <c:v>-8.5001000000001797E-2</c:v>
                </c:pt>
                <c:pt idx="527">
                  <c:v>-4.9998999999999599E-2</c:v>
                </c:pt>
                <c:pt idx="528">
                  <c:v>2.0001000000000602E-2</c:v>
                </c:pt>
                <c:pt idx="529">
                  <c:v>-0.14000199999999899</c:v>
                </c:pt>
                <c:pt idx="530">
                  <c:v>-0.280000999999998</c:v>
                </c:pt>
                <c:pt idx="531">
                  <c:v>0.11999800000000201</c:v>
                </c:pt>
                <c:pt idx="532">
                  <c:v>-0.13500099999999901</c:v>
                </c:pt>
                <c:pt idx="533">
                  <c:v>-0.185000999999999</c:v>
                </c:pt>
                <c:pt idx="534">
                  <c:v>0.104998999999999</c:v>
                </c:pt>
                <c:pt idx="535">
                  <c:v>0.19500000000000001</c:v>
                </c:pt>
                <c:pt idx="536">
                  <c:v>-2.50000000000021E-2</c:v>
                </c:pt>
                <c:pt idx="537">
                  <c:v>0.184999000000001</c:v>
                </c:pt>
                <c:pt idx="538">
                  <c:v>6.00009999999997E-2</c:v>
                </c:pt>
                <c:pt idx="539">
                  <c:v>5.4999999999999702E-2</c:v>
                </c:pt>
                <c:pt idx="540">
                  <c:v>0.26999999999999902</c:v>
                </c:pt>
                <c:pt idx="541">
                  <c:v>0.12999999999999901</c:v>
                </c:pt>
                <c:pt idx="542">
                  <c:v>0.13500099999999901</c:v>
                </c:pt>
                <c:pt idx="543">
                  <c:v>8.4998999999999797E-2</c:v>
                </c:pt>
                <c:pt idx="544">
                  <c:v>-2.0000999999997E-2</c:v>
                </c:pt>
                <c:pt idx="545">
                  <c:v>0.125</c:v>
                </c:pt>
                <c:pt idx="546">
                  <c:v>-8.4998999999999797E-2</c:v>
                </c:pt>
                <c:pt idx="547">
                  <c:v>5.99999999999987E-2</c:v>
                </c:pt>
                <c:pt idx="548">
                  <c:v>0</c:v>
                </c:pt>
                <c:pt idx="549">
                  <c:v>8.9999999999999802E-2</c:v>
                </c:pt>
                <c:pt idx="550">
                  <c:v>3.50000000000001E-2</c:v>
                </c:pt>
                <c:pt idx="551">
                  <c:v>0.17499999999999999</c:v>
                </c:pt>
                <c:pt idx="552">
                  <c:v>-0.25500099999999998</c:v>
                </c:pt>
                <c:pt idx="553">
                  <c:v>-6.5000999999998699E-2</c:v>
                </c:pt>
                <c:pt idx="554">
                  <c:v>0.19999800000000001</c:v>
                </c:pt>
                <c:pt idx="555">
                  <c:v>0.14499800000000099</c:v>
                </c:pt>
                <c:pt idx="556">
                  <c:v>0.155000999999998</c:v>
                </c:pt>
                <c:pt idx="557">
                  <c:v>0.104998999999999</c:v>
                </c:pt>
                <c:pt idx="558">
                  <c:v>-8.9999999999999802E-2</c:v>
                </c:pt>
                <c:pt idx="559">
                  <c:v>0.219999000000001</c:v>
                </c:pt>
                <c:pt idx="560">
                  <c:v>1.0000000000001501E-2</c:v>
                </c:pt>
                <c:pt idx="561">
                  <c:v>5.99999999999987E-2</c:v>
                </c:pt>
                <c:pt idx="562">
                  <c:v>-0.125</c:v>
                </c:pt>
                <c:pt idx="563">
                  <c:v>8.50009999999983E-2</c:v>
                </c:pt>
                <c:pt idx="564">
                  <c:v>0.23999999999999799</c:v>
                </c:pt>
                <c:pt idx="565">
                  <c:v>0.110001</c:v>
                </c:pt>
                <c:pt idx="566">
                  <c:v>-4.9989999999979703E-3</c:v>
                </c:pt>
                <c:pt idx="567">
                  <c:v>-1.5000000000000501E-2</c:v>
                </c:pt>
                <c:pt idx="568">
                  <c:v>5.5000000000003199E-2</c:v>
                </c:pt>
                <c:pt idx="569">
                  <c:v>0.14500000000000299</c:v>
                </c:pt>
                <c:pt idx="570">
                  <c:v>-2.0000000000003099E-2</c:v>
                </c:pt>
                <c:pt idx="571">
                  <c:v>-0.105001999999998</c:v>
                </c:pt>
                <c:pt idx="572">
                  <c:v>8.0000000000001806E-2</c:v>
                </c:pt>
                <c:pt idx="573">
                  <c:v>-2.0000999999997E-2</c:v>
                </c:pt>
                <c:pt idx="574">
                  <c:v>-0.25</c:v>
                </c:pt>
                <c:pt idx="575">
                  <c:v>0.16500100000000001</c:v>
                </c:pt>
                <c:pt idx="576">
                  <c:v>6.5000000000001196E-2</c:v>
                </c:pt>
                <c:pt idx="577">
                  <c:v>-0.13499799999999901</c:v>
                </c:pt>
                <c:pt idx="578">
                  <c:v>5.99999999999987E-2</c:v>
                </c:pt>
                <c:pt idx="579">
                  <c:v>5.4998000000001199E-2</c:v>
                </c:pt>
                <c:pt idx="580">
                  <c:v>-0.30000100000000102</c:v>
                </c:pt>
                <c:pt idx="581">
                  <c:v>2.4999999999998499E-2</c:v>
                </c:pt>
                <c:pt idx="582">
                  <c:v>-0.32</c:v>
                </c:pt>
                <c:pt idx="583">
                  <c:v>2.50000000000021E-2</c:v>
                </c:pt>
                <c:pt idx="584">
                  <c:v>-5.9999000000001197E-2</c:v>
                </c:pt>
                <c:pt idx="585">
                  <c:v>3.4999000000002597E-2</c:v>
                </c:pt>
                <c:pt idx="586">
                  <c:v>-8.0000000000001806E-2</c:v>
                </c:pt>
                <c:pt idx="587">
                  <c:v>9.4999000000001305E-2</c:v>
                </c:pt>
                <c:pt idx="588">
                  <c:v>0.114999</c:v>
                </c:pt>
                <c:pt idx="589">
                  <c:v>6.5000000000001196E-2</c:v>
                </c:pt>
                <c:pt idx="590">
                  <c:v>-7.4999999999999206E-2</c:v>
                </c:pt>
                <c:pt idx="591">
                  <c:v>-0.17500100000000099</c:v>
                </c:pt>
                <c:pt idx="592">
                  <c:v>-4.4999999999998097E-2</c:v>
                </c:pt>
                <c:pt idx="593">
                  <c:v>-3.50000000000001E-2</c:v>
                </c:pt>
                <c:pt idx="594">
                  <c:v>9.5001999999997297E-2</c:v>
                </c:pt>
                <c:pt idx="595">
                  <c:v>0.14500000000000299</c:v>
                </c:pt>
                <c:pt idx="596">
                  <c:v>-0.105001999999998</c:v>
                </c:pt>
                <c:pt idx="597">
                  <c:v>-0.194999000000002</c:v>
                </c:pt>
                <c:pt idx="598">
                  <c:v>4.4999999999998097E-2</c:v>
                </c:pt>
                <c:pt idx="599">
                  <c:v>-0.17500100000000099</c:v>
                </c:pt>
                <c:pt idx="600">
                  <c:v>0.83999999999999897</c:v>
                </c:pt>
                <c:pt idx="601">
                  <c:v>0.16</c:v>
                </c:pt>
                <c:pt idx="602">
                  <c:v>0.13999899999999901</c:v>
                </c:pt>
                <c:pt idx="603">
                  <c:v>3.9998999999998099E-2</c:v>
                </c:pt>
                <c:pt idx="604">
                  <c:v>0.110000999999996</c:v>
                </c:pt>
                <c:pt idx="605">
                  <c:v>1.9998000000001001E-2</c:v>
                </c:pt>
                <c:pt idx="606">
                  <c:v>9.5000999999999794E-2</c:v>
                </c:pt>
                <c:pt idx="607">
                  <c:v>-2.49990000000011E-2</c:v>
                </c:pt>
                <c:pt idx="608">
                  <c:v>0.110001</c:v>
                </c:pt>
                <c:pt idx="609">
                  <c:v>7.49990000000018E-2</c:v>
                </c:pt>
                <c:pt idx="610">
                  <c:v>0.21500000000000299</c:v>
                </c:pt>
                <c:pt idx="611">
                  <c:v>-2.49990000000011E-2</c:v>
                </c:pt>
                <c:pt idx="612">
                  <c:v>1.4999000000003E-2</c:v>
                </c:pt>
                <c:pt idx="613">
                  <c:v>-4.5000000000001698E-2</c:v>
                </c:pt>
                <c:pt idx="614">
                  <c:v>0.47500000000000098</c:v>
                </c:pt>
                <c:pt idx="615">
                  <c:v>0.36999899999999902</c:v>
                </c:pt>
                <c:pt idx="616">
                  <c:v>1.9998000000001001E-2</c:v>
                </c:pt>
                <c:pt idx="617">
                  <c:v>9.5000999999999794E-2</c:v>
                </c:pt>
                <c:pt idx="618">
                  <c:v>-5.99999999999987E-2</c:v>
                </c:pt>
                <c:pt idx="619">
                  <c:v>3.0000999999998602E-2</c:v>
                </c:pt>
                <c:pt idx="620">
                  <c:v>-8.9999999999999802E-2</c:v>
                </c:pt>
                <c:pt idx="621">
                  <c:v>-0.16</c:v>
                </c:pt>
                <c:pt idx="622">
                  <c:v>-0.14500000000000299</c:v>
                </c:pt>
                <c:pt idx="623">
                  <c:v>0.20499899999999999</c:v>
                </c:pt>
                <c:pt idx="624">
                  <c:v>-7.0000000000000201E-2</c:v>
                </c:pt>
                <c:pt idx="625">
                  <c:v>0.194999000000002</c:v>
                </c:pt>
                <c:pt idx="626">
                  <c:v>-7.0000000000000201E-2</c:v>
                </c:pt>
                <c:pt idx="627">
                  <c:v>0.12999899999999701</c:v>
                </c:pt>
                <c:pt idx="628">
                  <c:v>2.4999999999998499E-2</c:v>
                </c:pt>
                <c:pt idx="629">
                  <c:v>-5.5000999999997101E-2</c:v>
                </c:pt>
                <c:pt idx="630">
                  <c:v>-3.50000000000001E-2</c:v>
                </c:pt>
                <c:pt idx="631">
                  <c:v>-0.13500000000000101</c:v>
                </c:pt>
                <c:pt idx="632">
                  <c:v>-7.5001000000000304E-2</c:v>
                </c:pt>
                <c:pt idx="633">
                  <c:v>-7.49990000000018E-2</c:v>
                </c:pt>
                <c:pt idx="634">
                  <c:v>-0.21000100000000099</c:v>
                </c:pt>
                <c:pt idx="635">
                  <c:v>4.5000000000001698E-2</c:v>
                </c:pt>
                <c:pt idx="636">
                  <c:v>-0.13500000000000101</c:v>
                </c:pt>
                <c:pt idx="637">
                  <c:v>0.155000000000001</c:v>
                </c:pt>
                <c:pt idx="638">
                  <c:v>6.4998000000002706E-2</c:v>
                </c:pt>
                <c:pt idx="639">
                  <c:v>0.344999000000001</c:v>
                </c:pt>
                <c:pt idx="640">
                  <c:v>0.27000099999999999</c:v>
                </c:pt>
                <c:pt idx="641">
                  <c:v>0.16</c:v>
                </c:pt>
                <c:pt idx="642">
                  <c:v>-0.180000999999997</c:v>
                </c:pt>
                <c:pt idx="643">
                  <c:v>0.14999900000000099</c:v>
                </c:pt>
                <c:pt idx="644">
                  <c:v>-0.26500199999999902</c:v>
                </c:pt>
                <c:pt idx="645">
                  <c:v>0.190000999999998</c:v>
                </c:pt>
                <c:pt idx="646">
                  <c:v>-0.110000000000002</c:v>
                </c:pt>
                <c:pt idx="647">
                  <c:v>7.5001000000000304E-2</c:v>
                </c:pt>
                <c:pt idx="648">
                  <c:v>-0.125</c:v>
                </c:pt>
                <c:pt idx="649">
                  <c:v>-4.9989999999979703E-3</c:v>
                </c:pt>
                <c:pt idx="650">
                  <c:v>-1.0000000000001501E-2</c:v>
                </c:pt>
                <c:pt idx="651">
                  <c:v>-1.5001000000001499E-2</c:v>
                </c:pt>
                <c:pt idx="652">
                  <c:v>-0.155001000000002</c:v>
                </c:pt>
                <c:pt idx="653">
                  <c:v>-0.16499899999999801</c:v>
                </c:pt>
                <c:pt idx="654">
                  <c:v>-2.0001000000000602E-2</c:v>
                </c:pt>
                <c:pt idx="655">
                  <c:v>-4.5000000000001698E-2</c:v>
                </c:pt>
                <c:pt idx="656">
                  <c:v>9.4999000000001305E-2</c:v>
                </c:pt>
                <c:pt idx="657">
                  <c:v>-6.9999000000002795E-2</c:v>
                </c:pt>
                <c:pt idx="658">
                  <c:v>0.120000999999998</c:v>
                </c:pt>
                <c:pt idx="659">
                  <c:v>-8.50009999999983E-2</c:v>
                </c:pt>
                <c:pt idx="660">
                  <c:v>8.4998999999999797E-2</c:v>
                </c:pt>
                <c:pt idx="661">
                  <c:v>-3.0000999999998602E-2</c:v>
                </c:pt>
                <c:pt idx="662">
                  <c:v>-0.115000000000001</c:v>
                </c:pt>
                <c:pt idx="663">
                  <c:v>-6.5000999999998699E-2</c:v>
                </c:pt>
                <c:pt idx="664">
                  <c:v>-0.120000999999998</c:v>
                </c:pt>
                <c:pt idx="665">
                  <c:v>4.5000000000001698E-2</c:v>
                </c:pt>
                <c:pt idx="666">
                  <c:v>-0.14500000000000299</c:v>
                </c:pt>
                <c:pt idx="667">
                  <c:v>-0.20499999999999799</c:v>
                </c:pt>
                <c:pt idx="668">
                  <c:v>-0.36000100000000002</c:v>
                </c:pt>
                <c:pt idx="669">
                  <c:v>4.9998999999999599E-2</c:v>
                </c:pt>
                <c:pt idx="670">
                  <c:v>0.28500199999999798</c:v>
                </c:pt>
                <c:pt idx="671">
                  <c:v>-0.17000000000000101</c:v>
                </c:pt>
                <c:pt idx="672">
                  <c:v>0.22500099999999801</c:v>
                </c:pt>
                <c:pt idx="673">
                  <c:v>0.25500099999999998</c:v>
                </c:pt>
                <c:pt idx="674">
                  <c:v>-5.0010000000000297E-3</c:v>
                </c:pt>
                <c:pt idx="675">
                  <c:v>-0.29999899999999902</c:v>
                </c:pt>
                <c:pt idx="676">
                  <c:v>0.125</c:v>
                </c:pt>
                <c:pt idx="677">
                  <c:v>-0.105001999999998</c:v>
                </c:pt>
                <c:pt idx="678">
                  <c:v>-8.5001000000001797E-2</c:v>
                </c:pt>
                <c:pt idx="679">
                  <c:v>-0.309999999999998</c:v>
                </c:pt>
                <c:pt idx="680">
                  <c:v>2.49990000000011E-2</c:v>
                </c:pt>
                <c:pt idx="681">
                  <c:v>5.5001000000000702E-2</c:v>
                </c:pt>
                <c:pt idx="682">
                  <c:v>5.5001000000000702E-2</c:v>
                </c:pt>
                <c:pt idx="683">
                  <c:v>0.225000000000001</c:v>
                </c:pt>
                <c:pt idx="684">
                  <c:v>5.4998000000001199E-2</c:v>
                </c:pt>
                <c:pt idx="685">
                  <c:v>-0.125</c:v>
                </c:pt>
                <c:pt idx="686">
                  <c:v>3.0000999999998602E-2</c:v>
                </c:pt>
                <c:pt idx="687">
                  <c:v>-7.4999999999999206E-2</c:v>
                </c:pt>
                <c:pt idx="688">
                  <c:v>-5.4999999999999702E-2</c:v>
                </c:pt>
                <c:pt idx="689">
                  <c:v>-4.0001000000000099E-2</c:v>
                </c:pt>
                <c:pt idx="690">
                  <c:v>0.16000199999999801</c:v>
                </c:pt>
                <c:pt idx="691">
                  <c:v>-0.14000100000000101</c:v>
                </c:pt>
                <c:pt idx="692">
                  <c:v>0</c:v>
                </c:pt>
                <c:pt idx="693">
                  <c:v>-4.9989999999979703E-3</c:v>
                </c:pt>
                <c:pt idx="694">
                  <c:v>8.9999999999999802E-2</c:v>
                </c:pt>
                <c:pt idx="695">
                  <c:v>-4.4999999999998097E-2</c:v>
                </c:pt>
                <c:pt idx="696">
                  <c:v>-6.9998999999999201E-2</c:v>
                </c:pt>
                <c:pt idx="697">
                  <c:v>9.4999000000001305E-2</c:v>
                </c:pt>
                <c:pt idx="698">
                  <c:v>0.11500199999999999</c:v>
                </c:pt>
                <c:pt idx="699">
                  <c:v>-0.13999899999999901</c:v>
                </c:pt>
                <c:pt idx="700">
                  <c:v>4.4997999999999601E-2</c:v>
                </c:pt>
                <c:pt idx="701">
                  <c:v>-3.50000000000001E-2</c:v>
                </c:pt>
                <c:pt idx="702">
                  <c:v>-0.12000000000000099</c:v>
                </c:pt>
                <c:pt idx="703">
                  <c:v>0.19499899999999901</c:v>
                </c:pt>
                <c:pt idx="704">
                  <c:v>0.105001999999998</c:v>
                </c:pt>
                <c:pt idx="705">
                  <c:v>-9.9999999999980105E-3</c:v>
                </c:pt>
                <c:pt idx="706">
                  <c:v>4.5000000000001698E-2</c:v>
                </c:pt>
                <c:pt idx="707">
                  <c:v>-8.9999999999999802E-2</c:v>
                </c:pt>
                <c:pt idx="708">
                  <c:v>0.20500000000000099</c:v>
                </c:pt>
                <c:pt idx="709">
                  <c:v>-4.9999999999997102E-2</c:v>
                </c:pt>
                <c:pt idx="710">
                  <c:v>2.0001000000000602E-2</c:v>
                </c:pt>
                <c:pt idx="711">
                  <c:v>9.5000999999999794E-2</c:v>
                </c:pt>
                <c:pt idx="712">
                  <c:v>4.4999999999998097E-2</c:v>
                </c:pt>
                <c:pt idx="713">
                  <c:v>-0.280000999999998</c:v>
                </c:pt>
                <c:pt idx="714">
                  <c:v>-0.20000100000000001</c:v>
                </c:pt>
                <c:pt idx="715">
                  <c:v>-0.280000999999998</c:v>
                </c:pt>
                <c:pt idx="716">
                  <c:v>-0.120000999999998</c:v>
                </c:pt>
                <c:pt idx="717">
                  <c:v>-0.25500099999999998</c:v>
                </c:pt>
                <c:pt idx="718">
                  <c:v>2.0001000000000602E-2</c:v>
                </c:pt>
                <c:pt idx="719">
                  <c:v>0.189997999999999</c:v>
                </c:pt>
                <c:pt idx="720">
                  <c:v>-0.184999000000001</c:v>
                </c:pt>
                <c:pt idx="721">
                  <c:v>-0.11500199999999999</c:v>
                </c:pt>
                <c:pt idx="722">
                  <c:v>6.5000999999998699E-2</c:v>
                </c:pt>
                <c:pt idx="723">
                  <c:v>-8.5001000000001797E-2</c:v>
                </c:pt>
                <c:pt idx="724">
                  <c:v>0.35000099999999801</c:v>
                </c:pt>
                <c:pt idx="725">
                  <c:v>0.22999999999999601</c:v>
                </c:pt>
                <c:pt idx="726">
                  <c:v>-9.0001000000000803E-2</c:v>
                </c:pt>
                <c:pt idx="727">
                  <c:v>0.19500000000000001</c:v>
                </c:pt>
                <c:pt idx="728">
                  <c:v>-7.0001999999998704E-2</c:v>
                </c:pt>
                <c:pt idx="729">
                  <c:v>-5.9999000000001197E-2</c:v>
                </c:pt>
                <c:pt idx="730">
                  <c:v>0.120000999999998</c:v>
                </c:pt>
                <c:pt idx="731">
                  <c:v>-0.16</c:v>
                </c:pt>
                <c:pt idx="732">
                  <c:v>-3.9999000000001603E-2</c:v>
                </c:pt>
                <c:pt idx="733">
                  <c:v>9.4999000000001305E-2</c:v>
                </c:pt>
                <c:pt idx="734">
                  <c:v>-0.17999999999999899</c:v>
                </c:pt>
                <c:pt idx="735">
                  <c:v>-6.9999999999996704E-2</c:v>
                </c:pt>
                <c:pt idx="736">
                  <c:v>-0.35499900000000201</c:v>
                </c:pt>
                <c:pt idx="737">
                  <c:v>-0.12000100000000199</c:v>
                </c:pt>
                <c:pt idx="738">
                  <c:v>-0.20499999999999799</c:v>
                </c:pt>
                <c:pt idx="739">
                  <c:v>5.9999000000001197E-2</c:v>
                </c:pt>
                <c:pt idx="740">
                  <c:v>6.9998999999999201E-2</c:v>
                </c:pt>
                <c:pt idx="741">
                  <c:v>-1.0000000000001501E-2</c:v>
                </c:pt>
                <c:pt idx="742">
                  <c:v>3.0000999999998602E-2</c:v>
                </c:pt>
                <c:pt idx="743">
                  <c:v>0.26500000000000001</c:v>
                </c:pt>
                <c:pt idx="744">
                  <c:v>0.154999</c:v>
                </c:pt>
                <c:pt idx="745">
                  <c:v>-0.125</c:v>
                </c:pt>
                <c:pt idx="746">
                  <c:v>3.9998999999998099E-2</c:v>
                </c:pt>
                <c:pt idx="747">
                  <c:v>-0.25499999999999901</c:v>
                </c:pt>
                <c:pt idx="748">
                  <c:v>-2.49990000000011E-2</c:v>
                </c:pt>
                <c:pt idx="749">
                  <c:v>5.0010000000000297E-3</c:v>
                </c:pt>
                <c:pt idx="750">
                  <c:v>8.9999999999999802E-2</c:v>
                </c:pt>
                <c:pt idx="751">
                  <c:v>-6.9999000000002795E-2</c:v>
                </c:pt>
                <c:pt idx="752">
                  <c:v>1.0000000000001501E-2</c:v>
                </c:pt>
                <c:pt idx="753">
                  <c:v>0.284999000000002</c:v>
                </c:pt>
                <c:pt idx="754">
                  <c:v>-5.0000000000000697E-2</c:v>
                </c:pt>
                <c:pt idx="755">
                  <c:v>0.224997999999999</c:v>
                </c:pt>
                <c:pt idx="756">
                  <c:v>8.4998999999999797E-2</c:v>
                </c:pt>
                <c:pt idx="757">
                  <c:v>-0.20999899999999899</c:v>
                </c:pt>
                <c:pt idx="758">
                  <c:v>0.23500000000000201</c:v>
                </c:pt>
                <c:pt idx="759">
                  <c:v>8.50009999999983E-2</c:v>
                </c:pt>
                <c:pt idx="760">
                  <c:v>0.105</c:v>
                </c:pt>
                <c:pt idx="761">
                  <c:v>8.0002000000000295E-2</c:v>
                </c:pt>
                <c:pt idx="762">
                  <c:v>9.4999000000001305E-2</c:v>
                </c:pt>
                <c:pt idx="763">
                  <c:v>-4.4999999999998097E-2</c:v>
                </c:pt>
                <c:pt idx="764">
                  <c:v>0.11500199999999999</c:v>
                </c:pt>
                <c:pt idx="765">
                  <c:v>0.19999899999999801</c:v>
                </c:pt>
                <c:pt idx="766">
                  <c:v>-0.114999</c:v>
                </c:pt>
                <c:pt idx="767">
                  <c:v>-2.50020000000006E-2</c:v>
                </c:pt>
                <c:pt idx="768">
                  <c:v>0.16999999999999801</c:v>
                </c:pt>
                <c:pt idx="769">
                  <c:v>0.13500000000000101</c:v>
                </c:pt>
                <c:pt idx="770">
                  <c:v>0.19999899999999801</c:v>
                </c:pt>
                <c:pt idx="771">
                  <c:v>-4.0001000000000099E-2</c:v>
                </c:pt>
                <c:pt idx="772">
                  <c:v>-9.5000999999999794E-2</c:v>
                </c:pt>
                <c:pt idx="773">
                  <c:v>-0.309999999999998</c:v>
                </c:pt>
                <c:pt idx="774">
                  <c:v>0.280000999999998</c:v>
                </c:pt>
                <c:pt idx="775">
                  <c:v>-3.50000000000001E-2</c:v>
                </c:pt>
                <c:pt idx="776">
                  <c:v>0.220000999999999</c:v>
                </c:pt>
                <c:pt idx="777">
                  <c:v>-0.13000100000000001</c:v>
                </c:pt>
                <c:pt idx="778">
                  <c:v>-0.190000999999998</c:v>
                </c:pt>
                <c:pt idx="779">
                  <c:v>-0.214999999999999</c:v>
                </c:pt>
                <c:pt idx="780">
                  <c:v>0.25999999999999801</c:v>
                </c:pt>
                <c:pt idx="781">
                  <c:v>-0.37000099999999803</c:v>
                </c:pt>
                <c:pt idx="782">
                  <c:v>-5.5000999999997101E-2</c:v>
                </c:pt>
                <c:pt idx="783">
                  <c:v>5.0001000000001697E-2</c:v>
                </c:pt>
                <c:pt idx="784">
                  <c:v>5.4998000000001199E-2</c:v>
                </c:pt>
                <c:pt idx="785">
                  <c:v>-0.100000000000001</c:v>
                </c:pt>
                <c:pt idx="786">
                  <c:v>8.50009999999983E-2</c:v>
                </c:pt>
                <c:pt idx="787">
                  <c:v>0.105</c:v>
                </c:pt>
                <c:pt idx="788">
                  <c:v>0.20499999999999799</c:v>
                </c:pt>
                <c:pt idx="789">
                  <c:v>1.5001999999999001E-2</c:v>
                </c:pt>
                <c:pt idx="790">
                  <c:v>-0.184999000000001</c:v>
                </c:pt>
                <c:pt idx="791">
                  <c:v>-0.13499999999999801</c:v>
                </c:pt>
                <c:pt idx="792">
                  <c:v>-3.50000000000001E-2</c:v>
                </c:pt>
                <c:pt idx="793">
                  <c:v>-1.0000000000001501E-2</c:v>
                </c:pt>
                <c:pt idx="794">
                  <c:v>0.105</c:v>
                </c:pt>
                <c:pt idx="795">
                  <c:v>0.284999000000002</c:v>
                </c:pt>
                <c:pt idx="796">
                  <c:v>8.50009999999983E-2</c:v>
                </c:pt>
                <c:pt idx="797">
                  <c:v>0.38999899999999899</c:v>
                </c:pt>
                <c:pt idx="798">
                  <c:v>0.155000999999998</c:v>
                </c:pt>
                <c:pt idx="799">
                  <c:v>0.36500000000000199</c:v>
                </c:pt>
                <c:pt idx="800">
                  <c:v>0.125</c:v>
                </c:pt>
                <c:pt idx="801">
                  <c:v>-6.9998999999999201E-2</c:v>
                </c:pt>
                <c:pt idx="802">
                  <c:v>0.11499999999999801</c:v>
                </c:pt>
                <c:pt idx="803">
                  <c:v>0.19999900000000101</c:v>
                </c:pt>
                <c:pt idx="804">
                  <c:v>0.280000999999998</c:v>
                </c:pt>
                <c:pt idx="805">
                  <c:v>-0.564997999999999</c:v>
                </c:pt>
                <c:pt idx="806">
                  <c:v>0.25</c:v>
                </c:pt>
                <c:pt idx="807">
                  <c:v>-7.9999999999998295E-2</c:v>
                </c:pt>
                <c:pt idx="808">
                  <c:v>0.18000000000000299</c:v>
                </c:pt>
                <c:pt idx="809">
                  <c:v>1.4998999999999501E-2</c:v>
                </c:pt>
                <c:pt idx="810">
                  <c:v>4.9998999999999599E-2</c:v>
                </c:pt>
                <c:pt idx="811">
                  <c:v>3.9999000000001603E-2</c:v>
                </c:pt>
                <c:pt idx="812">
                  <c:v>-0.13999899999999901</c:v>
                </c:pt>
                <c:pt idx="813">
                  <c:v>-0.14499999999999899</c:v>
                </c:pt>
                <c:pt idx="814">
                  <c:v>-0.25</c:v>
                </c:pt>
                <c:pt idx="815">
                  <c:v>0.100000000000001</c:v>
                </c:pt>
                <c:pt idx="816">
                  <c:v>0.22500099999999801</c:v>
                </c:pt>
                <c:pt idx="817">
                  <c:v>-0.5</c:v>
                </c:pt>
                <c:pt idx="818">
                  <c:v>-8.0000000000001806E-2</c:v>
                </c:pt>
                <c:pt idx="819">
                  <c:v>0.13500000000000101</c:v>
                </c:pt>
                <c:pt idx="820">
                  <c:v>0.22999899999999901</c:v>
                </c:pt>
                <c:pt idx="821">
                  <c:v>8.0000000000001806E-2</c:v>
                </c:pt>
                <c:pt idx="822">
                  <c:v>-0.125</c:v>
                </c:pt>
                <c:pt idx="823">
                  <c:v>3.50000000000001E-2</c:v>
                </c:pt>
                <c:pt idx="824">
                  <c:v>0.194999000000002</c:v>
                </c:pt>
                <c:pt idx="825">
                  <c:v>-0.32999999999999802</c:v>
                </c:pt>
                <c:pt idx="826">
                  <c:v>0.214999999999999</c:v>
                </c:pt>
                <c:pt idx="827">
                  <c:v>0.55500099999999997</c:v>
                </c:pt>
                <c:pt idx="828">
                  <c:v>0.125</c:v>
                </c:pt>
                <c:pt idx="829">
                  <c:v>-0.32500099999999998</c:v>
                </c:pt>
                <c:pt idx="830">
                  <c:v>-6.00009999999997E-2</c:v>
                </c:pt>
                <c:pt idx="831">
                  <c:v>-2.50000000000021E-2</c:v>
                </c:pt>
                <c:pt idx="832">
                  <c:v>-0.104998999999999</c:v>
                </c:pt>
                <c:pt idx="833">
                  <c:v>-8.0000000000001806E-2</c:v>
                </c:pt>
                <c:pt idx="834">
                  <c:v>-0.125</c:v>
                </c:pt>
                <c:pt idx="835">
                  <c:v>2.4999999999998499E-2</c:v>
                </c:pt>
                <c:pt idx="836">
                  <c:v>-0.25</c:v>
                </c:pt>
                <c:pt idx="837">
                  <c:v>0.439997999999999</c:v>
                </c:pt>
                <c:pt idx="838">
                  <c:v>-0.114999</c:v>
                </c:pt>
                <c:pt idx="839">
                  <c:v>-9.5001999999997297E-2</c:v>
                </c:pt>
                <c:pt idx="840">
                  <c:v>0.125</c:v>
                </c:pt>
                <c:pt idx="841">
                  <c:v>8.4998999999999797E-2</c:v>
                </c:pt>
                <c:pt idx="842">
                  <c:v>-0.190000999999998</c:v>
                </c:pt>
                <c:pt idx="843">
                  <c:v>4.4999999999998097E-2</c:v>
                </c:pt>
                <c:pt idx="844">
                  <c:v>4.0001000000000099E-2</c:v>
                </c:pt>
                <c:pt idx="845">
                  <c:v>-0.32499900000000098</c:v>
                </c:pt>
                <c:pt idx="846">
                  <c:v>0.159999000000002</c:v>
                </c:pt>
                <c:pt idx="847">
                  <c:v>0.72999900000000295</c:v>
                </c:pt>
                <c:pt idx="848">
                  <c:v>-0.100000000000001</c:v>
                </c:pt>
                <c:pt idx="849">
                  <c:v>3.50000000000001E-2</c:v>
                </c:pt>
                <c:pt idx="850">
                  <c:v>0.25</c:v>
                </c:pt>
                <c:pt idx="851">
                  <c:v>0.17000099999999899</c:v>
                </c:pt>
                <c:pt idx="852">
                  <c:v>3.0000999999998602E-2</c:v>
                </c:pt>
                <c:pt idx="853">
                  <c:v>0.190000000000001</c:v>
                </c:pt>
                <c:pt idx="854">
                  <c:v>0.25999799999999901</c:v>
                </c:pt>
                <c:pt idx="855">
                  <c:v>-7.5001000000000304E-2</c:v>
                </c:pt>
                <c:pt idx="856">
                  <c:v>-0.125</c:v>
                </c:pt>
                <c:pt idx="857">
                  <c:v>-0.16499900000000101</c:v>
                </c:pt>
                <c:pt idx="858">
                  <c:v>-5.0010000000000297E-3</c:v>
                </c:pt>
                <c:pt idx="859">
                  <c:v>7.5001000000000304E-2</c:v>
                </c:pt>
                <c:pt idx="860">
                  <c:v>0.96499999999999897</c:v>
                </c:pt>
                <c:pt idx="861">
                  <c:v>-0.19499999999999601</c:v>
                </c:pt>
                <c:pt idx="862">
                  <c:v>4.0001000000000099E-2</c:v>
                </c:pt>
                <c:pt idx="863">
                  <c:v>8.4998999999999797E-2</c:v>
                </c:pt>
                <c:pt idx="864">
                  <c:v>7.0000000000000201E-2</c:v>
                </c:pt>
                <c:pt idx="865">
                  <c:v>0.56999999999999995</c:v>
                </c:pt>
                <c:pt idx="866">
                  <c:v>0.45499999999999802</c:v>
                </c:pt>
                <c:pt idx="867">
                  <c:v>0.14499800000000099</c:v>
                </c:pt>
                <c:pt idx="868">
                  <c:v>-0.17500199999999899</c:v>
                </c:pt>
                <c:pt idx="869">
                  <c:v>-0.26500199999999902</c:v>
                </c:pt>
                <c:pt idx="870">
                  <c:v>0.155000999999998</c:v>
                </c:pt>
                <c:pt idx="871">
                  <c:v>8.0000000000001806E-2</c:v>
                </c:pt>
                <c:pt idx="872">
                  <c:v>0.215000999999997</c:v>
                </c:pt>
                <c:pt idx="873">
                  <c:v>-0.32999999999999802</c:v>
                </c:pt>
                <c:pt idx="874">
                  <c:v>-6.9999000000002795E-2</c:v>
                </c:pt>
                <c:pt idx="875">
                  <c:v>-9.9997999999999296E-2</c:v>
                </c:pt>
                <c:pt idx="876">
                  <c:v>0.32500099999999998</c:v>
                </c:pt>
                <c:pt idx="877">
                  <c:v>-7.9999999999998295E-2</c:v>
                </c:pt>
                <c:pt idx="878">
                  <c:v>4.9999000000003201E-2</c:v>
                </c:pt>
                <c:pt idx="879">
                  <c:v>0.16500100000000001</c:v>
                </c:pt>
                <c:pt idx="880">
                  <c:v>7.5000000000002801E-2</c:v>
                </c:pt>
                <c:pt idx="881">
                  <c:v>-0.10000099999999799</c:v>
                </c:pt>
                <c:pt idx="882">
                  <c:v>0.30000099999999802</c:v>
                </c:pt>
                <c:pt idx="883">
                  <c:v>-5.5000000000003199E-2</c:v>
                </c:pt>
                <c:pt idx="884">
                  <c:v>6.5000999999998699E-2</c:v>
                </c:pt>
                <c:pt idx="885">
                  <c:v>-3.50000000000001E-2</c:v>
                </c:pt>
                <c:pt idx="886">
                  <c:v>-0.13499999999999801</c:v>
                </c:pt>
                <c:pt idx="887">
                  <c:v>0.18000099999999999</c:v>
                </c:pt>
                <c:pt idx="888">
                  <c:v>0.16</c:v>
                </c:pt>
                <c:pt idx="889">
                  <c:v>0.159997999999998</c:v>
                </c:pt>
                <c:pt idx="890">
                  <c:v>0.154998999999996</c:v>
                </c:pt>
                <c:pt idx="891">
                  <c:v>0.150002</c:v>
                </c:pt>
                <c:pt idx="892">
                  <c:v>0.119998999999999</c:v>
                </c:pt>
                <c:pt idx="893">
                  <c:v>-6.4998000000002706E-2</c:v>
                </c:pt>
                <c:pt idx="894">
                  <c:v>-0.11499999999999801</c:v>
                </c:pt>
                <c:pt idx="895">
                  <c:v>-0.225000000000001</c:v>
                </c:pt>
                <c:pt idx="896">
                  <c:v>-8.9999999999999802E-2</c:v>
                </c:pt>
                <c:pt idx="897">
                  <c:v>0.17000099999999899</c:v>
                </c:pt>
                <c:pt idx="898">
                  <c:v>0.23500099999999999</c:v>
                </c:pt>
                <c:pt idx="899">
                  <c:v>0</c:v>
                </c:pt>
                <c:pt idx="900">
                  <c:v>6.5000999999998699E-2</c:v>
                </c:pt>
                <c:pt idx="901">
                  <c:v>-0.184999000000001</c:v>
                </c:pt>
                <c:pt idx="902">
                  <c:v>0.23499999999999899</c:v>
                </c:pt>
                <c:pt idx="903">
                  <c:v>-8.4998999999999797E-2</c:v>
                </c:pt>
                <c:pt idx="904">
                  <c:v>0.39000199999999902</c:v>
                </c:pt>
                <c:pt idx="905">
                  <c:v>-0.125</c:v>
                </c:pt>
                <c:pt idx="906">
                  <c:v>-2.0000999999997E-2</c:v>
                </c:pt>
                <c:pt idx="907">
                  <c:v>3.50000000000001E-2</c:v>
                </c:pt>
                <c:pt idx="908">
                  <c:v>0.13000100000000001</c:v>
                </c:pt>
                <c:pt idx="909">
                  <c:v>0.17000000000000101</c:v>
                </c:pt>
                <c:pt idx="910">
                  <c:v>-9.4999000000001305E-2</c:v>
                </c:pt>
                <c:pt idx="911">
                  <c:v>3.50000000000001E-2</c:v>
                </c:pt>
                <c:pt idx="912">
                  <c:v>-4.99900000000153E-3</c:v>
                </c:pt>
                <c:pt idx="913">
                  <c:v>0.26000000000000101</c:v>
                </c:pt>
                <c:pt idx="914">
                  <c:v>0.36500199999999999</c:v>
                </c:pt>
                <c:pt idx="915">
                  <c:v>6.5000999999998699E-2</c:v>
                </c:pt>
                <c:pt idx="916">
                  <c:v>-0.184999000000001</c:v>
                </c:pt>
                <c:pt idx="917">
                  <c:v>0.28499999999999998</c:v>
                </c:pt>
                <c:pt idx="918">
                  <c:v>-0.16</c:v>
                </c:pt>
                <c:pt idx="919">
                  <c:v>6.5000999999998699E-2</c:v>
                </c:pt>
                <c:pt idx="920">
                  <c:v>0.26000000000000101</c:v>
                </c:pt>
                <c:pt idx="921">
                  <c:v>-7.0000000000000201E-2</c:v>
                </c:pt>
                <c:pt idx="922">
                  <c:v>9.0001000000000803E-2</c:v>
                </c:pt>
                <c:pt idx="923">
                  <c:v>-9.99800000000306E-3</c:v>
                </c:pt>
                <c:pt idx="924">
                  <c:v>0.11500199999999999</c:v>
                </c:pt>
                <c:pt idx="925">
                  <c:v>0.21500000000000299</c:v>
                </c:pt>
                <c:pt idx="926">
                  <c:v>0.21999700000000599</c:v>
                </c:pt>
                <c:pt idx="927">
                  <c:v>-5.9997000000002701E-2</c:v>
                </c:pt>
                <c:pt idx="928">
                  <c:v>-7.5000000000002801E-2</c:v>
                </c:pt>
                <c:pt idx="929">
                  <c:v>0.25</c:v>
                </c:pt>
                <c:pt idx="930">
                  <c:v>-1.0000000000001501E-2</c:v>
                </c:pt>
                <c:pt idx="931">
                  <c:v>-0.27500000000000202</c:v>
                </c:pt>
                <c:pt idx="932">
                  <c:v>-0.149999999999998</c:v>
                </c:pt>
                <c:pt idx="933">
                  <c:v>-0.30500099999999702</c:v>
                </c:pt>
                <c:pt idx="934">
                  <c:v>-0.110001</c:v>
                </c:pt>
                <c:pt idx="935">
                  <c:v>0.17499900000000301</c:v>
                </c:pt>
                <c:pt idx="936">
                  <c:v>-0.18000099999999999</c:v>
                </c:pt>
                <c:pt idx="937">
                  <c:v>0.16500100000000001</c:v>
                </c:pt>
                <c:pt idx="938">
                  <c:v>-4.9998999999999599E-2</c:v>
                </c:pt>
                <c:pt idx="939">
                  <c:v>-0.27499999999999802</c:v>
                </c:pt>
                <c:pt idx="940">
                  <c:v>-0.314997999999999</c:v>
                </c:pt>
                <c:pt idx="941">
                  <c:v>-0.100000000000001</c:v>
                </c:pt>
                <c:pt idx="942">
                  <c:v>-3.9998999999998099E-2</c:v>
                </c:pt>
                <c:pt idx="943">
                  <c:v>8.5000000000000797E-2</c:v>
                </c:pt>
                <c:pt idx="944">
                  <c:v>8.4998999999999797E-2</c:v>
                </c:pt>
                <c:pt idx="945">
                  <c:v>4.9998999999999599E-2</c:v>
                </c:pt>
                <c:pt idx="946">
                  <c:v>-9.9979999999995003E-3</c:v>
                </c:pt>
                <c:pt idx="947">
                  <c:v>9.9998000000002904E-2</c:v>
                </c:pt>
                <c:pt idx="948">
                  <c:v>9.9999999999980105E-3</c:v>
                </c:pt>
                <c:pt idx="949">
                  <c:v>-7.5000000000002801E-2</c:v>
                </c:pt>
                <c:pt idx="950">
                  <c:v>-0.13499999999999801</c:v>
                </c:pt>
                <c:pt idx="951">
                  <c:v>-0.48499900000000101</c:v>
                </c:pt>
                <c:pt idx="952">
                  <c:v>-0.125</c:v>
                </c:pt>
                <c:pt idx="953">
                  <c:v>-6.4998000000002706E-2</c:v>
                </c:pt>
                <c:pt idx="954">
                  <c:v>-0.225000000000001</c:v>
                </c:pt>
                <c:pt idx="955">
                  <c:v>-0.10499900000000199</c:v>
                </c:pt>
                <c:pt idx="956">
                  <c:v>0.119998999999999</c:v>
                </c:pt>
                <c:pt idx="957">
                  <c:v>-8.0000000000001806E-2</c:v>
                </c:pt>
                <c:pt idx="958">
                  <c:v>5.0010000000000297E-3</c:v>
                </c:pt>
                <c:pt idx="959">
                  <c:v>-4.9998999999999599E-2</c:v>
                </c:pt>
                <c:pt idx="960">
                  <c:v>-7.49990000000018E-2</c:v>
                </c:pt>
                <c:pt idx="961">
                  <c:v>0.125</c:v>
                </c:pt>
                <c:pt idx="962">
                  <c:v>0.214999999999999</c:v>
                </c:pt>
                <c:pt idx="963">
                  <c:v>-7.5000000000002801E-2</c:v>
                </c:pt>
                <c:pt idx="964">
                  <c:v>-5.0000999999998103E-2</c:v>
                </c:pt>
                <c:pt idx="965">
                  <c:v>-0.225000000000001</c:v>
                </c:pt>
                <c:pt idx="966">
                  <c:v>-0.44500000000000001</c:v>
                </c:pt>
                <c:pt idx="967">
                  <c:v>-0.95000099999999998</c:v>
                </c:pt>
                <c:pt idx="968">
                  <c:v>2.9999000000000099E-2</c:v>
                </c:pt>
                <c:pt idx="969">
                  <c:v>4.4999999999998097E-2</c:v>
                </c:pt>
                <c:pt idx="970">
                  <c:v>3.0000999999998602E-2</c:v>
                </c:pt>
                <c:pt idx="971">
                  <c:v>0.155000999999998</c:v>
                </c:pt>
                <c:pt idx="972">
                  <c:v>-3.50000000000001E-2</c:v>
                </c:pt>
                <c:pt idx="973">
                  <c:v>2.0000999999997E-2</c:v>
                </c:pt>
                <c:pt idx="974">
                  <c:v>-4.5000000000001698E-2</c:v>
                </c:pt>
                <c:pt idx="975">
                  <c:v>-0.17500099999999799</c:v>
                </c:pt>
                <c:pt idx="976">
                  <c:v>0.20499899999999999</c:v>
                </c:pt>
                <c:pt idx="977">
                  <c:v>-3.0001000000002099E-2</c:v>
                </c:pt>
                <c:pt idx="978">
                  <c:v>-0.27000099999999999</c:v>
                </c:pt>
                <c:pt idx="979">
                  <c:v>-0.190000000000001</c:v>
                </c:pt>
                <c:pt idx="980">
                  <c:v>-7.5001000000000304E-2</c:v>
                </c:pt>
                <c:pt idx="981">
                  <c:v>0.13500000000000101</c:v>
                </c:pt>
                <c:pt idx="982">
                  <c:v>5.9999000000001197E-2</c:v>
                </c:pt>
                <c:pt idx="983">
                  <c:v>-2.9999000000000099E-2</c:v>
                </c:pt>
                <c:pt idx="984">
                  <c:v>-0.184999000000001</c:v>
                </c:pt>
                <c:pt idx="985">
                  <c:v>-0.25</c:v>
                </c:pt>
                <c:pt idx="986">
                  <c:v>0.13999899999999901</c:v>
                </c:pt>
                <c:pt idx="987">
                  <c:v>-0.21499800000000099</c:v>
                </c:pt>
                <c:pt idx="988">
                  <c:v>-2.49990000000011E-2</c:v>
                </c:pt>
                <c:pt idx="989">
                  <c:v>0.105001999999998</c:v>
                </c:pt>
                <c:pt idx="990">
                  <c:v>-0.35999799999999998</c:v>
                </c:pt>
                <c:pt idx="991">
                  <c:v>-0.16999999999999801</c:v>
                </c:pt>
                <c:pt idx="992">
                  <c:v>-1.0000000000001501E-2</c:v>
                </c:pt>
                <c:pt idx="993">
                  <c:v>-0.13500000000000101</c:v>
                </c:pt>
                <c:pt idx="994">
                  <c:v>0.27000000000000302</c:v>
                </c:pt>
                <c:pt idx="995">
                  <c:v>-9.9997999999999296E-2</c:v>
                </c:pt>
                <c:pt idx="996">
                  <c:v>-0.184999999999998</c:v>
                </c:pt>
                <c:pt idx="997">
                  <c:v>0.14499800000000099</c:v>
                </c:pt>
                <c:pt idx="998">
                  <c:v>5.9999000000001197E-2</c:v>
                </c:pt>
                <c:pt idx="999">
                  <c:v>0.100000000000001</c:v>
                </c:pt>
                <c:pt idx="1000">
                  <c:v>-3.49989999999991E-2</c:v>
                </c:pt>
                <c:pt idx="1001">
                  <c:v>-0.14999900000000099</c:v>
                </c:pt>
                <c:pt idx="1002">
                  <c:v>1.5000999999998E-2</c:v>
                </c:pt>
                <c:pt idx="1003">
                  <c:v>-3.9999000000001603E-2</c:v>
                </c:pt>
                <c:pt idx="1004">
                  <c:v>4.5000000000001698E-2</c:v>
                </c:pt>
                <c:pt idx="1005">
                  <c:v>-0.100000000000001</c:v>
                </c:pt>
                <c:pt idx="1006">
                  <c:v>4.5000000000001698E-2</c:v>
                </c:pt>
                <c:pt idx="1007">
                  <c:v>3.50000000000001E-2</c:v>
                </c:pt>
                <c:pt idx="1008">
                  <c:v>4.5000000000001698E-2</c:v>
                </c:pt>
                <c:pt idx="1009">
                  <c:v>-0.129999000000001</c:v>
                </c:pt>
                <c:pt idx="1010">
                  <c:v>0.14499800000000099</c:v>
                </c:pt>
                <c:pt idx="1011">
                  <c:v>-6.5000000000001196E-2</c:v>
                </c:pt>
                <c:pt idx="1012">
                  <c:v>-0.52499999999999802</c:v>
                </c:pt>
                <c:pt idx="1013">
                  <c:v>-0.214999999999999</c:v>
                </c:pt>
                <c:pt idx="1014">
                  <c:v>8.9999999999999802E-2</c:v>
                </c:pt>
                <c:pt idx="1015">
                  <c:v>-0.30499999999999899</c:v>
                </c:pt>
                <c:pt idx="1016">
                  <c:v>-9.5002000000000905E-2</c:v>
                </c:pt>
                <c:pt idx="1017">
                  <c:v>0.16999999999999801</c:v>
                </c:pt>
                <c:pt idx="1018">
                  <c:v>0.16499900000000101</c:v>
                </c:pt>
                <c:pt idx="1019">
                  <c:v>0</c:v>
                </c:pt>
                <c:pt idx="1020">
                  <c:v>-0.16499899999999801</c:v>
                </c:pt>
                <c:pt idx="1021">
                  <c:v>0.10000099999999799</c:v>
                </c:pt>
                <c:pt idx="1022">
                  <c:v>-0.279999</c:v>
                </c:pt>
                <c:pt idx="1023">
                  <c:v>-5.5000999999997101E-2</c:v>
                </c:pt>
                <c:pt idx="1024">
                  <c:v>0.155000999999998</c:v>
                </c:pt>
                <c:pt idx="1025">
                  <c:v>-0.36499999999999799</c:v>
                </c:pt>
                <c:pt idx="1026">
                  <c:v>0.26000099999999898</c:v>
                </c:pt>
                <c:pt idx="1027">
                  <c:v>0.28499999999999998</c:v>
                </c:pt>
                <c:pt idx="1028">
                  <c:v>0.38500000000000101</c:v>
                </c:pt>
                <c:pt idx="1029">
                  <c:v>-0.340000999999997</c:v>
                </c:pt>
                <c:pt idx="1030">
                  <c:v>-0.149999999999998</c:v>
                </c:pt>
                <c:pt idx="1031">
                  <c:v>1.4999999999997E-2</c:v>
                </c:pt>
                <c:pt idx="1032">
                  <c:v>-0.109999000000001</c:v>
                </c:pt>
                <c:pt idx="1033">
                  <c:v>-0.25499900000000097</c:v>
                </c:pt>
                <c:pt idx="1034">
                  <c:v>0.13000100000000001</c:v>
                </c:pt>
                <c:pt idx="1035">
                  <c:v>-4.4999999999998097E-2</c:v>
                </c:pt>
                <c:pt idx="1036">
                  <c:v>-4.4999999999998097E-2</c:v>
                </c:pt>
                <c:pt idx="1037">
                  <c:v>-0.184999999999998</c:v>
                </c:pt>
                <c:pt idx="1038">
                  <c:v>0.10000099999999799</c:v>
                </c:pt>
                <c:pt idx="1039">
                  <c:v>0.13999900000000301</c:v>
                </c:pt>
                <c:pt idx="1040">
                  <c:v>0.150002</c:v>
                </c:pt>
                <c:pt idx="1041">
                  <c:v>1.4998999999999501E-2</c:v>
                </c:pt>
                <c:pt idx="1042">
                  <c:v>-7.5001000000000304E-2</c:v>
                </c:pt>
                <c:pt idx="1043">
                  <c:v>0.125</c:v>
                </c:pt>
                <c:pt idx="1044">
                  <c:v>-2.9997999999999001E-2</c:v>
                </c:pt>
                <c:pt idx="1045">
                  <c:v>-2.4999999999998499E-2</c:v>
                </c:pt>
                <c:pt idx="1046">
                  <c:v>4.5000000000001698E-2</c:v>
                </c:pt>
                <c:pt idx="1047">
                  <c:v>-0.220000999999999</c:v>
                </c:pt>
                <c:pt idx="1048">
                  <c:v>1.9998000000001001E-2</c:v>
                </c:pt>
                <c:pt idx="1049">
                  <c:v>-0.13500099999999901</c:v>
                </c:pt>
                <c:pt idx="1050">
                  <c:v>-0.30999900000000102</c:v>
                </c:pt>
                <c:pt idx="1051">
                  <c:v>-0.20499899999999999</c:v>
                </c:pt>
                <c:pt idx="1052">
                  <c:v>7.5001000000000304E-2</c:v>
                </c:pt>
                <c:pt idx="1053">
                  <c:v>-0.180000999999997</c:v>
                </c:pt>
                <c:pt idx="1054">
                  <c:v>0.17000000000000101</c:v>
                </c:pt>
                <c:pt idx="1055">
                  <c:v>-0.32499900000000098</c:v>
                </c:pt>
                <c:pt idx="1056">
                  <c:v>-0.110001</c:v>
                </c:pt>
                <c:pt idx="1057">
                  <c:v>0.30499999999999899</c:v>
                </c:pt>
                <c:pt idx="1058">
                  <c:v>-0.105001999999998</c:v>
                </c:pt>
                <c:pt idx="1059">
                  <c:v>0.14000000000000001</c:v>
                </c:pt>
                <c:pt idx="1060">
                  <c:v>-0.16</c:v>
                </c:pt>
                <c:pt idx="1061">
                  <c:v>0.32999999999999802</c:v>
                </c:pt>
                <c:pt idx="1062">
                  <c:v>3.9998999999998099E-2</c:v>
                </c:pt>
                <c:pt idx="1063">
                  <c:v>-8.5001000000001797E-2</c:v>
                </c:pt>
                <c:pt idx="1064">
                  <c:v>-4.9989999999979703E-3</c:v>
                </c:pt>
                <c:pt idx="1065">
                  <c:v>-1.0000000000001501E-2</c:v>
                </c:pt>
                <c:pt idx="1066">
                  <c:v>0.11499999999999801</c:v>
                </c:pt>
                <c:pt idx="1067">
                  <c:v>4.9999000000003201E-2</c:v>
                </c:pt>
                <c:pt idx="1068">
                  <c:v>4.0001000000000099E-2</c:v>
                </c:pt>
                <c:pt idx="1069">
                  <c:v>0</c:v>
                </c:pt>
                <c:pt idx="1070">
                  <c:v>-0.14499800000000099</c:v>
                </c:pt>
                <c:pt idx="1071">
                  <c:v>6.9998999999999201E-2</c:v>
                </c:pt>
                <c:pt idx="1072">
                  <c:v>-0.16500100000000001</c:v>
                </c:pt>
                <c:pt idx="1073">
                  <c:v>-8.4998999999999797E-2</c:v>
                </c:pt>
                <c:pt idx="1074">
                  <c:v>4.9998999999999599E-2</c:v>
                </c:pt>
                <c:pt idx="1075">
                  <c:v>4.5000000000001698E-2</c:v>
                </c:pt>
                <c:pt idx="1076">
                  <c:v>0.25</c:v>
                </c:pt>
                <c:pt idx="1077">
                  <c:v>1.9999999999999501E-2</c:v>
                </c:pt>
                <c:pt idx="1078">
                  <c:v>0.13999900000000301</c:v>
                </c:pt>
                <c:pt idx="1079">
                  <c:v>0.18000000000000299</c:v>
                </c:pt>
                <c:pt idx="1080">
                  <c:v>-0.125</c:v>
                </c:pt>
                <c:pt idx="1081">
                  <c:v>-0.110001</c:v>
                </c:pt>
                <c:pt idx="1082">
                  <c:v>-0.155000999999998</c:v>
                </c:pt>
                <c:pt idx="1083">
                  <c:v>0.20000100000000001</c:v>
                </c:pt>
                <c:pt idx="1084">
                  <c:v>0.25499899999999798</c:v>
                </c:pt>
                <c:pt idx="1085">
                  <c:v>-0.219999000000001</c:v>
                </c:pt>
                <c:pt idx="1086">
                  <c:v>0.110001</c:v>
                </c:pt>
                <c:pt idx="1087">
                  <c:v>0.18000099999999999</c:v>
                </c:pt>
                <c:pt idx="1088">
                  <c:v>-1.9998000000001001E-2</c:v>
                </c:pt>
                <c:pt idx="1089">
                  <c:v>-7.4998999999998206E-2</c:v>
                </c:pt>
                <c:pt idx="1090">
                  <c:v>-2.4999999999998499E-2</c:v>
                </c:pt>
                <c:pt idx="1091">
                  <c:v>-0.225000000000001</c:v>
                </c:pt>
                <c:pt idx="1092">
                  <c:v>6.5000999999998699E-2</c:v>
                </c:pt>
                <c:pt idx="1093">
                  <c:v>2.4999999999998499E-2</c:v>
                </c:pt>
                <c:pt idx="1094">
                  <c:v>-0.155000999999998</c:v>
                </c:pt>
                <c:pt idx="1095">
                  <c:v>1.0000999999999E-2</c:v>
                </c:pt>
                <c:pt idx="1096">
                  <c:v>0.13500099999999901</c:v>
                </c:pt>
                <c:pt idx="1097">
                  <c:v>-3.50000000000001E-2</c:v>
                </c:pt>
                <c:pt idx="1098">
                  <c:v>7.9999999999998295E-2</c:v>
                </c:pt>
                <c:pt idx="1099">
                  <c:v>-0.11500199999999999</c:v>
                </c:pt>
                <c:pt idx="1100">
                  <c:v>0.189999</c:v>
                </c:pt>
                <c:pt idx="1101">
                  <c:v>-0.20500000000000099</c:v>
                </c:pt>
                <c:pt idx="1102">
                  <c:v>9.9979999999995003E-3</c:v>
                </c:pt>
                <c:pt idx="1103">
                  <c:v>-0.16</c:v>
                </c:pt>
                <c:pt idx="1104">
                  <c:v>-4.5000000000001698E-2</c:v>
                </c:pt>
                <c:pt idx="1105">
                  <c:v>-1.9998000000001001E-2</c:v>
                </c:pt>
                <c:pt idx="1106">
                  <c:v>0.214999999999999</c:v>
                </c:pt>
                <c:pt idx="1107">
                  <c:v>-5.99999999999987E-2</c:v>
                </c:pt>
                <c:pt idx="1108">
                  <c:v>-3.0001000000002099E-2</c:v>
                </c:pt>
                <c:pt idx="1109">
                  <c:v>-8.9999999999999802E-2</c:v>
                </c:pt>
                <c:pt idx="1110">
                  <c:v>-0.155000999999998</c:v>
                </c:pt>
                <c:pt idx="1111">
                  <c:v>-9.9998000000002904E-2</c:v>
                </c:pt>
                <c:pt idx="1112">
                  <c:v>-0.25</c:v>
                </c:pt>
                <c:pt idx="1113">
                  <c:v>-4.5000000000001698E-2</c:v>
                </c:pt>
                <c:pt idx="1114">
                  <c:v>-0.25</c:v>
                </c:pt>
                <c:pt idx="1115">
                  <c:v>-0.29500000000000098</c:v>
                </c:pt>
                <c:pt idx="1116">
                  <c:v>-1.024999</c:v>
                </c:pt>
                <c:pt idx="1117">
                  <c:v>-0.38499999999999801</c:v>
                </c:pt>
                <c:pt idx="1118">
                  <c:v>-0.25500099999999998</c:v>
                </c:pt>
                <c:pt idx="1119">
                  <c:v>8.0002000000000295E-2</c:v>
                </c:pt>
                <c:pt idx="1120">
                  <c:v>0.20499999999999799</c:v>
                </c:pt>
                <c:pt idx="1121">
                  <c:v>4.4999999999998097E-2</c:v>
                </c:pt>
                <c:pt idx="1122">
                  <c:v>-0.38999899999999899</c:v>
                </c:pt>
                <c:pt idx="1123">
                  <c:v>-4.0001000000000099E-2</c:v>
                </c:pt>
                <c:pt idx="1124">
                  <c:v>2.4999999999998499E-2</c:v>
                </c:pt>
                <c:pt idx="1125">
                  <c:v>0.114999</c:v>
                </c:pt>
                <c:pt idx="1126">
                  <c:v>0.38000099999999998</c:v>
                </c:pt>
                <c:pt idx="1127">
                  <c:v>-0.42500099999999802</c:v>
                </c:pt>
                <c:pt idx="1128">
                  <c:v>-0.11499999999999801</c:v>
                </c:pt>
                <c:pt idx="1129">
                  <c:v>-0.16499899999999801</c:v>
                </c:pt>
                <c:pt idx="1130">
                  <c:v>-3.9999000000001603E-2</c:v>
                </c:pt>
                <c:pt idx="1131">
                  <c:v>0.185001999999997</c:v>
                </c:pt>
                <c:pt idx="1132">
                  <c:v>-4.9998999999999599E-2</c:v>
                </c:pt>
                <c:pt idx="1133">
                  <c:v>-4.5000000000001698E-2</c:v>
                </c:pt>
                <c:pt idx="1134">
                  <c:v>0.13500000000000101</c:v>
                </c:pt>
                <c:pt idx="1135">
                  <c:v>0.25999999999999801</c:v>
                </c:pt>
                <c:pt idx="1136">
                  <c:v>-0.14999900000000099</c:v>
                </c:pt>
                <c:pt idx="1137">
                  <c:v>0.17500199999999899</c:v>
                </c:pt>
                <c:pt idx="1138">
                  <c:v>-5.0001000000001697E-2</c:v>
                </c:pt>
                <c:pt idx="1139">
                  <c:v>-0.35500199999999799</c:v>
                </c:pt>
                <c:pt idx="1140">
                  <c:v>0.28500199999999798</c:v>
                </c:pt>
                <c:pt idx="1141">
                  <c:v>0.31999900000000198</c:v>
                </c:pt>
                <c:pt idx="1142">
                  <c:v>3.4999000000002597E-2</c:v>
                </c:pt>
                <c:pt idx="1143">
                  <c:v>0.279999</c:v>
                </c:pt>
                <c:pt idx="1144">
                  <c:v>-7.4998999999998206E-2</c:v>
                </c:pt>
                <c:pt idx="1145">
                  <c:v>5.5000999999997101E-2</c:v>
                </c:pt>
                <c:pt idx="1146">
                  <c:v>-0.340001</c:v>
                </c:pt>
                <c:pt idx="1147">
                  <c:v>-0.23499800000000001</c:v>
                </c:pt>
                <c:pt idx="1148">
                  <c:v>0.314998000000002</c:v>
                </c:pt>
                <c:pt idx="1149">
                  <c:v>4.5000999999999097E-2</c:v>
                </c:pt>
                <c:pt idx="1150">
                  <c:v>-5.4999999999999702E-2</c:v>
                </c:pt>
                <c:pt idx="1151">
                  <c:v>0.13500000000000101</c:v>
                </c:pt>
                <c:pt idx="1152">
                  <c:v>-7.49990000000018E-2</c:v>
                </c:pt>
                <c:pt idx="1153">
                  <c:v>0.41</c:v>
                </c:pt>
                <c:pt idx="1154">
                  <c:v>5.5001000000000702E-2</c:v>
                </c:pt>
                <c:pt idx="1155">
                  <c:v>-5.5000999999997101E-2</c:v>
                </c:pt>
                <c:pt idx="1156">
                  <c:v>-3.4999000000002597E-2</c:v>
                </c:pt>
                <c:pt idx="1157">
                  <c:v>-0.18000099999999999</c:v>
                </c:pt>
                <c:pt idx="1158">
                  <c:v>-5.0010000000000297E-3</c:v>
                </c:pt>
                <c:pt idx="1159">
                  <c:v>-7.9999999999998295E-2</c:v>
                </c:pt>
                <c:pt idx="1160">
                  <c:v>-0.125</c:v>
                </c:pt>
                <c:pt idx="1161">
                  <c:v>0.280000999999998</c:v>
                </c:pt>
                <c:pt idx="1162">
                  <c:v>9.4999000000001305E-2</c:v>
                </c:pt>
                <c:pt idx="1163">
                  <c:v>-0.10000099999999799</c:v>
                </c:pt>
                <c:pt idx="1164">
                  <c:v>-0.155000999999998</c:v>
                </c:pt>
                <c:pt idx="1165">
                  <c:v>5.99999999999987E-2</c:v>
                </c:pt>
                <c:pt idx="1166">
                  <c:v>2.49990000000011E-2</c:v>
                </c:pt>
                <c:pt idx="1167">
                  <c:v>4.5000000000001698E-2</c:v>
                </c:pt>
                <c:pt idx="1168">
                  <c:v>0.27499999999999802</c:v>
                </c:pt>
                <c:pt idx="1169">
                  <c:v>5.9999000000001197E-2</c:v>
                </c:pt>
                <c:pt idx="1170">
                  <c:v>-0.22500099999999801</c:v>
                </c:pt>
                <c:pt idx="1171">
                  <c:v>0.10000099999999799</c:v>
                </c:pt>
                <c:pt idx="1172">
                  <c:v>-0.23999999999999799</c:v>
                </c:pt>
                <c:pt idx="1173">
                  <c:v>-4.9998999999999599E-2</c:v>
                </c:pt>
                <c:pt idx="1174">
                  <c:v>-0.12999899999999701</c:v>
                </c:pt>
                <c:pt idx="1175">
                  <c:v>-0.17000000000000101</c:v>
                </c:pt>
                <c:pt idx="1176">
                  <c:v>-0.19500000000000001</c:v>
                </c:pt>
                <c:pt idx="1177">
                  <c:v>0.17000000000000101</c:v>
                </c:pt>
                <c:pt idx="1178">
                  <c:v>1.0000000000001501E-2</c:v>
                </c:pt>
                <c:pt idx="1179">
                  <c:v>0.35499899999999901</c:v>
                </c:pt>
                <c:pt idx="1180">
                  <c:v>-1.0000999999999E-2</c:v>
                </c:pt>
                <c:pt idx="1181">
                  <c:v>-7.5001000000000304E-2</c:v>
                </c:pt>
                <c:pt idx="1182">
                  <c:v>9.4998999999997794E-2</c:v>
                </c:pt>
                <c:pt idx="1183">
                  <c:v>0.184999000000001</c:v>
                </c:pt>
                <c:pt idx="1184">
                  <c:v>0.14499800000000099</c:v>
                </c:pt>
                <c:pt idx="1185">
                  <c:v>-0.155000000000001</c:v>
                </c:pt>
                <c:pt idx="1186">
                  <c:v>-0.25500099999999998</c:v>
                </c:pt>
                <c:pt idx="1187">
                  <c:v>6.4997999999999195E-2</c:v>
                </c:pt>
                <c:pt idx="1188">
                  <c:v>-5.4998000000001199E-2</c:v>
                </c:pt>
                <c:pt idx="1189">
                  <c:v>-0.345000999999999</c:v>
                </c:pt>
                <c:pt idx="1190">
                  <c:v>-3.50000000000001E-2</c:v>
                </c:pt>
                <c:pt idx="1191">
                  <c:v>-6.9998999999999201E-2</c:v>
                </c:pt>
                <c:pt idx="1192">
                  <c:v>-5.4999999999999702E-2</c:v>
                </c:pt>
                <c:pt idx="1193">
                  <c:v>-0.14499999999999899</c:v>
                </c:pt>
                <c:pt idx="1194">
                  <c:v>-0.20500000000000099</c:v>
                </c:pt>
                <c:pt idx="1195">
                  <c:v>-8.4998999999999797E-2</c:v>
                </c:pt>
                <c:pt idx="1196">
                  <c:v>-7.9999999999998295E-2</c:v>
                </c:pt>
                <c:pt idx="1197">
                  <c:v>-0.13000100000000001</c:v>
                </c:pt>
                <c:pt idx="1198">
                  <c:v>5.9999000000001197E-2</c:v>
                </c:pt>
                <c:pt idx="1199">
                  <c:v>-0.36500000000000199</c:v>
                </c:pt>
                <c:pt idx="1200">
                  <c:v>-0.20499999999999799</c:v>
                </c:pt>
                <c:pt idx="1201">
                  <c:v>-0.58999999999999897</c:v>
                </c:pt>
                <c:pt idx="1202">
                  <c:v>0.149999999999998</c:v>
                </c:pt>
                <c:pt idx="1203">
                  <c:v>0.215001</c:v>
                </c:pt>
                <c:pt idx="1204">
                  <c:v>5.4999999999999702E-2</c:v>
                </c:pt>
                <c:pt idx="1205">
                  <c:v>0.13500099999999901</c:v>
                </c:pt>
                <c:pt idx="1206">
                  <c:v>-0.19999999999999901</c:v>
                </c:pt>
                <c:pt idx="1207">
                  <c:v>-0.32</c:v>
                </c:pt>
                <c:pt idx="1208">
                  <c:v>0.125</c:v>
                </c:pt>
                <c:pt idx="1209">
                  <c:v>0.31000099999999903</c:v>
                </c:pt>
                <c:pt idx="1210">
                  <c:v>9.4999000000001305E-2</c:v>
                </c:pt>
                <c:pt idx="1211">
                  <c:v>3.0000000000001099E-2</c:v>
                </c:pt>
                <c:pt idx="1212">
                  <c:v>-0.46500000000000302</c:v>
                </c:pt>
                <c:pt idx="1213">
                  <c:v>-9.9997999999999296E-2</c:v>
                </c:pt>
                <c:pt idx="1214">
                  <c:v>-0.11499999999999801</c:v>
                </c:pt>
                <c:pt idx="1215">
                  <c:v>-0.25</c:v>
                </c:pt>
                <c:pt idx="1216">
                  <c:v>-0.119998999999999</c:v>
                </c:pt>
                <c:pt idx="1217">
                  <c:v>-0.20499999999999799</c:v>
                </c:pt>
                <c:pt idx="1218">
                  <c:v>-0.13000100000000001</c:v>
                </c:pt>
                <c:pt idx="1219">
                  <c:v>-0.16</c:v>
                </c:pt>
                <c:pt idx="1220">
                  <c:v>6.5000999999998699E-2</c:v>
                </c:pt>
                <c:pt idx="1221">
                  <c:v>-3.9999000000001603E-2</c:v>
                </c:pt>
                <c:pt idx="1222">
                  <c:v>-2.49990000000011E-2</c:v>
                </c:pt>
                <c:pt idx="1223">
                  <c:v>-5.4999999999999702E-2</c:v>
                </c:pt>
                <c:pt idx="1224">
                  <c:v>-0.110001</c:v>
                </c:pt>
                <c:pt idx="1225">
                  <c:v>-8.9999999999999802E-2</c:v>
                </c:pt>
                <c:pt idx="1226">
                  <c:v>-0.219999000000001</c:v>
                </c:pt>
                <c:pt idx="1227">
                  <c:v>5.9999000000001197E-2</c:v>
                </c:pt>
                <c:pt idx="1228">
                  <c:v>-0.29999899999999902</c:v>
                </c:pt>
                <c:pt idx="1229">
                  <c:v>0.214999999999999</c:v>
                </c:pt>
                <c:pt idx="1230">
                  <c:v>-0.35999999999999899</c:v>
                </c:pt>
                <c:pt idx="1231">
                  <c:v>7.0000000000000201E-2</c:v>
                </c:pt>
                <c:pt idx="1232">
                  <c:v>3.9999000000001603E-2</c:v>
                </c:pt>
                <c:pt idx="1233">
                  <c:v>-0.13499799999999901</c:v>
                </c:pt>
                <c:pt idx="1234">
                  <c:v>-0.13499799999999901</c:v>
                </c:pt>
                <c:pt idx="1235">
                  <c:v>-0.13500000000000101</c:v>
                </c:pt>
                <c:pt idx="1236">
                  <c:v>-0.125</c:v>
                </c:pt>
                <c:pt idx="1237">
                  <c:v>-0.50499900000000097</c:v>
                </c:pt>
                <c:pt idx="1238">
                  <c:v>-0.35499999999999599</c:v>
                </c:pt>
                <c:pt idx="1239">
                  <c:v>0.58000000000000096</c:v>
                </c:pt>
                <c:pt idx="1240">
                  <c:v>0.48</c:v>
                </c:pt>
                <c:pt idx="1241">
                  <c:v>0.37999900000000097</c:v>
                </c:pt>
                <c:pt idx="1242">
                  <c:v>-0.56999899999999903</c:v>
                </c:pt>
                <c:pt idx="1243">
                  <c:v>0.184999000000001</c:v>
                </c:pt>
                <c:pt idx="1244">
                  <c:v>2.5001999999996999E-2</c:v>
                </c:pt>
                <c:pt idx="1245">
                  <c:v>-8.4998999999999797E-2</c:v>
                </c:pt>
                <c:pt idx="1246">
                  <c:v>0.57499900000000104</c:v>
                </c:pt>
                <c:pt idx="1247">
                  <c:v>0.184999000000001</c:v>
                </c:pt>
                <c:pt idx="1248">
                  <c:v>0.21000099999999799</c:v>
                </c:pt>
                <c:pt idx="1249">
                  <c:v>-0.26000000000000101</c:v>
                </c:pt>
                <c:pt idx="1250">
                  <c:v>2.0001000000000602E-2</c:v>
                </c:pt>
                <c:pt idx="1251">
                  <c:v>0.155001000000002</c:v>
                </c:pt>
                <c:pt idx="1252">
                  <c:v>0.125</c:v>
                </c:pt>
                <c:pt idx="1253">
                  <c:v>0.129999000000001</c:v>
                </c:pt>
                <c:pt idx="1254">
                  <c:v>0.36500000000000199</c:v>
                </c:pt>
                <c:pt idx="1255">
                  <c:v>0.17000000000000101</c:v>
                </c:pt>
                <c:pt idx="1256">
                  <c:v>-0.26500099999999799</c:v>
                </c:pt>
                <c:pt idx="1257">
                  <c:v>0.13999900000000301</c:v>
                </c:pt>
                <c:pt idx="1258">
                  <c:v>-7.9999999999998295E-2</c:v>
                </c:pt>
                <c:pt idx="1259">
                  <c:v>0.109999999999999</c:v>
                </c:pt>
                <c:pt idx="1260">
                  <c:v>-1.0000000000001501E-2</c:v>
                </c:pt>
                <c:pt idx="1261">
                  <c:v>0</c:v>
                </c:pt>
                <c:pt idx="1262">
                  <c:v>6.5000999999998699E-2</c:v>
                </c:pt>
                <c:pt idx="1263">
                  <c:v>0.219998999999997</c:v>
                </c:pt>
                <c:pt idx="1264">
                  <c:v>8.0000000000001806E-2</c:v>
                </c:pt>
                <c:pt idx="1265">
                  <c:v>-0.110001</c:v>
                </c:pt>
                <c:pt idx="1266">
                  <c:v>-0.284999000000002</c:v>
                </c:pt>
                <c:pt idx="1267">
                  <c:v>-6.5000999999998699E-2</c:v>
                </c:pt>
                <c:pt idx="1268">
                  <c:v>0</c:v>
                </c:pt>
                <c:pt idx="1269">
                  <c:v>0.125</c:v>
                </c:pt>
                <c:pt idx="1270">
                  <c:v>-0.20000100000000001</c:v>
                </c:pt>
                <c:pt idx="1271">
                  <c:v>0.194999000000002</c:v>
                </c:pt>
                <c:pt idx="1272">
                  <c:v>-0.21000100000000099</c:v>
                </c:pt>
                <c:pt idx="1273">
                  <c:v>0.14499800000000099</c:v>
                </c:pt>
                <c:pt idx="1274">
                  <c:v>0.225000000000001</c:v>
                </c:pt>
                <c:pt idx="1275">
                  <c:v>-0.225000000000001</c:v>
                </c:pt>
                <c:pt idx="1276">
                  <c:v>-0.42499899999999902</c:v>
                </c:pt>
                <c:pt idx="1277">
                  <c:v>0.214999999999999</c:v>
                </c:pt>
                <c:pt idx="1278">
                  <c:v>0.125</c:v>
                </c:pt>
                <c:pt idx="1279">
                  <c:v>-0.26499899999999899</c:v>
                </c:pt>
                <c:pt idx="1280">
                  <c:v>0.11499999999999801</c:v>
                </c:pt>
                <c:pt idx="1281">
                  <c:v>0.129999000000001</c:v>
                </c:pt>
                <c:pt idx="1282">
                  <c:v>0.23999999999999799</c:v>
                </c:pt>
                <c:pt idx="1283">
                  <c:v>-0.17500100000000099</c:v>
                </c:pt>
                <c:pt idx="1284">
                  <c:v>-0.22500099999999801</c:v>
                </c:pt>
                <c:pt idx="1285">
                  <c:v>-0.34499999999999797</c:v>
                </c:pt>
                <c:pt idx="1286">
                  <c:v>0.32000199999999801</c:v>
                </c:pt>
                <c:pt idx="1287">
                  <c:v>0.60499899999999895</c:v>
                </c:pt>
                <c:pt idx="1288">
                  <c:v>9.9999999999980105E-3</c:v>
                </c:pt>
                <c:pt idx="1289">
                  <c:v>-4.99900000000153E-3</c:v>
                </c:pt>
                <c:pt idx="1290">
                  <c:v>-2.4999999999998499E-2</c:v>
                </c:pt>
                <c:pt idx="1291">
                  <c:v>-3.50000000000001E-2</c:v>
                </c:pt>
                <c:pt idx="1292">
                  <c:v>4.9989999999979703E-3</c:v>
                </c:pt>
                <c:pt idx="1293">
                  <c:v>-0.17999800000000099</c:v>
                </c:pt>
                <c:pt idx="1294">
                  <c:v>0.104998999999999</c:v>
                </c:pt>
                <c:pt idx="1295">
                  <c:v>-0.27000099999999999</c:v>
                </c:pt>
                <c:pt idx="1296">
                  <c:v>4.99900000000153E-3</c:v>
                </c:pt>
                <c:pt idx="1297">
                  <c:v>-0.119998999999999</c:v>
                </c:pt>
                <c:pt idx="1298">
                  <c:v>-7.0000000000000201E-2</c:v>
                </c:pt>
                <c:pt idx="1299">
                  <c:v>1.0000000000001501E-2</c:v>
                </c:pt>
                <c:pt idx="1300">
                  <c:v>3.4999000000002597E-2</c:v>
                </c:pt>
                <c:pt idx="1301">
                  <c:v>-0.32500000000000201</c:v>
                </c:pt>
                <c:pt idx="1302">
                  <c:v>-0.32499800000000001</c:v>
                </c:pt>
                <c:pt idx="1303">
                  <c:v>0.14000100000000101</c:v>
                </c:pt>
                <c:pt idx="1304">
                  <c:v>0.25500099999999998</c:v>
                </c:pt>
                <c:pt idx="1305">
                  <c:v>5.5000999999997101E-2</c:v>
                </c:pt>
                <c:pt idx="1306">
                  <c:v>-0.24000000000000199</c:v>
                </c:pt>
                <c:pt idx="1307">
                  <c:v>-8.9999999999999802E-2</c:v>
                </c:pt>
                <c:pt idx="1308">
                  <c:v>-4.0001000000000099E-2</c:v>
                </c:pt>
                <c:pt idx="1309">
                  <c:v>0.28999899999999801</c:v>
                </c:pt>
                <c:pt idx="1310">
                  <c:v>-0.184999999999998</c:v>
                </c:pt>
                <c:pt idx="1311">
                  <c:v>-6.9999999999996704E-2</c:v>
                </c:pt>
                <c:pt idx="1312">
                  <c:v>0.12000100000000199</c:v>
                </c:pt>
                <c:pt idx="1313">
                  <c:v>-0.155000000000001</c:v>
                </c:pt>
                <c:pt idx="1314">
                  <c:v>5.0010000000000297E-3</c:v>
                </c:pt>
                <c:pt idx="1315">
                  <c:v>2.4999999999998499E-2</c:v>
                </c:pt>
                <c:pt idx="1316">
                  <c:v>5.4999999999999702E-2</c:v>
                </c:pt>
                <c:pt idx="1317">
                  <c:v>-8.9999999999999802E-2</c:v>
                </c:pt>
                <c:pt idx="1318">
                  <c:v>1.4998999999999501E-2</c:v>
                </c:pt>
                <c:pt idx="1319">
                  <c:v>0.17999999999999899</c:v>
                </c:pt>
                <c:pt idx="1320">
                  <c:v>6.5000999999998699E-2</c:v>
                </c:pt>
                <c:pt idx="1321">
                  <c:v>-0.11499999999999801</c:v>
                </c:pt>
                <c:pt idx="1322">
                  <c:v>-0.344999000000001</c:v>
                </c:pt>
                <c:pt idx="1323">
                  <c:v>-0.17000000000000101</c:v>
                </c:pt>
                <c:pt idx="1324">
                  <c:v>-0.110000999999996</c:v>
                </c:pt>
                <c:pt idx="1325">
                  <c:v>-0.32000199999999801</c:v>
                </c:pt>
                <c:pt idx="1326">
                  <c:v>8.5001000000001797E-2</c:v>
                </c:pt>
                <c:pt idx="1327">
                  <c:v>3.0000999999998602E-2</c:v>
                </c:pt>
                <c:pt idx="1328">
                  <c:v>0.25</c:v>
                </c:pt>
                <c:pt idx="1329">
                  <c:v>-0.180000999999997</c:v>
                </c:pt>
                <c:pt idx="1330">
                  <c:v>-0.19500000000000001</c:v>
                </c:pt>
                <c:pt idx="1331">
                  <c:v>-0.125</c:v>
                </c:pt>
                <c:pt idx="1332">
                  <c:v>-2.4999999999998499E-2</c:v>
                </c:pt>
                <c:pt idx="1333">
                  <c:v>0.13500000000000101</c:v>
                </c:pt>
                <c:pt idx="1334">
                  <c:v>-0.31500099999999798</c:v>
                </c:pt>
                <c:pt idx="1335">
                  <c:v>-0.38999900000000298</c:v>
                </c:pt>
                <c:pt idx="1336">
                  <c:v>0</c:v>
                </c:pt>
                <c:pt idx="1337">
                  <c:v>-0.23999999999999799</c:v>
                </c:pt>
                <c:pt idx="1338">
                  <c:v>-7.9999999999998295E-2</c:v>
                </c:pt>
                <c:pt idx="1339">
                  <c:v>0.109998</c:v>
                </c:pt>
                <c:pt idx="1340">
                  <c:v>0.10000099999999799</c:v>
                </c:pt>
                <c:pt idx="1341">
                  <c:v>-0.21000100000000099</c:v>
                </c:pt>
                <c:pt idx="1342">
                  <c:v>-0.17499899999999899</c:v>
                </c:pt>
                <c:pt idx="1343">
                  <c:v>-0.100000000000001</c:v>
                </c:pt>
                <c:pt idx="1344">
                  <c:v>-0.315000000000001</c:v>
                </c:pt>
                <c:pt idx="1345">
                  <c:v>0.13500099999999901</c:v>
                </c:pt>
                <c:pt idx="1346">
                  <c:v>4.99900000000153E-3</c:v>
                </c:pt>
                <c:pt idx="1347">
                  <c:v>0.13500000000000101</c:v>
                </c:pt>
                <c:pt idx="1348">
                  <c:v>-0.45000099999999998</c:v>
                </c:pt>
                <c:pt idx="1349">
                  <c:v>-0.13999899999999901</c:v>
                </c:pt>
                <c:pt idx="1350">
                  <c:v>0.154997999999999</c:v>
                </c:pt>
                <c:pt idx="1351">
                  <c:v>0.69999899999999804</c:v>
                </c:pt>
                <c:pt idx="1352">
                  <c:v>-0.25</c:v>
                </c:pt>
                <c:pt idx="1353">
                  <c:v>-0.10499900000000199</c:v>
                </c:pt>
                <c:pt idx="1354">
                  <c:v>-0.190000999999998</c:v>
                </c:pt>
                <c:pt idx="1355">
                  <c:v>0.26000099999999898</c:v>
                </c:pt>
                <c:pt idx="1356">
                  <c:v>-0.14999900000000099</c:v>
                </c:pt>
                <c:pt idx="1357">
                  <c:v>-0.17999999999999899</c:v>
                </c:pt>
                <c:pt idx="1358">
                  <c:v>-0.17000000000000101</c:v>
                </c:pt>
                <c:pt idx="1359">
                  <c:v>-0.224998000000002</c:v>
                </c:pt>
                <c:pt idx="1360">
                  <c:v>-9.4999000000001305E-2</c:v>
                </c:pt>
                <c:pt idx="1361">
                  <c:v>0.190000999999998</c:v>
                </c:pt>
                <c:pt idx="1362">
                  <c:v>0.25</c:v>
                </c:pt>
                <c:pt idx="1363">
                  <c:v>-0.13999900000000301</c:v>
                </c:pt>
                <c:pt idx="1364">
                  <c:v>0.59499900000000105</c:v>
                </c:pt>
                <c:pt idx="1365">
                  <c:v>0.33499899999999899</c:v>
                </c:pt>
                <c:pt idx="1366">
                  <c:v>0.125</c:v>
                </c:pt>
                <c:pt idx="1367">
                  <c:v>6.5000000000001196E-2</c:v>
                </c:pt>
                <c:pt idx="1368">
                  <c:v>-0.13500000000000101</c:v>
                </c:pt>
                <c:pt idx="1369">
                  <c:v>-0.44500000000000001</c:v>
                </c:pt>
                <c:pt idx="1370">
                  <c:v>0.149999999999998</c:v>
                </c:pt>
                <c:pt idx="1371">
                  <c:v>-0.30000199999999899</c:v>
                </c:pt>
                <c:pt idx="1372">
                  <c:v>-0.16500100000000001</c:v>
                </c:pt>
                <c:pt idx="1373">
                  <c:v>-0.44999899999999798</c:v>
                </c:pt>
                <c:pt idx="1374">
                  <c:v>4.5000000000001698E-2</c:v>
                </c:pt>
                <c:pt idx="1375">
                  <c:v>6.4997999999999195E-2</c:v>
                </c:pt>
                <c:pt idx="1376">
                  <c:v>5.00019999999992E-2</c:v>
                </c:pt>
                <c:pt idx="1377">
                  <c:v>-0.26500000000000001</c:v>
                </c:pt>
                <c:pt idx="1378">
                  <c:v>0.30499999999999899</c:v>
                </c:pt>
                <c:pt idx="1379">
                  <c:v>-0.110000000000002</c:v>
                </c:pt>
                <c:pt idx="1380">
                  <c:v>-0.155000999999998</c:v>
                </c:pt>
                <c:pt idx="1381">
                  <c:v>1.0000000000001501E-2</c:v>
                </c:pt>
                <c:pt idx="1382">
                  <c:v>9.9999999999997799E-2</c:v>
                </c:pt>
                <c:pt idx="1383">
                  <c:v>-6.9998999999999201E-2</c:v>
                </c:pt>
                <c:pt idx="1384">
                  <c:v>-0.19500000000000001</c:v>
                </c:pt>
                <c:pt idx="1385">
                  <c:v>7.5001000000000304E-2</c:v>
                </c:pt>
                <c:pt idx="1386">
                  <c:v>-0.13000100000000001</c:v>
                </c:pt>
                <c:pt idx="1387">
                  <c:v>0.23999999999999799</c:v>
                </c:pt>
                <c:pt idx="1388">
                  <c:v>0.225000000000001</c:v>
                </c:pt>
                <c:pt idx="1389">
                  <c:v>-0.20999899999999899</c:v>
                </c:pt>
                <c:pt idx="1390">
                  <c:v>0.26500199999999902</c:v>
                </c:pt>
                <c:pt idx="1391">
                  <c:v>0.11499999999999801</c:v>
                </c:pt>
                <c:pt idx="1392">
                  <c:v>-4.99900000000153E-3</c:v>
                </c:pt>
                <c:pt idx="1393">
                  <c:v>-0.184999999999998</c:v>
                </c:pt>
                <c:pt idx="1394">
                  <c:v>-0.22999999999999601</c:v>
                </c:pt>
                <c:pt idx="1395">
                  <c:v>-0.10499900000000199</c:v>
                </c:pt>
                <c:pt idx="1396">
                  <c:v>-0.49500100000000202</c:v>
                </c:pt>
                <c:pt idx="1397">
                  <c:v>0</c:v>
                </c:pt>
                <c:pt idx="1398">
                  <c:v>-0.16999999999999801</c:v>
                </c:pt>
                <c:pt idx="1399">
                  <c:v>-0.280000999999998</c:v>
                </c:pt>
                <c:pt idx="1400">
                  <c:v>-6.0001999999997203E-2</c:v>
                </c:pt>
                <c:pt idx="1401">
                  <c:v>0.36999899999999902</c:v>
                </c:pt>
                <c:pt idx="1402">
                  <c:v>0.52000099999999705</c:v>
                </c:pt>
                <c:pt idx="1403">
                  <c:v>0.20500000000000099</c:v>
                </c:pt>
                <c:pt idx="1404">
                  <c:v>0.17499899999999899</c:v>
                </c:pt>
                <c:pt idx="1405">
                  <c:v>-4.4999999999998097E-2</c:v>
                </c:pt>
                <c:pt idx="1406">
                  <c:v>0.61000099999999602</c:v>
                </c:pt>
                <c:pt idx="1407">
                  <c:v>8.0000000000001806E-2</c:v>
                </c:pt>
                <c:pt idx="1408">
                  <c:v>-0.17500100000000099</c:v>
                </c:pt>
                <c:pt idx="1409">
                  <c:v>-0.16499900000000101</c:v>
                </c:pt>
                <c:pt idx="1410">
                  <c:v>-0.345000999999999</c:v>
                </c:pt>
                <c:pt idx="1411">
                  <c:v>4.0001000000000099E-2</c:v>
                </c:pt>
                <c:pt idx="1412">
                  <c:v>-2.0000999999997E-2</c:v>
                </c:pt>
                <c:pt idx="1413">
                  <c:v>-0.58000000000000096</c:v>
                </c:pt>
                <c:pt idx="1414">
                  <c:v>-0.23499800000000001</c:v>
                </c:pt>
                <c:pt idx="1415">
                  <c:v>4.5000000000001698E-2</c:v>
                </c:pt>
                <c:pt idx="1416">
                  <c:v>-0.38499799999999901</c:v>
                </c:pt>
                <c:pt idx="1417">
                  <c:v>-0.23999999999999799</c:v>
                </c:pt>
                <c:pt idx="1418">
                  <c:v>-0.50999799999999895</c:v>
                </c:pt>
                <c:pt idx="1419">
                  <c:v>-1.3349989999999901</c:v>
                </c:pt>
                <c:pt idx="1420">
                  <c:v>-0.47999899999999901</c:v>
                </c:pt>
                <c:pt idx="1421">
                  <c:v>-1.3549990000000001</c:v>
                </c:pt>
                <c:pt idx="1422">
                  <c:v>0.13500000000000101</c:v>
                </c:pt>
                <c:pt idx="1423">
                  <c:v>1.2050019999999999</c:v>
                </c:pt>
                <c:pt idx="1424">
                  <c:v>0.23</c:v>
                </c:pt>
                <c:pt idx="1425">
                  <c:v>-1.2800009999999999</c:v>
                </c:pt>
                <c:pt idx="1426">
                  <c:v>0.70999899999999905</c:v>
                </c:pt>
                <c:pt idx="1427">
                  <c:v>0.50499900000000097</c:v>
                </c:pt>
                <c:pt idx="1428">
                  <c:v>0.69499899999999903</c:v>
                </c:pt>
                <c:pt idx="1429">
                  <c:v>-0.27500199999999703</c:v>
                </c:pt>
                <c:pt idx="1430">
                  <c:v>-0.13499999999999801</c:v>
                </c:pt>
                <c:pt idx="1431">
                  <c:v>-2.49990000000011E-2</c:v>
                </c:pt>
                <c:pt idx="1432">
                  <c:v>0.58499899999999905</c:v>
                </c:pt>
                <c:pt idx="1433">
                  <c:v>0.61999800000000205</c:v>
                </c:pt>
                <c:pt idx="1434">
                  <c:v>0.88499999999999801</c:v>
                </c:pt>
                <c:pt idx="1435">
                  <c:v>0.71000099999999799</c:v>
                </c:pt>
                <c:pt idx="1436">
                  <c:v>0.35500199999999799</c:v>
                </c:pt>
                <c:pt idx="1437">
                  <c:v>0.14000000000000001</c:v>
                </c:pt>
                <c:pt idx="1438">
                  <c:v>0.12999999999999901</c:v>
                </c:pt>
                <c:pt idx="1439">
                  <c:v>0.60000099999999801</c:v>
                </c:pt>
                <c:pt idx="1440">
                  <c:v>-0.54500000000000104</c:v>
                </c:pt>
                <c:pt idx="1441">
                  <c:v>-0.70000099999999998</c:v>
                </c:pt>
                <c:pt idx="1442">
                  <c:v>0.53500000000000003</c:v>
                </c:pt>
                <c:pt idx="1443">
                  <c:v>-0.100000000000001</c:v>
                </c:pt>
                <c:pt idx="1444">
                  <c:v>4.99900000000153E-3</c:v>
                </c:pt>
                <c:pt idx="1445">
                  <c:v>-0.48999999999999799</c:v>
                </c:pt>
                <c:pt idx="1446">
                  <c:v>1.1949989999999899</c:v>
                </c:pt>
                <c:pt idx="1447">
                  <c:v>-0.26499999999999702</c:v>
                </c:pt>
                <c:pt idx="1448">
                  <c:v>-0.51500100000000104</c:v>
                </c:pt>
                <c:pt idx="1449">
                  <c:v>-9.9999999999980105E-3</c:v>
                </c:pt>
                <c:pt idx="1450">
                  <c:v>-1.75999999999999</c:v>
                </c:pt>
                <c:pt idx="1451">
                  <c:v>-1.08</c:v>
                </c:pt>
                <c:pt idx="1452">
                  <c:v>-0.44000099999999798</c:v>
                </c:pt>
                <c:pt idx="1453">
                  <c:v>0.86000100000000002</c:v>
                </c:pt>
                <c:pt idx="1454">
                  <c:v>0.17499899999999899</c:v>
                </c:pt>
                <c:pt idx="1455">
                  <c:v>0.27000099999999999</c:v>
                </c:pt>
                <c:pt idx="1456">
                  <c:v>0.48999999999999799</c:v>
                </c:pt>
                <c:pt idx="1457">
                  <c:v>-0.88999900000000298</c:v>
                </c:pt>
                <c:pt idx="1458">
                  <c:v>0.23499800000000001</c:v>
                </c:pt>
                <c:pt idx="1459">
                  <c:v>0.56500000000000095</c:v>
                </c:pt>
                <c:pt idx="1460">
                  <c:v>0.12000000000000099</c:v>
                </c:pt>
                <c:pt idx="1461">
                  <c:v>0.47999899999999901</c:v>
                </c:pt>
                <c:pt idx="1462">
                  <c:v>-4.4999999999998097E-2</c:v>
                </c:pt>
                <c:pt idx="1463">
                  <c:v>7.0000000000000201E-2</c:v>
                </c:pt>
                <c:pt idx="1464">
                  <c:v>-0.26000099999999898</c:v>
                </c:pt>
                <c:pt idx="1465">
                  <c:v>0</c:v>
                </c:pt>
                <c:pt idx="1466">
                  <c:v>0.14999900000000099</c:v>
                </c:pt>
                <c:pt idx="1467">
                  <c:v>-0.20500000000000099</c:v>
                </c:pt>
                <c:pt idx="1468">
                  <c:v>0.89999900000000099</c:v>
                </c:pt>
                <c:pt idx="1469">
                  <c:v>0.45500000000000101</c:v>
                </c:pt>
                <c:pt idx="1470">
                  <c:v>-0.21000100000000099</c:v>
                </c:pt>
                <c:pt idx="1471">
                  <c:v>-7.9999000000000806E-2</c:v>
                </c:pt>
                <c:pt idx="1472">
                  <c:v>0.13500099999999901</c:v>
                </c:pt>
                <c:pt idx="1473">
                  <c:v>-0.30499999999999899</c:v>
                </c:pt>
                <c:pt idx="1474">
                  <c:v>9.5000999999999794E-2</c:v>
                </c:pt>
                <c:pt idx="1475">
                  <c:v>0.92499899999999902</c:v>
                </c:pt>
                <c:pt idx="1476">
                  <c:v>-0.13999900000000301</c:v>
                </c:pt>
                <c:pt idx="1477">
                  <c:v>6.9998999999999201E-2</c:v>
                </c:pt>
                <c:pt idx="1478">
                  <c:v>0.159998999999999</c:v>
                </c:pt>
                <c:pt idx="1479">
                  <c:v>0.18000000000000299</c:v>
                </c:pt>
                <c:pt idx="1480">
                  <c:v>0.10000099999999799</c:v>
                </c:pt>
                <c:pt idx="1481">
                  <c:v>0.63999899999999899</c:v>
                </c:pt>
                <c:pt idx="1482">
                  <c:v>-0.13999900000000301</c:v>
                </c:pt>
                <c:pt idx="1483">
                  <c:v>0.125</c:v>
                </c:pt>
                <c:pt idx="1484">
                  <c:v>-0.20999899999999899</c:v>
                </c:pt>
                <c:pt idx="1485">
                  <c:v>7.9999000000000806E-2</c:v>
                </c:pt>
                <c:pt idx="1486">
                  <c:v>0.25</c:v>
                </c:pt>
                <c:pt idx="1487">
                  <c:v>0.190000000000001</c:v>
                </c:pt>
                <c:pt idx="1488">
                  <c:v>0.27500200000000002</c:v>
                </c:pt>
                <c:pt idx="1489">
                  <c:v>-0.23500000000000201</c:v>
                </c:pt>
                <c:pt idx="1490">
                  <c:v>-0.36999899999999902</c:v>
                </c:pt>
                <c:pt idx="1491">
                  <c:v>0.38500099999999898</c:v>
                </c:pt>
                <c:pt idx="1492">
                  <c:v>0.25</c:v>
                </c:pt>
                <c:pt idx="1493">
                  <c:v>0.33000000000000101</c:v>
                </c:pt>
                <c:pt idx="1494">
                  <c:v>8.4998999999999797E-2</c:v>
                </c:pt>
                <c:pt idx="1495">
                  <c:v>-0.16</c:v>
                </c:pt>
                <c:pt idx="1496">
                  <c:v>-5.4998000000001199E-2</c:v>
                </c:pt>
                <c:pt idx="1497">
                  <c:v>-0.16499900000000101</c:v>
                </c:pt>
                <c:pt idx="1498">
                  <c:v>2.9997999999999001E-2</c:v>
                </c:pt>
                <c:pt idx="1499">
                  <c:v>0.48999900000000002</c:v>
                </c:pt>
                <c:pt idx="1500">
                  <c:v>0.38999899999999899</c:v>
                </c:pt>
                <c:pt idx="1501">
                  <c:v>-0.33999999999999903</c:v>
                </c:pt>
                <c:pt idx="1502">
                  <c:v>0.25499900000000097</c:v>
                </c:pt>
                <c:pt idx="1503">
                  <c:v>0.47500099999999801</c:v>
                </c:pt>
                <c:pt idx="1504">
                  <c:v>5.0010000000000297E-3</c:v>
                </c:pt>
                <c:pt idx="1505">
                  <c:v>-0.375</c:v>
                </c:pt>
                <c:pt idx="1506">
                  <c:v>0.17499999999999699</c:v>
                </c:pt>
                <c:pt idx="1507">
                  <c:v>0.35000000000000098</c:v>
                </c:pt>
                <c:pt idx="1508">
                  <c:v>-0.25499900000000097</c:v>
                </c:pt>
                <c:pt idx="1509">
                  <c:v>-0.184999000000001</c:v>
                </c:pt>
                <c:pt idx="1510">
                  <c:v>1.4999000000003E-2</c:v>
                </c:pt>
                <c:pt idx="1511">
                  <c:v>-0.16</c:v>
                </c:pt>
                <c:pt idx="1512">
                  <c:v>0.26999800000000101</c:v>
                </c:pt>
                <c:pt idx="1513">
                  <c:v>-0.58499899999999905</c:v>
                </c:pt>
                <c:pt idx="1514">
                  <c:v>8.5001000000001797E-2</c:v>
                </c:pt>
                <c:pt idx="1515">
                  <c:v>-0.41499899999999801</c:v>
                </c:pt>
                <c:pt idx="1516">
                  <c:v>-0.55499999999999905</c:v>
                </c:pt>
                <c:pt idx="1517">
                  <c:v>-0.125</c:v>
                </c:pt>
                <c:pt idx="1518">
                  <c:v>-0.37999999999999901</c:v>
                </c:pt>
                <c:pt idx="1519">
                  <c:v>-0.435000000000002</c:v>
                </c:pt>
                <c:pt idx="1520">
                  <c:v>-4.5000000000001698E-2</c:v>
                </c:pt>
                <c:pt idx="1521">
                  <c:v>-0.34499999999999997</c:v>
                </c:pt>
                <c:pt idx="1522">
                  <c:v>-3.0000000000001099E-2</c:v>
                </c:pt>
                <c:pt idx="1523">
                  <c:v>8.4999999999999007E-2</c:v>
                </c:pt>
                <c:pt idx="1524">
                  <c:v>0.59000000000000097</c:v>
                </c:pt>
                <c:pt idx="1525">
                  <c:v>-0.119999999999999</c:v>
                </c:pt>
                <c:pt idx="1526">
                  <c:v>0.48999900000000002</c:v>
                </c:pt>
                <c:pt idx="1527">
                  <c:v>0.11499999999999801</c:v>
                </c:pt>
                <c:pt idx="1528">
                  <c:v>-2.9998000000002599E-2</c:v>
                </c:pt>
                <c:pt idx="1529">
                  <c:v>0.31999899999999898</c:v>
                </c:pt>
                <c:pt idx="1530">
                  <c:v>3.4999000000002597E-2</c:v>
                </c:pt>
                <c:pt idx="1531">
                  <c:v>-0.29500099999999901</c:v>
                </c:pt>
                <c:pt idx="1532">
                  <c:v>-0.109999999999999</c:v>
                </c:pt>
                <c:pt idx="1533">
                  <c:v>0.375</c:v>
                </c:pt>
                <c:pt idx="1534">
                  <c:v>-0.14999900000000099</c:v>
                </c:pt>
                <c:pt idx="1535">
                  <c:v>0.189998000000002</c:v>
                </c:pt>
                <c:pt idx="1536">
                  <c:v>0</c:v>
                </c:pt>
                <c:pt idx="1537">
                  <c:v>-0.114999</c:v>
                </c:pt>
                <c:pt idx="1538">
                  <c:v>0.85499999999999998</c:v>
                </c:pt>
                <c:pt idx="1539">
                  <c:v>0.35000000000000098</c:v>
                </c:pt>
                <c:pt idx="1540">
                  <c:v>0.65500099999999795</c:v>
                </c:pt>
                <c:pt idx="1541">
                  <c:v>-0.14499999999999899</c:v>
                </c:pt>
                <c:pt idx="1542">
                  <c:v>-0.33500099999999799</c:v>
                </c:pt>
                <c:pt idx="1543">
                  <c:v>8.4998999999999797E-2</c:v>
                </c:pt>
                <c:pt idx="1544">
                  <c:v>-0.29500000000000098</c:v>
                </c:pt>
                <c:pt idx="1545">
                  <c:v>0</c:v>
                </c:pt>
                <c:pt idx="1546">
                  <c:v>-0.13499799999999901</c:v>
                </c:pt>
                <c:pt idx="1547">
                  <c:v>0.29500000000000098</c:v>
                </c:pt>
                <c:pt idx="1548">
                  <c:v>0.14999900000000099</c:v>
                </c:pt>
                <c:pt idx="1549">
                  <c:v>5.4999999999999702E-2</c:v>
                </c:pt>
                <c:pt idx="1550">
                  <c:v>0.41499899999999801</c:v>
                </c:pt>
                <c:pt idx="1551">
                  <c:v>-0.16999999999999801</c:v>
                </c:pt>
                <c:pt idx="1552">
                  <c:v>-0.16500100000000001</c:v>
                </c:pt>
                <c:pt idx="1553">
                  <c:v>0.33999999999999903</c:v>
                </c:pt>
                <c:pt idx="1554">
                  <c:v>0.11500199999999999</c:v>
                </c:pt>
                <c:pt idx="1555">
                  <c:v>0.29499999999999799</c:v>
                </c:pt>
                <c:pt idx="1556">
                  <c:v>-1.4998999999999501E-2</c:v>
                </c:pt>
                <c:pt idx="1557">
                  <c:v>-1.0000999999999E-2</c:v>
                </c:pt>
                <c:pt idx="1558">
                  <c:v>-0.184999999999998</c:v>
                </c:pt>
                <c:pt idx="1559">
                  <c:v>0.33499899999999899</c:v>
                </c:pt>
                <c:pt idx="1560">
                  <c:v>-0.94999800000000001</c:v>
                </c:pt>
                <c:pt idx="1561">
                  <c:v>0.28999899999999801</c:v>
                </c:pt>
                <c:pt idx="1562">
                  <c:v>-8.0000000000001806E-2</c:v>
                </c:pt>
                <c:pt idx="1563">
                  <c:v>-0.10499900000000199</c:v>
                </c:pt>
                <c:pt idx="1564">
                  <c:v>-0.20499999999999799</c:v>
                </c:pt>
                <c:pt idx="1565">
                  <c:v>-0.17999800000000099</c:v>
                </c:pt>
                <c:pt idx="1566">
                  <c:v>2.9999000000000099E-2</c:v>
                </c:pt>
                <c:pt idx="1567">
                  <c:v>-4.9989999999979703E-3</c:v>
                </c:pt>
                <c:pt idx="1568">
                  <c:v>-0.20499999999999799</c:v>
                </c:pt>
                <c:pt idx="1569">
                  <c:v>-0.45500000000000101</c:v>
                </c:pt>
                <c:pt idx="1570">
                  <c:v>1.4999000000003E-2</c:v>
                </c:pt>
                <c:pt idx="1571">
                  <c:v>-0.125</c:v>
                </c:pt>
                <c:pt idx="1572">
                  <c:v>0.25</c:v>
                </c:pt>
                <c:pt idx="1573">
                  <c:v>0.13999999999999699</c:v>
                </c:pt>
                <c:pt idx="1574">
                  <c:v>6.4998000000002706E-2</c:v>
                </c:pt>
                <c:pt idx="1575">
                  <c:v>0.13499799999999901</c:v>
                </c:pt>
                <c:pt idx="1576">
                  <c:v>3.0000000000001099E-2</c:v>
                </c:pt>
                <c:pt idx="1577">
                  <c:v>0.36999899999999902</c:v>
                </c:pt>
                <c:pt idx="1578">
                  <c:v>-0.33999999999999903</c:v>
                </c:pt>
                <c:pt idx="1579">
                  <c:v>-8.0002000000000295E-2</c:v>
                </c:pt>
                <c:pt idx="1580">
                  <c:v>0.10000099999999799</c:v>
                </c:pt>
                <c:pt idx="1581">
                  <c:v>3.50000000000001E-2</c:v>
                </c:pt>
                <c:pt idx="1582">
                  <c:v>0.180000999999997</c:v>
                </c:pt>
                <c:pt idx="1583">
                  <c:v>-9.4998999999997794E-2</c:v>
                </c:pt>
                <c:pt idx="1584">
                  <c:v>-3.0000999999998602E-2</c:v>
                </c:pt>
                <c:pt idx="1585">
                  <c:v>-0.10000099999999799</c:v>
                </c:pt>
                <c:pt idx="1586">
                  <c:v>0.190000999999998</c:v>
                </c:pt>
                <c:pt idx="1587">
                  <c:v>-2.49990000000011E-2</c:v>
                </c:pt>
                <c:pt idx="1588">
                  <c:v>-0.25499999999999901</c:v>
                </c:pt>
                <c:pt idx="1589">
                  <c:v>0.219999999999998</c:v>
                </c:pt>
                <c:pt idx="1590">
                  <c:v>0.280001000000002</c:v>
                </c:pt>
                <c:pt idx="1591">
                  <c:v>-0.280000999999998</c:v>
                </c:pt>
                <c:pt idx="1592">
                  <c:v>-0.27500200000000002</c:v>
                </c:pt>
                <c:pt idx="1593">
                  <c:v>4.0001000000000099E-2</c:v>
                </c:pt>
                <c:pt idx="1594">
                  <c:v>8.9999999999999802E-2</c:v>
                </c:pt>
                <c:pt idx="1595">
                  <c:v>-0.25</c:v>
                </c:pt>
                <c:pt idx="1596">
                  <c:v>-0.24000000000000199</c:v>
                </c:pt>
                <c:pt idx="1597">
                  <c:v>5.4998000000001199E-2</c:v>
                </c:pt>
                <c:pt idx="1598">
                  <c:v>-0.20499899999999999</c:v>
                </c:pt>
                <c:pt idx="1599">
                  <c:v>0.439998000000002</c:v>
                </c:pt>
                <c:pt idx="1600">
                  <c:v>-6.4998000000002706E-2</c:v>
                </c:pt>
                <c:pt idx="1601">
                  <c:v>0.17000000000000101</c:v>
                </c:pt>
                <c:pt idx="1602">
                  <c:v>-0.16500100000000001</c:v>
                </c:pt>
                <c:pt idx="1603">
                  <c:v>9.5001999999997297E-2</c:v>
                </c:pt>
                <c:pt idx="1604">
                  <c:v>-5.4999999999999702E-2</c:v>
                </c:pt>
                <c:pt idx="1605">
                  <c:v>0.41500100000000001</c:v>
                </c:pt>
                <c:pt idx="1606">
                  <c:v>-0.21000100000000099</c:v>
                </c:pt>
                <c:pt idx="1607">
                  <c:v>-8.9999999999999802E-2</c:v>
                </c:pt>
                <c:pt idx="1608">
                  <c:v>-1.4998999999999501E-2</c:v>
                </c:pt>
                <c:pt idx="1609">
                  <c:v>7.0000000000000201E-2</c:v>
                </c:pt>
                <c:pt idx="1610">
                  <c:v>0.344999000000001</c:v>
                </c:pt>
                <c:pt idx="1611">
                  <c:v>1.0000000000001501E-2</c:v>
                </c:pt>
                <c:pt idx="1612">
                  <c:v>7.9999999999998295E-2</c:v>
                </c:pt>
                <c:pt idx="1613">
                  <c:v>0.219999000000001</c:v>
                </c:pt>
                <c:pt idx="1614">
                  <c:v>0.110001</c:v>
                </c:pt>
                <c:pt idx="1615">
                  <c:v>0.125</c:v>
                </c:pt>
                <c:pt idx="1616">
                  <c:v>0.10499900000000199</c:v>
                </c:pt>
                <c:pt idx="1617">
                  <c:v>6.00009999999997E-2</c:v>
                </c:pt>
                <c:pt idx="1618">
                  <c:v>0.50999799999999895</c:v>
                </c:pt>
                <c:pt idx="1619">
                  <c:v>9.9999999999997799E-2</c:v>
                </c:pt>
                <c:pt idx="1620">
                  <c:v>5.4998000000001199E-2</c:v>
                </c:pt>
                <c:pt idx="1621">
                  <c:v>4.999999999999E-3</c:v>
                </c:pt>
                <c:pt idx="1622">
                  <c:v>-0.100000000000001</c:v>
                </c:pt>
                <c:pt idx="1623">
                  <c:v>-0.35500199999999799</c:v>
                </c:pt>
                <c:pt idx="1624">
                  <c:v>-0.16</c:v>
                </c:pt>
                <c:pt idx="1625">
                  <c:v>3.50000000000001E-2</c:v>
                </c:pt>
                <c:pt idx="1626">
                  <c:v>-1.0000000000001501E-2</c:v>
                </c:pt>
                <c:pt idx="1627">
                  <c:v>-0.224998000000002</c:v>
                </c:pt>
                <c:pt idx="1628">
                  <c:v>-0.28499999999999998</c:v>
                </c:pt>
                <c:pt idx="1629">
                  <c:v>5.4999999999999702E-2</c:v>
                </c:pt>
                <c:pt idx="1630">
                  <c:v>-0.114999</c:v>
                </c:pt>
                <c:pt idx="1631">
                  <c:v>1.9999999999999501E-2</c:v>
                </c:pt>
                <c:pt idx="1632">
                  <c:v>3.9999000000001603E-2</c:v>
                </c:pt>
                <c:pt idx="1633">
                  <c:v>-4.5000000000001698E-2</c:v>
                </c:pt>
                <c:pt idx="1634">
                  <c:v>-2.49990000000011E-2</c:v>
                </c:pt>
                <c:pt idx="1635">
                  <c:v>7.5000999999996695E-2</c:v>
                </c:pt>
                <c:pt idx="1636">
                  <c:v>0.20499999999999799</c:v>
                </c:pt>
                <c:pt idx="1637">
                  <c:v>0.189998000000002</c:v>
                </c:pt>
                <c:pt idx="1638">
                  <c:v>0.129999000000001</c:v>
                </c:pt>
                <c:pt idx="1639">
                  <c:v>-9.5000999999999794E-2</c:v>
                </c:pt>
                <c:pt idx="1640">
                  <c:v>-9.0000000000003397E-2</c:v>
                </c:pt>
                <c:pt idx="1641">
                  <c:v>-0.184999999999998</c:v>
                </c:pt>
                <c:pt idx="1642">
                  <c:v>5.5000000000003199E-2</c:v>
                </c:pt>
                <c:pt idx="1643">
                  <c:v>0.155000000000001</c:v>
                </c:pt>
                <c:pt idx="1644">
                  <c:v>-0.42000000000000098</c:v>
                </c:pt>
                <c:pt idx="1645">
                  <c:v>-5.9999000000001197E-2</c:v>
                </c:pt>
                <c:pt idx="1646">
                  <c:v>-0.280000999999998</c:v>
                </c:pt>
                <c:pt idx="1647">
                  <c:v>5.99999999999987E-2</c:v>
                </c:pt>
                <c:pt idx="1648">
                  <c:v>-0.17000000000000101</c:v>
                </c:pt>
                <c:pt idx="1649">
                  <c:v>0.17000000000000101</c:v>
                </c:pt>
                <c:pt idx="1650">
                  <c:v>-0.14500099999999699</c:v>
                </c:pt>
                <c:pt idx="1651">
                  <c:v>-0.125</c:v>
                </c:pt>
                <c:pt idx="1652">
                  <c:v>-0.29499999999999799</c:v>
                </c:pt>
                <c:pt idx="1653">
                  <c:v>-0.28499999999999998</c:v>
                </c:pt>
                <c:pt idx="1654">
                  <c:v>7.5001000000000304E-2</c:v>
                </c:pt>
                <c:pt idx="1655">
                  <c:v>-4.9989999999979703E-3</c:v>
                </c:pt>
                <c:pt idx="1656">
                  <c:v>-2.0000999999997E-2</c:v>
                </c:pt>
                <c:pt idx="1657">
                  <c:v>-0.259998000000003</c:v>
                </c:pt>
                <c:pt idx="1658">
                  <c:v>-0.29499999999999799</c:v>
                </c:pt>
                <c:pt idx="1659">
                  <c:v>7.0000000000000201E-2</c:v>
                </c:pt>
                <c:pt idx="1660">
                  <c:v>-0.23999899999999999</c:v>
                </c:pt>
                <c:pt idx="1661">
                  <c:v>-0.36999899999999902</c:v>
                </c:pt>
                <c:pt idx="1662">
                  <c:v>-0.29500000000000098</c:v>
                </c:pt>
                <c:pt idx="1663">
                  <c:v>-0.129999000000001</c:v>
                </c:pt>
                <c:pt idx="1664">
                  <c:v>-0.110000999999996</c:v>
                </c:pt>
                <c:pt idx="1665">
                  <c:v>-0.120000999999998</c:v>
                </c:pt>
                <c:pt idx="1666">
                  <c:v>-0.22500099999999801</c:v>
                </c:pt>
                <c:pt idx="1667">
                  <c:v>-0.41999999999999799</c:v>
                </c:pt>
                <c:pt idx="1668">
                  <c:v>7.49990000000018E-2</c:v>
                </c:pt>
                <c:pt idx="1669">
                  <c:v>0.105</c:v>
                </c:pt>
                <c:pt idx="1670">
                  <c:v>2.49990000000011E-2</c:v>
                </c:pt>
                <c:pt idx="1671">
                  <c:v>1.9998000000001001E-2</c:v>
                </c:pt>
                <c:pt idx="1672">
                  <c:v>-2.9999000000000099E-2</c:v>
                </c:pt>
                <c:pt idx="1673">
                  <c:v>2.49990000000011E-2</c:v>
                </c:pt>
                <c:pt idx="1674">
                  <c:v>-0.100000000000001</c:v>
                </c:pt>
                <c:pt idx="1675">
                  <c:v>-0.189997999999999</c:v>
                </c:pt>
                <c:pt idx="1676">
                  <c:v>-3.9998999999998099E-2</c:v>
                </c:pt>
                <c:pt idx="1677">
                  <c:v>3.50000000000001E-2</c:v>
                </c:pt>
                <c:pt idx="1678">
                  <c:v>5.5001000000000702E-2</c:v>
                </c:pt>
                <c:pt idx="1679">
                  <c:v>0.19500000000000001</c:v>
                </c:pt>
                <c:pt idx="1680">
                  <c:v>-0.344999000000001</c:v>
                </c:pt>
                <c:pt idx="1681">
                  <c:v>-0.13499799999999901</c:v>
                </c:pt>
                <c:pt idx="1682">
                  <c:v>0.100000000000001</c:v>
                </c:pt>
                <c:pt idx="1683">
                  <c:v>-0.27499999999999802</c:v>
                </c:pt>
                <c:pt idx="1684">
                  <c:v>-7.4998999999998206E-2</c:v>
                </c:pt>
                <c:pt idx="1685">
                  <c:v>5.9999000000001197E-2</c:v>
                </c:pt>
                <c:pt idx="1686">
                  <c:v>-0.26000000000000101</c:v>
                </c:pt>
                <c:pt idx="1687">
                  <c:v>0.29000100000000001</c:v>
                </c:pt>
                <c:pt idx="1688">
                  <c:v>-0.16500100000000001</c:v>
                </c:pt>
                <c:pt idx="1689">
                  <c:v>5.4999999999999702E-2</c:v>
                </c:pt>
                <c:pt idx="1690">
                  <c:v>0.17499900000000301</c:v>
                </c:pt>
                <c:pt idx="1691">
                  <c:v>0.17499999999999699</c:v>
                </c:pt>
                <c:pt idx="1692">
                  <c:v>8.9999999999999802E-2</c:v>
                </c:pt>
                <c:pt idx="1693">
                  <c:v>0.35000099999999801</c:v>
                </c:pt>
                <c:pt idx="1694">
                  <c:v>9.4999000000001305E-2</c:v>
                </c:pt>
                <c:pt idx="1695">
                  <c:v>0.28999899999999801</c:v>
                </c:pt>
                <c:pt idx="1696">
                  <c:v>-8.50009999999983E-2</c:v>
                </c:pt>
                <c:pt idx="1697">
                  <c:v>4.9998999999999599E-2</c:v>
                </c:pt>
                <c:pt idx="1698">
                  <c:v>-1.0000999999999E-2</c:v>
                </c:pt>
                <c:pt idx="1699">
                  <c:v>0.14000100000000101</c:v>
                </c:pt>
                <c:pt idx="1700">
                  <c:v>1.5000000000000501E-2</c:v>
                </c:pt>
                <c:pt idx="1701">
                  <c:v>-7.9999999999998295E-2</c:v>
                </c:pt>
                <c:pt idx="1702">
                  <c:v>-7.9999999999998295E-2</c:v>
                </c:pt>
                <c:pt idx="1703">
                  <c:v>0.219999000000001</c:v>
                </c:pt>
                <c:pt idx="1704">
                  <c:v>-2.49990000000011E-2</c:v>
                </c:pt>
                <c:pt idx="1705">
                  <c:v>-5.4999999999999702E-2</c:v>
                </c:pt>
                <c:pt idx="1706">
                  <c:v>3.50000000000001E-2</c:v>
                </c:pt>
                <c:pt idx="1707">
                  <c:v>0.33500099999999799</c:v>
                </c:pt>
                <c:pt idx="1708">
                  <c:v>6.5000999999998699E-2</c:v>
                </c:pt>
                <c:pt idx="1709">
                  <c:v>0.16000199999999801</c:v>
                </c:pt>
                <c:pt idx="1710">
                  <c:v>-5.99999999999987E-2</c:v>
                </c:pt>
                <c:pt idx="1711">
                  <c:v>-0.25</c:v>
                </c:pt>
                <c:pt idx="1712">
                  <c:v>-0.33000000000000101</c:v>
                </c:pt>
                <c:pt idx="1713">
                  <c:v>-7.9999000000000806E-2</c:v>
                </c:pt>
                <c:pt idx="1714">
                  <c:v>6.9999000000002795E-2</c:v>
                </c:pt>
                <c:pt idx="1715">
                  <c:v>-7.0001999999998704E-2</c:v>
                </c:pt>
                <c:pt idx="1716">
                  <c:v>-0.16500100000000001</c:v>
                </c:pt>
                <c:pt idx="1717">
                  <c:v>3.0000999999998602E-2</c:v>
                </c:pt>
                <c:pt idx="1718">
                  <c:v>-6.0002000000000701E-2</c:v>
                </c:pt>
                <c:pt idx="1719">
                  <c:v>0.224997999999999</c:v>
                </c:pt>
                <c:pt idx="1720">
                  <c:v>-0.13499799999999901</c:v>
                </c:pt>
                <c:pt idx="1721">
                  <c:v>-0.190000999999998</c:v>
                </c:pt>
                <c:pt idx="1722">
                  <c:v>-5.5001000000000702E-2</c:v>
                </c:pt>
                <c:pt idx="1723">
                  <c:v>-9.0000000000003397E-2</c:v>
                </c:pt>
                <c:pt idx="1724">
                  <c:v>-9.4999000000001305E-2</c:v>
                </c:pt>
                <c:pt idx="1725">
                  <c:v>-0.17499899999999899</c:v>
                </c:pt>
                <c:pt idx="1726">
                  <c:v>4.0001000000000099E-2</c:v>
                </c:pt>
                <c:pt idx="1727">
                  <c:v>-8.50009999999983E-2</c:v>
                </c:pt>
                <c:pt idx="1728">
                  <c:v>-9.0000999999997305E-2</c:v>
                </c:pt>
                <c:pt idx="1729">
                  <c:v>0.17999999999999899</c:v>
                </c:pt>
                <c:pt idx="1730">
                  <c:v>-7.5001000000000304E-2</c:v>
                </c:pt>
                <c:pt idx="1731">
                  <c:v>-4.99900000000153E-3</c:v>
                </c:pt>
                <c:pt idx="1732">
                  <c:v>-0.20999899999999899</c:v>
                </c:pt>
                <c:pt idx="1733">
                  <c:v>0.125</c:v>
                </c:pt>
                <c:pt idx="1734">
                  <c:v>4.0001000000000099E-2</c:v>
                </c:pt>
                <c:pt idx="1735">
                  <c:v>0.119998999999999</c:v>
                </c:pt>
                <c:pt idx="1736">
                  <c:v>7.9999000000000806E-2</c:v>
                </c:pt>
                <c:pt idx="1737">
                  <c:v>7.5001000000000304E-2</c:v>
                </c:pt>
                <c:pt idx="1738">
                  <c:v>0.10499900000000199</c:v>
                </c:pt>
                <c:pt idx="1739">
                  <c:v>5.99999999999987E-2</c:v>
                </c:pt>
                <c:pt idx="1740">
                  <c:v>-0.12000100000000199</c:v>
                </c:pt>
                <c:pt idx="1741">
                  <c:v>0.405000999999998</c:v>
                </c:pt>
                <c:pt idx="1742">
                  <c:v>0</c:v>
                </c:pt>
                <c:pt idx="1743">
                  <c:v>-0.55000199999999899</c:v>
                </c:pt>
                <c:pt idx="1744">
                  <c:v>-0.245000999999998</c:v>
                </c:pt>
                <c:pt idx="1745">
                  <c:v>9.4999999999998794E-2</c:v>
                </c:pt>
                <c:pt idx="1746">
                  <c:v>0.27000099999999999</c:v>
                </c:pt>
                <c:pt idx="1747">
                  <c:v>0.14500099999999999</c:v>
                </c:pt>
                <c:pt idx="1748">
                  <c:v>-0.32499999999999901</c:v>
                </c:pt>
                <c:pt idx="1749">
                  <c:v>-0.16</c:v>
                </c:pt>
                <c:pt idx="1750">
                  <c:v>0.110001</c:v>
                </c:pt>
                <c:pt idx="1751">
                  <c:v>9.4999000000001305E-2</c:v>
                </c:pt>
                <c:pt idx="1752">
                  <c:v>-0.194999000000002</c:v>
                </c:pt>
                <c:pt idx="1753">
                  <c:v>-0.31499899999999997</c:v>
                </c:pt>
                <c:pt idx="1754">
                  <c:v>-1.5001000000001499E-2</c:v>
                </c:pt>
                <c:pt idx="1755">
                  <c:v>-6.9999000000002795E-2</c:v>
                </c:pt>
                <c:pt idx="1756">
                  <c:v>-8.0000000000001806E-2</c:v>
                </c:pt>
                <c:pt idx="1757">
                  <c:v>-2.0000000000003099E-2</c:v>
                </c:pt>
                <c:pt idx="1758">
                  <c:v>3.9998999999998099E-2</c:v>
                </c:pt>
                <c:pt idx="1759">
                  <c:v>8.0000000000001806E-2</c:v>
                </c:pt>
                <c:pt idx="1760">
                  <c:v>0.184999000000001</c:v>
                </c:pt>
                <c:pt idx="1761">
                  <c:v>-2.0001000000000602E-2</c:v>
                </c:pt>
                <c:pt idx="1762">
                  <c:v>0.110000999999996</c:v>
                </c:pt>
                <c:pt idx="1763">
                  <c:v>8.0000000000001806E-2</c:v>
                </c:pt>
                <c:pt idx="1764">
                  <c:v>-0.159999000000002</c:v>
                </c:pt>
                <c:pt idx="1765">
                  <c:v>-0.17999999999999899</c:v>
                </c:pt>
                <c:pt idx="1766">
                  <c:v>4.0001000000000099E-2</c:v>
                </c:pt>
                <c:pt idx="1767">
                  <c:v>0</c:v>
                </c:pt>
                <c:pt idx="1768">
                  <c:v>0.129999000000001</c:v>
                </c:pt>
                <c:pt idx="1769">
                  <c:v>2.0000999999997E-2</c:v>
                </c:pt>
                <c:pt idx="1770">
                  <c:v>3.50000000000001E-2</c:v>
                </c:pt>
                <c:pt idx="1771">
                  <c:v>0.125</c:v>
                </c:pt>
                <c:pt idx="1772">
                  <c:v>-0.13500000000000101</c:v>
                </c:pt>
                <c:pt idx="1773">
                  <c:v>0.29500099999999901</c:v>
                </c:pt>
                <c:pt idx="1774">
                  <c:v>-2.49990000000011E-2</c:v>
                </c:pt>
                <c:pt idx="1775">
                  <c:v>0.104999999999996</c:v>
                </c:pt>
                <c:pt idx="1776">
                  <c:v>0.17500199999999899</c:v>
                </c:pt>
                <c:pt idx="1777">
                  <c:v>0</c:v>
                </c:pt>
                <c:pt idx="1778">
                  <c:v>0</c:v>
                </c:pt>
                <c:pt idx="1779">
                  <c:v>0.120000999999998</c:v>
                </c:pt>
                <c:pt idx="1780">
                  <c:v>8.4998999999999797E-2</c:v>
                </c:pt>
                <c:pt idx="1781">
                  <c:v>3.9999000000001603E-2</c:v>
                </c:pt>
                <c:pt idx="1782">
                  <c:v>9.9999999999980105E-3</c:v>
                </c:pt>
                <c:pt idx="1783">
                  <c:v>0</c:v>
                </c:pt>
                <c:pt idx="1784">
                  <c:v>0.155000999999998</c:v>
                </c:pt>
                <c:pt idx="1785">
                  <c:v>0.14000199999999899</c:v>
                </c:pt>
                <c:pt idx="1786">
                  <c:v>-7.9999999999998295E-2</c:v>
                </c:pt>
                <c:pt idx="1787">
                  <c:v>-0.22999899999999901</c:v>
                </c:pt>
                <c:pt idx="1788">
                  <c:v>4.0001000000000099E-2</c:v>
                </c:pt>
                <c:pt idx="1789">
                  <c:v>8.0000000000001806E-2</c:v>
                </c:pt>
                <c:pt idx="1790">
                  <c:v>-0.105</c:v>
                </c:pt>
                <c:pt idx="1791">
                  <c:v>0.125</c:v>
                </c:pt>
                <c:pt idx="1792">
                  <c:v>3.0000000000001099E-2</c:v>
                </c:pt>
                <c:pt idx="1793">
                  <c:v>-3.50000000000001E-2</c:v>
                </c:pt>
                <c:pt idx="1794">
                  <c:v>9.0000999999997305E-2</c:v>
                </c:pt>
                <c:pt idx="1795">
                  <c:v>8.4998999999999797E-2</c:v>
                </c:pt>
                <c:pt idx="1796">
                  <c:v>-4.9989999999979703E-3</c:v>
                </c:pt>
                <c:pt idx="1797">
                  <c:v>9.5001999999997297E-2</c:v>
                </c:pt>
                <c:pt idx="1798">
                  <c:v>5.4999999999999702E-2</c:v>
                </c:pt>
                <c:pt idx="1799">
                  <c:v>-8.5001000000001797E-2</c:v>
                </c:pt>
                <c:pt idx="1800">
                  <c:v>-4.999999999999E-3</c:v>
                </c:pt>
                <c:pt idx="1801">
                  <c:v>0.25500099999999998</c:v>
                </c:pt>
                <c:pt idx="1802">
                  <c:v>3.0000999999998602E-2</c:v>
                </c:pt>
                <c:pt idx="1803">
                  <c:v>0.16999999999999801</c:v>
                </c:pt>
                <c:pt idx="1804">
                  <c:v>3.0000999999998602E-2</c:v>
                </c:pt>
                <c:pt idx="1805">
                  <c:v>-7.4998999999998206E-2</c:v>
                </c:pt>
                <c:pt idx="1806">
                  <c:v>-3.4999000000002597E-2</c:v>
                </c:pt>
                <c:pt idx="1807">
                  <c:v>0.280000999999998</c:v>
                </c:pt>
                <c:pt idx="1808">
                  <c:v>-9.0000000000003397E-2</c:v>
                </c:pt>
                <c:pt idx="1809">
                  <c:v>-0.16999799999999901</c:v>
                </c:pt>
                <c:pt idx="1810">
                  <c:v>0.100000000000001</c:v>
                </c:pt>
                <c:pt idx="1811">
                  <c:v>-3.0000999999998602E-2</c:v>
                </c:pt>
                <c:pt idx="1812">
                  <c:v>-0.20000100000000001</c:v>
                </c:pt>
                <c:pt idx="1813">
                  <c:v>1.4999000000003E-2</c:v>
                </c:pt>
                <c:pt idx="1814">
                  <c:v>-6.5000999999998699E-2</c:v>
                </c:pt>
                <c:pt idx="1815">
                  <c:v>3.50000000000001E-2</c:v>
                </c:pt>
                <c:pt idx="1816">
                  <c:v>-0.52000100000000005</c:v>
                </c:pt>
                <c:pt idx="1817">
                  <c:v>-0.125</c:v>
                </c:pt>
                <c:pt idx="1818">
                  <c:v>4.999999999999E-3</c:v>
                </c:pt>
                <c:pt idx="1819">
                  <c:v>0.30500099999999702</c:v>
                </c:pt>
                <c:pt idx="1820">
                  <c:v>0.375</c:v>
                </c:pt>
                <c:pt idx="1821">
                  <c:v>6.5000999999998699E-2</c:v>
                </c:pt>
                <c:pt idx="1822">
                  <c:v>-0.26500100000000099</c:v>
                </c:pt>
                <c:pt idx="1823">
                  <c:v>0.25</c:v>
                </c:pt>
                <c:pt idx="1824">
                  <c:v>-0.104999999999996</c:v>
                </c:pt>
                <c:pt idx="1825">
                  <c:v>0.22500099999999801</c:v>
                </c:pt>
                <c:pt idx="1826">
                  <c:v>-0.16000199999999801</c:v>
                </c:pt>
                <c:pt idx="1827">
                  <c:v>0.48</c:v>
                </c:pt>
                <c:pt idx="1828">
                  <c:v>-9.9979999999995003E-3</c:v>
                </c:pt>
                <c:pt idx="1829">
                  <c:v>0.29999900000000301</c:v>
                </c:pt>
                <c:pt idx="1830">
                  <c:v>8.9999999999999802E-2</c:v>
                </c:pt>
                <c:pt idx="1831">
                  <c:v>0.30499800000000099</c:v>
                </c:pt>
                <c:pt idx="1832">
                  <c:v>-2.4999999999998499E-2</c:v>
                </c:pt>
                <c:pt idx="1833">
                  <c:v>-4.99900000000153E-3</c:v>
                </c:pt>
                <c:pt idx="1834">
                  <c:v>0.29500000000000098</c:v>
                </c:pt>
                <c:pt idx="1835">
                  <c:v>-0.13999999999999699</c:v>
                </c:pt>
                <c:pt idx="1836">
                  <c:v>-0.344998999999997</c:v>
                </c:pt>
                <c:pt idx="1837">
                  <c:v>-0.20999899999999899</c:v>
                </c:pt>
                <c:pt idx="1838">
                  <c:v>0.154998000000002</c:v>
                </c:pt>
                <c:pt idx="1839">
                  <c:v>-1.0000000000001501E-2</c:v>
                </c:pt>
                <c:pt idx="1840">
                  <c:v>0.279999</c:v>
                </c:pt>
                <c:pt idx="1841">
                  <c:v>0.55000100000000096</c:v>
                </c:pt>
                <c:pt idx="1842">
                  <c:v>-8.5001000000001797E-2</c:v>
                </c:pt>
                <c:pt idx="1843">
                  <c:v>0.189999</c:v>
                </c:pt>
                <c:pt idx="1844">
                  <c:v>9.4998999999997794E-2</c:v>
                </c:pt>
                <c:pt idx="1845">
                  <c:v>8.50009999999983E-2</c:v>
                </c:pt>
                <c:pt idx="1846">
                  <c:v>1.5000999999998E-2</c:v>
                </c:pt>
                <c:pt idx="1847">
                  <c:v>-0.245000999999998</c:v>
                </c:pt>
                <c:pt idx="1848">
                  <c:v>-5.5000000000003199E-2</c:v>
                </c:pt>
                <c:pt idx="1849">
                  <c:v>-2.9999000000000099E-2</c:v>
                </c:pt>
                <c:pt idx="1850">
                  <c:v>5.99999999999987E-2</c:v>
                </c:pt>
                <c:pt idx="1851">
                  <c:v>0.14000000000000001</c:v>
                </c:pt>
                <c:pt idx="1852">
                  <c:v>9.5002000000000905E-2</c:v>
                </c:pt>
                <c:pt idx="1853">
                  <c:v>1.9350019999999899</c:v>
                </c:pt>
                <c:pt idx="1854">
                  <c:v>-0.219999000000001</c:v>
                </c:pt>
                <c:pt idx="1855">
                  <c:v>-9.5000999999999794E-2</c:v>
                </c:pt>
                <c:pt idx="1856">
                  <c:v>0.149999999999998</c:v>
                </c:pt>
                <c:pt idx="1857">
                  <c:v>0.16</c:v>
                </c:pt>
                <c:pt idx="1858">
                  <c:v>0.42999999999999899</c:v>
                </c:pt>
                <c:pt idx="1859">
                  <c:v>0.39500000000000302</c:v>
                </c:pt>
                <c:pt idx="1860">
                  <c:v>0.16</c:v>
                </c:pt>
                <c:pt idx="1861">
                  <c:v>3.9999000000001603E-2</c:v>
                </c:pt>
                <c:pt idx="1862">
                  <c:v>1.4998999999999501E-2</c:v>
                </c:pt>
                <c:pt idx="1863">
                  <c:v>6.0002000000000701E-2</c:v>
                </c:pt>
                <c:pt idx="1864">
                  <c:v>7.0001999999998704E-2</c:v>
                </c:pt>
                <c:pt idx="1865">
                  <c:v>-0.43999899999999997</c:v>
                </c:pt>
                <c:pt idx="1866">
                  <c:v>-0.13500000000000101</c:v>
                </c:pt>
                <c:pt idx="1867">
                  <c:v>0.36500199999999999</c:v>
                </c:pt>
                <c:pt idx="1868">
                  <c:v>-0.214999999999999</c:v>
                </c:pt>
                <c:pt idx="1869">
                  <c:v>2.9999000000000099E-2</c:v>
                </c:pt>
                <c:pt idx="1870">
                  <c:v>-3.0000999999998602E-2</c:v>
                </c:pt>
                <c:pt idx="1871">
                  <c:v>1.125</c:v>
                </c:pt>
                <c:pt idx="1872">
                  <c:v>-2.4999999999998499E-2</c:v>
                </c:pt>
                <c:pt idx="1873">
                  <c:v>0.60499900000000295</c:v>
                </c:pt>
                <c:pt idx="1874">
                  <c:v>-0.78500000000000003</c:v>
                </c:pt>
                <c:pt idx="1875">
                  <c:v>-0.155000999999998</c:v>
                </c:pt>
                <c:pt idx="1876">
                  <c:v>8.5001000000001797E-2</c:v>
                </c:pt>
                <c:pt idx="1877">
                  <c:v>0.16</c:v>
                </c:pt>
                <c:pt idx="1878">
                  <c:v>-9.9997999999999296E-2</c:v>
                </c:pt>
                <c:pt idx="1879">
                  <c:v>0.21000099999999799</c:v>
                </c:pt>
                <c:pt idx="1880">
                  <c:v>0.16</c:v>
                </c:pt>
                <c:pt idx="1881">
                  <c:v>1.9999999999999501E-2</c:v>
                </c:pt>
                <c:pt idx="1882">
                  <c:v>0.309999999999998</c:v>
                </c:pt>
                <c:pt idx="1883">
                  <c:v>-0.26500199999999902</c:v>
                </c:pt>
                <c:pt idx="1884">
                  <c:v>0</c:v>
                </c:pt>
                <c:pt idx="1885">
                  <c:v>5.0000000000000697E-2</c:v>
                </c:pt>
                <c:pt idx="1886">
                  <c:v>0.22000199999999701</c:v>
                </c:pt>
                <c:pt idx="1887">
                  <c:v>-3.9998999999998099E-2</c:v>
                </c:pt>
                <c:pt idx="1888">
                  <c:v>-0.110001</c:v>
                </c:pt>
                <c:pt idx="1889">
                  <c:v>-0.215001</c:v>
                </c:pt>
                <c:pt idx="1890">
                  <c:v>7.9999999999998295E-2</c:v>
                </c:pt>
                <c:pt idx="1891">
                  <c:v>-3.9998999999998099E-2</c:v>
                </c:pt>
                <c:pt idx="1892">
                  <c:v>-0.10000099999999799</c:v>
                </c:pt>
                <c:pt idx="1893">
                  <c:v>0.220000999999999</c:v>
                </c:pt>
                <c:pt idx="1894">
                  <c:v>-9.0001000000000803E-2</c:v>
                </c:pt>
                <c:pt idx="1895">
                  <c:v>4.4999999999998097E-2</c:v>
                </c:pt>
                <c:pt idx="1896">
                  <c:v>-0.17499899999999899</c:v>
                </c:pt>
                <c:pt idx="1897">
                  <c:v>-3.50000000000001E-2</c:v>
                </c:pt>
                <c:pt idx="1898">
                  <c:v>-5.9999000000001197E-2</c:v>
                </c:pt>
                <c:pt idx="1899">
                  <c:v>9.9999999999997799E-2</c:v>
                </c:pt>
                <c:pt idx="1900">
                  <c:v>2.0000999999997E-2</c:v>
                </c:pt>
                <c:pt idx="1901">
                  <c:v>-7.0001999999998704E-2</c:v>
                </c:pt>
                <c:pt idx="1902">
                  <c:v>-0.13500099999999901</c:v>
                </c:pt>
                <c:pt idx="1903">
                  <c:v>-4.5000000000001698E-2</c:v>
                </c:pt>
                <c:pt idx="1904">
                  <c:v>-9.0001000000000803E-2</c:v>
                </c:pt>
                <c:pt idx="1905">
                  <c:v>-9.4998999999997794E-2</c:v>
                </c:pt>
                <c:pt idx="1906">
                  <c:v>0.155000999999998</c:v>
                </c:pt>
                <c:pt idx="1907">
                  <c:v>0.23500099999999999</c:v>
                </c:pt>
                <c:pt idx="1908">
                  <c:v>1.0000000000001501E-2</c:v>
                </c:pt>
                <c:pt idx="1909">
                  <c:v>-0.17000000000000101</c:v>
                </c:pt>
                <c:pt idx="1910">
                  <c:v>0.22999899999999901</c:v>
                </c:pt>
                <c:pt idx="1911">
                  <c:v>0.11499999999999801</c:v>
                </c:pt>
                <c:pt idx="1912">
                  <c:v>-5.0019999999974998E-3</c:v>
                </c:pt>
                <c:pt idx="1913">
                  <c:v>8.5000000000000797E-2</c:v>
                </c:pt>
                <c:pt idx="1914">
                  <c:v>0.114999</c:v>
                </c:pt>
                <c:pt idx="1915">
                  <c:v>-5.99999999999987E-2</c:v>
                </c:pt>
                <c:pt idx="1916">
                  <c:v>8.0000000000001806E-2</c:v>
                </c:pt>
                <c:pt idx="1917">
                  <c:v>-3.9998999999998099E-2</c:v>
                </c:pt>
                <c:pt idx="1918">
                  <c:v>-0.39999999999999802</c:v>
                </c:pt>
                <c:pt idx="1919">
                  <c:v>-8.0000000000001806E-2</c:v>
                </c:pt>
                <c:pt idx="1920">
                  <c:v>9.9999999999980105E-3</c:v>
                </c:pt>
                <c:pt idx="1921">
                  <c:v>0.14500099999999999</c:v>
                </c:pt>
                <c:pt idx="1922">
                  <c:v>0.16999999999999801</c:v>
                </c:pt>
                <c:pt idx="1923">
                  <c:v>-0.154999</c:v>
                </c:pt>
                <c:pt idx="1924">
                  <c:v>0.10000099999999799</c:v>
                </c:pt>
                <c:pt idx="1925">
                  <c:v>-8.4998999999999797E-2</c:v>
                </c:pt>
                <c:pt idx="1926">
                  <c:v>0.16</c:v>
                </c:pt>
                <c:pt idx="1927">
                  <c:v>4.99900000000153E-3</c:v>
                </c:pt>
                <c:pt idx="1928">
                  <c:v>5.9999000000001197E-2</c:v>
                </c:pt>
                <c:pt idx="1929">
                  <c:v>-0.110000999999996</c:v>
                </c:pt>
                <c:pt idx="1930">
                  <c:v>0.13500000000000101</c:v>
                </c:pt>
                <c:pt idx="1931">
                  <c:v>-0.17000000000000101</c:v>
                </c:pt>
                <c:pt idx="1932">
                  <c:v>0.35000000000000098</c:v>
                </c:pt>
                <c:pt idx="1933">
                  <c:v>-8.0000000000001806E-2</c:v>
                </c:pt>
                <c:pt idx="1934">
                  <c:v>0.284999000000002</c:v>
                </c:pt>
                <c:pt idx="1935">
                  <c:v>0</c:v>
                </c:pt>
                <c:pt idx="1936">
                  <c:v>0.14500099999999699</c:v>
                </c:pt>
                <c:pt idx="1937">
                  <c:v>-0.31500099999999798</c:v>
                </c:pt>
                <c:pt idx="1938">
                  <c:v>0.14499999999999899</c:v>
                </c:pt>
                <c:pt idx="1939">
                  <c:v>0.16</c:v>
                </c:pt>
                <c:pt idx="1940">
                  <c:v>0</c:v>
                </c:pt>
                <c:pt idx="1941">
                  <c:v>-4.9998999999999599E-2</c:v>
                </c:pt>
                <c:pt idx="1942">
                  <c:v>7.5001000000000304E-2</c:v>
                </c:pt>
                <c:pt idx="1943">
                  <c:v>-0.23999899999999999</c:v>
                </c:pt>
                <c:pt idx="1944">
                  <c:v>-0.10000099999999799</c:v>
                </c:pt>
                <c:pt idx="1945">
                  <c:v>-5.0000999999998103E-2</c:v>
                </c:pt>
                <c:pt idx="1946">
                  <c:v>-0.26499900000000298</c:v>
                </c:pt>
                <c:pt idx="1947">
                  <c:v>6.00009999999997E-2</c:v>
                </c:pt>
                <c:pt idx="1948">
                  <c:v>-5.4999999999999702E-2</c:v>
                </c:pt>
                <c:pt idx="1949">
                  <c:v>0</c:v>
                </c:pt>
                <c:pt idx="1950">
                  <c:v>-5.5000999999997101E-2</c:v>
                </c:pt>
                <c:pt idx="1951">
                  <c:v>-0.26500000000000001</c:v>
                </c:pt>
                <c:pt idx="1952">
                  <c:v>-0.155000999999998</c:v>
                </c:pt>
                <c:pt idx="1953">
                  <c:v>0.21000100000000099</c:v>
                </c:pt>
                <c:pt idx="1954">
                  <c:v>-3.9998999999998099E-2</c:v>
                </c:pt>
                <c:pt idx="1955">
                  <c:v>3.0000999999998602E-2</c:v>
                </c:pt>
                <c:pt idx="1956">
                  <c:v>-0.16999999999999801</c:v>
                </c:pt>
                <c:pt idx="1957">
                  <c:v>0.20499999999999799</c:v>
                </c:pt>
                <c:pt idx="1958">
                  <c:v>7.0000000000000201E-2</c:v>
                </c:pt>
                <c:pt idx="1959">
                  <c:v>0.12999899999999701</c:v>
                </c:pt>
                <c:pt idx="1960">
                  <c:v>0.155000999999998</c:v>
                </c:pt>
                <c:pt idx="1961">
                  <c:v>7.0000000000000201E-2</c:v>
                </c:pt>
                <c:pt idx="1962">
                  <c:v>0.38000099999999998</c:v>
                </c:pt>
                <c:pt idx="1963">
                  <c:v>0.184999999999998</c:v>
                </c:pt>
                <c:pt idx="1964">
                  <c:v>-1.9999999999999501E-2</c:v>
                </c:pt>
                <c:pt idx="1965">
                  <c:v>-0.185001999999997</c:v>
                </c:pt>
                <c:pt idx="1966">
                  <c:v>5.00019999999992E-2</c:v>
                </c:pt>
                <c:pt idx="1967">
                  <c:v>-0.100000000000001</c:v>
                </c:pt>
                <c:pt idx="1968">
                  <c:v>2.49990000000011E-2</c:v>
                </c:pt>
                <c:pt idx="1969">
                  <c:v>0.33499899999999899</c:v>
                </c:pt>
                <c:pt idx="1970">
                  <c:v>0.190000999999998</c:v>
                </c:pt>
                <c:pt idx="1971">
                  <c:v>0.17999999999999899</c:v>
                </c:pt>
                <c:pt idx="1972">
                  <c:v>-8.5001000000001797E-2</c:v>
                </c:pt>
                <c:pt idx="1973">
                  <c:v>-9.4999000000001305E-2</c:v>
                </c:pt>
                <c:pt idx="1974">
                  <c:v>-5.5000999999997101E-2</c:v>
                </c:pt>
                <c:pt idx="1975">
                  <c:v>3.50000000000001E-2</c:v>
                </c:pt>
                <c:pt idx="1976">
                  <c:v>6.5000999999998699E-2</c:v>
                </c:pt>
                <c:pt idx="1977">
                  <c:v>3.9998999999998099E-2</c:v>
                </c:pt>
                <c:pt idx="1978">
                  <c:v>4.9989999999979703E-3</c:v>
                </c:pt>
                <c:pt idx="1979">
                  <c:v>-4.4999999999998097E-2</c:v>
                </c:pt>
                <c:pt idx="1980">
                  <c:v>0.13000100000000001</c:v>
                </c:pt>
                <c:pt idx="1981">
                  <c:v>0</c:v>
                </c:pt>
                <c:pt idx="1982">
                  <c:v>8.9999999999999802E-2</c:v>
                </c:pt>
                <c:pt idx="1983">
                  <c:v>-3.9999000000001603E-2</c:v>
                </c:pt>
                <c:pt idx="1984">
                  <c:v>1.0000000000001501E-2</c:v>
                </c:pt>
                <c:pt idx="1985">
                  <c:v>0.344998999999997</c:v>
                </c:pt>
                <c:pt idx="1986">
                  <c:v>1.5000999999998E-2</c:v>
                </c:pt>
                <c:pt idx="1987">
                  <c:v>5.0010000000000297E-3</c:v>
                </c:pt>
                <c:pt idx="1988">
                  <c:v>-3.9999000000001603E-2</c:v>
                </c:pt>
                <c:pt idx="1989">
                  <c:v>5.00019999999992E-2</c:v>
                </c:pt>
                <c:pt idx="1990">
                  <c:v>0.119998999999999</c:v>
                </c:pt>
                <c:pt idx="1991">
                  <c:v>-0.10000099999999799</c:v>
                </c:pt>
                <c:pt idx="1992">
                  <c:v>5.5000000000003199E-2</c:v>
                </c:pt>
                <c:pt idx="1993">
                  <c:v>0.16</c:v>
                </c:pt>
                <c:pt idx="1994">
                  <c:v>-0.19500199999999801</c:v>
                </c:pt>
                <c:pt idx="1995">
                  <c:v>-0.100000000000001</c:v>
                </c:pt>
                <c:pt idx="1996">
                  <c:v>0.29999899999999902</c:v>
                </c:pt>
                <c:pt idx="1997">
                  <c:v>0.25999999999999801</c:v>
                </c:pt>
                <c:pt idx="1998">
                  <c:v>8.5001000000001797E-2</c:v>
                </c:pt>
                <c:pt idx="1999">
                  <c:v>-0.120000999999998</c:v>
                </c:pt>
                <c:pt idx="2000">
                  <c:v>-0.55000100000000096</c:v>
                </c:pt>
                <c:pt idx="2001">
                  <c:v>-0.19500199999999801</c:v>
                </c:pt>
                <c:pt idx="2002">
                  <c:v>0.21000100000000099</c:v>
                </c:pt>
                <c:pt idx="2003">
                  <c:v>0.105001999999998</c:v>
                </c:pt>
                <c:pt idx="2004">
                  <c:v>-3.49989999999991E-2</c:v>
                </c:pt>
                <c:pt idx="2005">
                  <c:v>-8.50009999999983E-2</c:v>
                </c:pt>
                <c:pt idx="2006">
                  <c:v>6.0001999999997203E-2</c:v>
                </c:pt>
                <c:pt idx="2007">
                  <c:v>0.20499999999999799</c:v>
                </c:pt>
                <c:pt idx="2008">
                  <c:v>0.154999</c:v>
                </c:pt>
                <c:pt idx="2009">
                  <c:v>3.50000000000001E-2</c:v>
                </c:pt>
                <c:pt idx="2010">
                  <c:v>0.184999000000001</c:v>
                </c:pt>
                <c:pt idx="2011">
                  <c:v>3.0001000000002099E-2</c:v>
                </c:pt>
                <c:pt idx="2012">
                  <c:v>1.4998999999999501E-2</c:v>
                </c:pt>
                <c:pt idx="2013">
                  <c:v>0.15000000000000199</c:v>
                </c:pt>
                <c:pt idx="2014">
                  <c:v>0.17999800000000099</c:v>
                </c:pt>
                <c:pt idx="2015">
                  <c:v>0.17500199999999899</c:v>
                </c:pt>
                <c:pt idx="2016">
                  <c:v>6.0001999999997203E-2</c:v>
                </c:pt>
                <c:pt idx="2017">
                  <c:v>-0.11999800000000201</c:v>
                </c:pt>
                <c:pt idx="2018">
                  <c:v>-0.10499900000000199</c:v>
                </c:pt>
                <c:pt idx="2019">
                  <c:v>0.110000999999996</c:v>
                </c:pt>
                <c:pt idx="2020">
                  <c:v>0.190000000000001</c:v>
                </c:pt>
                <c:pt idx="2021">
                  <c:v>0.23499899999999799</c:v>
                </c:pt>
                <c:pt idx="2022">
                  <c:v>-0.17000000000000101</c:v>
                </c:pt>
                <c:pt idx="2023">
                  <c:v>0.17999800000000099</c:v>
                </c:pt>
                <c:pt idx="2024">
                  <c:v>7.0000000000000201E-2</c:v>
                </c:pt>
                <c:pt idx="2025">
                  <c:v>-3.50000000000001E-2</c:v>
                </c:pt>
                <c:pt idx="2026">
                  <c:v>-0.28499999999999998</c:v>
                </c:pt>
                <c:pt idx="2027">
                  <c:v>2.0001000000000602E-2</c:v>
                </c:pt>
                <c:pt idx="2028">
                  <c:v>-4.0001000000000099E-2</c:v>
                </c:pt>
                <c:pt idx="2029">
                  <c:v>-3.50000000000001E-2</c:v>
                </c:pt>
                <c:pt idx="2030">
                  <c:v>0.184999999999998</c:v>
                </c:pt>
                <c:pt idx="2031">
                  <c:v>-3.9999000000001603E-2</c:v>
                </c:pt>
                <c:pt idx="2032">
                  <c:v>0.37000099999999803</c:v>
                </c:pt>
                <c:pt idx="2033">
                  <c:v>-0.16</c:v>
                </c:pt>
                <c:pt idx="2034">
                  <c:v>0.16500100000000001</c:v>
                </c:pt>
                <c:pt idx="2035">
                  <c:v>-5.9999000000001197E-2</c:v>
                </c:pt>
                <c:pt idx="2036">
                  <c:v>6.4999000000000196E-2</c:v>
                </c:pt>
                <c:pt idx="2037">
                  <c:v>-0.119998999999999</c:v>
                </c:pt>
                <c:pt idx="2038">
                  <c:v>5.00019999999992E-2</c:v>
                </c:pt>
                <c:pt idx="2039">
                  <c:v>0.109998999999998</c:v>
                </c:pt>
                <c:pt idx="2040">
                  <c:v>5.99999999999987E-2</c:v>
                </c:pt>
                <c:pt idx="2041">
                  <c:v>-0.23500099999999599</c:v>
                </c:pt>
                <c:pt idx="2042">
                  <c:v>0.14999900000000099</c:v>
                </c:pt>
                <c:pt idx="2043">
                  <c:v>0.14000100000000101</c:v>
                </c:pt>
                <c:pt idx="2044">
                  <c:v>-0.25</c:v>
                </c:pt>
                <c:pt idx="2045">
                  <c:v>0.14499800000000099</c:v>
                </c:pt>
                <c:pt idx="2046">
                  <c:v>-3.9998999999998099E-2</c:v>
                </c:pt>
                <c:pt idx="2047">
                  <c:v>0.18000099999999999</c:v>
                </c:pt>
                <c:pt idx="2048">
                  <c:v>3.0000999999998602E-2</c:v>
                </c:pt>
                <c:pt idx="2049">
                  <c:v>-7.0000000000000201E-2</c:v>
                </c:pt>
                <c:pt idx="2050">
                  <c:v>-0.14000099999999799</c:v>
                </c:pt>
                <c:pt idx="2051">
                  <c:v>9.9979999999995003E-3</c:v>
                </c:pt>
                <c:pt idx="2052">
                  <c:v>-0.16500100000000001</c:v>
                </c:pt>
                <c:pt idx="2053">
                  <c:v>0</c:v>
                </c:pt>
                <c:pt idx="2054">
                  <c:v>5.4999999999999702E-2</c:v>
                </c:pt>
                <c:pt idx="2055">
                  <c:v>-9.9999999999980105E-3</c:v>
                </c:pt>
                <c:pt idx="2056">
                  <c:v>-0.129999000000001</c:v>
                </c:pt>
                <c:pt idx="2057">
                  <c:v>0.105</c:v>
                </c:pt>
                <c:pt idx="2058">
                  <c:v>-8.4998999999999797E-2</c:v>
                </c:pt>
                <c:pt idx="2059">
                  <c:v>-0.13500000000000101</c:v>
                </c:pt>
                <c:pt idx="2060">
                  <c:v>0</c:v>
                </c:pt>
                <c:pt idx="2061">
                  <c:v>0.22000199999999701</c:v>
                </c:pt>
                <c:pt idx="2062">
                  <c:v>0.23999899999999999</c:v>
                </c:pt>
                <c:pt idx="2063">
                  <c:v>0</c:v>
                </c:pt>
                <c:pt idx="2064">
                  <c:v>8.9999999999999802E-2</c:v>
                </c:pt>
                <c:pt idx="2065">
                  <c:v>0.13500000000000101</c:v>
                </c:pt>
                <c:pt idx="2066">
                  <c:v>0</c:v>
                </c:pt>
                <c:pt idx="2067">
                  <c:v>-0.14000199999999899</c:v>
                </c:pt>
                <c:pt idx="2068">
                  <c:v>-6.5000999999998699E-2</c:v>
                </c:pt>
                <c:pt idx="2069">
                  <c:v>-0.13500000000000101</c:v>
                </c:pt>
                <c:pt idx="2070">
                  <c:v>0.18000099999999999</c:v>
                </c:pt>
                <c:pt idx="2071">
                  <c:v>7.9999999999998295E-2</c:v>
                </c:pt>
                <c:pt idx="2072">
                  <c:v>0.13500099999999901</c:v>
                </c:pt>
                <c:pt idx="2073">
                  <c:v>0.19999800000000001</c:v>
                </c:pt>
                <c:pt idx="2074">
                  <c:v>-0.14000100000000101</c:v>
                </c:pt>
                <c:pt idx="2075">
                  <c:v>4.0001000000000099E-2</c:v>
                </c:pt>
                <c:pt idx="2076">
                  <c:v>3.5001999999998597E-2</c:v>
                </c:pt>
                <c:pt idx="2077">
                  <c:v>0.16</c:v>
                </c:pt>
                <c:pt idx="2078">
                  <c:v>0.16999999999999801</c:v>
                </c:pt>
                <c:pt idx="2079">
                  <c:v>-0.114999</c:v>
                </c:pt>
                <c:pt idx="2080">
                  <c:v>-0.110001</c:v>
                </c:pt>
                <c:pt idx="2081">
                  <c:v>7.5001000000000304E-2</c:v>
                </c:pt>
                <c:pt idx="2082">
                  <c:v>0.25</c:v>
                </c:pt>
                <c:pt idx="2083">
                  <c:v>7.4998999999998206E-2</c:v>
                </c:pt>
                <c:pt idx="2084">
                  <c:v>-2.50020000000006E-2</c:v>
                </c:pt>
                <c:pt idx="2085">
                  <c:v>-4.9989999999979703E-3</c:v>
                </c:pt>
                <c:pt idx="2086">
                  <c:v>-0.39499800000000101</c:v>
                </c:pt>
                <c:pt idx="2087">
                  <c:v>-0.13999900000000301</c:v>
                </c:pt>
                <c:pt idx="2088">
                  <c:v>0.14500099999999699</c:v>
                </c:pt>
                <c:pt idx="2089">
                  <c:v>-0.119998999999999</c:v>
                </c:pt>
                <c:pt idx="2090">
                  <c:v>-1.0000999999999E-2</c:v>
                </c:pt>
                <c:pt idx="2091">
                  <c:v>-0.26000000000000101</c:v>
                </c:pt>
                <c:pt idx="2092">
                  <c:v>-1.0000999999999E-2</c:v>
                </c:pt>
                <c:pt idx="2093">
                  <c:v>-0.40000200000000002</c:v>
                </c:pt>
                <c:pt idx="2094">
                  <c:v>0</c:v>
                </c:pt>
                <c:pt idx="2095">
                  <c:v>3.4999000000002597E-2</c:v>
                </c:pt>
                <c:pt idx="2096">
                  <c:v>-0.214999999999999</c:v>
                </c:pt>
                <c:pt idx="2097">
                  <c:v>3.0000999999998602E-2</c:v>
                </c:pt>
                <c:pt idx="2098">
                  <c:v>-6.9999999999996704E-2</c:v>
                </c:pt>
                <c:pt idx="2099">
                  <c:v>2.49990000000011E-2</c:v>
                </c:pt>
                <c:pt idx="2100">
                  <c:v>2.4999999999998499E-2</c:v>
                </c:pt>
                <c:pt idx="2101">
                  <c:v>7.49990000000018E-2</c:v>
                </c:pt>
                <c:pt idx="2102">
                  <c:v>0.16</c:v>
                </c:pt>
                <c:pt idx="2103">
                  <c:v>-7.0000000000000201E-2</c:v>
                </c:pt>
                <c:pt idx="2104">
                  <c:v>0.19500199999999801</c:v>
                </c:pt>
                <c:pt idx="2105">
                  <c:v>0.17999999999999899</c:v>
                </c:pt>
                <c:pt idx="2106">
                  <c:v>-4.0001000000000099E-2</c:v>
                </c:pt>
                <c:pt idx="2107">
                  <c:v>0.30499999999999899</c:v>
                </c:pt>
                <c:pt idx="2108">
                  <c:v>0.27000000000000302</c:v>
                </c:pt>
                <c:pt idx="2109">
                  <c:v>8.0002000000000295E-2</c:v>
                </c:pt>
                <c:pt idx="2110">
                  <c:v>0</c:v>
                </c:pt>
                <c:pt idx="2111">
                  <c:v>-1.4999000000003E-2</c:v>
                </c:pt>
                <c:pt idx="2112">
                  <c:v>2.4999999999998499E-2</c:v>
                </c:pt>
                <c:pt idx="2113">
                  <c:v>2.0001000000000602E-2</c:v>
                </c:pt>
                <c:pt idx="2114">
                  <c:v>0.115000000000001</c:v>
                </c:pt>
                <c:pt idx="2115">
                  <c:v>0.24000199999999999</c:v>
                </c:pt>
                <c:pt idx="2116">
                  <c:v>-6.5000999999998699E-2</c:v>
                </c:pt>
                <c:pt idx="2117">
                  <c:v>0.13500099999999901</c:v>
                </c:pt>
                <c:pt idx="2118">
                  <c:v>-0.13500000000000101</c:v>
                </c:pt>
                <c:pt idx="2119">
                  <c:v>-8.5001000000001797E-2</c:v>
                </c:pt>
                <c:pt idx="2120">
                  <c:v>0.54000099999999995</c:v>
                </c:pt>
                <c:pt idx="2121">
                  <c:v>-0.155000000000001</c:v>
                </c:pt>
                <c:pt idx="2122">
                  <c:v>-0.13000100000000001</c:v>
                </c:pt>
                <c:pt idx="2123">
                  <c:v>1.4998999999999501E-2</c:v>
                </c:pt>
                <c:pt idx="2124">
                  <c:v>-2.49990000000011E-2</c:v>
                </c:pt>
                <c:pt idx="2125">
                  <c:v>-0.5</c:v>
                </c:pt>
                <c:pt idx="2126">
                  <c:v>0.12000100000000199</c:v>
                </c:pt>
                <c:pt idx="2127">
                  <c:v>0</c:v>
                </c:pt>
                <c:pt idx="2128">
                  <c:v>-0.42999999999999899</c:v>
                </c:pt>
                <c:pt idx="2129">
                  <c:v>-0.18000000000000299</c:v>
                </c:pt>
                <c:pt idx="2130">
                  <c:v>1.0000000000001501E-2</c:v>
                </c:pt>
                <c:pt idx="2131">
                  <c:v>-0.55500099999999697</c:v>
                </c:pt>
                <c:pt idx="2132">
                  <c:v>-0.16</c:v>
                </c:pt>
                <c:pt idx="2133">
                  <c:v>-0.85000000000000098</c:v>
                </c:pt>
                <c:pt idx="2134">
                  <c:v>0.27000099999999999</c:v>
                </c:pt>
                <c:pt idx="2135">
                  <c:v>-0.83499899999999905</c:v>
                </c:pt>
                <c:pt idx="2136">
                  <c:v>1.0550009999999901</c:v>
                </c:pt>
                <c:pt idx="2137">
                  <c:v>0.14000000000000001</c:v>
                </c:pt>
                <c:pt idx="2138">
                  <c:v>3.0000999999998602E-2</c:v>
                </c:pt>
                <c:pt idx="2139">
                  <c:v>0.125</c:v>
                </c:pt>
                <c:pt idx="2140">
                  <c:v>-0.109998</c:v>
                </c:pt>
                <c:pt idx="2141">
                  <c:v>-0.39499800000000101</c:v>
                </c:pt>
                <c:pt idx="2142">
                  <c:v>6.9999000000002795E-2</c:v>
                </c:pt>
                <c:pt idx="2143">
                  <c:v>-0.36500000000000199</c:v>
                </c:pt>
                <c:pt idx="2144">
                  <c:v>0.184999000000001</c:v>
                </c:pt>
                <c:pt idx="2145">
                  <c:v>0.13500099999999901</c:v>
                </c:pt>
                <c:pt idx="2146">
                  <c:v>-0.23499900000000101</c:v>
                </c:pt>
                <c:pt idx="2147">
                  <c:v>0.35499999999999998</c:v>
                </c:pt>
                <c:pt idx="2148">
                  <c:v>0.23000199999999801</c:v>
                </c:pt>
                <c:pt idx="2149">
                  <c:v>0.224997999999999</c:v>
                </c:pt>
                <c:pt idx="2150">
                  <c:v>9.9997999999999296E-2</c:v>
                </c:pt>
                <c:pt idx="2151">
                  <c:v>-0.27000099999999699</c:v>
                </c:pt>
                <c:pt idx="2152">
                  <c:v>-0.14499800000000099</c:v>
                </c:pt>
                <c:pt idx="2153">
                  <c:v>0.24000000000000199</c:v>
                </c:pt>
                <c:pt idx="2154">
                  <c:v>0.24000000000000199</c:v>
                </c:pt>
                <c:pt idx="2155">
                  <c:v>-1.4998999999999501E-2</c:v>
                </c:pt>
                <c:pt idx="2156">
                  <c:v>-0.29000100000000001</c:v>
                </c:pt>
                <c:pt idx="2157">
                  <c:v>0.38500000000000101</c:v>
                </c:pt>
                <c:pt idx="2158">
                  <c:v>0.13499999999999801</c:v>
                </c:pt>
                <c:pt idx="2159">
                  <c:v>4.4999999999998097E-2</c:v>
                </c:pt>
                <c:pt idx="2160">
                  <c:v>-4.4999999999998097E-2</c:v>
                </c:pt>
                <c:pt idx="2161">
                  <c:v>5.4999999999999702E-2</c:v>
                </c:pt>
                <c:pt idx="2162">
                  <c:v>0.245000999999998</c:v>
                </c:pt>
                <c:pt idx="2163">
                  <c:v>9.4999000000001305E-2</c:v>
                </c:pt>
                <c:pt idx="2164">
                  <c:v>-0.36500000000000199</c:v>
                </c:pt>
                <c:pt idx="2165">
                  <c:v>2.0001000000000602E-2</c:v>
                </c:pt>
                <c:pt idx="2166">
                  <c:v>0.25499899999999798</c:v>
                </c:pt>
                <c:pt idx="2167">
                  <c:v>0.110000999999996</c:v>
                </c:pt>
                <c:pt idx="2168">
                  <c:v>-3.4999000000002597E-2</c:v>
                </c:pt>
                <c:pt idx="2169">
                  <c:v>-0.44999800000000001</c:v>
                </c:pt>
                <c:pt idx="2170">
                  <c:v>-4.99900000000153E-3</c:v>
                </c:pt>
                <c:pt idx="2171">
                  <c:v>-5.0000000000000697E-2</c:v>
                </c:pt>
                <c:pt idx="2172">
                  <c:v>-0.14500099999999999</c:v>
                </c:pt>
                <c:pt idx="2173">
                  <c:v>0.17999999999999899</c:v>
                </c:pt>
                <c:pt idx="2174">
                  <c:v>0.32500099999999998</c:v>
                </c:pt>
                <c:pt idx="2175">
                  <c:v>0.71999899999999695</c:v>
                </c:pt>
                <c:pt idx="2176">
                  <c:v>-0.220000999999999</c:v>
                </c:pt>
                <c:pt idx="2177">
                  <c:v>0.155001000000002</c:v>
                </c:pt>
                <c:pt idx="2178">
                  <c:v>8.5001000000001797E-2</c:v>
                </c:pt>
                <c:pt idx="2179">
                  <c:v>5.4999999999999702E-2</c:v>
                </c:pt>
                <c:pt idx="2180">
                  <c:v>0.16</c:v>
                </c:pt>
                <c:pt idx="2181">
                  <c:v>0.100000000000001</c:v>
                </c:pt>
                <c:pt idx="2182">
                  <c:v>-9.5001999999997297E-2</c:v>
                </c:pt>
                <c:pt idx="2183">
                  <c:v>0.39</c:v>
                </c:pt>
                <c:pt idx="2184">
                  <c:v>-0.190000000000001</c:v>
                </c:pt>
                <c:pt idx="2185">
                  <c:v>-8.9999999999999802E-2</c:v>
                </c:pt>
                <c:pt idx="2186">
                  <c:v>0.180000999999997</c:v>
                </c:pt>
                <c:pt idx="2187">
                  <c:v>0.439997999999999</c:v>
                </c:pt>
                <c:pt idx="2188">
                  <c:v>-0.16999799999999901</c:v>
                </c:pt>
                <c:pt idx="2189">
                  <c:v>6.5000999999998699E-2</c:v>
                </c:pt>
                <c:pt idx="2190">
                  <c:v>0.214999999999999</c:v>
                </c:pt>
                <c:pt idx="2191">
                  <c:v>0</c:v>
                </c:pt>
                <c:pt idx="2192">
                  <c:v>-0.38500000000000101</c:v>
                </c:pt>
                <c:pt idx="2193">
                  <c:v>0.19500000000000001</c:v>
                </c:pt>
                <c:pt idx="2194">
                  <c:v>0.17499899999999899</c:v>
                </c:pt>
                <c:pt idx="2195">
                  <c:v>0.19500000000000001</c:v>
                </c:pt>
                <c:pt idx="2196">
                  <c:v>-7.9999999999998295E-2</c:v>
                </c:pt>
                <c:pt idx="2197">
                  <c:v>-2.0000999999997E-2</c:v>
                </c:pt>
                <c:pt idx="2198">
                  <c:v>0.26499900000000298</c:v>
                </c:pt>
                <c:pt idx="2199">
                  <c:v>-0.125</c:v>
                </c:pt>
                <c:pt idx="2200">
                  <c:v>-9.5000999999999794E-2</c:v>
                </c:pt>
                <c:pt idx="2201">
                  <c:v>0.214999999999999</c:v>
                </c:pt>
                <c:pt idx="2202">
                  <c:v>-0.22500099999999801</c:v>
                </c:pt>
                <c:pt idx="2203">
                  <c:v>-9.4998999999997794E-2</c:v>
                </c:pt>
                <c:pt idx="2204">
                  <c:v>-0.13500000000000101</c:v>
                </c:pt>
                <c:pt idx="2205">
                  <c:v>-0.190000000000001</c:v>
                </c:pt>
                <c:pt idx="2206">
                  <c:v>-0.18000099999999999</c:v>
                </c:pt>
                <c:pt idx="2207">
                  <c:v>0</c:v>
                </c:pt>
                <c:pt idx="2208">
                  <c:v>3.5001999999998597E-2</c:v>
                </c:pt>
                <c:pt idx="2209">
                  <c:v>-0.17000000000000101</c:v>
                </c:pt>
                <c:pt idx="2210">
                  <c:v>4.9998999999999599E-2</c:v>
                </c:pt>
                <c:pt idx="2211">
                  <c:v>-2.4999999999998499E-2</c:v>
                </c:pt>
                <c:pt idx="2212">
                  <c:v>0.22999899999999901</c:v>
                </c:pt>
                <c:pt idx="2213">
                  <c:v>-0.10499900000000199</c:v>
                </c:pt>
                <c:pt idx="2214">
                  <c:v>-0.219999000000001</c:v>
                </c:pt>
                <c:pt idx="2215">
                  <c:v>-0.184999999999998</c:v>
                </c:pt>
                <c:pt idx="2216">
                  <c:v>-0.16</c:v>
                </c:pt>
                <c:pt idx="2217">
                  <c:v>5.9999000000001197E-2</c:v>
                </c:pt>
                <c:pt idx="2218">
                  <c:v>1.9998000000001001E-2</c:v>
                </c:pt>
                <c:pt idx="2219">
                  <c:v>-0.20500000000000099</c:v>
                </c:pt>
                <c:pt idx="2220">
                  <c:v>0.17000000000000101</c:v>
                </c:pt>
                <c:pt idx="2221">
                  <c:v>-0.25</c:v>
                </c:pt>
                <c:pt idx="2222">
                  <c:v>-8.9998000000001299E-2</c:v>
                </c:pt>
                <c:pt idx="2223">
                  <c:v>-5.4998000000001199E-2</c:v>
                </c:pt>
                <c:pt idx="2224">
                  <c:v>0.129999000000001</c:v>
                </c:pt>
                <c:pt idx="2225">
                  <c:v>-0.120000999999998</c:v>
                </c:pt>
                <c:pt idx="2226">
                  <c:v>-8.4998999999999797E-2</c:v>
                </c:pt>
                <c:pt idx="2227">
                  <c:v>0.189998000000002</c:v>
                </c:pt>
                <c:pt idx="2228">
                  <c:v>5.9999000000001197E-2</c:v>
                </c:pt>
                <c:pt idx="2229">
                  <c:v>0.23999899999999999</c:v>
                </c:pt>
                <c:pt idx="2230">
                  <c:v>0.14499999999999899</c:v>
                </c:pt>
                <c:pt idx="2231">
                  <c:v>0.12000100000000199</c:v>
                </c:pt>
                <c:pt idx="2232">
                  <c:v>-0.23999999999999799</c:v>
                </c:pt>
                <c:pt idx="2233">
                  <c:v>4.9998999999999599E-2</c:v>
                </c:pt>
                <c:pt idx="2234">
                  <c:v>0.22499999999999701</c:v>
                </c:pt>
                <c:pt idx="2235">
                  <c:v>0.33500100000000099</c:v>
                </c:pt>
                <c:pt idx="2236">
                  <c:v>5.0010000000000297E-3</c:v>
                </c:pt>
                <c:pt idx="2237">
                  <c:v>0.184999000000001</c:v>
                </c:pt>
                <c:pt idx="2238">
                  <c:v>0.17000000000000101</c:v>
                </c:pt>
                <c:pt idx="2239">
                  <c:v>-7.0000000000000201E-2</c:v>
                </c:pt>
                <c:pt idx="2240">
                  <c:v>3.9999000000001603E-2</c:v>
                </c:pt>
                <c:pt idx="2241">
                  <c:v>0.125</c:v>
                </c:pt>
                <c:pt idx="2242">
                  <c:v>0.16</c:v>
                </c:pt>
                <c:pt idx="2243">
                  <c:v>0.100000000000001</c:v>
                </c:pt>
                <c:pt idx="2244">
                  <c:v>0.155000000000001</c:v>
                </c:pt>
                <c:pt idx="2245">
                  <c:v>0.29000100000000001</c:v>
                </c:pt>
                <c:pt idx="2246">
                  <c:v>0.29000100000000001</c:v>
                </c:pt>
                <c:pt idx="2247">
                  <c:v>0.105</c:v>
                </c:pt>
                <c:pt idx="2248">
                  <c:v>7.5001000000000304E-2</c:v>
                </c:pt>
                <c:pt idx="2249">
                  <c:v>6.9999999999996704E-2</c:v>
                </c:pt>
                <c:pt idx="2250">
                  <c:v>0.20500000000000099</c:v>
                </c:pt>
                <c:pt idx="2251">
                  <c:v>0.12000100000000199</c:v>
                </c:pt>
                <c:pt idx="2252">
                  <c:v>-0.115000000000001</c:v>
                </c:pt>
                <c:pt idx="2253">
                  <c:v>8.9999999999999802E-2</c:v>
                </c:pt>
                <c:pt idx="2254">
                  <c:v>-0.14499800000000099</c:v>
                </c:pt>
                <c:pt idx="2255">
                  <c:v>6.00009999999997E-2</c:v>
                </c:pt>
                <c:pt idx="2256">
                  <c:v>1.0000999999999E-2</c:v>
                </c:pt>
                <c:pt idx="2257">
                  <c:v>0.105</c:v>
                </c:pt>
                <c:pt idx="2258">
                  <c:v>4.9998999999999599E-2</c:v>
                </c:pt>
                <c:pt idx="2259">
                  <c:v>0.16499899999999801</c:v>
                </c:pt>
                <c:pt idx="2260">
                  <c:v>0.16999999999999801</c:v>
                </c:pt>
                <c:pt idx="2261">
                  <c:v>-0.13999900000000301</c:v>
                </c:pt>
                <c:pt idx="2262">
                  <c:v>9.9999999999997799E-2</c:v>
                </c:pt>
                <c:pt idx="2263">
                  <c:v>6.5000999999998699E-2</c:v>
                </c:pt>
                <c:pt idx="2264">
                  <c:v>0.110001</c:v>
                </c:pt>
                <c:pt idx="2265">
                  <c:v>-0.22999899999999901</c:v>
                </c:pt>
                <c:pt idx="2266">
                  <c:v>1.4999000000003E-2</c:v>
                </c:pt>
                <c:pt idx="2267">
                  <c:v>2.49990000000011E-2</c:v>
                </c:pt>
                <c:pt idx="2268">
                  <c:v>-5.5000999999997101E-2</c:v>
                </c:pt>
                <c:pt idx="2269">
                  <c:v>5.5001000000000702E-2</c:v>
                </c:pt>
                <c:pt idx="2270">
                  <c:v>0.110001</c:v>
                </c:pt>
                <c:pt idx="2271">
                  <c:v>4.99900000000153E-3</c:v>
                </c:pt>
                <c:pt idx="2272">
                  <c:v>0.14999900000000099</c:v>
                </c:pt>
                <c:pt idx="2273">
                  <c:v>0.110001</c:v>
                </c:pt>
                <c:pt idx="2274">
                  <c:v>-5.0010000000000297E-3</c:v>
                </c:pt>
                <c:pt idx="2275">
                  <c:v>0.120000999999998</c:v>
                </c:pt>
                <c:pt idx="2276">
                  <c:v>2.4999999999998499E-2</c:v>
                </c:pt>
                <c:pt idx="2277">
                  <c:v>-9.9999999999980105E-3</c:v>
                </c:pt>
                <c:pt idx="2278">
                  <c:v>-0.25499900000000097</c:v>
                </c:pt>
                <c:pt idx="2279">
                  <c:v>6.5000999999998699E-2</c:v>
                </c:pt>
                <c:pt idx="2280">
                  <c:v>-3.9998999999998099E-2</c:v>
                </c:pt>
                <c:pt idx="2281">
                  <c:v>0</c:v>
                </c:pt>
                <c:pt idx="2282">
                  <c:v>3.50000000000001E-2</c:v>
                </c:pt>
                <c:pt idx="2283">
                  <c:v>0.19999899999999801</c:v>
                </c:pt>
                <c:pt idx="2284">
                  <c:v>-0.13000100000000001</c:v>
                </c:pt>
                <c:pt idx="2285">
                  <c:v>5.0010000000000297E-3</c:v>
                </c:pt>
                <c:pt idx="2286">
                  <c:v>0.109999999999999</c:v>
                </c:pt>
                <c:pt idx="2287">
                  <c:v>0.149999999999998</c:v>
                </c:pt>
                <c:pt idx="2288">
                  <c:v>0.26499899999999899</c:v>
                </c:pt>
                <c:pt idx="2289">
                  <c:v>-3.0000999999998602E-2</c:v>
                </c:pt>
                <c:pt idx="2290">
                  <c:v>0.119998999999999</c:v>
                </c:pt>
                <c:pt idx="2291">
                  <c:v>1.9999999999999501E-2</c:v>
                </c:pt>
                <c:pt idx="2292">
                  <c:v>0.190000999999998</c:v>
                </c:pt>
                <c:pt idx="2293">
                  <c:v>1.4999000000003E-2</c:v>
                </c:pt>
                <c:pt idx="2294">
                  <c:v>-0.17999999999999899</c:v>
                </c:pt>
                <c:pt idx="2295">
                  <c:v>8.9999999999999802E-2</c:v>
                </c:pt>
                <c:pt idx="2296">
                  <c:v>-7.49990000000018E-2</c:v>
                </c:pt>
                <c:pt idx="2297">
                  <c:v>0.314997999999999</c:v>
                </c:pt>
                <c:pt idx="2298">
                  <c:v>-0.21000099999999799</c:v>
                </c:pt>
                <c:pt idx="2299">
                  <c:v>-0.20000100000000001</c:v>
                </c:pt>
                <c:pt idx="2300">
                  <c:v>9.5000999999999794E-2</c:v>
                </c:pt>
                <c:pt idx="2301">
                  <c:v>-4.0001000000000099E-2</c:v>
                </c:pt>
                <c:pt idx="2302">
                  <c:v>-0.27499999999999802</c:v>
                </c:pt>
                <c:pt idx="2303">
                  <c:v>1.9998000000001001E-2</c:v>
                </c:pt>
                <c:pt idx="2304">
                  <c:v>0.27499900000000099</c:v>
                </c:pt>
                <c:pt idx="2305">
                  <c:v>-0.16499899999999801</c:v>
                </c:pt>
                <c:pt idx="2306">
                  <c:v>0.12000100000000199</c:v>
                </c:pt>
                <c:pt idx="2307">
                  <c:v>0.155000000000001</c:v>
                </c:pt>
                <c:pt idx="2308">
                  <c:v>-1.4998999999999501E-2</c:v>
                </c:pt>
                <c:pt idx="2309">
                  <c:v>1.0000999999999E-2</c:v>
                </c:pt>
                <c:pt idx="2310">
                  <c:v>0.125</c:v>
                </c:pt>
                <c:pt idx="2311">
                  <c:v>-5.0000000000000697E-2</c:v>
                </c:pt>
                <c:pt idx="2312">
                  <c:v>9.4999000000001305E-2</c:v>
                </c:pt>
                <c:pt idx="2313">
                  <c:v>0.22499999999999701</c:v>
                </c:pt>
                <c:pt idx="2314">
                  <c:v>3.0000000000001099E-2</c:v>
                </c:pt>
                <c:pt idx="2315">
                  <c:v>6.5000999999998699E-2</c:v>
                </c:pt>
                <c:pt idx="2316">
                  <c:v>8.5001000000001797E-2</c:v>
                </c:pt>
                <c:pt idx="2317">
                  <c:v>8.9999999999999802E-2</c:v>
                </c:pt>
                <c:pt idx="2318">
                  <c:v>0.129999000000001</c:v>
                </c:pt>
                <c:pt idx="2319">
                  <c:v>0.105001999999998</c:v>
                </c:pt>
                <c:pt idx="2320">
                  <c:v>-0.279999</c:v>
                </c:pt>
                <c:pt idx="2321">
                  <c:v>0.109999000000001</c:v>
                </c:pt>
                <c:pt idx="2322">
                  <c:v>-6.4998000000002706E-2</c:v>
                </c:pt>
                <c:pt idx="2323">
                  <c:v>0.14499800000000099</c:v>
                </c:pt>
                <c:pt idx="2324">
                  <c:v>-0.120000999999998</c:v>
                </c:pt>
                <c:pt idx="2325">
                  <c:v>0.14500000000000299</c:v>
                </c:pt>
                <c:pt idx="2326">
                  <c:v>1.9999999999999501E-2</c:v>
                </c:pt>
                <c:pt idx="2327">
                  <c:v>-4.4999999999998097E-2</c:v>
                </c:pt>
                <c:pt idx="2328">
                  <c:v>4.0001000000000099E-2</c:v>
                </c:pt>
                <c:pt idx="2329">
                  <c:v>-0.109998</c:v>
                </c:pt>
                <c:pt idx="2330">
                  <c:v>-8.50009999999983E-2</c:v>
                </c:pt>
                <c:pt idx="2331">
                  <c:v>0.23</c:v>
                </c:pt>
                <c:pt idx="2332">
                  <c:v>-3.0000999999998602E-2</c:v>
                </c:pt>
                <c:pt idx="2333">
                  <c:v>-0.13500000000000101</c:v>
                </c:pt>
                <c:pt idx="2334">
                  <c:v>0</c:v>
                </c:pt>
                <c:pt idx="2335">
                  <c:v>0.104999999999996</c:v>
                </c:pt>
                <c:pt idx="2336">
                  <c:v>-0.10000099999999799</c:v>
                </c:pt>
                <c:pt idx="2337">
                  <c:v>-0.104998999999999</c:v>
                </c:pt>
                <c:pt idx="2338">
                  <c:v>-8.0000000000001806E-2</c:v>
                </c:pt>
                <c:pt idx="2339">
                  <c:v>4.0001000000000099E-2</c:v>
                </c:pt>
                <c:pt idx="2340">
                  <c:v>3.0000999999998602E-2</c:v>
                </c:pt>
                <c:pt idx="2341">
                  <c:v>0.119998999999999</c:v>
                </c:pt>
                <c:pt idx="2342">
                  <c:v>0.27500200000000002</c:v>
                </c:pt>
                <c:pt idx="2343">
                  <c:v>-0.24000000000000199</c:v>
                </c:pt>
                <c:pt idx="2344">
                  <c:v>0.19999999999999901</c:v>
                </c:pt>
                <c:pt idx="2345">
                  <c:v>-0.39500099999999999</c:v>
                </c:pt>
                <c:pt idx="2346">
                  <c:v>0.184999999999998</c:v>
                </c:pt>
                <c:pt idx="2347">
                  <c:v>3.50000000000001E-2</c:v>
                </c:pt>
                <c:pt idx="2348">
                  <c:v>3.50000000000001E-2</c:v>
                </c:pt>
                <c:pt idx="2349">
                  <c:v>-1.5000000000000501E-2</c:v>
                </c:pt>
                <c:pt idx="2350">
                  <c:v>0.27000099999999699</c:v>
                </c:pt>
                <c:pt idx="2351">
                  <c:v>0.25</c:v>
                </c:pt>
                <c:pt idx="2352">
                  <c:v>9.9999999999980105E-3</c:v>
                </c:pt>
                <c:pt idx="2353">
                  <c:v>-0.240001999999996</c:v>
                </c:pt>
                <c:pt idx="2354">
                  <c:v>-1.4998999999999501E-2</c:v>
                </c:pt>
                <c:pt idx="2355">
                  <c:v>-0.155000000000001</c:v>
                </c:pt>
                <c:pt idx="2356">
                  <c:v>0.185002</c:v>
                </c:pt>
                <c:pt idx="2357">
                  <c:v>7.9999999999998295E-2</c:v>
                </c:pt>
                <c:pt idx="2358">
                  <c:v>0.3</c:v>
                </c:pt>
                <c:pt idx="2359">
                  <c:v>-0.110001</c:v>
                </c:pt>
                <c:pt idx="2360">
                  <c:v>0.41999799999999898</c:v>
                </c:pt>
                <c:pt idx="2361">
                  <c:v>0.20500000000000099</c:v>
                </c:pt>
                <c:pt idx="2362">
                  <c:v>5.9999000000001197E-2</c:v>
                </c:pt>
                <c:pt idx="2363">
                  <c:v>3.49989999999991E-2</c:v>
                </c:pt>
                <c:pt idx="2364">
                  <c:v>6.9998999999999201E-2</c:v>
                </c:pt>
                <c:pt idx="2365">
                  <c:v>-4.9998999999999599E-2</c:v>
                </c:pt>
                <c:pt idx="2366">
                  <c:v>-9.9979999999995003E-3</c:v>
                </c:pt>
                <c:pt idx="2367">
                  <c:v>7.0000000000000201E-2</c:v>
                </c:pt>
                <c:pt idx="2368">
                  <c:v>0.16</c:v>
                </c:pt>
                <c:pt idx="2369">
                  <c:v>1.4998999999999501E-2</c:v>
                </c:pt>
                <c:pt idx="2370">
                  <c:v>0.16000199999999801</c:v>
                </c:pt>
                <c:pt idx="2371">
                  <c:v>0.214999999999999</c:v>
                </c:pt>
                <c:pt idx="2372">
                  <c:v>0.24000000000000199</c:v>
                </c:pt>
                <c:pt idx="2373">
                  <c:v>5.4998000000001199E-2</c:v>
                </c:pt>
                <c:pt idx="2374">
                  <c:v>0.20000100000000001</c:v>
                </c:pt>
                <c:pt idx="2375">
                  <c:v>-7.49990000000018E-2</c:v>
                </c:pt>
                <c:pt idx="2376">
                  <c:v>0.13000100000000001</c:v>
                </c:pt>
                <c:pt idx="2377">
                  <c:v>9.0000999999997305E-2</c:v>
                </c:pt>
                <c:pt idx="2378">
                  <c:v>0.26500100000000099</c:v>
                </c:pt>
                <c:pt idx="2379">
                  <c:v>0.120000999999998</c:v>
                </c:pt>
                <c:pt idx="2380">
                  <c:v>-3.9999000000001603E-2</c:v>
                </c:pt>
                <c:pt idx="2381">
                  <c:v>5.5001000000000702E-2</c:v>
                </c:pt>
                <c:pt idx="2382">
                  <c:v>-0.119998999999999</c:v>
                </c:pt>
                <c:pt idx="2383">
                  <c:v>7.49990000000018E-2</c:v>
                </c:pt>
                <c:pt idx="2384">
                  <c:v>7.5001000000000304E-2</c:v>
                </c:pt>
                <c:pt idx="2385">
                  <c:v>-3.9999000000001603E-2</c:v>
                </c:pt>
                <c:pt idx="2386">
                  <c:v>8.9999999999999802E-2</c:v>
                </c:pt>
                <c:pt idx="2387">
                  <c:v>-4.4997999999999601E-2</c:v>
                </c:pt>
                <c:pt idx="2388">
                  <c:v>0.30499999999999899</c:v>
                </c:pt>
                <c:pt idx="2389">
                  <c:v>6.9998999999999201E-2</c:v>
                </c:pt>
                <c:pt idx="2390">
                  <c:v>2.5001999999996999E-2</c:v>
                </c:pt>
                <c:pt idx="2391">
                  <c:v>7.0001999999998704E-2</c:v>
                </c:pt>
                <c:pt idx="2392">
                  <c:v>0.12000000000000099</c:v>
                </c:pt>
                <c:pt idx="2393">
                  <c:v>5.4999999999999702E-2</c:v>
                </c:pt>
                <c:pt idx="2394">
                  <c:v>0.115000000000001</c:v>
                </c:pt>
                <c:pt idx="2395">
                  <c:v>-7.9999999999998295E-2</c:v>
                </c:pt>
                <c:pt idx="2396">
                  <c:v>7.0000000000000201E-2</c:v>
                </c:pt>
                <c:pt idx="2397">
                  <c:v>-3.9999000000001603E-2</c:v>
                </c:pt>
                <c:pt idx="2398">
                  <c:v>7.4998000000000703E-2</c:v>
                </c:pt>
                <c:pt idx="2399">
                  <c:v>2.4999999999998499E-2</c:v>
                </c:pt>
                <c:pt idx="2400">
                  <c:v>4.4999999999998097E-2</c:v>
                </c:pt>
                <c:pt idx="2401">
                  <c:v>2.4999999999998499E-2</c:v>
                </c:pt>
                <c:pt idx="2402">
                  <c:v>-0.100000000000001</c:v>
                </c:pt>
                <c:pt idx="2403">
                  <c:v>-0.184999999999998</c:v>
                </c:pt>
                <c:pt idx="2404">
                  <c:v>0</c:v>
                </c:pt>
                <c:pt idx="2405">
                  <c:v>-7.5001000000000304E-2</c:v>
                </c:pt>
                <c:pt idx="2406">
                  <c:v>0.280000999999998</c:v>
                </c:pt>
                <c:pt idx="2407">
                  <c:v>6.5000000000001196E-2</c:v>
                </c:pt>
                <c:pt idx="2408">
                  <c:v>4.4999999999998097E-2</c:v>
                </c:pt>
                <c:pt idx="2409">
                  <c:v>6.5000999999998699E-2</c:v>
                </c:pt>
                <c:pt idx="2410">
                  <c:v>5.0019999999974998E-3</c:v>
                </c:pt>
                <c:pt idx="2411">
                  <c:v>0.20000100000000001</c:v>
                </c:pt>
                <c:pt idx="2412">
                  <c:v>6.4999000000000196E-2</c:v>
                </c:pt>
                <c:pt idx="2413">
                  <c:v>1.9998000000001001E-2</c:v>
                </c:pt>
                <c:pt idx="2414">
                  <c:v>0.129999000000001</c:v>
                </c:pt>
                <c:pt idx="2415">
                  <c:v>0.25500099999999998</c:v>
                </c:pt>
                <c:pt idx="2416">
                  <c:v>0.105</c:v>
                </c:pt>
                <c:pt idx="2417">
                  <c:v>2.0001000000000602E-2</c:v>
                </c:pt>
                <c:pt idx="2418">
                  <c:v>4.9998999999999599E-2</c:v>
                </c:pt>
                <c:pt idx="2419">
                  <c:v>-0.120000999999998</c:v>
                </c:pt>
                <c:pt idx="2420">
                  <c:v>-1.0000999999999E-2</c:v>
                </c:pt>
                <c:pt idx="2421">
                  <c:v>1.9999999999999501E-2</c:v>
                </c:pt>
                <c:pt idx="2422">
                  <c:v>-2.9999000000000099E-2</c:v>
                </c:pt>
                <c:pt idx="2423">
                  <c:v>0.34500199999999998</c:v>
                </c:pt>
                <c:pt idx="2424">
                  <c:v>0.20499999999999799</c:v>
                </c:pt>
                <c:pt idx="2425">
                  <c:v>5.0010000000000297E-3</c:v>
                </c:pt>
                <c:pt idx="2426">
                  <c:v>0.155000999999998</c:v>
                </c:pt>
                <c:pt idx="2427">
                  <c:v>-7.49990000000018E-2</c:v>
                </c:pt>
                <c:pt idx="2428">
                  <c:v>8.5001000000001797E-2</c:v>
                </c:pt>
                <c:pt idx="2429">
                  <c:v>-0.10000099999999799</c:v>
                </c:pt>
                <c:pt idx="2430">
                  <c:v>-0.155000999999998</c:v>
                </c:pt>
                <c:pt idx="2431">
                  <c:v>-0.155000999999998</c:v>
                </c:pt>
                <c:pt idx="2432">
                  <c:v>-1.4998999999999501E-2</c:v>
                </c:pt>
                <c:pt idx="2433">
                  <c:v>6.4999000000000196E-2</c:v>
                </c:pt>
                <c:pt idx="2434">
                  <c:v>0.13999900000000301</c:v>
                </c:pt>
                <c:pt idx="2435">
                  <c:v>3.0000999999998602E-2</c:v>
                </c:pt>
                <c:pt idx="2436">
                  <c:v>6.5000999999998699E-2</c:v>
                </c:pt>
                <c:pt idx="2437">
                  <c:v>-0.25500099999999998</c:v>
                </c:pt>
                <c:pt idx="2438">
                  <c:v>-7.0000000000000201E-2</c:v>
                </c:pt>
                <c:pt idx="2439">
                  <c:v>-5.0000000000000697E-2</c:v>
                </c:pt>
                <c:pt idx="2440">
                  <c:v>-0.22499999999999701</c:v>
                </c:pt>
                <c:pt idx="2441">
                  <c:v>-0.184999999999998</c:v>
                </c:pt>
                <c:pt idx="2442">
                  <c:v>-6.5000999999998699E-2</c:v>
                </c:pt>
                <c:pt idx="2443">
                  <c:v>-0.25</c:v>
                </c:pt>
                <c:pt idx="2444">
                  <c:v>2.0000999999997E-2</c:v>
                </c:pt>
                <c:pt idx="2445">
                  <c:v>-6.0002000000000701E-2</c:v>
                </c:pt>
                <c:pt idx="2446">
                  <c:v>-7.9999000000000806E-2</c:v>
                </c:pt>
                <c:pt idx="2447">
                  <c:v>1.9998000000001001E-2</c:v>
                </c:pt>
                <c:pt idx="2448">
                  <c:v>-0.16500100000000001</c:v>
                </c:pt>
                <c:pt idx="2449">
                  <c:v>-0.13999899999999901</c:v>
                </c:pt>
                <c:pt idx="2450">
                  <c:v>9.4999000000001305E-2</c:v>
                </c:pt>
                <c:pt idx="2451">
                  <c:v>-3.50000000000001E-2</c:v>
                </c:pt>
                <c:pt idx="2452">
                  <c:v>1.5000000000000501E-2</c:v>
                </c:pt>
                <c:pt idx="2453">
                  <c:v>-0.23500099999999999</c:v>
                </c:pt>
                <c:pt idx="2454">
                  <c:v>-8.50009999999983E-2</c:v>
                </c:pt>
                <c:pt idx="2455">
                  <c:v>-0.149999999999998</c:v>
                </c:pt>
                <c:pt idx="2456">
                  <c:v>0.17000000000000101</c:v>
                </c:pt>
                <c:pt idx="2457">
                  <c:v>5.9999000000001197E-2</c:v>
                </c:pt>
                <c:pt idx="2458">
                  <c:v>4.4999999999998097E-2</c:v>
                </c:pt>
                <c:pt idx="2459">
                  <c:v>0.219999999999998</c:v>
                </c:pt>
                <c:pt idx="2460">
                  <c:v>5.5000999999997101E-2</c:v>
                </c:pt>
                <c:pt idx="2461">
                  <c:v>-0.105001999999998</c:v>
                </c:pt>
                <c:pt idx="2462">
                  <c:v>0.190000999999998</c:v>
                </c:pt>
                <c:pt idx="2463">
                  <c:v>0.13500099999999901</c:v>
                </c:pt>
                <c:pt idx="2464">
                  <c:v>2.49990000000011E-2</c:v>
                </c:pt>
                <c:pt idx="2465">
                  <c:v>-5.5000999999997101E-2</c:v>
                </c:pt>
                <c:pt idx="2466">
                  <c:v>-6.5000999999998699E-2</c:v>
                </c:pt>
                <c:pt idx="2467">
                  <c:v>6.5000999999998699E-2</c:v>
                </c:pt>
                <c:pt idx="2468">
                  <c:v>-7.4999999999999206E-2</c:v>
                </c:pt>
                <c:pt idx="2469">
                  <c:v>0.184999000000001</c:v>
                </c:pt>
                <c:pt idx="2470">
                  <c:v>2.9999000000000099E-2</c:v>
                </c:pt>
                <c:pt idx="2471">
                  <c:v>7.0000000000000201E-2</c:v>
                </c:pt>
                <c:pt idx="2472">
                  <c:v>-0.184999000000001</c:v>
                </c:pt>
                <c:pt idx="2473">
                  <c:v>-1.5000999999998E-2</c:v>
                </c:pt>
                <c:pt idx="2474">
                  <c:v>0.26000099999999898</c:v>
                </c:pt>
                <c:pt idx="2475">
                  <c:v>3.9999000000001603E-2</c:v>
                </c:pt>
                <c:pt idx="2476">
                  <c:v>8.4998999999999797E-2</c:v>
                </c:pt>
                <c:pt idx="2477">
                  <c:v>-0.280001000000002</c:v>
                </c:pt>
                <c:pt idx="2478">
                  <c:v>0</c:v>
                </c:pt>
                <c:pt idx="2479">
                  <c:v>-1.4998999999999501E-2</c:v>
                </c:pt>
                <c:pt idx="2480">
                  <c:v>-3.0000999999998602E-2</c:v>
                </c:pt>
                <c:pt idx="2481">
                  <c:v>-6.00009999999997E-2</c:v>
                </c:pt>
                <c:pt idx="2482">
                  <c:v>-0.13000100000000001</c:v>
                </c:pt>
                <c:pt idx="2483">
                  <c:v>-0.17000000000000101</c:v>
                </c:pt>
                <c:pt idx="2484">
                  <c:v>0.26000000000000101</c:v>
                </c:pt>
                <c:pt idx="2485">
                  <c:v>4.0001000000000099E-2</c:v>
                </c:pt>
                <c:pt idx="2486">
                  <c:v>5.5001000000000702E-2</c:v>
                </c:pt>
                <c:pt idx="2487">
                  <c:v>0.11500199999999999</c:v>
                </c:pt>
                <c:pt idx="2488">
                  <c:v>5.9999000000001197E-2</c:v>
                </c:pt>
                <c:pt idx="2489">
                  <c:v>0.20000100000000001</c:v>
                </c:pt>
                <c:pt idx="2490">
                  <c:v>-7.5000999999996695E-2</c:v>
                </c:pt>
                <c:pt idx="2491">
                  <c:v>0.25499900000000097</c:v>
                </c:pt>
                <c:pt idx="2492">
                  <c:v>-1.9999999999999501E-2</c:v>
                </c:pt>
                <c:pt idx="2493">
                  <c:v>6.5000000000001196E-2</c:v>
                </c:pt>
                <c:pt idx="2494">
                  <c:v>0.17500100000000099</c:v>
                </c:pt>
                <c:pt idx="2495">
                  <c:v>1.4998999999999501E-2</c:v>
                </c:pt>
                <c:pt idx="2496">
                  <c:v>0.105001999999998</c:v>
                </c:pt>
                <c:pt idx="2497">
                  <c:v>-3.9999000000001603E-2</c:v>
                </c:pt>
                <c:pt idx="2498">
                  <c:v>-1.5001000000001499E-2</c:v>
                </c:pt>
                <c:pt idx="2499">
                  <c:v>3.9998999999998099E-2</c:v>
                </c:pt>
                <c:pt idx="2500">
                  <c:v>0.114999</c:v>
                </c:pt>
                <c:pt idx="2501">
                  <c:v>0.13500000000000101</c:v>
                </c:pt>
                <c:pt idx="2502">
                  <c:v>-8.9999999999999802E-2</c:v>
                </c:pt>
                <c:pt idx="2503">
                  <c:v>0.280000999999998</c:v>
                </c:pt>
                <c:pt idx="2504">
                  <c:v>0.13500099999999901</c:v>
                </c:pt>
                <c:pt idx="2505">
                  <c:v>0.16500100000000001</c:v>
                </c:pt>
                <c:pt idx="2506">
                  <c:v>9.9979999999995003E-3</c:v>
                </c:pt>
                <c:pt idx="2507">
                  <c:v>3.50000000000001E-2</c:v>
                </c:pt>
                <c:pt idx="2508">
                  <c:v>-0.16</c:v>
                </c:pt>
                <c:pt idx="2509">
                  <c:v>4.5000000000001698E-2</c:v>
                </c:pt>
                <c:pt idx="2510">
                  <c:v>-0.14999900000000099</c:v>
                </c:pt>
                <c:pt idx="2511">
                  <c:v>5.0010000000000297E-3</c:v>
                </c:pt>
                <c:pt idx="2512">
                  <c:v>-2.4999999999998499E-2</c:v>
                </c:pt>
                <c:pt idx="2513">
                  <c:v>0.109998999999998</c:v>
                </c:pt>
                <c:pt idx="2514">
                  <c:v>-0.17499999999999999</c:v>
                </c:pt>
                <c:pt idx="2515">
                  <c:v>-0.104998999999999</c:v>
                </c:pt>
                <c:pt idx="2516">
                  <c:v>4.9989999999979703E-3</c:v>
                </c:pt>
                <c:pt idx="2517">
                  <c:v>0.19500000000000001</c:v>
                </c:pt>
                <c:pt idx="2518">
                  <c:v>-5.0000999999998103E-2</c:v>
                </c:pt>
                <c:pt idx="2519">
                  <c:v>-3.5001999999998597E-2</c:v>
                </c:pt>
                <c:pt idx="2520">
                  <c:v>0.17499899999999899</c:v>
                </c:pt>
                <c:pt idx="2521">
                  <c:v>-0.16999999999999801</c:v>
                </c:pt>
                <c:pt idx="2522">
                  <c:v>-3.9999000000001603E-2</c:v>
                </c:pt>
                <c:pt idx="2523">
                  <c:v>0.28499999999999998</c:v>
                </c:pt>
                <c:pt idx="2524">
                  <c:v>-2.5001999999996999E-2</c:v>
                </c:pt>
                <c:pt idx="2525">
                  <c:v>0.114999</c:v>
                </c:pt>
                <c:pt idx="2526">
                  <c:v>0.17000000000000101</c:v>
                </c:pt>
                <c:pt idx="2527">
                  <c:v>2.0000000000003099E-2</c:v>
                </c:pt>
                <c:pt idx="2528">
                  <c:v>-0.10499900000000199</c:v>
                </c:pt>
                <c:pt idx="2529">
                  <c:v>6.5000999999998699E-2</c:v>
                </c:pt>
                <c:pt idx="2530">
                  <c:v>0.19500199999999801</c:v>
                </c:pt>
                <c:pt idx="2531">
                  <c:v>4.4999999999998097E-2</c:v>
                </c:pt>
                <c:pt idx="2532">
                  <c:v>0.10000099999999799</c:v>
                </c:pt>
                <c:pt idx="2533">
                  <c:v>9.4999000000001305E-2</c:v>
                </c:pt>
                <c:pt idx="2534">
                  <c:v>0.28000000000000103</c:v>
                </c:pt>
                <c:pt idx="2535">
                  <c:v>-1.5000999999998E-2</c:v>
                </c:pt>
                <c:pt idx="2536">
                  <c:v>4.9998999999999599E-2</c:v>
                </c:pt>
                <c:pt idx="2537">
                  <c:v>-5.0000000000000697E-2</c:v>
                </c:pt>
                <c:pt idx="2538">
                  <c:v>-0.17999999999999899</c:v>
                </c:pt>
                <c:pt idx="2539">
                  <c:v>0.33500100000000099</c:v>
                </c:pt>
                <c:pt idx="2540">
                  <c:v>0.16</c:v>
                </c:pt>
                <c:pt idx="2541">
                  <c:v>0.184999000000001</c:v>
                </c:pt>
                <c:pt idx="2542">
                  <c:v>-3.0001000000002099E-2</c:v>
                </c:pt>
                <c:pt idx="2543">
                  <c:v>0.14000199999999899</c:v>
                </c:pt>
                <c:pt idx="2544">
                  <c:v>0.23500099999999599</c:v>
                </c:pt>
                <c:pt idx="2545">
                  <c:v>0.14999900000000099</c:v>
                </c:pt>
                <c:pt idx="2546">
                  <c:v>-3.0000999999998602E-2</c:v>
                </c:pt>
                <c:pt idx="2547">
                  <c:v>-0.26499900000000298</c:v>
                </c:pt>
                <c:pt idx="2548">
                  <c:v>0.31500099999999798</c:v>
                </c:pt>
                <c:pt idx="2549">
                  <c:v>0.155000999999998</c:v>
                </c:pt>
                <c:pt idx="2550">
                  <c:v>-9.9999999999980105E-3</c:v>
                </c:pt>
                <c:pt idx="2551">
                  <c:v>-3.9998999999998099E-2</c:v>
                </c:pt>
                <c:pt idx="2552">
                  <c:v>0.100000000000001</c:v>
                </c:pt>
                <c:pt idx="2553">
                  <c:v>0.20999899999999899</c:v>
                </c:pt>
                <c:pt idx="2554">
                  <c:v>0.17000000000000101</c:v>
                </c:pt>
                <c:pt idx="2555">
                  <c:v>-8.50009999999983E-2</c:v>
                </c:pt>
                <c:pt idx="2556">
                  <c:v>0.114999</c:v>
                </c:pt>
                <c:pt idx="2557">
                  <c:v>0.13999999999999699</c:v>
                </c:pt>
                <c:pt idx="2558">
                  <c:v>-0.13500000000000101</c:v>
                </c:pt>
                <c:pt idx="2559">
                  <c:v>8.5001000000001797E-2</c:v>
                </c:pt>
                <c:pt idx="2560">
                  <c:v>-4.5000999999999097E-2</c:v>
                </c:pt>
                <c:pt idx="2561">
                  <c:v>0.184999000000001</c:v>
                </c:pt>
                <c:pt idx="2562">
                  <c:v>-0.20499999999999799</c:v>
                </c:pt>
                <c:pt idx="2563">
                  <c:v>1.0000000000001501E-2</c:v>
                </c:pt>
                <c:pt idx="2564">
                  <c:v>0.215000999999997</c:v>
                </c:pt>
                <c:pt idx="2565">
                  <c:v>0.109998999999998</c:v>
                </c:pt>
                <c:pt idx="2566">
                  <c:v>-8.0002000000000295E-2</c:v>
                </c:pt>
                <c:pt idx="2567">
                  <c:v>-0.184999999999998</c:v>
                </c:pt>
                <c:pt idx="2568">
                  <c:v>4.4999999999998097E-2</c:v>
                </c:pt>
                <c:pt idx="2569">
                  <c:v>-3.0001000000002099E-2</c:v>
                </c:pt>
                <c:pt idx="2570">
                  <c:v>-0.14500099999999699</c:v>
                </c:pt>
                <c:pt idx="2571">
                  <c:v>9.9979999999995003E-3</c:v>
                </c:pt>
                <c:pt idx="2572">
                  <c:v>9.4999000000001305E-2</c:v>
                </c:pt>
                <c:pt idx="2573">
                  <c:v>5.0001000000001697E-2</c:v>
                </c:pt>
                <c:pt idx="2574">
                  <c:v>0.114999</c:v>
                </c:pt>
                <c:pt idx="2575">
                  <c:v>0.104998999999999</c:v>
                </c:pt>
                <c:pt idx="2576">
                  <c:v>4.9998999999999599E-2</c:v>
                </c:pt>
                <c:pt idx="2577">
                  <c:v>0.17999999999999899</c:v>
                </c:pt>
                <c:pt idx="2578">
                  <c:v>0</c:v>
                </c:pt>
                <c:pt idx="2579">
                  <c:v>8.50009999999983E-2</c:v>
                </c:pt>
                <c:pt idx="2580">
                  <c:v>-1.0000000000001501E-2</c:v>
                </c:pt>
                <c:pt idx="2581">
                  <c:v>0.29500099999999901</c:v>
                </c:pt>
                <c:pt idx="2582">
                  <c:v>0.184999000000001</c:v>
                </c:pt>
                <c:pt idx="2583">
                  <c:v>8.5001000000001797E-2</c:v>
                </c:pt>
                <c:pt idx="2584">
                  <c:v>0.23999999999999799</c:v>
                </c:pt>
                <c:pt idx="2585">
                  <c:v>-9.5000999999999794E-2</c:v>
                </c:pt>
                <c:pt idx="2586">
                  <c:v>-7.5001000000000304E-2</c:v>
                </c:pt>
                <c:pt idx="2587">
                  <c:v>2.0000999999997E-2</c:v>
                </c:pt>
                <c:pt idx="2588">
                  <c:v>-0.26499899999999899</c:v>
                </c:pt>
                <c:pt idx="2589">
                  <c:v>0.115001999999996</c:v>
                </c:pt>
                <c:pt idx="2590">
                  <c:v>5.4999999999999702E-2</c:v>
                </c:pt>
                <c:pt idx="2591">
                  <c:v>-3.0000000000001099E-2</c:v>
                </c:pt>
                <c:pt idx="2592">
                  <c:v>0.155000999999998</c:v>
                </c:pt>
                <c:pt idx="2593">
                  <c:v>0.14000100000000101</c:v>
                </c:pt>
                <c:pt idx="2594">
                  <c:v>-0.19999899999999801</c:v>
                </c:pt>
                <c:pt idx="2595">
                  <c:v>5.4998000000001199E-2</c:v>
                </c:pt>
                <c:pt idx="2596">
                  <c:v>-0.40500000000000103</c:v>
                </c:pt>
                <c:pt idx="2597">
                  <c:v>0.125</c:v>
                </c:pt>
                <c:pt idx="2598">
                  <c:v>9.0000999999997305E-2</c:v>
                </c:pt>
                <c:pt idx="2599">
                  <c:v>-0.109998</c:v>
                </c:pt>
                <c:pt idx="2600">
                  <c:v>0.125</c:v>
                </c:pt>
                <c:pt idx="2601">
                  <c:v>-0.35000099999999801</c:v>
                </c:pt>
                <c:pt idx="2602">
                  <c:v>-0.35500199999999799</c:v>
                </c:pt>
                <c:pt idx="2603">
                  <c:v>-0.17999800000000099</c:v>
                </c:pt>
                <c:pt idx="2604">
                  <c:v>0.125</c:v>
                </c:pt>
                <c:pt idx="2605">
                  <c:v>-0.184999000000001</c:v>
                </c:pt>
                <c:pt idx="2606">
                  <c:v>-5.99999999999987E-2</c:v>
                </c:pt>
                <c:pt idx="2607">
                  <c:v>-8.9998000000001299E-2</c:v>
                </c:pt>
                <c:pt idx="2608">
                  <c:v>-8.9999999999999802E-2</c:v>
                </c:pt>
                <c:pt idx="2609">
                  <c:v>-5.00019999999992E-2</c:v>
                </c:pt>
                <c:pt idx="2610">
                  <c:v>-2.50000000000021E-2</c:v>
                </c:pt>
                <c:pt idx="2611">
                  <c:v>7.0000000000000201E-2</c:v>
                </c:pt>
                <c:pt idx="2612">
                  <c:v>-0.105</c:v>
                </c:pt>
                <c:pt idx="2613">
                  <c:v>0.129999000000001</c:v>
                </c:pt>
                <c:pt idx="2614">
                  <c:v>-1.9998000000001001E-2</c:v>
                </c:pt>
                <c:pt idx="2615">
                  <c:v>0.109998</c:v>
                </c:pt>
                <c:pt idx="2616">
                  <c:v>2.49990000000011E-2</c:v>
                </c:pt>
                <c:pt idx="2617">
                  <c:v>4.0001000000000099E-2</c:v>
                </c:pt>
                <c:pt idx="2618">
                  <c:v>0.12999899999999701</c:v>
                </c:pt>
                <c:pt idx="2619">
                  <c:v>0.13999999999999699</c:v>
                </c:pt>
                <c:pt idx="2620">
                  <c:v>-0.105001999999998</c:v>
                </c:pt>
                <c:pt idx="2621">
                  <c:v>3.0000999999998602E-2</c:v>
                </c:pt>
                <c:pt idx="2622">
                  <c:v>4.0001000000000099E-2</c:v>
                </c:pt>
                <c:pt idx="2623">
                  <c:v>0.154999</c:v>
                </c:pt>
                <c:pt idx="2624">
                  <c:v>0.26499899999999899</c:v>
                </c:pt>
                <c:pt idx="2625">
                  <c:v>-0.13000100000000001</c:v>
                </c:pt>
                <c:pt idx="2626">
                  <c:v>0.280000999999998</c:v>
                </c:pt>
                <c:pt idx="2627">
                  <c:v>0.154999</c:v>
                </c:pt>
                <c:pt idx="2628">
                  <c:v>0.109998999999998</c:v>
                </c:pt>
                <c:pt idx="2629">
                  <c:v>-0.16</c:v>
                </c:pt>
                <c:pt idx="2630">
                  <c:v>0.190000999999998</c:v>
                </c:pt>
                <c:pt idx="2631">
                  <c:v>0.180000999999997</c:v>
                </c:pt>
                <c:pt idx="2632">
                  <c:v>0.16499900000000101</c:v>
                </c:pt>
                <c:pt idx="2633">
                  <c:v>-3.50000000000001E-2</c:v>
                </c:pt>
                <c:pt idx="2634">
                  <c:v>3.0000000000001099E-2</c:v>
                </c:pt>
                <c:pt idx="2635">
                  <c:v>-5.5001000000000702E-2</c:v>
                </c:pt>
                <c:pt idx="2636">
                  <c:v>0.150002</c:v>
                </c:pt>
                <c:pt idx="2637">
                  <c:v>0.33999999999999903</c:v>
                </c:pt>
                <c:pt idx="2638">
                  <c:v>0.184999000000001</c:v>
                </c:pt>
                <c:pt idx="2639">
                  <c:v>5.99999999999987E-2</c:v>
                </c:pt>
                <c:pt idx="2640">
                  <c:v>-0.190000000000001</c:v>
                </c:pt>
                <c:pt idx="2641">
                  <c:v>0.26500000000000001</c:v>
                </c:pt>
                <c:pt idx="2642">
                  <c:v>5.0000999999998103E-2</c:v>
                </c:pt>
                <c:pt idx="2643">
                  <c:v>-3.9998999999998099E-2</c:v>
                </c:pt>
                <c:pt idx="2644">
                  <c:v>9.4999000000001305E-2</c:v>
                </c:pt>
                <c:pt idx="2645">
                  <c:v>-0.190000999999998</c:v>
                </c:pt>
                <c:pt idx="2646">
                  <c:v>0.125</c:v>
                </c:pt>
                <c:pt idx="2647">
                  <c:v>0.11499999999999801</c:v>
                </c:pt>
                <c:pt idx="2648">
                  <c:v>-0.16499899999999801</c:v>
                </c:pt>
                <c:pt idx="2649">
                  <c:v>-0.149999999999998</c:v>
                </c:pt>
                <c:pt idx="2650">
                  <c:v>0.185002</c:v>
                </c:pt>
                <c:pt idx="2651">
                  <c:v>1.0000999999999E-2</c:v>
                </c:pt>
                <c:pt idx="2652">
                  <c:v>-0.114999</c:v>
                </c:pt>
                <c:pt idx="2653">
                  <c:v>-0.185000999999999</c:v>
                </c:pt>
                <c:pt idx="2654">
                  <c:v>0.244998999999999</c:v>
                </c:pt>
                <c:pt idx="2655">
                  <c:v>-4.99900000000153E-3</c:v>
                </c:pt>
                <c:pt idx="2656">
                  <c:v>-6.4998000000002706E-2</c:v>
                </c:pt>
                <c:pt idx="2657">
                  <c:v>0.16</c:v>
                </c:pt>
                <c:pt idx="2658">
                  <c:v>0.184999999999998</c:v>
                </c:pt>
                <c:pt idx="2659">
                  <c:v>0.43499900000000102</c:v>
                </c:pt>
                <c:pt idx="2660">
                  <c:v>1.0000000000001501E-2</c:v>
                </c:pt>
                <c:pt idx="2661">
                  <c:v>0.12000100000000199</c:v>
                </c:pt>
                <c:pt idx="2662">
                  <c:v>-0.26999800000000101</c:v>
                </c:pt>
                <c:pt idx="2663">
                  <c:v>-3.9998999999998099E-2</c:v>
                </c:pt>
                <c:pt idx="2664">
                  <c:v>0.345000999999999</c:v>
                </c:pt>
                <c:pt idx="2665">
                  <c:v>-0.25500099999999998</c:v>
                </c:pt>
                <c:pt idx="2666">
                  <c:v>-0.13999999999999699</c:v>
                </c:pt>
                <c:pt idx="2667">
                  <c:v>-3.9999000000001603E-2</c:v>
                </c:pt>
                <c:pt idx="2668">
                  <c:v>-9.9979999999995003E-3</c:v>
                </c:pt>
                <c:pt idx="2669">
                  <c:v>-0.110001</c:v>
                </c:pt>
                <c:pt idx="2670">
                  <c:v>0.17499899999999899</c:v>
                </c:pt>
                <c:pt idx="2671">
                  <c:v>4.5000000000001698E-2</c:v>
                </c:pt>
                <c:pt idx="2672">
                  <c:v>4.4999999999998097E-2</c:v>
                </c:pt>
                <c:pt idx="2673">
                  <c:v>-8.0002000000000295E-2</c:v>
                </c:pt>
                <c:pt idx="2674">
                  <c:v>0.100000000000001</c:v>
                </c:pt>
                <c:pt idx="2675">
                  <c:v>-0.129999000000001</c:v>
                </c:pt>
                <c:pt idx="2676">
                  <c:v>-5.9999000000001197E-2</c:v>
                </c:pt>
                <c:pt idx="2677">
                  <c:v>0.16</c:v>
                </c:pt>
                <c:pt idx="2678">
                  <c:v>-0.149999999999998</c:v>
                </c:pt>
                <c:pt idx="2679">
                  <c:v>-0.12999899999999701</c:v>
                </c:pt>
                <c:pt idx="2680">
                  <c:v>0.19500000000000001</c:v>
                </c:pt>
                <c:pt idx="2681">
                  <c:v>0.17000099999999899</c:v>
                </c:pt>
                <c:pt idx="2682">
                  <c:v>0.14500099999999699</c:v>
                </c:pt>
                <c:pt idx="2683">
                  <c:v>-0.22999900000000201</c:v>
                </c:pt>
                <c:pt idx="2684">
                  <c:v>5.0000999999998103E-2</c:v>
                </c:pt>
                <c:pt idx="2685">
                  <c:v>5.4999999999999702E-2</c:v>
                </c:pt>
                <c:pt idx="2686">
                  <c:v>2.9998000000002599E-2</c:v>
                </c:pt>
                <c:pt idx="2687">
                  <c:v>4.99900000000153E-3</c:v>
                </c:pt>
                <c:pt idx="2688">
                  <c:v>0.20500000000000099</c:v>
                </c:pt>
                <c:pt idx="2689">
                  <c:v>8.0000000000001806E-2</c:v>
                </c:pt>
                <c:pt idx="2690">
                  <c:v>-0.12000100000000199</c:v>
                </c:pt>
                <c:pt idx="2691">
                  <c:v>9.5000999999999794E-2</c:v>
                </c:pt>
                <c:pt idx="2692">
                  <c:v>0.21</c:v>
                </c:pt>
                <c:pt idx="2693">
                  <c:v>-3.4999000000002597E-2</c:v>
                </c:pt>
                <c:pt idx="2694">
                  <c:v>-5.0010000000000297E-3</c:v>
                </c:pt>
                <c:pt idx="2695">
                  <c:v>0.17500099999999799</c:v>
                </c:pt>
                <c:pt idx="2696">
                  <c:v>-2.5001999999996999E-2</c:v>
                </c:pt>
                <c:pt idx="2697">
                  <c:v>2.0000999999997E-2</c:v>
                </c:pt>
                <c:pt idx="2698">
                  <c:v>0.214999999999999</c:v>
                </c:pt>
                <c:pt idx="2699">
                  <c:v>-1.9999999999999501E-2</c:v>
                </c:pt>
                <c:pt idx="2700">
                  <c:v>-0.14499999999999899</c:v>
                </c:pt>
                <c:pt idx="2701">
                  <c:v>9.4999000000001305E-2</c:v>
                </c:pt>
                <c:pt idx="2702">
                  <c:v>-7.4999999999999206E-2</c:v>
                </c:pt>
                <c:pt idx="2703">
                  <c:v>4.5000000000001698E-2</c:v>
                </c:pt>
                <c:pt idx="2704">
                  <c:v>0.25499899999999798</c:v>
                </c:pt>
                <c:pt idx="2705">
                  <c:v>0.150001999999997</c:v>
                </c:pt>
                <c:pt idx="2706">
                  <c:v>2.0000000000003099E-2</c:v>
                </c:pt>
                <c:pt idx="2707">
                  <c:v>-0.184999999999998</c:v>
                </c:pt>
                <c:pt idx="2708">
                  <c:v>2.50020000000006E-2</c:v>
                </c:pt>
                <c:pt idx="2709">
                  <c:v>-9.9998000000002904E-2</c:v>
                </c:pt>
                <c:pt idx="2710">
                  <c:v>0.125</c:v>
                </c:pt>
                <c:pt idx="2711">
                  <c:v>1.4999999999997E-2</c:v>
                </c:pt>
                <c:pt idx="2712">
                  <c:v>-0.10000099999999799</c:v>
                </c:pt>
                <c:pt idx="2713">
                  <c:v>0</c:v>
                </c:pt>
                <c:pt idx="2714">
                  <c:v>-0.110001</c:v>
                </c:pt>
                <c:pt idx="2715">
                  <c:v>0.13999900000000301</c:v>
                </c:pt>
                <c:pt idx="2716">
                  <c:v>-2.49990000000011E-2</c:v>
                </c:pt>
                <c:pt idx="2717">
                  <c:v>-8.5001000000001797E-2</c:v>
                </c:pt>
                <c:pt idx="2718">
                  <c:v>-5.0001000000001697E-2</c:v>
                </c:pt>
                <c:pt idx="2719">
                  <c:v>-0.25999999999999801</c:v>
                </c:pt>
                <c:pt idx="2720">
                  <c:v>0.13999899999999901</c:v>
                </c:pt>
                <c:pt idx="2721">
                  <c:v>-5.0010000000000297E-3</c:v>
                </c:pt>
                <c:pt idx="2722">
                  <c:v>0.109999000000001</c:v>
                </c:pt>
                <c:pt idx="2723">
                  <c:v>-0.36000000000000298</c:v>
                </c:pt>
                <c:pt idx="2724">
                  <c:v>2.0001000000000602E-2</c:v>
                </c:pt>
                <c:pt idx="2725">
                  <c:v>3.0000999999998602E-2</c:v>
                </c:pt>
                <c:pt idx="2726">
                  <c:v>-1.5001999999999001E-2</c:v>
                </c:pt>
                <c:pt idx="2727">
                  <c:v>-0.129999000000001</c:v>
                </c:pt>
                <c:pt idx="2728">
                  <c:v>0.315000000000001</c:v>
                </c:pt>
                <c:pt idx="2729">
                  <c:v>-0.17999800000000099</c:v>
                </c:pt>
                <c:pt idx="2730">
                  <c:v>-0.38999899999999899</c:v>
                </c:pt>
                <c:pt idx="2731">
                  <c:v>-0.14999900000000099</c:v>
                </c:pt>
                <c:pt idx="2732">
                  <c:v>-5.9999000000001197E-2</c:v>
                </c:pt>
                <c:pt idx="2733">
                  <c:v>8.50009999999983E-2</c:v>
                </c:pt>
                <c:pt idx="2734">
                  <c:v>-7.0001999999998704E-2</c:v>
                </c:pt>
                <c:pt idx="2735">
                  <c:v>5.9999000000001197E-2</c:v>
                </c:pt>
                <c:pt idx="2736">
                  <c:v>0.114999</c:v>
                </c:pt>
                <c:pt idx="2737">
                  <c:v>0</c:v>
                </c:pt>
                <c:pt idx="2738">
                  <c:v>2.49990000000011E-2</c:v>
                </c:pt>
                <c:pt idx="2739">
                  <c:v>-5.0010000000000297E-3</c:v>
                </c:pt>
                <c:pt idx="2740">
                  <c:v>3.50000000000001E-2</c:v>
                </c:pt>
                <c:pt idx="2741">
                  <c:v>5.0001000000001697E-2</c:v>
                </c:pt>
                <c:pt idx="2742">
                  <c:v>0.16499900000000101</c:v>
                </c:pt>
                <c:pt idx="2743">
                  <c:v>0.34499999999999797</c:v>
                </c:pt>
                <c:pt idx="2744">
                  <c:v>-0.10000099999999799</c:v>
                </c:pt>
                <c:pt idx="2745">
                  <c:v>0.469999000000001</c:v>
                </c:pt>
                <c:pt idx="2746">
                  <c:v>0.184999000000001</c:v>
                </c:pt>
                <c:pt idx="2747">
                  <c:v>0.225000000000001</c:v>
                </c:pt>
                <c:pt idx="2748">
                  <c:v>4.9989999999979703E-3</c:v>
                </c:pt>
                <c:pt idx="2749">
                  <c:v>0</c:v>
                </c:pt>
                <c:pt idx="2750">
                  <c:v>0.244998999999999</c:v>
                </c:pt>
                <c:pt idx="2751">
                  <c:v>0.185001999999997</c:v>
                </c:pt>
                <c:pt idx="2752">
                  <c:v>-0.41500000000000598</c:v>
                </c:pt>
                <c:pt idx="2753">
                  <c:v>-0.31999999999999601</c:v>
                </c:pt>
                <c:pt idx="2754">
                  <c:v>0.27499800000000002</c:v>
                </c:pt>
                <c:pt idx="2755">
                  <c:v>3.50000000000001E-2</c:v>
                </c:pt>
                <c:pt idx="2756">
                  <c:v>9.5001000000003402E-2</c:v>
                </c:pt>
                <c:pt idx="2757">
                  <c:v>0.16500100000000001</c:v>
                </c:pt>
                <c:pt idx="2758">
                  <c:v>-0.42000000000000098</c:v>
                </c:pt>
                <c:pt idx="2759">
                  <c:v>0.12999899999999701</c:v>
                </c:pt>
                <c:pt idx="2760">
                  <c:v>0.13500000000000101</c:v>
                </c:pt>
                <c:pt idx="2761">
                  <c:v>0.22999899999999901</c:v>
                </c:pt>
                <c:pt idx="2762">
                  <c:v>0.42000000000000098</c:v>
                </c:pt>
                <c:pt idx="2763">
                  <c:v>0.20500199999999999</c:v>
                </c:pt>
                <c:pt idx="2764">
                  <c:v>0.42499999999999699</c:v>
                </c:pt>
                <c:pt idx="2765">
                  <c:v>0.19000299999999701</c:v>
                </c:pt>
                <c:pt idx="2766">
                  <c:v>0.40499800000000602</c:v>
                </c:pt>
                <c:pt idx="2767">
                  <c:v>-0.28499999999999598</c:v>
                </c:pt>
                <c:pt idx="2768">
                  <c:v>7.0000000000000201E-2</c:v>
                </c:pt>
                <c:pt idx="2769">
                  <c:v>-0.13500299999999699</c:v>
                </c:pt>
                <c:pt idx="2770">
                  <c:v>0.104998999999999</c:v>
                </c:pt>
                <c:pt idx="2771">
                  <c:v>-0.180000999999997</c:v>
                </c:pt>
                <c:pt idx="2772">
                  <c:v>0.41000000000000297</c:v>
                </c:pt>
                <c:pt idx="2773">
                  <c:v>-0.34999899999999601</c:v>
                </c:pt>
                <c:pt idx="2774">
                  <c:v>-4.4997999999999601E-2</c:v>
                </c:pt>
                <c:pt idx="2775">
                  <c:v>0.160000000000003</c:v>
                </c:pt>
                <c:pt idx="2776">
                  <c:v>-0.20999900000000299</c:v>
                </c:pt>
                <c:pt idx="2777">
                  <c:v>0.19000299999999701</c:v>
                </c:pt>
                <c:pt idx="2778">
                  <c:v>0.15999999999999601</c:v>
                </c:pt>
                <c:pt idx="2779">
                  <c:v>-3.4999999999996499E-2</c:v>
                </c:pt>
                <c:pt idx="2780">
                  <c:v>-0.220001000000003</c:v>
                </c:pt>
                <c:pt idx="2781">
                  <c:v>-4.9969999999959196E-3</c:v>
                </c:pt>
                <c:pt idx="2782">
                  <c:v>0.21500000000000299</c:v>
                </c:pt>
                <c:pt idx="2783">
                  <c:v>9.50019999999938E-2</c:v>
                </c:pt>
                <c:pt idx="2784">
                  <c:v>0.375</c:v>
                </c:pt>
                <c:pt idx="2785">
                  <c:v>-0.71000300000000005</c:v>
                </c:pt>
                <c:pt idx="2786">
                  <c:v>0.17500400000000099</c:v>
                </c:pt>
                <c:pt idx="2787">
                  <c:v>0.13500200000000001</c:v>
                </c:pt>
                <c:pt idx="2788">
                  <c:v>8.4999000000003294E-2</c:v>
                </c:pt>
                <c:pt idx="2789">
                  <c:v>-0.29999899999999902</c:v>
                </c:pt>
                <c:pt idx="2790">
                  <c:v>9.99800000000306E-3</c:v>
                </c:pt>
                <c:pt idx="2791">
                  <c:v>-0.45999899999999599</c:v>
                </c:pt>
                <c:pt idx="2792">
                  <c:v>-0.28999900000000101</c:v>
                </c:pt>
                <c:pt idx="2793">
                  <c:v>9.5001000000003402E-2</c:v>
                </c:pt>
                <c:pt idx="2794">
                  <c:v>-0.31500199999999901</c:v>
                </c:pt>
                <c:pt idx="2795">
                  <c:v>7.5001000000000304E-2</c:v>
                </c:pt>
                <c:pt idx="2796">
                  <c:v>-0.110001000000004</c:v>
                </c:pt>
                <c:pt idx="2797">
                  <c:v>-6.5001999999999699E-2</c:v>
                </c:pt>
                <c:pt idx="2798">
                  <c:v>7.4997000000003297E-2</c:v>
                </c:pt>
                <c:pt idx="2799">
                  <c:v>-9.9989999999934298E-3</c:v>
                </c:pt>
                <c:pt idx="2800">
                  <c:v>-0.209999999999993</c:v>
                </c:pt>
                <c:pt idx="2801">
                  <c:v>-0.26000200000000001</c:v>
                </c:pt>
                <c:pt idx="2802">
                  <c:v>-3.9996999999999602E-2</c:v>
                </c:pt>
                <c:pt idx="2803">
                  <c:v>-0.16</c:v>
                </c:pt>
                <c:pt idx="2804">
                  <c:v>0.35000099999999501</c:v>
                </c:pt>
                <c:pt idx="2805">
                  <c:v>-0.49499899999999902</c:v>
                </c:pt>
                <c:pt idx="2806">
                  <c:v>-8.0000000000001806E-2</c:v>
                </c:pt>
                <c:pt idx="2807">
                  <c:v>-0.190000999999998</c:v>
                </c:pt>
                <c:pt idx="2808">
                  <c:v>-6.5000999999998699E-2</c:v>
                </c:pt>
                <c:pt idx="2809">
                  <c:v>0.27499900000000099</c:v>
                </c:pt>
                <c:pt idx="2810">
                  <c:v>-7.49990000000018E-2</c:v>
                </c:pt>
                <c:pt idx="2811">
                  <c:v>0.75999800000000295</c:v>
                </c:pt>
                <c:pt idx="2812">
                  <c:v>-0.47000199999999998</c:v>
                </c:pt>
                <c:pt idx="2813">
                  <c:v>-0.110000999999996</c:v>
                </c:pt>
                <c:pt idx="2814">
                  <c:v>-0.81499900000000003</c:v>
                </c:pt>
                <c:pt idx="2815">
                  <c:v>6.0001999999997203E-2</c:v>
                </c:pt>
                <c:pt idx="2816">
                  <c:v>-1.34</c:v>
                </c:pt>
                <c:pt idx="2817">
                  <c:v>-0.560001999999997</c:v>
                </c:pt>
                <c:pt idx="2818">
                  <c:v>0.17500400000000099</c:v>
                </c:pt>
                <c:pt idx="2819">
                  <c:v>0.88999900000000298</c:v>
                </c:pt>
                <c:pt idx="2820">
                  <c:v>0.134998000000003</c:v>
                </c:pt>
                <c:pt idx="2821">
                  <c:v>0.125</c:v>
                </c:pt>
                <c:pt idx="2822">
                  <c:v>-0.215001</c:v>
                </c:pt>
                <c:pt idx="2823">
                  <c:v>-0.160000000000003</c:v>
                </c:pt>
                <c:pt idx="2824">
                  <c:v>-0.22500200000000301</c:v>
                </c:pt>
                <c:pt idx="2825">
                  <c:v>-0.43500099999999903</c:v>
                </c:pt>
                <c:pt idx="2826">
                  <c:v>-9.4997999999996793E-2</c:v>
                </c:pt>
                <c:pt idx="2827">
                  <c:v>-0.36000099999999602</c:v>
                </c:pt>
                <c:pt idx="2828">
                  <c:v>5.4999999999999702E-2</c:v>
                </c:pt>
                <c:pt idx="2829">
                  <c:v>0.92499899999999902</c:v>
                </c:pt>
                <c:pt idx="2830">
                  <c:v>-0.25</c:v>
                </c:pt>
                <c:pt idx="2831">
                  <c:v>-0.35499899999999901</c:v>
                </c:pt>
                <c:pt idx="2832">
                  <c:v>3.9996999999999602E-2</c:v>
                </c:pt>
                <c:pt idx="2833">
                  <c:v>-0.35000199999999598</c:v>
                </c:pt>
                <c:pt idx="2834">
                  <c:v>-0.44999699999999598</c:v>
                </c:pt>
                <c:pt idx="2835">
                  <c:v>-4.50019999999966E-2</c:v>
                </c:pt>
                <c:pt idx="2836">
                  <c:v>0.51000299999999699</c:v>
                </c:pt>
                <c:pt idx="2837">
                  <c:v>-7.0000000000000201E-2</c:v>
                </c:pt>
                <c:pt idx="2838">
                  <c:v>-0.404998999999996</c:v>
                </c:pt>
                <c:pt idx="2839">
                  <c:v>9.9997999999999296E-2</c:v>
                </c:pt>
                <c:pt idx="2840">
                  <c:v>0.31500199999999901</c:v>
                </c:pt>
                <c:pt idx="2841">
                  <c:v>-0.28999699999999901</c:v>
                </c:pt>
                <c:pt idx="2842">
                  <c:v>-0.119998999999999</c:v>
                </c:pt>
                <c:pt idx="2843">
                  <c:v>-8.5003000000000301E-2</c:v>
                </c:pt>
                <c:pt idx="2844">
                  <c:v>0.375</c:v>
                </c:pt>
                <c:pt idx="2845">
                  <c:v>0.29000099999999601</c:v>
                </c:pt>
                <c:pt idx="2846">
                  <c:v>0.245003000000004</c:v>
                </c:pt>
                <c:pt idx="2847">
                  <c:v>0.56500299999999704</c:v>
                </c:pt>
                <c:pt idx="2848">
                  <c:v>-0.340000999999993</c:v>
                </c:pt>
                <c:pt idx="2849">
                  <c:v>-5.0010000000000297E-3</c:v>
                </c:pt>
                <c:pt idx="2850">
                  <c:v>-6.5001999999999699E-2</c:v>
                </c:pt>
                <c:pt idx="2851">
                  <c:v>0.15000100000000299</c:v>
                </c:pt>
                <c:pt idx="2852">
                  <c:v>0.109999999999999</c:v>
                </c:pt>
                <c:pt idx="2853">
                  <c:v>-9.9997999999999296E-2</c:v>
                </c:pt>
                <c:pt idx="2854">
                  <c:v>-0.32500000000000201</c:v>
                </c:pt>
                <c:pt idx="2855">
                  <c:v>-2.0000000000003099E-2</c:v>
                </c:pt>
                <c:pt idx="2856">
                  <c:v>6.0001999999997203E-2</c:v>
                </c:pt>
                <c:pt idx="2857">
                  <c:v>0.40999999999999598</c:v>
                </c:pt>
                <c:pt idx="2858">
                  <c:v>0.160000000000003</c:v>
                </c:pt>
                <c:pt idx="2859">
                  <c:v>-0.125</c:v>
                </c:pt>
                <c:pt idx="2860">
                  <c:v>7.9997999999996197E-2</c:v>
                </c:pt>
                <c:pt idx="2861">
                  <c:v>-0.25</c:v>
                </c:pt>
                <c:pt idx="2862">
                  <c:v>0.31499899999999298</c:v>
                </c:pt>
                <c:pt idx="2863">
                  <c:v>-0.185000999999999</c:v>
                </c:pt>
                <c:pt idx="2864">
                  <c:v>-9.9998999999996799E-2</c:v>
                </c:pt>
                <c:pt idx="2865">
                  <c:v>-0.28499999999999598</c:v>
                </c:pt>
                <c:pt idx="2866">
                  <c:v>0.20000000000000201</c:v>
                </c:pt>
                <c:pt idx="2867">
                  <c:v>0.29500199999999599</c:v>
                </c:pt>
                <c:pt idx="2868">
                  <c:v>0.110000999999996</c:v>
                </c:pt>
                <c:pt idx="2869">
                  <c:v>8.4998999999996203E-2</c:v>
                </c:pt>
                <c:pt idx="2870">
                  <c:v>-0.279998999999996</c:v>
                </c:pt>
                <c:pt idx="2871">
                  <c:v>-0.25</c:v>
                </c:pt>
                <c:pt idx="2872">
                  <c:v>-0.47499899999999601</c:v>
                </c:pt>
                <c:pt idx="2873">
                  <c:v>0.21999700000000599</c:v>
                </c:pt>
                <c:pt idx="2874">
                  <c:v>0.19000199999999901</c:v>
                </c:pt>
                <c:pt idx="2875">
                  <c:v>-0.13000100000000001</c:v>
                </c:pt>
                <c:pt idx="2876">
                  <c:v>-7.4996999999996206E-2</c:v>
                </c:pt>
                <c:pt idx="2877">
                  <c:v>-6.5002999999997202E-2</c:v>
                </c:pt>
                <c:pt idx="2878">
                  <c:v>-1.4999000000003E-2</c:v>
                </c:pt>
                <c:pt idx="2879">
                  <c:v>-0.33999999999999603</c:v>
                </c:pt>
                <c:pt idx="2880">
                  <c:v>-0.189999</c:v>
                </c:pt>
                <c:pt idx="2881">
                  <c:v>-0.22499899999999601</c:v>
                </c:pt>
                <c:pt idx="2882">
                  <c:v>-0.45000099999999998</c:v>
                </c:pt>
                <c:pt idx="2883">
                  <c:v>-2.50020000000006E-2</c:v>
                </c:pt>
                <c:pt idx="2884">
                  <c:v>0.104999000000006</c:v>
                </c:pt>
                <c:pt idx="2885">
                  <c:v>-0.46499599999999902</c:v>
                </c:pt>
                <c:pt idx="2886">
                  <c:v>0.60000200000000303</c:v>
                </c:pt>
                <c:pt idx="2887">
                  <c:v>-0.39999799999999602</c:v>
                </c:pt>
                <c:pt idx="2888">
                  <c:v>-0.54000099999999596</c:v>
                </c:pt>
                <c:pt idx="2889">
                  <c:v>-0.43000000000000599</c:v>
                </c:pt>
                <c:pt idx="2890">
                  <c:v>2.4997999999996499E-2</c:v>
                </c:pt>
                <c:pt idx="2891">
                  <c:v>5.4999999999999702E-2</c:v>
                </c:pt>
                <c:pt idx="2892">
                  <c:v>0.19500000000000001</c:v>
                </c:pt>
                <c:pt idx="2893">
                  <c:v>5.4999999999999702E-2</c:v>
                </c:pt>
                <c:pt idx="2894">
                  <c:v>0.134998000000003</c:v>
                </c:pt>
                <c:pt idx="2895">
                  <c:v>2.4997000000006101E-2</c:v>
                </c:pt>
                <c:pt idx="2896">
                  <c:v>-0.20000100000000001</c:v>
                </c:pt>
                <c:pt idx="2897">
                  <c:v>0.29500200000000298</c:v>
                </c:pt>
                <c:pt idx="2898">
                  <c:v>-0.314998000000002</c:v>
                </c:pt>
                <c:pt idx="2899">
                  <c:v>0.189999</c:v>
                </c:pt>
                <c:pt idx="2900">
                  <c:v>-9.0000000000003397E-2</c:v>
                </c:pt>
                <c:pt idx="2901">
                  <c:v>-0.159998999999999</c:v>
                </c:pt>
                <c:pt idx="2902">
                  <c:v>0.22999999999999601</c:v>
                </c:pt>
                <c:pt idx="2903">
                  <c:v>0.220001000000003</c:v>
                </c:pt>
                <c:pt idx="2904">
                  <c:v>0.404999000000003</c:v>
                </c:pt>
                <c:pt idx="2905">
                  <c:v>3.0003000000000599E-2</c:v>
                </c:pt>
                <c:pt idx="2906">
                  <c:v>6.9999999999993096E-2</c:v>
                </c:pt>
                <c:pt idx="2907">
                  <c:v>0.25499700000000303</c:v>
                </c:pt>
                <c:pt idx="2908">
                  <c:v>0.31000099999999903</c:v>
                </c:pt>
                <c:pt idx="2909">
                  <c:v>3.00029999999935E-2</c:v>
                </c:pt>
                <c:pt idx="2910">
                  <c:v>0.29999899999999902</c:v>
                </c:pt>
                <c:pt idx="2911">
                  <c:v>-6.9999999999993096E-2</c:v>
                </c:pt>
                <c:pt idx="2912">
                  <c:v>-0.33499899999999599</c:v>
                </c:pt>
                <c:pt idx="2913">
                  <c:v>0</c:v>
                </c:pt>
                <c:pt idx="2914">
                  <c:v>0.44500000000000001</c:v>
                </c:pt>
                <c:pt idx="2915">
                  <c:v>-7.0000000000000201E-2</c:v>
                </c:pt>
                <c:pt idx="2916">
                  <c:v>-8.4998999999996203E-2</c:v>
                </c:pt>
                <c:pt idx="2917">
                  <c:v>-2.99980000000061E-2</c:v>
                </c:pt>
                <c:pt idx="2918">
                  <c:v>6.4999000000000196E-2</c:v>
                </c:pt>
                <c:pt idx="2919">
                  <c:v>0.31499899999999997</c:v>
                </c:pt>
                <c:pt idx="2920">
                  <c:v>-7.9997999999996197E-2</c:v>
                </c:pt>
                <c:pt idx="2921">
                  <c:v>-0.470001000000003</c:v>
                </c:pt>
                <c:pt idx="2922">
                  <c:v>0.125</c:v>
                </c:pt>
                <c:pt idx="2923">
                  <c:v>0.26499899999999599</c:v>
                </c:pt>
                <c:pt idx="2924">
                  <c:v>-0.149997999999996</c:v>
                </c:pt>
                <c:pt idx="2925">
                  <c:v>-0.35000299999999301</c:v>
                </c:pt>
                <c:pt idx="2926">
                  <c:v>-0.44500000000000001</c:v>
                </c:pt>
                <c:pt idx="2927">
                  <c:v>0.17499899999999899</c:v>
                </c:pt>
                <c:pt idx="2928">
                  <c:v>-0.25</c:v>
                </c:pt>
                <c:pt idx="2929">
                  <c:v>-0.31500299999999698</c:v>
                </c:pt>
                <c:pt idx="2930">
                  <c:v>0.58499900000000304</c:v>
                </c:pt>
                <c:pt idx="2931">
                  <c:v>-0.73999799999999905</c:v>
                </c:pt>
                <c:pt idx="2932">
                  <c:v>0.470001000000003</c:v>
                </c:pt>
                <c:pt idx="2933">
                  <c:v>-0.33499899999999599</c:v>
                </c:pt>
                <c:pt idx="2934">
                  <c:v>9.4997999999996793E-2</c:v>
                </c:pt>
                <c:pt idx="2935">
                  <c:v>-5.9997000000002701E-2</c:v>
                </c:pt>
                <c:pt idx="2936">
                  <c:v>0.54499799999999898</c:v>
                </c:pt>
                <c:pt idx="2937">
                  <c:v>0.29499799999999898</c:v>
                </c:pt>
                <c:pt idx="2938">
                  <c:v>0.42499899999999902</c:v>
                </c:pt>
                <c:pt idx="2939">
                  <c:v>0.59000000000000297</c:v>
                </c:pt>
                <c:pt idx="2940">
                  <c:v>-6.0001999999997203E-2</c:v>
                </c:pt>
                <c:pt idx="2941">
                  <c:v>0.154998999999996</c:v>
                </c:pt>
                <c:pt idx="2942">
                  <c:v>0.45500100000000199</c:v>
                </c:pt>
                <c:pt idx="2943">
                  <c:v>0.27000000000000302</c:v>
                </c:pt>
                <c:pt idx="2944">
                  <c:v>0.17499900000000601</c:v>
                </c:pt>
                <c:pt idx="2945">
                  <c:v>-1.00029999999975E-2</c:v>
                </c:pt>
                <c:pt idx="2946">
                  <c:v>0.29000099999999601</c:v>
                </c:pt>
                <c:pt idx="2947">
                  <c:v>0.17500300000000299</c:v>
                </c:pt>
                <c:pt idx="2948">
                  <c:v>3.9996999999999602E-2</c:v>
                </c:pt>
                <c:pt idx="2949">
                  <c:v>-0.13499900000000001</c:v>
                </c:pt>
                <c:pt idx="2950">
                  <c:v>-0.27999800000000602</c:v>
                </c:pt>
                <c:pt idx="2951">
                  <c:v>-6.5002999999997202E-2</c:v>
                </c:pt>
                <c:pt idx="2952">
                  <c:v>-0.14500000000000299</c:v>
                </c:pt>
                <c:pt idx="2953">
                  <c:v>-9.5001000000003402E-2</c:v>
                </c:pt>
                <c:pt idx="2954">
                  <c:v>0.13499799999999501</c:v>
                </c:pt>
                <c:pt idx="2955">
                  <c:v>6.5001999999999699E-2</c:v>
                </c:pt>
                <c:pt idx="2956">
                  <c:v>5.9997000000002701E-2</c:v>
                </c:pt>
                <c:pt idx="2957">
                  <c:v>4.0000999999996602E-2</c:v>
                </c:pt>
                <c:pt idx="2958">
                  <c:v>0.38999900000000298</c:v>
                </c:pt>
                <c:pt idx="2959">
                  <c:v>0.65000199999999297</c:v>
                </c:pt>
                <c:pt idx="2960">
                  <c:v>0.36499799999999899</c:v>
                </c:pt>
                <c:pt idx="2961">
                  <c:v>9.50019999999938E-2</c:v>
                </c:pt>
                <c:pt idx="2962">
                  <c:v>1.4999999999993401E-2</c:v>
                </c:pt>
                <c:pt idx="2963">
                  <c:v>-5.50000000000068E-2</c:v>
                </c:pt>
                <c:pt idx="2964">
                  <c:v>9.0000000000003397E-2</c:v>
                </c:pt>
                <c:pt idx="2965">
                  <c:v>7.5001000000000304E-2</c:v>
                </c:pt>
                <c:pt idx="2966">
                  <c:v>-9.5000999999996297E-2</c:v>
                </c:pt>
                <c:pt idx="2967">
                  <c:v>-0.214999999999996</c:v>
                </c:pt>
                <c:pt idx="2968">
                  <c:v>-0.31499899999999997</c:v>
                </c:pt>
                <c:pt idx="2969">
                  <c:v>0.240001999999996</c:v>
                </c:pt>
                <c:pt idx="2970">
                  <c:v>2.5001000000003101E-2</c:v>
                </c:pt>
                <c:pt idx="2971">
                  <c:v>-0.314998000000002</c:v>
                </c:pt>
                <c:pt idx="2972">
                  <c:v>-0.254998</c:v>
                </c:pt>
                <c:pt idx="2973">
                  <c:v>-0.100002999999993</c:v>
                </c:pt>
                <c:pt idx="2974">
                  <c:v>0.26500000000000001</c:v>
                </c:pt>
                <c:pt idx="2975">
                  <c:v>-6.5002999999997202E-2</c:v>
                </c:pt>
                <c:pt idx="2976">
                  <c:v>-0.66999799999999898</c:v>
                </c:pt>
                <c:pt idx="2977">
                  <c:v>-0.345001000000003</c:v>
                </c:pt>
                <c:pt idx="2978">
                  <c:v>-0.110000000000006</c:v>
                </c:pt>
                <c:pt idx="2979">
                  <c:v>0.27000000000000302</c:v>
                </c:pt>
                <c:pt idx="2980">
                  <c:v>0.51499900000000298</c:v>
                </c:pt>
                <c:pt idx="2981">
                  <c:v>0.29000100000000301</c:v>
                </c:pt>
                <c:pt idx="2982">
                  <c:v>-0.31500299999999698</c:v>
                </c:pt>
                <c:pt idx="2983">
                  <c:v>-0.56499899999999303</c:v>
                </c:pt>
                <c:pt idx="2984">
                  <c:v>-1.4999999999993401E-2</c:v>
                </c:pt>
                <c:pt idx="2985">
                  <c:v>0.105004</c:v>
                </c:pt>
                <c:pt idx="2986">
                  <c:v>4.9998999999999599E-2</c:v>
                </c:pt>
                <c:pt idx="2987">
                  <c:v>-2.9998999999996501E-2</c:v>
                </c:pt>
                <c:pt idx="2988">
                  <c:v>-0.31999900000000198</c:v>
                </c:pt>
                <c:pt idx="2989">
                  <c:v>-0.33499899999999599</c:v>
                </c:pt>
                <c:pt idx="2990">
                  <c:v>-0.22499899999999601</c:v>
                </c:pt>
                <c:pt idx="2991">
                  <c:v>-0.51499900000000298</c:v>
                </c:pt>
                <c:pt idx="2992">
                  <c:v>9.4996999999999304E-2</c:v>
                </c:pt>
                <c:pt idx="2993">
                  <c:v>0.26499999999999302</c:v>
                </c:pt>
                <c:pt idx="2994">
                  <c:v>-0.119998999999999</c:v>
                </c:pt>
                <c:pt idx="2995">
                  <c:v>2.0000000000003099E-2</c:v>
                </c:pt>
                <c:pt idx="2996">
                  <c:v>-0.42999999999999899</c:v>
                </c:pt>
                <c:pt idx="2997">
                  <c:v>0.23500099999999599</c:v>
                </c:pt>
                <c:pt idx="2998">
                  <c:v>0.17500400000000099</c:v>
                </c:pt>
                <c:pt idx="2999">
                  <c:v>0.48000400000000099</c:v>
                </c:pt>
                <c:pt idx="3000">
                  <c:v>2.99980000000061E-2</c:v>
                </c:pt>
                <c:pt idx="3001">
                  <c:v>-0.134998000000003</c:v>
                </c:pt>
                <c:pt idx="3002">
                  <c:v>0.25</c:v>
                </c:pt>
                <c:pt idx="3003">
                  <c:v>-0.15999999999999601</c:v>
                </c:pt>
                <c:pt idx="3004">
                  <c:v>-0.23500000000000601</c:v>
                </c:pt>
                <c:pt idx="3005">
                  <c:v>0.189999</c:v>
                </c:pt>
                <c:pt idx="3006">
                  <c:v>-0.44500000000000001</c:v>
                </c:pt>
                <c:pt idx="3007">
                  <c:v>-0.11500099999999901</c:v>
                </c:pt>
                <c:pt idx="3008">
                  <c:v>-0.38499899999999299</c:v>
                </c:pt>
                <c:pt idx="3009">
                  <c:v>-0.34500199999999998</c:v>
                </c:pt>
                <c:pt idx="3010">
                  <c:v>0.20500199999999999</c:v>
                </c:pt>
                <c:pt idx="3011">
                  <c:v>-0.38500200000000001</c:v>
                </c:pt>
                <c:pt idx="3012">
                  <c:v>-0.27000000000000302</c:v>
                </c:pt>
                <c:pt idx="3013">
                  <c:v>-0.270000999999993</c:v>
                </c:pt>
                <c:pt idx="3014">
                  <c:v>0.17000199999999599</c:v>
                </c:pt>
                <c:pt idx="3015">
                  <c:v>0.259998000000003</c:v>
                </c:pt>
                <c:pt idx="3016">
                  <c:v>0.27500100000000299</c:v>
                </c:pt>
                <c:pt idx="3017">
                  <c:v>0.29999899999999902</c:v>
                </c:pt>
                <c:pt idx="3018">
                  <c:v>0.13000199999999701</c:v>
                </c:pt>
                <c:pt idx="3019">
                  <c:v>0.27000000000000302</c:v>
                </c:pt>
                <c:pt idx="3020">
                  <c:v>0.12999699999999501</c:v>
                </c:pt>
                <c:pt idx="3021">
                  <c:v>0.125</c:v>
                </c:pt>
                <c:pt idx="3022">
                  <c:v>0.53000299999999301</c:v>
                </c:pt>
                <c:pt idx="3023">
                  <c:v>0.14000399999999699</c:v>
                </c:pt>
                <c:pt idx="3024">
                  <c:v>-3.5000000000003598E-2</c:v>
                </c:pt>
                <c:pt idx="3025">
                  <c:v>0.23500100000000401</c:v>
                </c:pt>
                <c:pt idx="3026">
                  <c:v>5.0010000000000297E-3</c:v>
                </c:pt>
                <c:pt idx="3027">
                  <c:v>-2.9998999999996501E-2</c:v>
                </c:pt>
                <c:pt idx="3028">
                  <c:v>-5.9997000000002701E-2</c:v>
                </c:pt>
                <c:pt idx="3029">
                  <c:v>-0.180000999999997</c:v>
                </c:pt>
                <c:pt idx="3030">
                  <c:v>6.4998000000002706E-2</c:v>
                </c:pt>
                <c:pt idx="3031">
                  <c:v>6.4998000000002706E-2</c:v>
                </c:pt>
                <c:pt idx="3032">
                  <c:v>-0.33000200000000002</c:v>
                </c:pt>
                <c:pt idx="3033">
                  <c:v>0.119998999999999</c:v>
                </c:pt>
                <c:pt idx="3034">
                  <c:v>-0.42499900000000601</c:v>
                </c:pt>
                <c:pt idx="3035">
                  <c:v>-0.20499799999999599</c:v>
                </c:pt>
                <c:pt idx="3036">
                  <c:v>0.18499700000000199</c:v>
                </c:pt>
                <c:pt idx="3037">
                  <c:v>0.30499999999999899</c:v>
                </c:pt>
                <c:pt idx="3038">
                  <c:v>0.47500299999999301</c:v>
                </c:pt>
                <c:pt idx="3039">
                  <c:v>0.310001999999997</c:v>
                </c:pt>
                <c:pt idx="3040">
                  <c:v>0.93500099999999897</c:v>
                </c:pt>
                <c:pt idx="3041">
                  <c:v>0.14000000000000001</c:v>
                </c:pt>
                <c:pt idx="3042">
                  <c:v>0.32999799999999602</c:v>
                </c:pt>
                <c:pt idx="3043">
                  <c:v>-0.134998000000003</c:v>
                </c:pt>
                <c:pt idx="3044">
                  <c:v>-0.25</c:v>
                </c:pt>
                <c:pt idx="3045">
                  <c:v>-0.60499999999999599</c:v>
                </c:pt>
                <c:pt idx="3046">
                  <c:v>-0.25500099999999998</c:v>
                </c:pt>
                <c:pt idx="3047">
                  <c:v>-5.50000000000068E-2</c:v>
                </c:pt>
                <c:pt idx="3048">
                  <c:v>0.23500000000000601</c:v>
                </c:pt>
                <c:pt idx="3049">
                  <c:v>9.5001000000003402E-2</c:v>
                </c:pt>
                <c:pt idx="3050">
                  <c:v>-8.4999999999993706E-2</c:v>
                </c:pt>
                <c:pt idx="3051">
                  <c:v>-0.125</c:v>
                </c:pt>
                <c:pt idx="3052">
                  <c:v>0.23500000000000601</c:v>
                </c:pt>
                <c:pt idx="3053">
                  <c:v>-9.99900000000053E-3</c:v>
                </c:pt>
                <c:pt idx="3054">
                  <c:v>-0.26000200000000001</c:v>
                </c:pt>
                <c:pt idx="3055">
                  <c:v>-9.4996999999999304E-2</c:v>
                </c:pt>
                <c:pt idx="3056">
                  <c:v>0.54500200000000298</c:v>
                </c:pt>
                <c:pt idx="3057">
                  <c:v>-0.17999999999999899</c:v>
                </c:pt>
                <c:pt idx="3058">
                  <c:v>0.46999700000000599</c:v>
                </c:pt>
                <c:pt idx="3059">
                  <c:v>-7.4996999999996206E-2</c:v>
                </c:pt>
                <c:pt idx="3060">
                  <c:v>-0.30500099999999702</c:v>
                </c:pt>
                <c:pt idx="3061">
                  <c:v>-0.15000100000000299</c:v>
                </c:pt>
                <c:pt idx="3062">
                  <c:v>-4.9998999999999599E-2</c:v>
                </c:pt>
                <c:pt idx="3063">
                  <c:v>0.17999999999999899</c:v>
                </c:pt>
                <c:pt idx="3064">
                  <c:v>-1.0002E-2</c:v>
                </c:pt>
                <c:pt idx="3065">
                  <c:v>0.32</c:v>
                </c:pt>
                <c:pt idx="3066">
                  <c:v>0.25500099999999998</c:v>
                </c:pt>
                <c:pt idx="3067">
                  <c:v>-0.46500000000000302</c:v>
                </c:pt>
                <c:pt idx="3068">
                  <c:v>3.9996999999999602E-2</c:v>
                </c:pt>
                <c:pt idx="3069">
                  <c:v>-0.15999999999999601</c:v>
                </c:pt>
                <c:pt idx="3070">
                  <c:v>-0.10999600000000199</c:v>
                </c:pt>
                <c:pt idx="3071">
                  <c:v>-0.104998999999999</c:v>
                </c:pt>
                <c:pt idx="3072">
                  <c:v>-0.110000999999996</c:v>
                </c:pt>
                <c:pt idx="3073">
                  <c:v>-0.310001999999997</c:v>
                </c:pt>
                <c:pt idx="3074">
                  <c:v>-8.4999000000003294E-2</c:v>
                </c:pt>
                <c:pt idx="3075">
                  <c:v>-5.0010000000000297E-3</c:v>
                </c:pt>
                <c:pt idx="3076">
                  <c:v>0.129997000000003</c:v>
                </c:pt>
                <c:pt idx="3077">
                  <c:v>-0.19500000000000001</c:v>
                </c:pt>
                <c:pt idx="3078">
                  <c:v>2.99980000000061E-2</c:v>
                </c:pt>
                <c:pt idx="3079">
                  <c:v>4.0000999999996602E-2</c:v>
                </c:pt>
                <c:pt idx="3080">
                  <c:v>9.9997999999999296E-2</c:v>
                </c:pt>
                <c:pt idx="3081">
                  <c:v>0.17000200000000301</c:v>
                </c:pt>
                <c:pt idx="3082">
                  <c:v>-3.0003000000000599E-2</c:v>
                </c:pt>
                <c:pt idx="3083">
                  <c:v>0.154999000000003</c:v>
                </c:pt>
                <c:pt idx="3084">
                  <c:v>9.0000000000003397E-2</c:v>
                </c:pt>
                <c:pt idx="3085">
                  <c:v>2.9997999999999001E-2</c:v>
                </c:pt>
                <c:pt idx="3086">
                  <c:v>-0.115002000000004</c:v>
                </c:pt>
                <c:pt idx="3087">
                  <c:v>-0.23500099999999599</c:v>
                </c:pt>
                <c:pt idx="3088">
                  <c:v>0.33000200000000002</c:v>
                </c:pt>
                <c:pt idx="3089">
                  <c:v>-2.4996999999998999E-2</c:v>
                </c:pt>
                <c:pt idx="3090">
                  <c:v>-0.25999799999999501</c:v>
                </c:pt>
                <c:pt idx="3091">
                  <c:v>-0.16500099999999601</c:v>
                </c:pt>
                <c:pt idx="3092">
                  <c:v>6.00009999999997E-2</c:v>
                </c:pt>
                <c:pt idx="3093">
                  <c:v>9.9997999999999296E-2</c:v>
                </c:pt>
                <c:pt idx="3094">
                  <c:v>-0.17999999999999899</c:v>
                </c:pt>
                <c:pt idx="3095">
                  <c:v>0.33499900000000299</c:v>
                </c:pt>
                <c:pt idx="3096">
                  <c:v>-0.119998999999999</c:v>
                </c:pt>
                <c:pt idx="3097">
                  <c:v>-0.24000099999999899</c:v>
                </c:pt>
                <c:pt idx="3098">
                  <c:v>3.0003000000000599E-2</c:v>
                </c:pt>
                <c:pt idx="3099">
                  <c:v>-9.5000999999996297E-2</c:v>
                </c:pt>
                <c:pt idx="3100">
                  <c:v>5.50000000000068E-2</c:v>
                </c:pt>
                <c:pt idx="3101">
                  <c:v>-6.00009999999997E-2</c:v>
                </c:pt>
                <c:pt idx="3102">
                  <c:v>0.25999899999999299</c:v>
                </c:pt>
                <c:pt idx="3103">
                  <c:v>0.13999999999999299</c:v>
                </c:pt>
                <c:pt idx="3104">
                  <c:v>0.26499900000000298</c:v>
                </c:pt>
                <c:pt idx="3105">
                  <c:v>6.4998000000002706E-2</c:v>
                </c:pt>
                <c:pt idx="3106">
                  <c:v>0.125</c:v>
                </c:pt>
                <c:pt idx="3107">
                  <c:v>0.125</c:v>
                </c:pt>
                <c:pt idx="3108">
                  <c:v>-0.240001999999996</c:v>
                </c:pt>
                <c:pt idx="3109">
                  <c:v>-0.16999799999999901</c:v>
                </c:pt>
                <c:pt idx="3110">
                  <c:v>0.20999899999999599</c:v>
                </c:pt>
                <c:pt idx="3111">
                  <c:v>-0.25500099999999998</c:v>
                </c:pt>
                <c:pt idx="3112">
                  <c:v>-0.249999999999996</c:v>
                </c:pt>
                <c:pt idx="3113">
                  <c:v>-6.9999000000002795E-2</c:v>
                </c:pt>
                <c:pt idx="3114">
                  <c:v>-5.9997000000002701E-2</c:v>
                </c:pt>
                <c:pt idx="3115">
                  <c:v>0.155002000000003</c:v>
                </c:pt>
                <c:pt idx="3116">
                  <c:v>0.33000200000000002</c:v>
                </c:pt>
                <c:pt idx="3117">
                  <c:v>-0.104999000000006</c:v>
                </c:pt>
                <c:pt idx="3118">
                  <c:v>-0.375</c:v>
                </c:pt>
                <c:pt idx="3119">
                  <c:v>2.9997999999999001E-2</c:v>
                </c:pt>
                <c:pt idx="3120">
                  <c:v>-7.5000999999993198E-2</c:v>
                </c:pt>
                <c:pt idx="3121">
                  <c:v>7.0000000000000201E-2</c:v>
                </c:pt>
                <c:pt idx="3122">
                  <c:v>1.5000000000000501E-2</c:v>
                </c:pt>
                <c:pt idx="3123">
                  <c:v>0.125</c:v>
                </c:pt>
                <c:pt idx="3124">
                  <c:v>0.18499700000000199</c:v>
                </c:pt>
                <c:pt idx="3125">
                  <c:v>1.4999000000003E-2</c:v>
                </c:pt>
                <c:pt idx="3126">
                  <c:v>-6.9999000000002795E-2</c:v>
                </c:pt>
                <c:pt idx="3127">
                  <c:v>-9.99800000000306E-3</c:v>
                </c:pt>
                <c:pt idx="3128">
                  <c:v>-0.189998000000002</c:v>
                </c:pt>
                <c:pt idx="3129">
                  <c:v>-0.29499799999999898</c:v>
                </c:pt>
                <c:pt idx="3130">
                  <c:v>2.9999000000003599E-2</c:v>
                </c:pt>
                <c:pt idx="3131">
                  <c:v>0.22999899999999901</c:v>
                </c:pt>
                <c:pt idx="3132">
                  <c:v>3.9996999999999602E-2</c:v>
                </c:pt>
                <c:pt idx="3133">
                  <c:v>3.00029999999935E-2</c:v>
                </c:pt>
                <c:pt idx="3134">
                  <c:v>-0.20000100000000001</c:v>
                </c:pt>
                <c:pt idx="3135">
                  <c:v>9.0001000000000803E-2</c:v>
                </c:pt>
                <c:pt idx="3136">
                  <c:v>0.119998999999999</c:v>
                </c:pt>
                <c:pt idx="3137">
                  <c:v>0.13999899999999599</c:v>
                </c:pt>
                <c:pt idx="3138">
                  <c:v>-6.9999000000002795E-2</c:v>
                </c:pt>
                <c:pt idx="3139">
                  <c:v>-2.0000000000003099E-2</c:v>
                </c:pt>
                <c:pt idx="3140">
                  <c:v>0.40000100000000299</c:v>
                </c:pt>
                <c:pt idx="3141">
                  <c:v>0.219996999999999</c:v>
                </c:pt>
                <c:pt idx="3142">
                  <c:v>0.110000999999996</c:v>
                </c:pt>
                <c:pt idx="3143">
                  <c:v>-0.27000099999999999</c:v>
                </c:pt>
                <c:pt idx="3144">
                  <c:v>0.119998999999999</c:v>
                </c:pt>
                <c:pt idx="3145">
                  <c:v>0.35000299999999301</c:v>
                </c:pt>
                <c:pt idx="3146">
                  <c:v>-2.0000999999993399E-2</c:v>
                </c:pt>
                <c:pt idx="3147">
                  <c:v>-0.19000299999999701</c:v>
                </c:pt>
                <c:pt idx="3148">
                  <c:v>-0.36999899999999902</c:v>
                </c:pt>
                <c:pt idx="3149">
                  <c:v>-0.64000100000000104</c:v>
                </c:pt>
                <c:pt idx="3150">
                  <c:v>-3.0001000000002099E-2</c:v>
                </c:pt>
                <c:pt idx="3151">
                  <c:v>-1.1899979999999999</c:v>
                </c:pt>
                <c:pt idx="3152">
                  <c:v>-7.0001999999998704E-2</c:v>
                </c:pt>
                <c:pt idx="3153">
                  <c:v>0.23000199999999801</c:v>
                </c:pt>
                <c:pt idx="3154">
                  <c:v>0.24000000000000199</c:v>
                </c:pt>
                <c:pt idx="3155">
                  <c:v>-0.31999900000000198</c:v>
                </c:pt>
                <c:pt idx="3156">
                  <c:v>-0.22999900000000201</c:v>
                </c:pt>
                <c:pt idx="3157">
                  <c:v>-8.0000000000001806E-2</c:v>
                </c:pt>
                <c:pt idx="3158">
                  <c:v>-0.259998000000003</c:v>
                </c:pt>
                <c:pt idx="3159">
                  <c:v>-0.45999899999999599</c:v>
                </c:pt>
                <c:pt idx="3160">
                  <c:v>0.109999999999999</c:v>
                </c:pt>
                <c:pt idx="3161">
                  <c:v>-0.85999600000000198</c:v>
                </c:pt>
                <c:pt idx="3162">
                  <c:v>0.34999899999999601</c:v>
                </c:pt>
                <c:pt idx="3163">
                  <c:v>0.189998000000002</c:v>
                </c:pt>
                <c:pt idx="3164">
                  <c:v>-6.0001999999997203E-2</c:v>
                </c:pt>
                <c:pt idx="3165">
                  <c:v>0.229999000000006</c:v>
                </c:pt>
                <c:pt idx="3166">
                  <c:v>7.0000000000000201E-2</c:v>
                </c:pt>
                <c:pt idx="3167">
                  <c:v>0.56999900000000203</c:v>
                </c:pt>
                <c:pt idx="3168">
                  <c:v>0.41999799999999898</c:v>
                </c:pt>
                <c:pt idx="3169">
                  <c:v>-0.66000000000000303</c:v>
                </c:pt>
                <c:pt idx="3170">
                  <c:v>-0.42000199999999599</c:v>
                </c:pt>
                <c:pt idx="3171">
                  <c:v>-3.0003000000000599E-2</c:v>
                </c:pt>
                <c:pt idx="3172">
                  <c:v>0.13000100000000001</c:v>
                </c:pt>
                <c:pt idx="3173">
                  <c:v>-0.52999800000000596</c:v>
                </c:pt>
                <c:pt idx="3174">
                  <c:v>-1.01999999999999</c:v>
                </c:pt>
                <c:pt idx="3175">
                  <c:v>4.0001000000000099E-2</c:v>
                </c:pt>
                <c:pt idx="3176">
                  <c:v>-4.0001000000000099E-2</c:v>
                </c:pt>
                <c:pt idx="3177">
                  <c:v>-4.9998999999999599E-2</c:v>
                </c:pt>
                <c:pt idx="3178">
                  <c:v>0.76000099999999504</c:v>
                </c:pt>
                <c:pt idx="3179">
                  <c:v>0.220001000000003</c:v>
                </c:pt>
                <c:pt idx="3180">
                  <c:v>-0.149997999999996</c:v>
                </c:pt>
                <c:pt idx="3181">
                  <c:v>0.32</c:v>
                </c:pt>
                <c:pt idx="3182">
                  <c:v>0.29999899999999902</c:v>
                </c:pt>
                <c:pt idx="3183">
                  <c:v>-6.9999000000002795E-2</c:v>
                </c:pt>
                <c:pt idx="3184">
                  <c:v>-4.9998999999999599E-2</c:v>
                </c:pt>
                <c:pt idx="3185">
                  <c:v>-0.220000999999999</c:v>
                </c:pt>
                <c:pt idx="3186">
                  <c:v>5.0001000000001697E-2</c:v>
                </c:pt>
                <c:pt idx="3187">
                  <c:v>0.44000299999999698</c:v>
                </c:pt>
                <c:pt idx="3188">
                  <c:v>0.55999699999999897</c:v>
                </c:pt>
                <c:pt idx="3189">
                  <c:v>-5.9997000000002701E-2</c:v>
                </c:pt>
                <c:pt idx="3190">
                  <c:v>-0.60000099999999801</c:v>
                </c:pt>
                <c:pt idx="3191">
                  <c:v>-0.41999999999999799</c:v>
                </c:pt>
                <c:pt idx="3192">
                  <c:v>7.0000000000000201E-2</c:v>
                </c:pt>
                <c:pt idx="3193">
                  <c:v>0.12000100000000199</c:v>
                </c:pt>
                <c:pt idx="3194">
                  <c:v>0.129999000000001</c:v>
                </c:pt>
                <c:pt idx="3195">
                  <c:v>0</c:v>
                </c:pt>
                <c:pt idx="3196">
                  <c:v>9.0000000000003397E-2</c:v>
                </c:pt>
                <c:pt idx="3197">
                  <c:v>0.38000099999999598</c:v>
                </c:pt>
                <c:pt idx="3198">
                  <c:v>-0.27000099999999699</c:v>
                </c:pt>
                <c:pt idx="3199">
                  <c:v>0.40000199999999703</c:v>
                </c:pt>
                <c:pt idx="3200">
                  <c:v>0.109999999999999</c:v>
                </c:pt>
                <c:pt idx="3201">
                  <c:v>4.0000999999996602E-2</c:v>
                </c:pt>
                <c:pt idx="3202">
                  <c:v>-0.25999899999999299</c:v>
                </c:pt>
                <c:pt idx="3203">
                  <c:v>0</c:v>
                </c:pt>
                <c:pt idx="3204">
                  <c:v>-0.13999899999999901</c:v>
                </c:pt>
                <c:pt idx="3205">
                  <c:v>0.17000000000000101</c:v>
                </c:pt>
                <c:pt idx="3206">
                  <c:v>-8.0000000000001806E-2</c:v>
                </c:pt>
                <c:pt idx="3207">
                  <c:v>-0.98999999999999799</c:v>
                </c:pt>
                <c:pt idx="3208">
                  <c:v>0.55000100000000096</c:v>
                </c:pt>
                <c:pt idx="3209">
                  <c:v>0.71999799999999603</c:v>
                </c:pt>
                <c:pt idx="3210">
                  <c:v>0.25</c:v>
                </c:pt>
                <c:pt idx="3211">
                  <c:v>0.14000000000000001</c:v>
                </c:pt>
                <c:pt idx="3212">
                  <c:v>-4.0000999999996602E-2</c:v>
                </c:pt>
                <c:pt idx="3213">
                  <c:v>-0.17999600000000199</c:v>
                </c:pt>
                <c:pt idx="3214">
                  <c:v>-0.19000299999999701</c:v>
                </c:pt>
                <c:pt idx="3215">
                  <c:v>0.340001</c:v>
                </c:pt>
                <c:pt idx="3216">
                  <c:v>0.17000199999999599</c:v>
                </c:pt>
                <c:pt idx="3217">
                  <c:v>-0.110000999999996</c:v>
                </c:pt>
                <c:pt idx="3218">
                  <c:v>-0.14000000000000001</c:v>
                </c:pt>
                <c:pt idx="3219">
                  <c:v>0.439998000000002</c:v>
                </c:pt>
                <c:pt idx="3220">
                  <c:v>-0.42000199999999599</c:v>
                </c:pt>
                <c:pt idx="3221">
                  <c:v>-0.79000099999999596</c:v>
                </c:pt>
                <c:pt idx="3222">
                  <c:v>0.26999599999999901</c:v>
                </c:pt>
                <c:pt idx="3223">
                  <c:v>-0.13999900000000301</c:v>
                </c:pt>
                <c:pt idx="3224">
                  <c:v>-3.0003000000000599E-2</c:v>
                </c:pt>
                <c:pt idx="3225">
                  <c:v>-0.19000299999999701</c:v>
                </c:pt>
                <c:pt idx="3226">
                  <c:v>3.0002000000003099E-2</c:v>
                </c:pt>
                <c:pt idx="3227">
                  <c:v>-9.9997999999999296E-2</c:v>
                </c:pt>
                <c:pt idx="3228">
                  <c:v>0</c:v>
                </c:pt>
                <c:pt idx="3229">
                  <c:v>2.99980000000061E-2</c:v>
                </c:pt>
                <c:pt idx="3230">
                  <c:v>0.29000099999999601</c:v>
                </c:pt>
                <c:pt idx="3231">
                  <c:v>-4.9998999999999599E-2</c:v>
                </c:pt>
                <c:pt idx="3232">
                  <c:v>-0.160000000000003</c:v>
                </c:pt>
                <c:pt idx="3233">
                  <c:v>-0.35999999999999899</c:v>
                </c:pt>
                <c:pt idx="3234">
                  <c:v>0.209999999999993</c:v>
                </c:pt>
                <c:pt idx="3235">
                  <c:v>0.38999900000000298</c:v>
                </c:pt>
                <c:pt idx="3236">
                  <c:v>0</c:v>
                </c:pt>
                <c:pt idx="3237">
                  <c:v>0.17000200000000301</c:v>
                </c:pt>
                <c:pt idx="3238">
                  <c:v>0.13999900000000301</c:v>
                </c:pt>
                <c:pt idx="3239">
                  <c:v>5.0002999999996599E-2</c:v>
                </c:pt>
                <c:pt idx="3240">
                  <c:v>-0.30999700000000202</c:v>
                </c:pt>
                <c:pt idx="3241">
                  <c:v>-9.9997999999999296E-2</c:v>
                </c:pt>
                <c:pt idx="3242">
                  <c:v>0.54000100000000295</c:v>
                </c:pt>
                <c:pt idx="3243">
                  <c:v>0.18000000000000599</c:v>
                </c:pt>
                <c:pt idx="3244">
                  <c:v>-0.270000999999993</c:v>
                </c:pt>
                <c:pt idx="3245">
                  <c:v>-0.77000099999999705</c:v>
                </c:pt>
                <c:pt idx="3246">
                  <c:v>-0.26999800000000101</c:v>
                </c:pt>
                <c:pt idx="3247">
                  <c:v>0.13000100000000001</c:v>
                </c:pt>
                <c:pt idx="3248">
                  <c:v>-0.72999899999999895</c:v>
                </c:pt>
                <c:pt idx="3249">
                  <c:v>0.45999899999999899</c:v>
                </c:pt>
                <c:pt idx="3250">
                  <c:v>0.21000099999999799</c:v>
                </c:pt>
                <c:pt idx="3251">
                  <c:v>-0.23999899999999999</c:v>
                </c:pt>
                <c:pt idx="3252">
                  <c:v>0.30000099999999802</c:v>
                </c:pt>
                <c:pt idx="3253">
                  <c:v>0</c:v>
                </c:pt>
                <c:pt idx="3254">
                  <c:v>-0.13000100000000001</c:v>
                </c:pt>
                <c:pt idx="3255">
                  <c:v>-0.32000199999999801</c:v>
                </c:pt>
                <c:pt idx="3256">
                  <c:v>0.10000099999999799</c:v>
                </c:pt>
                <c:pt idx="3257">
                  <c:v>-0.5</c:v>
                </c:pt>
                <c:pt idx="3258">
                  <c:v>-0.81000099999999597</c:v>
                </c:pt>
                <c:pt idx="3259">
                  <c:v>0.57000100000000398</c:v>
                </c:pt>
                <c:pt idx="3260">
                  <c:v>0.50999899999999299</c:v>
                </c:pt>
                <c:pt idx="3261">
                  <c:v>-0.22999999999999601</c:v>
                </c:pt>
                <c:pt idx="3262">
                  <c:v>-0.38000099999999998</c:v>
                </c:pt>
                <c:pt idx="3263">
                  <c:v>0.33000000000000101</c:v>
                </c:pt>
                <c:pt idx="3264">
                  <c:v>-0.13999900000000301</c:v>
                </c:pt>
                <c:pt idx="3265">
                  <c:v>-0.37999900000000097</c:v>
                </c:pt>
                <c:pt idx="3266">
                  <c:v>0.26999999999999902</c:v>
                </c:pt>
                <c:pt idx="3267">
                  <c:v>6.00009999999997E-2</c:v>
                </c:pt>
                <c:pt idx="3268">
                  <c:v>-0.35000000000000098</c:v>
                </c:pt>
                <c:pt idx="3269">
                  <c:v>0.48</c:v>
                </c:pt>
                <c:pt idx="3270">
                  <c:v>0.54999899999999902</c:v>
                </c:pt>
                <c:pt idx="3271">
                  <c:v>0.29999899999999902</c:v>
                </c:pt>
                <c:pt idx="3272">
                  <c:v>-1.9998000000001001E-2</c:v>
                </c:pt>
                <c:pt idx="3273">
                  <c:v>0.38999899999999899</c:v>
                </c:pt>
                <c:pt idx="3274">
                  <c:v>0.22999899999999901</c:v>
                </c:pt>
                <c:pt idx="3275">
                  <c:v>-4.0001000000000099E-2</c:v>
                </c:pt>
                <c:pt idx="3276">
                  <c:v>0.29999999999999699</c:v>
                </c:pt>
                <c:pt idx="3277">
                  <c:v>0.28999899999999801</c:v>
                </c:pt>
                <c:pt idx="3278">
                  <c:v>-0.20999899999999899</c:v>
                </c:pt>
                <c:pt idx="3279">
                  <c:v>-6.9999999999996704E-2</c:v>
                </c:pt>
                <c:pt idx="3280">
                  <c:v>0.440000000000001</c:v>
                </c:pt>
                <c:pt idx="3281">
                  <c:v>0.27000000000000302</c:v>
                </c:pt>
                <c:pt idx="3282">
                  <c:v>0.25999999999999801</c:v>
                </c:pt>
                <c:pt idx="3283">
                  <c:v>0.23000199999999801</c:v>
                </c:pt>
                <c:pt idx="3284">
                  <c:v>0.35000099999999801</c:v>
                </c:pt>
                <c:pt idx="3285">
                  <c:v>0.129999000000001</c:v>
                </c:pt>
                <c:pt idx="3286">
                  <c:v>0.150001999999997</c:v>
                </c:pt>
                <c:pt idx="3287">
                  <c:v>-0.25</c:v>
                </c:pt>
                <c:pt idx="3288">
                  <c:v>0.39999999999999802</c:v>
                </c:pt>
                <c:pt idx="3289">
                  <c:v>2.0000000000003099E-2</c:v>
                </c:pt>
                <c:pt idx="3290">
                  <c:v>-0.280000999999998</c:v>
                </c:pt>
                <c:pt idx="3291">
                  <c:v>0.38999899999999899</c:v>
                </c:pt>
                <c:pt idx="3292">
                  <c:v>7.0000000000000201E-2</c:v>
                </c:pt>
                <c:pt idx="3293">
                  <c:v>-5.0000999999998103E-2</c:v>
                </c:pt>
                <c:pt idx="3294">
                  <c:v>0.119998999999999</c:v>
                </c:pt>
                <c:pt idx="3295">
                  <c:v>0.469999000000001</c:v>
                </c:pt>
                <c:pt idx="3296">
                  <c:v>-0.149999999999998</c:v>
                </c:pt>
                <c:pt idx="3297">
                  <c:v>0.17999999999999899</c:v>
                </c:pt>
                <c:pt idx="3298">
                  <c:v>-0.17999800000000099</c:v>
                </c:pt>
                <c:pt idx="3299">
                  <c:v>0.53000099999999795</c:v>
                </c:pt>
                <c:pt idx="3300">
                  <c:v>-0.100000000000001</c:v>
                </c:pt>
                <c:pt idx="3301">
                  <c:v>-0.13000100000000001</c:v>
                </c:pt>
                <c:pt idx="3302">
                  <c:v>0.469999000000001</c:v>
                </c:pt>
                <c:pt idx="3303">
                  <c:v>-0.23000199999999801</c:v>
                </c:pt>
                <c:pt idx="3304">
                  <c:v>-2.9999000000000099E-2</c:v>
                </c:pt>
                <c:pt idx="3305">
                  <c:v>0.88000100000000003</c:v>
                </c:pt>
                <c:pt idx="3306">
                  <c:v>3.9999000000001603E-2</c:v>
                </c:pt>
                <c:pt idx="3307">
                  <c:v>-0.14999900000000099</c:v>
                </c:pt>
                <c:pt idx="3308">
                  <c:v>-0.42999999999999899</c:v>
                </c:pt>
                <c:pt idx="3309">
                  <c:v>0.18000000000000299</c:v>
                </c:pt>
                <c:pt idx="3310">
                  <c:v>0.150002</c:v>
                </c:pt>
                <c:pt idx="3311">
                  <c:v>4.9998999999999599E-2</c:v>
                </c:pt>
                <c:pt idx="3312">
                  <c:v>-3.0000999999998602E-2</c:v>
                </c:pt>
                <c:pt idx="3313">
                  <c:v>0.54000099999999995</c:v>
                </c:pt>
                <c:pt idx="3314">
                  <c:v>-1.9999999999999501E-2</c:v>
                </c:pt>
                <c:pt idx="3315">
                  <c:v>0.17000000000000101</c:v>
                </c:pt>
                <c:pt idx="3316">
                  <c:v>0.17999800000000099</c:v>
                </c:pt>
                <c:pt idx="3317">
                  <c:v>1.0000000000001501E-2</c:v>
                </c:pt>
                <c:pt idx="3318">
                  <c:v>4.0001000000000099E-2</c:v>
                </c:pt>
                <c:pt idx="3319">
                  <c:v>-9.0000999999997305E-2</c:v>
                </c:pt>
                <c:pt idx="3320">
                  <c:v>4.9999000000003201E-2</c:v>
                </c:pt>
                <c:pt idx="3321">
                  <c:v>5.0000999999998103E-2</c:v>
                </c:pt>
                <c:pt idx="3322">
                  <c:v>-0.77000100000000005</c:v>
                </c:pt>
                <c:pt idx="3323">
                  <c:v>0.16999999999999801</c:v>
                </c:pt>
                <c:pt idx="3324">
                  <c:v>0.110001</c:v>
                </c:pt>
                <c:pt idx="3325">
                  <c:v>5.9999000000001197E-2</c:v>
                </c:pt>
                <c:pt idx="3326">
                  <c:v>1.0000000000001501E-2</c:v>
                </c:pt>
                <c:pt idx="3327">
                  <c:v>5.9999000000001197E-2</c:v>
                </c:pt>
                <c:pt idx="3328">
                  <c:v>0.150001999999997</c:v>
                </c:pt>
                <c:pt idx="3329">
                  <c:v>0.13000199999999701</c:v>
                </c:pt>
                <c:pt idx="3330">
                  <c:v>-0.16999999999999801</c:v>
                </c:pt>
                <c:pt idx="3331">
                  <c:v>-0.590001</c:v>
                </c:pt>
                <c:pt idx="3332">
                  <c:v>0.110001</c:v>
                </c:pt>
                <c:pt idx="3333">
                  <c:v>0.37000099999999803</c:v>
                </c:pt>
                <c:pt idx="3334">
                  <c:v>-0.109998999999998</c:v>
                </c:pt>
                <c:pt idx="3335">
                  <c:v>5.0001000000001697E-2</c:v>
                </c:pt>
                <c:pt idx="3336">
                  <c:v>-0.110000999999996</c:v>
                </c:pt>
                <c:pt idx="3337">
                  <c:v>0.20000100000000001</c:v>
                </c:pt>
                <c:pt idx="3338">
                  <c:v>-4.0001000000000099E-2</c:v>
                </c:pt>
                <c:pt idx="3339">
                  <c:v>0.43999899999999997</c:v>
                </c:pt>
                <c:pt idx="3340">
                  <c:v>5.99999999999987E-2</c:v>
                </c:pt>
                <c:pt idx="3341">
                  <c:v>0.27000099999999999</c:v>
                </c:pt>
                <c:pt idx="3342">
                  <c:v>0.29999900000000301</c:v>
                </c:pt>
                <c:pt idx="3343">
                  <c:v>-0.38999899999999899</c:v>
                </c:pt>
                <c:pt idx="3344">
                  <c:v>8.9999999999999802E-2</c:v>
                </c:pt>
                <c:pt idx="3345">
                  <c:v>0.27000000000000302</c:v>
                </c:pt>
                <c:pt idx="3346">
                  <c:v>-0.109999999999999</c:v>
                </c:pt>
                <c:pt idx="3347">
                  <c:v>0.10000099999999799</c:v>
                </c:pt>
                <c:pt idx="3348">
                  <c:v>-2.9999000000000099E-2</c:v>
                </c:pt>
                <c:pt idx="3349">
                  <c:v>-0.27000099999999999</c:v>
                </c:pt>
                <c:pt idx="3350">
                  <c:v>-0.24000199999999999</c:v>
                </c:pt>
                <c:pt idx="3351">
                  <c:v>-0.20000100000000001</c:v>
                </c:pt>
                <c:pt idx="3352">
                  <c:v>-9.0000999999997305E-2</c:v>
                </c:pt>
                <c:pt idx="3353">
                  <c:v>0.100000000000001</c:v>
                </c:pt>
                <c:pt idx="3354">
                  <c:v>-0.19999900000000101</c:v>
                </c:pt>
                <c:pt idx="3355">
                  <c:v>0.469999000000001</c:v>
                </c:pt>
                <c:pt idx="3356">
                  <c:v>-0.17000000000000101</c:v>
                </c:pt>
                <c:pt idx="3357">
                  <c:v>-0.469998999999997</c:v>
                </c:pt>
                <c:pt idx="3358">
                  <c:v>-0.110001</c:v>
                </c:pt>
                <c:pt idx="3359">
                  <c:v>-0.279999</c:v>
                </c:pt>
                <c:pt idx="3360">
                  <c:v>0.17000000000000101</c:v>
                </c:pt>
                <c:pt idx="3361">
                  <c:v>0.21000100000000099</c:v>
                </c:pt>
                <c:pt idx="3362">
                  <c:v>4.0001000000000099E-2</c:v>
                </c:pt>
                <c:pt idx="3363">
                  <c:v>0.63000100000000003</c:v>
                </c:pt>
                <c:pt idx="3364">
                  <c:v>0.17000000000000101</c:v>
                </c:pt>
                <c:pt idx="3365">
                  <c:v>0.560001999999997</c:v>
                </c:pt>
                <c:pt idx="3366">
                  <c:v>0.22999900000000201</c:v>
                </c:pt>
                <c:pt idx="3367">
                  <c:v>0.16999999999999801</c:v>
                </c:pt>
                <c:pt idx="3368">
                  <c:v>0.32</c:v>
                </c:pt>
                <c:pt idx="3369">
                  <c:v>-0.189997999999999</c:v>
                </c:pt>
                <c:pt idx="3370">
                  <c:v>0.18000099999999999</c:v>
                </c:pt>
                <c:pt idx="3371">
                  <c:v>3.9999000000001603E-2</c:v>
                </c:pt>
                <c:pt idx="3372">
                  <c:v>0.33000000000000101</c:v>
                </c:pt>
                <c:pt idx="3373">
                  <c:v>-0.14999900000000099</c:v>
                </c:pt>
                <c:pt idx="3374">
                  <c:v>-0.14000000000000001</c:v>
                </c:pt>
                <c:pt idx="3375">
                  <c:v>-0.100000000000001</c:v>
                </c:pt>
                <c:pt idx="3376">
                  <c:v>6.9998999999999201E-2</c:v>
                </c:pt>
                <c:pt idx="3377">
                  <c:v>-1.0000000000001501E-2</c:v>
                </c:pt>
                <c:pt idx="3378">
                  <c:v>0.27000099999999999</c:v>
                </c:pt>
                <c:pt idx="3379">
                  <c:v>0.16</c:v>
                </c:pt>
                <c:pt idx="3380">
                  <c:v>0.689998000000002</c:v>
                </c:pt>
                <c:pt idx="3381">
                  <c:v>2.0000999999997E-2</c:v>
                </c:pt>
                <c:pt idx="3382">
                  <c:v>-0.23999999999999799</c:v>
                </c:pt>
                <c:pt idx="3383">
                  <c:v>0.49000199999999999</c:v>
                </c:pt>
                <c:pt idx="3384">
                  <c:v>1.75</c:v>
                </c:pt>
                <c:pt idx="3385">
                  <c:v>0.13000100000000001</c:v>
                </c:pt>
                <c:pt idx="3386">
                  <c:v>0.18000000000000599</c:v>
                </c:pt>
                <c:pt idx="3387">
                  <c:v>0.20999900000000299</c:v>
                </c:pt>
                <c:pt idx="3388">
                  <c:v>0.33000200000000002</c:v>
                </c:pt>
                <c:pt idx="3389">
                  <c:v>0.22999899999999901</c:v>
                </c:pt>
                <c:pt idx="3390">
                  <c:v>-0.70000099999999998</c:v>
                </c:pt>
                <c:pt idx="3391">
                  <c:v>0.32</c:v>
                </c:pt>
                <c:pt idx="3392">
                  <c:v>5.9997000000002701E-2</c:v>
                </c:pt>
                <c:pt idx="3393">
                  <c:v>-0.20999900000000299</c:v>
                </c:pt>
                <c:pt idx="3394">
                  <c:v>0.120001999999999</c:v>
                </c:pt>
                <c:pt idx="3395">
                  <c:v>-2.9999000000003599E-2</c:v>
                </c:pt>
                <c:pt idx="3396">
                  <c:v>-0.210003</c:v>
                </c:pt>
                <c:pt idx="3397">
                  <c:v>4.9998999999999599E-2</c:v>
                </c:pt>
                <c:pt idx="3398">
                  <c:v>5.9998000000000197E-2</c:v>
                </c:pt>
                <c:pt idx="3399">
                  <c:v>0.160000000000003</c:v>
                </c:pt>
                <c:pt idx="3400">
                  <c:v>3.0002000000003099E-2</c:v>
                </c:pt>
                <c:pt idx="3401">
                  <c:v>0.28999699999999901</c:v>
                </c:pt>
                <c:pt idx="3402">
                  <c:v>-0.149997999999996</c:v>
                </c:pt>
                <c:pt idx="3403">
                  <c:v>-0.65000199999999997</c:v>
                </c:pt>
                <c:pt idx="3404">
                  <c:v>-6.9999000000002795E-2</c:v>
                </c:pt>
                <c:pt idx="3405">
                  <c:v>-0.10000299999999999</c:v>
                </c:pt>
                <c:pt idx="3406">
                  <c:v>0.189998000000002</c:v>
                </c:pt>
                <c:pt idx="3407">
                  <c:v>5.9997000000002701E-2</c:v>
                </c:pt>
                <c:pt idx="3408">
                  <c:v>8.9999999999996305E-2</c:v>
                </c:pt>
                <c:pt idx="3409">
                  <c:v>0.22999899999999901</c:v>
                </c:pt>
                <c:pt idx="3410">
                  <c:v>0.22999899999999901</c:v>
                </c:pt>
                <c:pt idx="3411">
                  <c:v>-8.9999999999996305E-2</c:v>
                </c:pt>
                <c:pt idx="3412">
                  <c:v>0.109999999999999</c:v>
                </c:pt>
                <c:pt idx="3413">
                  <c:v>0.20999899999999599</c:v>
                </c:pt>
                <c:pt idx="3414">
                  <c:v>-0.64999699999999905</c:v>
                </c:pt>
                <c:pt idx="3415">
                  <c:v>0.71000300000000005</c:v>
                </c:pt>
                <c:pt idx="3416">
                  <c:v>-0.119998999999999</c:v>
                </c:pt>
                <c:pt idx="3417">
                  <c:v>0.189998000000002</c:v>
                </c:pt>
                <c:pt idx="3418">
                  <c:v>0.47000099999999601</c:v>
                </c:pt>
                <c:pt idx="3419">
                  <c:v>-0.29999899999999902</c:v>
                </c:pt>
                <c:pt idx="3420">
                  <c:v>-9.0000999999993697E-2</c:v>
                </c:pt>
                <c:pt idx="3421">
                  <c:v>-0.32999799999999602</c:v>
                </c:pt>
                <c:pt idx="3422">
                  <c:v>0.27000000000000302</c:v>
                </c:pt>
                <c:pt idx="3423">
                  <c:v>4.9998999999999599E-2</c:v>
                </c:pt>
                <c:pt idx="3424">
                  <c:v>2.0000000000003099E-2</c:v>
                </c:pt>
                <c:pt idx="3425">
                  <c:v>-0.119998999999999</c:v>
                </c:pt>
                <c:pt idx="3426">
                  <c:v>0.560001999999997</c:v>
                </c:pt>
                <c:pt idx="3427">
                  <c:v>-0.17000199999999599</c:v>
                </c:pt>
                <c:pt idx="3428">
                  <c:v>-0.39</c:v>
                </c:pt>
                <c:pt idx="3429">
                  <c:v>-4.9998999999999599E-2</c:v>
                </c:pt>
                <c:pt idx="3430">
                  <c:v>0.13999900000000301</c:v>
                </c:pt>
                <c:pt idx="3431">
                  <c:v>-0.40000100000000299</c:v>
                </c:pt>
                <c:pt idx="3432">
                  <c:v>2.9997999999999001E-2</c:v>
                </c:pt>
                <c:pt idx="3433">
                  <c:v>-4.0000999999996602E-2</c:v>
                </c:pt>
                <c:pt idx="3434">
                  <c:v>0.20999899999999599</c:v>
                </c:pt>
                <c:pt idx="3435">
                  <c:v>4.0000999999996602E-2</c:v>
                </c:pt>
                <c:pt idx="3436">
                  <c:v>-0.439998000000002</c:v>
                </c:pt>
                <c:pt idx="3437">
                  <c:v>-0.18000099999999999</c:v>
                </c:pt>
                <c:pt idx="3438">
                  <c:v>0.41999999999999799</c:v>
                </c:pt>
                <c:pt idx="3439">
                  <c:v>-0.129999000000001</c:v>
                </c:pt>
                <c:pt idx="3440">
                  <c:v>0.41</c:v>
                </c:pt>
                <c:pt idx="3441">
                  <c:v>-0.119998999999999</c:v>
                </c:pt>
                <c:pt idx="3442">
                  <c:v>-0.119998999999999</c:v>
                </c:pt>
                <c:pt idx="3443">
                  <c:v>0.219999000000001</c:v>
                </c:pt>
                <c:pt idx="3444">
                  <c:v>3.9999000000001603E-2</c:v>
                </c:pt>
                <c:pt idx="3445">
                  <c:v>-0.16</c:v>
                </c:pt>
                <c:pt idx="3446">
                  <c:v>-0.109998999999998</c:v>
                </c:pt>
                <c:pt idx="3447">
                  <c:v>0.13999899999999901</c:v>
                </c:pt>
                <c:pt idx="3448">
                  <c:v>-1.4599989999999901</c:v>
                </c:pt>
                <c:pt idx="3449">
                  <c:v>0.159999000000002</c:v>
                </c:pt>
                <c:pt idx="3450">
                  <c:v>-0.17999999999999899</c:v>
                </c:pt>
                <c:pt idx="3451">
                  <c:v>-0.26000000000000101</c:v>
                </c:pt>
                <c:pt idx="3452">
                  <c:v>-0.24000199999999999</c:v>
                </c:pt>
                <c:pt idx="3453">
                  <c:v>-0.55999900000000102</c:v>
                </c:pt>
                <c:pt idx="3454">
                  <c:v>-5.9999000000001197E-2</c:v>
                </c:pt>
                <c:pt idx="3455">
                  <c:v>0.14999900000000099</c:v>
                </c:pt>
                <c:pt idx="3456">
                  <c:v>-1.0000000000001501E-2</c:v>
                </c:pt>
                <c:pt idx="3457">
                  <c:v>0.25</c:v>
                </c:pt>
                <c:pt idx="3458">
                  <c:v>0.28000000000000103</c:v>
                </c:pt>
                <c:pt idx="3459">
                  <c:v>0.36999899999999902</c:v>
                </c:pt>
                <c:pt idx="3460">
                  <c:v>7.9999999999998295E-2</c:v>
                </c:pt>
                <c:pt idx="3461">
                  <c:v>0.19999900000000101</c:v>
                </c:pt>
                <c:pt idx="3462">
                  <c:v>-4.0001000000000099E-2</c:v>
                </c:pt>
                <c:pt idx="3463">
                  <c:v>-4.9999999999997102E-2</c:v>
                </c:pt>
                <c:pt idx="3464">
                  <c:v>7.0001999999998704E-2</c:v>
                </c:pt>
                <c:pt idx="3465">
                  <c:v>0.100000000000001</c:v>
                </c:pt>
                <c:pt idx="3466">
                  <c:v>-0.69999900000000104</c:v>
                </c:pt>
                <c:pt idx="3467">
                  <c:v>-5.9999000000001197E-2</c:v>
                </c:pt>
                <c:pt idx="3468">
                  <c:v>-0.12999999999999901</c:v>
                </c:pt>
                <c:pt idx="3469">
                  <c:v>-1.9999999999999501E-2</c:v>
                </c:pt>
                <c:pt idx="3470">
                  <c:v>-0.13000100000000001</c:v>
                </c:pt>
                <c:pt idx="3471">
                  <c:v>-0.5</c:v>
                </c:pt>
                <c:pt idx="3472">
                  <c:v>-0.39999999999999802</c:v>
                </c:pt>
                <c:pt idx="3473">
                  <c:v>-5.00019999999992E-2</c:v>
                </c:pt>
                <c:pt idx="3474">
                  <c:v>-0.21000099999999799</c:v>
                </c:pt>
                <c:pt idx="3475">
                  <c:v>-9.9999999999980105E-3</c:v>
                </c:pt>
                <c:pt idx="3476">
                  <c:v>-0.20999899999999899</c:v>
                </c:pt>
                <c:pt idx="3477">
                  <c:v>0.14000099999999799</c:v>
                </c:pt>
                <c:pt idx="3478">
                  <c:v>0.45000099999999998</c:v>
                </c:pt>
                <c:pt idx="3479">
                  <c:v>0.110001</c:v>
                </c:pt>
                <c:pt idx="3480">
                  <c:v>0.41</c:v>
                </c:pt>
                <c:pt idx="3481">
                  <c:v>-0.45999899999999899</c:v>
                </c:pt>
                <c:pt idx="3482">
                  <c:v>0.27000099999999999</c:v>
                </c:pt>
                <c:pt idx="3483">
                  <c:v>-0.12999899999999701</c:v>
                </c:pt>
                <c:pt idx="3484">
                  <c:v>-0.32999999999999802</c:v>
                </c:pt>
                <c:pt idx="3485">
                  <c:v>-5.99999999999987E-2</c:v>
                </c:pt>
                <c:pt idx="3486">
                  <c:v>3.9999000000001603E-2</c:v>
                </c:pt>
                <c:pt idx="3487">
                  <c:v>9.9999999999980105E-3</c:v>
                </c:pt>
                <c:pt idx="3488">
                  <c:v>3.9999000000001603E-2</c:v>
                </c:pt>
                <c:pt idx="3489">
                  <c:v>-0.119998999999999</c:v>
                </c:pt>
                <c:pt idx="3490">
                  <c:v>-0.31000099999999903</c:v>
                </c:pt>
                <c:pt idx="3491">
                  <c:v>-9.9999999999980105E-3</c:v>
                </c:pt>
                <c:pt idx="3492">
                  <c:v>-0.220000999999999</c:v>
                </c:pt>
                <c:pt idx="3493">
                  <c:v>0.17999800000000099</c:v>
                </c:pt>
                <c:pt idx="3494">
                  <c:v>0.220000999999999</c:v>
                </c:pt>
                <c:pt idx="3495">
                  <c:v>0.37000099999999803</c:v>
                </c:pt>
                <c:pt idx="3496">
                  <c:v>1.9999999999999501E-2</c:v>
                </c:pt>
                <c:pt idx="3497">
                  <c:v>0.20000100000000001</c:v>
                </c:pt>
                <c:pt idx="3498">
                  <c:v>3.0000999999998602E-2</c:v>
                </c:pt>
                <c:pt idx="3499">
                  <c:v>-0.28999900000000101</c:v>
                </c:pt>
                <c:pt idx="3500">
                  <c:v>0.119998999999999</c:v>
                </c:pt>
                <c:pt idx="3501">
                  <c:v>0.219998999999997</c:v>
                </c:pt>
                <c:pt idx="3502">
                  <c:v>-0.22000199999999701</c:v>
                </c:pt>
                <c:pt idx="3503">
                  <c:v>-0.149999999999998</c:v>
                </c:pt>
                <c:pt idx="3504">
                  <c:v>-0.32</c:v>
                </c:pt>
                <c:pt idx="3505">
                  <c:v>-0.31999899999999898</c:v>
                </c:pt>
                <c:pt idx="3506">
                  <c:v>0</c:v>
                </c:pt>
                <c:pt idx="3507">
                  <c:v>5.99999999999987E-2</c:v>
                </c:pt>
                <c:pt idx="3508">
                  <c:v>6.00009999999997E-2</c:v>
                </c:pt>
                <c:pt idx="3509">
                  <c:v>-0.85000099999999801</c:v>
                </c:pt>
                <c:pt idx="3510">
                  <c:v>0.109998</c:v>
                </c:pt>
                <c:pt idx="3511">
                  <c:v>4.9998999999999599E-2</c:v>
                </c:pt>
                <c:pt idx="3512">
                  <c:v>0.71</c:v>
                </c:pt>
                <c:pt idx="3513">
                  <c:v>0.53000000000000103</c:v>
                </c:pt>
                <c:pt idx="3514">
                  <c:v>0.54999899999999902</c:v>
                </c:pt>
                <c:pt idx="3515">
                  <c:v>0.37000100000000202</c:v>
                </c:pt>
                <c:pt idx="3516">
                  <c:v>0.38000099999999998</c:v>
                </c:pt>
                <c:pt idx="3517">
                  <c:v>6.9999000000002795E-2</c:v>
                </c:pt>
                <c:pt idx="3518">
                  <c:v>0.45000099999999599</c:v>
                </c:pt>
                <c:pt idx="3519">
                  <c:v>0.67999800000000099</c:v>
                </c:pt>
                <c:pt idx="3520">
                  <c:v>0.29000100000000001</c:v>
                </c:pt>
                <c:pt idx="3521">
                  <c:v>3.9998999999998099E-2</c:v>
                </c:pt>
                <c:pt idx="3522">
                  <c:v>0.219999000000001</c:v>
                </c:pt>
                <c:pt idx="3523">
                  <c:v>0.29000100000000001</c:v>
                </c:pt>
                <c:pt idx="3524">
                  <c:v>2.0000000000003099E-2</c:v>
                </c:pt>
                <c:pt idx="3525">
                  <c:v>0</c:v>
                </c:pt>
                <c:pt idx="3526">
                  <c:v>3.0000000000001099E-2</c:v>
                </c:pt>
                <c:pt idx="3527">
                  <c:v>0.29999900000000301</c:v>
                </c:pt>
                <c:pt idx="3528">
                  <c:v>0.27000000000000302</c:v>
                </c:pt>
                <c:pt idx="3529">
                  <c:v>0.12000000000000099</c:v>
                </c:pt>
                <c:pt idx="3530">
                  <c:v>0.25</c:v>
                </c:pt>
                <c:pt idx="3531">
                  <c:v>-0.190000999999998</c:v>
                </c:pt>
                <c:pt idx="3532">
                  <c:v>0.309999999999998</c:v>
                </c:pt>
                <c:pt idx="3533">
                  <c:v>0.17999999999999899</c:v>
                </c:pt>
                <c:pt idx="3534">
                  <c:v>0.280001000000002</c:v>
                </c:pt>
                <c:pt idx="3535">
                  <c:v>-0.14999900000000099</c:v>
                </c:pt>
                <c:pt idx="3536">
                  <c:v>0.41</c:v>
                </c:pt>
                <c:pt idx="3537">
                  <c:v>-7.9999999999998295E-2</c:v>
                </c:pt>
                <c:pt idx="3538">
                  <c:v>0.23999899999999999</c:v>
                </c:pt>
                <c:pt idx="3539">
                  <c:v>5.9999000000001197E-2</c:v>
                </c:pt>
                <c:pt idx="3540">
                  <c:v>0.52000100000000005</c:v>
                </c:pt>
                <c:pt idx="3541">
                  <c:v>0.30999900000000102</c:v>
                </c:pt>
                <c:pt idx="3542">
                  <c:v>0.119998999999999</c:v>
                </c:pt>
                <c:pt idx="3543">
                  <c:v>0</c:v>
                </c:pt>
                <c:pt idx="3544">
                  <c:v>0.14000199999999899</c:v>
                </c:pt>
                <c:pt idx="3545">
                  <c:v>-1.9998000000001001E-2</c:v>
                </c:pt>
                <c:pt idx="3546">
                  <c:v>-0.44999900000000098</c:v>
                </c:pt>
                <c:pt idx="3547">
                  <c:v>0.41</c:v>
                </c:pt>
                <c:pt idx="3548">
                  <c:v>0.13999899999999901</c:v>
                </c:pt>
                <c:pt idx="3549">
                  <c:v>0.11999800000000201</c:v>
                </c:pt>
                <c:pt idx="3550">
                  <c:v>0.14999900000000099</c:v>
                </c:pt>
                <c:pt idx="3551">
                  <c:v>-0.25</c:v>
                </c:pt>
                <c:pt idx="3552">
                  <c:v>8.0002000000000295E-2</c:v>
                </c:pt>
                <c:pt idx="3553">
                  <c:v>-0.20999899999999899</c:v>
                </c:pt>
                <c:pt idx="3554">
                  <c:v>-2.0001000000000602E-2</c:v>
                </c:pt>
                <c:pt idx="3555">
                  <c:v>8.9999999999999802E-2</c:v>
                </c:pt>
                <c:pt idx="3556">
                  <c:v>0</c:v>
                </c:pt>
                <c:pt idx="3557">
                  <c:v>-0.37000099999999803</c:v>
                </c:pt>
                <c:pt idx="3558">
                  <c:v>0.14000199999999899</c:v>
                </c:pt>
                <c:pt idx="3559">
                  <c:v>3.9998999999998099E-2</c:v>
                </c:pt>
                <c:pt idx="3560">
                  <c:v>2.0000999999997E-2</c:v>
                </c:pt>
                <c:pt idx="3561">
                  <c:v>1.9999999999999501E-2</c:v>
                </c:pt>
                <c:pt idx="3562">
                  <c:v>4.9998999999999599E-2</c:v>
                </c:pt>
                <c:pt idx="3563">
                  <c:v>4.9998999999999599E-2</c:v>
                </c:pt>
                <c:pt idx="3564">
                  <c:v>-2.0000000000003099E-2</c:v>
                </c:pt>
                <c:pt idx="3565">
                  <c:v>-0.19999899999999801</c:v>
                </c:pt>
                <c:pt idx="3566">
                  <c:v>-0.309999999999998</c:v>
                </c:pt>
                <c:pt idx="3567">
                  <c:v>-0.100000000000001</c:v>
                </c:pt>
                <c:pt idx="3568">
                  <c:v>-5.99999999999987E-2</c:v>
                </c:pt>
                <c:pt idx="3569">
                  <c:v>3.9998999999998099E-2</c:v>
                </c:pt>
                <c:pt idx="3570">
                  <c:v>-0.100000000000001</c:v>
                </c:pt>
                <c:pt idx="3571">
                  <c:v>8.9999999999999802E-2</c:v>
                </c:pt>
                <c:pt idx="3572">
                  <c:v>0.280001000000002</c:v>
                </c:pt>
                <c:pt idx="3573">
                  <c:v>-0.32999999999999802</c:v>
                </c:pt>
                <c:pt idx="3574">
                  <c:v>-5.0000000000000697E-2</c:v>
                </c:pt>
                <c:pt idx="3575">
                  <c:v>0.29000100000000001</c:v>
                </c:pt>
                <c:pt idx="3576">
                  <c:v>-0.190000999999998</c:v>
                </c:pt>
                <c:pt idx="3577">
                  <c:v>0.22999900000000201</c:v>
                </c:pt>
                <c:pt idx="3578">
                  <c:v>1.9998000000001001E-2</c:v>
                </c:pt>
                <c:pt idx="3579">
                  <c:v>-0.22999899999999901</c:v>
                </c:pt>
                <c:pt idx="3580">
                  <c:v>0.190000999999998</c:v>
                </c:pt>
                <c:pt idx="3581">
                  <c:v>8.0002000000000295E-2</c:v>
                </c:pt>
                <c:pt idx="3582">
                  <c:v>0.17000000000000101</c:v>
                </c:pt>
                <c:pt idx="3583">
                  <c:v>0.79999899999999902</c:v>
                </c:pt>
                <c:pt idx="3584">
                  <c:v>0.23999799999999899</c:v>
                </c:pt>
                <c:pt idx="3585">
                  <c:v>0.15999999999999601</c:v>
                </c:pt>
                <c:pt idx="3586">
                  <c:v>-0.310001999999997</c:v>
                </c:pt>
                <c:pt idx="3587">
                  <c:v>-0.23999799999999899</c:v>
                </c:pt>
                <c:pt idx="3588">
                  <c:v>-0.16999799999999901</c:v>
                </c:pt>
                <c:pt idx="3589">
                  <c:v>0.119998999999999</c:v>
                </c:pt>
                <c:pt idx="3590">
                  <c:v>0.17000200000000301</c:v>
                </c:pt>
                <c:pt idx="3591">
                  <c:v>0.26000200000000001</c:v>
                </c:pt>
                <c:pt idx="3592">
                  <c:v>0.18000000000000599</c:v>
                </c:pt>
                <c:pt idx="3593">
                  <c:v>-0.280003</c:v>
                </c:pt>
                <c:pt idx="3594">
                  <c:v>3.9996999999999602E-2</c:v>
                </c:pt>
                <c:pt idx="3595">
                  <c:v>0.13999900000000301</c:v>
                </c:pt>
                <c:pt idx="3596">
                  <c:v>6.9999000000002795E-2</c:v>
                </c:pt>
                <c:pt idx="3597">
                  <c:v>9.0000999999993697E-2</c:v>
                </c:pt>
                <c:pt idx="3598">
                  <c:v>-0.32000399999999701</c:v>
                </c:pt>
                <c:pt idx="3599">
                  <c:v>2.9999000000003599E-2</c:v>
                </c:pt>
                <c:pt idx="3600">
                  <c:v>0.220001000000003</c:v>
                </c:pt>
                <c:pt idx="3601">
                  <c:v>-0.20000000000000201</c:v>
                </c:pt>
                <c:pt idx="3602">
                  <c:v>-0.220001000000003</c:v>
                </c:pt>
                <c:pt idx="3603">
                  <c:v>3.0002000000003099E-2</c:v>
                </c:pt>
                <c:pt idx="3604">
                  <c:v>5.9998000000000197E-2</c:v>
                </c:pt>
                <c:pt idx="3605">
                  <c:v>-0.13999900000000301</c:v>
                </c:pt>
                <c:pt idx="3606">
                  <c:v>7.0000000000000201E-2</c:v>
                </c:pt>
                <c:pt idx="3607">
                  <c:v>0.28000299999999301</c:v>
                </c:pt>
                <c:pt idx="3608">
                  <c:v>0.20000000000000201</c:v>
                </c:pt>
                <c:pt idx="3609">
                  <c:v>6.9999000000002795E-2</c:v>
                </c:pt>
                <c:pt idx="3610">
                  <c:v>0.25</c:v>
                </c:pt>
                <c:pt idx="3611">
                  <c:v>0.36000099999999602</c:v>
                </c:pt>
                <c:pt idx="3612">
                  <c:v>-0.13999900000000301</c:v>
                </c:pt>
                <c:pt idx="3613">
                  <c:v>-0.17999999999999899</c:v>
                </c:pt>
                <c:pt idx="3614">
                  <c:v>-0.26000200000000001</c:v>
                </c:pt>
                <c:pt idx="3615">
                  <c:v>-0.25</c:v>
                </c:pt>
                <c:pt idx="3616">
                  <c:v>-7.0000000000000201E-2</c:v>
                </c:pt>
                <c:pt idx="3617">
                  <c:v>-2.9998999999996501E-2</c:v>
                </c:pt>
                <c:pt idx="3618">
                  <c:v>4.0000999999996602E-2</c:v>
                </c:pt>
                <c:pt idx="3619">
                  <c:v>0.5</c:v>
                </c:pt>
                <c:pt idx="3620">
                  <c:v>-0.119998999999999</c:v>
                </c:pt>
                <c:pt idx="3621">
                  <c:v>0.189999</c:v>
                </c:pt>
                <c:pt idx="3622">
                  <c:v>-7.9998000000003303E-2</c:v>
                </c:pt>
                <c:pt idx="3623">
                  <c:v>8.9999999999996305E-2</c:v>
                </c:pt>
                <c:pt idx="3624">
                  <c:v>-0.90000199999999997</c:v>
                </c:pt>
                <c:pt idx="3625">
                  <c:v>-0.529998999999996</c:v>
                </c:pt>
                <c:pt idx="3626">
                  <c:v>0.969996999999999</c:v>
                </c:pt>
                <c:pt idx="3627">
                  <c:v>-0.34999899999999601</c:v>
                </c:pt>
                <c:pt idx="3628">
                  <c:v>5.9997000000002701E-2</c:v>
                </c:pt>
                <c:pt idx="3629">
                  <c:v>-8.0002000000000295E-2</c:v>
                </c:pt>
                <c:pt idx="3630">
                  <c:v>0.220001000000003</c:v>
                </c:pt>
                <c:pt idx="3631">
                  <c:v>4.9998999999999599E-2</c:v>
                </c:pt>
                <c:pt idx="3632">
                  <c:v>0.219996999999999</c:v>
                </c:pt>
                <c:pt idx="3633">
                  <c:v>-0.220001000000003</c:v>
                </c:pt>
                <c:pt idx="3634">
                  <c:v>-1.0002E-2</c:v>
                </c:pt>
                <c:pt idx="3635">
                  <c:v>0.109999000000001</c:v>
                </c:pt>
                <c:pt idx="3636">
                  <c:v>0.94000000000000095</c:v>
                </c:pt>
                <c:pt idx="3637">
                  <c:v>-0.64</c:v>
                </c:pt>
                <c:pt idx="3638">
                  <c:v>-0.50999999999999801</c:v>
                </c:pt>
                <c:pt idx="3639">
                  <c:v>3.9998999999998099E-2</c:v>
                </c:pt>
                <c:pt idx="3640">
                  <c:v>-0.119998999999999</c:v>
                </c:pt>
                <c:pt idx="3641">
                  <c:v>0.219999000000001</c:v>
                </c:pt>
                <c:pt idx="3642">
                  <c:v>-1.0000999999999E-2</c:v>
                </c:pt>
                <c:pt idx="3643">
                  <c:v>-0.280000999999998</c:v>
                </c:pt>
                <c:pt idx="3644">
                  <c:v>-5.0000999999998103E-2</c:v>
                </c:pt>
                <c:pt idx="3645">
                  <c:v>-0.23999899999999999</c:v>
                </c:pt>
                <c:pt idx="3646">
                  <c:v>0.20000099999999599</c:v>
                </c:pt>
                <c:pt idx="3647">
                  <c:v>0.12000000000000099</c:v>
                </c:pt>
                <c:pt idx="3648">
                  <c:v>-2.0000999999997E-2</c:v>
                </c:pt>
                <c:pt idx="3649">
                  <c:v>0</c:v>
                </c:pt>
                <c:pt idx="3650">
                  <c:v>-0.41</c:v>
                </c:pt>
                <c:pt idx="3651">
                  <c:v>3.0000999999998602E-2</c:v>
                </c:pt>
                <c:pt idx="3652">
                  <c:v>-8.9999999999999802E-2</c:v>
                </c:pt>
                <c:pt idx="3653">
                  <c:v>0.19999900000000101</c:v>
                </c:pt>
                <c:pt idx="3654">
                  <c:v>-0.10000099999999799</c:v>
                </c:pt>
                <c:pt idx="3655">
                  <c:v>-7.0001999999998704E-2</c:v>
                </c:pt>
                <c:pt idx="3656">
                  <c:v>-0.190000000000001</c:v>
                </c:pt>
                <c:pt idx="3657">
                  <c:v>1.0000999999999E-2</c:v>
                </c:pt>
                <c:pt idx="3658">
                  <c:v>0.149999999999998</c:v>
                </c:pt>
                <c:pt idx="3659">
                  <c:v>-3.0000999999998602E-2</c:v>
                </c:pt>
                <c:pt idx="3660">
                  <c:v>0.219998999999997</c:v>
                </c:pt>
                <c:pt idx="3661">
                  <c:v>-7.9999999999998295E-2</c:v>
                </c:pt>
                <c:pt idx="3662">
                  <c:v>-0.33999999999999903</c:v>
                </c:pt>
                <c:pt idx="3663">
                  <c:v>0.16999999999999801</c:v>
                </c:pt>
                <c:pt idx="3664">
                  <c:v>0.67999999999999905</c:v>
                </c:pt>
                <c:pt idx="3665">
                  <c:v>0.53000099999999795</c:v>
                </c:pt>
                <c:pt idx="3666">
                  <c:v>0.26000200000000001</c:v>
                </c:pt>
                <c:pt idx="3667">
                  <c:v>0.47999899999999901</c:v>
                </c:pt>
                <c:pt idx="3668">
                  <c:v>-0.37999699999999498</c:v>
                </c:pt>
                <c:pt idx="3669">
                  <c:v>9.0000000000003397E-2</c:v>
                </c:pt>
                <c:pt idx="3670">
                  <c:v>-0.17000200000000301</c:v>
                </c:pt>
                <c:pt idx="3671">
                  <c:v>-4.00010000000037E-2</c:v>
                </c:pt>
                <c:pt idx="3672">
                  <c:v>-7.0003999999997193E-2</c:v>
                </c:pt>
                <c:pt idx="3673">
                  <c:v>0.24000099999999899</c:v>
                </c:pt>
                <c:pt idx="3674">
                  <c:v>-9.9998999999996799E-2</c:v>
                </c:pt>
                <c:pt idx="3675">
                  <c:v>0.150002</c:v>
                </c:pt>
                <c:pt idx="3676">
                  <c:v>0.36000099999999602</c:v>
                </c:pt>
                <c:pt idx="3677">
                  <c:v>-0.120003000000004</c:v>
                </c:pt>
                <c:pt idx="3678">
                  <c:v>0.25</c:v>
                </c:pt>
                <c:pt idx="3679">
                  <c:v>-9.0000000000003397E-2</c:v>
                </c:pt>
                <c:pt idx="3680">
                  <c:v>0.26000200000000001</c:v>
                </c:pt>
                <c:pt idx="3681">
                  <c:v>0.42000200000000298</c:v>
                </c:pt>
                <c:pt idx="3682">
                  <c:v>0.17999600000000199</c:v>
                </c:pt>
                <c:pt idx="3683">
                  <c:v>7.9997999999996197E-2</c:v>
                </c:pt>
                <c:pt idx="3684">
                  <c:v>0.16999899999999701</c:v>
                </c:pt>
                <c:pt idx="3685">
                  <c:v>0.23999799999999899</c:v>
                </c:pt>
                <c:pt idx="3686">
                  <c:v>9.9998999999996799E-2</c:v>
                </c:pt>
                <c:pt idx="3687">
                  <c:v>0.220001000000003</c:v>
                </c:pt>
                <c:pt idx="3688">
                  <c:v>0</c:v>
                </c:pt>
                <c:pt idx="3689">
                  <c:v>3.9996999999999602E-2</c:v>
                </c:pt>
                <c:pt idx="3690">
                  <c:v>-9.0000000000003397E-2</c:v>
                </c:pt>
                <c:pt idx="3691">
                  <c:v>-0.25999799999999501</c:v>
                </c:pt>
                <c:pt idx="3692">
                  <c:v>0.19999699999999601</c:v>
                </c:pt>
                <c:pt idx="3693">
                  <c:v>-9.9979999999959494E-3</c:v>
                </c:pt>
                <c:pt idx="3694">
                  <c:v>7.9998000000003303E-2</c:v>
                </c:pt>
                <c:pt idx="3695">
                  <c:v>-0.15000100000000299</c:v>
                </c:pt>
                <c:pt idx="3696">
                  <c:v>-0.180000999999997</c:v>
                </c:pt>
                <c:pt idx="3697">
                  <c:v>7.9998000000003303E-2</c:v>
                </c:pt>
                <c:pt idx="3698">
                  <c:v>-0.210003</c:v>
                </c:pt>
                <c:pt idx="3699">
                  <c:v>-0.49000100000000602</c:v>
                </c:pt>
                <c:pt idx="3700">
                  <c:v>-9.0000000000003397E-2</c:v>
                </c:pt>
                <c:pt idx="3701">
                  <c:v>0.17999999999999899</c:v>
                </c:pt>
                <c:pt idx="3702">
                  <c:v>0.38999900000000298</c:v>
                </c:pt>
                <c:pt idx="3703">
                  <c:v>6.00009999999997E-2</c:v>
                </c:pt>
                <c:pt idx="3704">
                  <c:v>-0.17999999999999899</c:v>
                </c:pt>
                <c:pt idx="3705">
                  <c:v>0.270000999999993</c:v>
                </c:pt>
                <c:pt idx="3706">
                  <c:v>-0.110000999999996</c:v>
                </c:pt>
                <c:pt idx="3707">
                  <c:v>0</c:v>
                </c:pt>
                <c:pt idx="3708">
                  <c:v>9.0000000000003397E-2</c:v>
                </c:pt>
                <c:pt idx="3709">
                  <c:v>-0.17999999999999899</c:v>
                </c:pt>
                <c:pt idx="3710">
                  <c:v>0.22000099999999601</c:v>
                </c:pt>
                <c:pt idx="3711">
                  <c:v>6.0001999999997203E-2</c:v>
                </c:pt>
                <c:pt idx="3712">
                  <c:v>0.529998999999996</c:v>
                </c:pt>
                <c:pt idx="3713">
                  <c:v>0</c:v>
                </c:pt>
                <c:pt idx="3714">
                  <c:v>-7.0000000000000201E-2</c:v>
                </c:pt>
                <c:pt idx="3715">
                  <c:v>0.16999800000000601</c:v>
                </c:pt>
                <c:pt idx="3716">
                  <c:v>-0.129997000000003</c:v>
                </c:pt>
                <c:pt idx="3717">
                  <c:v>0.22999999999999601</c:v>
                </c:pt>
                <c:pt idx="3718">
                  <c:v>-0.16999799999999901</c:v>
                </c:pt>
                <c:pt idx="3719">
                  <c:v>7.0000000000000201E-2</c:v>
                </c:pt>
                <c:pt idx="3720">
                  <c:v>-0.38000099999999998</c:v>
                </c:pt>
                <c:pt idx="3721">
                  <c:v>-9.9989999999934298E-3</c:v>
                </c:pt>
                <c:pt idx="3722">
                  <c:v>-0.24000099999999899</c:v>
                </c:pt>
                <c:pt idx="3723">
                  <c:v>-6.00009999999997E-2</c:v>
                </c:pt>
                <c:pt idx="3724">
                  <c:v>4.9998999999999599E-2</c:v>
                </c:pt>
                <c:pt idx="3725">
                  <c:v>-0.79000100000000295</c:v>
                </c:pt>
                <c:pt idx="3726">
                  <c:v>8.0002000000000295E-2</c:v>
                </c:pt>
                <c:pt idx="3727">
                  <c:v>-2.9998999999996501E-2</c:v>
                </c:pt>
                <c:pt idx="3728">
                  <c:v>0.110000000000006</c:v>
                </c:pt>
                <c:pt idx="3729">
                  <c:v>0.270000999999993</c:v>
                </c:pt>
                <c:pt idx="3730">
                  <c:v>0.27000099999999999</c:v>
                </c:pt>
                <c:pt idx="3731">
                  <c:v>7.9997999999996197E-2</c:v>
                </c:pt>
                <c:pt idx="3732">
                  <c:v>0.22999999999999601</c:v>
                </c:pt>
                <c:pt idx="3733">
                  <c:v>-0.20999900000000299</c:v>
                </c:pt>
                <c:pt idx="3734">
                  <c:v>0.19000199999999901</c:v>
                </c:pt>
                <c:pt idx="3735">
                  <c:v>4.00010000000037E-2</c:v>
                </c:pt>
                <c:pt idx="3736">
                  <c:v>-7.9997999999996197E-2</c:v>
                </c:pt>
                <c:pt idx="3737">
                  <c:v>-0.32000399999999701</c:v>
                </c:pt>
                <c:pt idx="3738">
                  <c:v>0.14999800000000299</c:v>
                </c:pt>
                <c:pt idx="3739">
                  <c:v>6.0001999999997203E-2</c:v>
                </c:pt>
                <c:pt idx="3740">
                  <c:v>0.20000100000000001</c:v>
                </c:pt>
                <c:pt idx="3741">
                  <c:v>-5.9997999999993099E-2</c:v>
                </c:pt>
                <c:pt idx="3742">
                  <c:v>0.13000100000000001</c:v>
                </c:pt>
                <c:pt idx="3743">
                  <c:v>-6.9999000000002795E-2</c:v>
                </c:pt>
                <c:pt idx="3744">
                  <c:v>0.13999900000000301</c:v>
                </c:pt>
                <c:pt idx="3745">
                  <c:v>0.22999999999999601</c:v>
                </c:pt>
                <c:pt idx="3746">
                  <c:v>-9.99800000000306E-3</c:v>
                </c:pt>
                <c:pt idx="3747">
                  <c:v>0.28999699999999901</c:v>
                </c:pt>
                <c:pt idx="3748">
                  <c:v>-0.10000200000000301</c:v>
                </c:pt>
                <c:pt idx="3749">
                  <c:v>-9.9989999999934298E-3</c:v>
                </c:pt>
                <c:pt idx="3750">
                  <c:v>0.15000100000000299</c:v>
                </c:pt>
                <c:pt idx="3751">
                  <c:v>0.27000099999999999</c:v>
                </c:pt>
                <c:pt idx="3752">
                  <c:v>6.0001999999997203E-2</c:v>
                </c:pt>
                <c:pt idx="3753">
                  <c:v>-0.48999799999999899</c:v>
                </c:pt>
                <c:pt idx="3754">
                  <c:v>-5.9997000000002701E-2</c:v>
                </c:pt>
                <c:pt idx="3755">
                  <c:v>2.9999000000003599E-2</c:v>
                </c:pt>
                <c:pt idx="3756">
                  <c:v>-0.13000100000000001</c:v>
                </c:pt>
                <c:pt idx="3757">
                  <c:v>0.28999699999999901</c:v>
                </c:pt>
                <c:pt idx="3758">
                  <c:v>2.0001000000000602E-2</c:v>
                </c:pt>
                <c:pt idx="3759">
                  <c:v>1.00029999999975E-2</c:v>
                </c:pt>
                <c:pt idx="3760">
                  <c:v>-0.33999999999999603</c:v>
                </c:pt>
                <c:pt idx="3761">
                  <c:v>-3.9996999999999602E-2</c:v>
                </c:pt>
                <c:pt idx="3762">
                  <c:v>-0.149997999999996</c:v>
                </c:pt>
                <c:pt idx="3763">
                  <c:v>-0.33000200000000002</c:v>
                </c:pt>
                <c:pt idx="3764">
                  <c:v>-0.54999999999999705</c:v>
                </c:pt>
                <c:pt idx="3765">
                  <c:v>-1.00029999999975E-2</c:v>
                </c:pt>
                <c:pt idx="3766">
                  <c:v>0.23000399999999999</c:v>
                </c:pt>
                <c:pt idx="3767">
                  <c:v>-1.5300020000000001</c:v>
                </c:pt>
                <c:pt idx="3768">
                  <c:v>0.95000099999999998</c:v>
                </c:pt>
                <c:pt idx="3769">
                  <c:v>0.280003</c:v>
                </c:pt>
                <c:pt idx="3770">
                  <c:v>-0.32</c:v>
                </c:pt>
                <c:pt idx="3771">
                  <c:v>-9.9998000000006401E-2</c:v>
                </c:pt>
                <c:pt idx="3772">
                  <c:v>0.29999900000000601</c:v>
                </c:pt>
                <c:pt idx="3773">
                  <c:v>-0.14000000000000001</c:v>
                </c:pt>
                <c:pt idx="3774">
                  <c:v>0.590001</c:v>
                </c:pt>
                <c:pt idx="3775">
                  <c:v>0.159999000000006</c:v>
                </c:pt>
                <c:pt idx="3776">
                  <c:v>0.31999900000000198</c:v>
                </c:pt>
                <c:pt idx="3777">
                  <c:v>0.110000000000006</c:v>
                </c:pt>
                <c:pt idx="3778">
                  <c:v>0.210003</c:v>
                </c:pt>
                <c:pt idx="3779">
                  <c:v>-0.24000099999999899</c:v>
                </c:pt>
                <c:pt idx="3780">
                  <c:v>0.28999699999999901</c:v>
                </c:pt>
                <c:pt idx="3781">
                  <c:v>0.160000000000003</c:v>
                </c:pt>
                <c:pt idx="3782">
                  <c:v>-0.120003000000004</c:v>
                </c:pt>
                <c:pt idx="3783">
                  <c:v>-0.71000300000000005</c:v>
                </c:pt>
                <c:pt idx="3784">
                  <c:v>-0.36999899999999902</c:v>
                </c:pt>
                <c:pt idx="3785">
                  <c:v>7.9997999999996197E-2</c:v>
                </c:pt>
                <c:pt idx="3786">
                  <c:v>0.52000100000000005</c:v>
                </c:pt>
                <c:pt idx="3787">
                  <c:v>-0.31999900000000198</c:v>
                </c:pt>
                <c:pt idx="3788">
                  <c:v>0.119998999999999</c:v>
                </c:pt>
                <c:pt idx="3789">
                  <c:v>-2.0000000000003099E-2</c:v>
                </c:pt>
                <c:pt idx="3790">
                  <c:v>4.9998999999999599E-2</c:v>
                </c:pt>
                <c:pt idx="3791">
                  <c:v>-0.13000199999999701</c:v>
                </c:pt>
                <c:pt idx="3792">
                  <c:v>-0.13999900000000301</c:v>
                </c:pt>
                <c:pt idx="3793">
                  <c:v>-2.0000999999993399E-2</c:v>
                </c:pt>
                <c:pt idx="3794">
                  <c:v>-0.31999900000000198</c:v>
                </c:pt>
                <c:pt idx="3795">
                  <c:v>0.45000099999999998</c:v>
                </c:pt>
                <c:pt idx="3796">
                  <c:v>-0.26000200000000001</c:v>
                </c:pt>
                <c:pt idx="3797">
                  <c:v>0.10000200000000301</c:v>
                </c:pt>
                <c:pt idx="3798">
                  <c:v>-0.13999900000000301</c:v>
                </c:pt>
                <c:pt idx="3799">
                  <c:v>4.00010000000037E-2</c:v>
                </c:pt>
                <c:pt idx="3800">
                  <c:v>-0.20000100000000001</c:v>
                </c:pt>
                <c:pt idx="3801">
                  <c:v>-0.110000999999996</c:v>
                </c:pt>
                <c:pt idx="3802">
                  <c:v>-0.220001000000003</c:v>
                </c:pt>
                <c:pt idx="3803">
                  <c:v>0.120002999999996</c:v>
                </c:pt>
                <c:pt idx="3804">
                  <c:v>5.0003000000003697E-2</c:v>
                </c:pt>
                <c:pt idx="3805">
                  <c:v>-0.20000000000000201</c:v>
                </c:pt>
                <c:pt idx="3806">
                  <c:v>-3.9996999999999602E-2</c:v>
                </c:pt>
                <c:pt idx="3807">
                  <c:v>0.45000099999999998</c:v>
                </c:pt>
                <c:pt idx="3808">
                  <c:v>0.219996999999999</c:v>
                </c:pt>
                <c:pt idx="3809">
                  <c:v>-0.17000200000000301</c:v>
                </c:pt>
                <c:pt idx="3810">
                  <c:v>0.14000399999999699</c:v>
                </c:pt>
                <c:pt idx="3811">
                  <c:v>0.39</c:v>
                </c:pt>
                <c:pt idx="3812">
                  <c:v>3.9996999999999602E-2</c:v>
                </c:pt>
                <c:pt idx="3813">
                  <c:v>-5.9997000000002701E-2</c:v>
                </c:pt>
                <c:pt idx="3814">
                  <c:v>0</c:v>
                </c:pt>
                <c:pt idx="3815">
                  <c:v>-0.220001000000003</c:v>
                </c:pt>
                <c:pt idx="3816">
                  <c:v>0.110000999999996</c:v>
                </c:pt>
                <c:pt idx="3817">
                  <c:v>0.13000199999999701</c:v>
                </c:pt>
                <c:pt idx="3818">
                  <c:v>-0.41999799999999898</c:v>
                </c:pt>
                <c:pt idx="3819">
                  <c:v>-6.9999999999993096E-2</c:v>
                </c:pt>
                <c:pt idx="3820">
                  <c:v>-6.0001999999997203E-2</c:v>
                </c:pt>
                <c:pt idx="3821">
                  <c:v>-0.25</c:v>
                </c:pt>
                <c:pt idx="3822">
                  <c:v>0.110000999999996</c:v>
                </c:pt>
                <c:pt idx="3823">
                  <c:v>-8.0002000000000295E-2</c:v>
                </c:pt>
                <c:pt idx="3824">
                  <c:v>0.220001000000003</c:v>
                </c:pt>
                <c:pt idx="3825">
                  <c:v>9.9989999999934298E-3</c:v>
                </c:pt>
                <c:pt idx="3826">
                  <c:v>0.45000000000000201</c:v>
                </c:pt>
                <c:pt idx="3827">
                  <c:v>-0.29000100000000301</c:v>
                </c:pt>
                <c:pt idx="3828">
                  <c:v>9.99900000000053E-3</c:v>
                </c:pt>
                <c:pt idx="3829">
                  <c:v>7.0003999999997193E-2</c:v>
                </c:pt>
                <c:pt idx="3830">
                  <c:v>0.20000100000000001</c:v>
                </c:pt>
                <c:pt idx="3831">
                  <c:v>-0.15000100000000299</c:v>
                </c:pt>
                <c:pt idx="3832">
                  <c:v>0.47999999999999599</c:v>
                </c:pt>
                <c:pt idx="3833">
                  <c:v>0</c:v>
                </c:pt>
                <c:pt idx="3834">
                  <c:v>0.150002</c:v>
                </c:pt>
                <c:pt idx="3835">
                  <c:v>-4.00010000000037E-2</c:v>
                </c:pt>
                <c:pt idx="3836">
                  <c:v>0.120002999999996</c:v>
                </c:pt>
                <c:pt idx="3837">
                  <c:v>2.0000000000003099E-2</c:v>
                </c:pt>
                <c:pt idx="3838">
                  <c:v>-0.19000199999999901</c:v>
                </c:pt>
                <c:pt idx="3839">
                  <c:v>0.90000199999999997</c:v>
                </c:pt>
                <c:pt idx="3840">
                  <c:v>-9.9998000000006401E-2</c:v>
                </c:pt>
                <c:pt idx="3841">
                  <c:v>-7.0000000000000201E-2</c:v>
                </c:pt>
                <c:pt idx="3842">
                  <c:v>9.99800000000306E-3</c:v>
                </c:pt>
                <c:pt idx="3843">
                  <c:v>-0.129997000000003</c:v>
                </c:pt>
                <c:pt idx="3844">
                  <c:v>0.22000099999999601</c:v>
                </c:pt>
                <c:pt idx="3845">
                  <c:v>-5.9998000000000197E-2</c:v>
                </c:pt>
                <c:pt idx="3846">
                  <c:v>0.240001999999996</c:v>
                </c:pt>
                <c:pt idx="3847">
                  <c:v>2.9998999999996501E-2</c:v>
                </c:pt>
                <c:pt idx="3848">
                  <c:v>8.9999999999996305E-2</c:v>
                </c:pt>
                <c:pt idx="3849">
                  <c:v>-0.27000000000000302</c:v>
                </c:pt>
                <c:pt idx="3850">
                  <c:v>-0.18999899999999301</c:v>
                </c:pt>
                <c:pt idx="3851">
                  <c:v>8.0002000000000295E-2</c:v>
                </c:pt>
                <c:pt idx="3852">
                  <c:v>-0.27999800000000602</c:v>
                </c:pt>
                <c:pt idx="3853">
                  <c:v>-1.0002E-2</c:v>
                </c:pt>
                <c:pt idx="3854">
                  <c:v>2.9998999999996501E-2</c:v>
                </c:pt>
                <c:pt idx="3855">
                  <c:v>-0.13000100000000001</c:v>
                </c:pt>
                <c:pt idx="3856">
                  <c:v>-0.22999999999999601</c:v>
                </c:pt>
                <c:pt idx="3857">
                  <c:v>-0.20999900000000299</c:v>
                </c:pt>
                <c:pt idx="3858">
                  <c:v>-4.00010000000037E-2</c:v>
                </c:pt>
                <c:pt idx="3859">
                  <c:v>1.9995999999999001E-2</c:v>
                </c:pt>
                <c:pt idx="3860">
                  <c:v>0.219997999999996</c:v>
                </c:pt>
                <c:pt idx="3861">
                  <c:v>0</c:v>
                </c:pt>
                <c:pt idx="3862">
                  <c:v>-0.45999899999999599</c:v>
                </c:pt>
                <c:pt idx="3863">
                  <c:v>3.0002000000003099E-2</c:v>
                </c:pt>
                <c:pt idx="3864">
                  <c:v>-0.28999699999999901</c:v>
                </c:pt>
                <c:pt idx="3865">
                  <c:v>-0.29999899999999902</c:v>
                </c:pt>
                <c:pt idx="3866">
                  <c:v>-0.22999999999999601</c:v>
                </c:pt>
                <c:pt idx="3867">
                  <c:v>0.47000199999999998</c:v>
                </c:pt>
                <c:pt idx="3868">
                  <c:v>-9.0000000000003397E-2</c:v>
                </c:pt>
                <c:pt idx="3869">
                  <c:v>0.29999999999999699</c:v>
                </c:pt>
                <c:pt idx="3870">
                  <c:v>-7.0003999999997193E-2</c:v>
                </c:pt>
                <c:pt idx="3871">
                  <c:v>0.52999799999999897</c:v>
                </c:pt>
                <c:pt idx="3872">
                  <c:v>0.27999799999999903</c:v>
                </c:pt>
                <c:pt idx="3873">
                  <c:v>4.0000999999996602E-2</c:v>
                </c:pt>
                <c:pt idx="3874">
                  <c:v>-0.120003000000004</c:v>
                </c:pt>
                <c:pt idx="3875">
                  <c:v>0.109996999999999</c:v>
                </c:pt>
                <c:pt idx="3876">
                  <c:v>0.68000000000000604</c:v>
                </c:pt>
                <c:pt idx="3877">
                  <c:v>0.45000099999999299</c:v>
                </c:pt>
                <c:pt idx="3878">
                  <c:v>-7.0000000000000201E-2</c:v>
                </c:pt>
                <c:pt idx="3879">
                  <c:v>0.29999899999999902</c:v>
                </c:pt>
                <c:pt idx="3880">
                  <c:v>0.17000200000000301</c:v>
                </c:pt>
                <c:pt idx="3881">
                  <c:v>-0.229999000000006</c:v>
                </c:pt>
                <c:pt idx="3882">
                  <c:v>0.17999600000000199</c:v>
                </c:pt>
                <c:pt idx="3883">
                  <c:v>0</c:v>
                </c:pt>
                <c:pt idx="3884">
                  <c:v>0.22999899999999901</c:v>
                </c:pt>
                <c:pt idx="3885">
                  <c:v>0.379998</c:v>
                </c:pt>
                <c:pt idx="3886">
                  <c:v>0.19000299999999701</c:v>
                </c:pt>
                <c:pt idx="3887">
                  <c:v>-4.0000000000006197E-2</c:v>
                </c:pt>
                <c:pt idx="3888">
                  <c:v>0.15999999999999601</c:v>
                </c:pt>
                <c:pt idx="3889">
                  <c:v>0.29999899999999902</c:v>
                </c:pt>
                <c:pt idx="3890">
                  <c:v>6.00009999999997E-2</c:v>
                </c:pt>
                <c:pt idx="3891">
                  <c:v>0.560001999999997</c:v>
                </c:pt>
                <c:pt idx="3892">
                  <c:v>0.29999899999999902</c:v>
                </c:pt>
                <c:pt idx="3893">
                  <c:v>0.33999999999999603</c:v>
                </c:pt>
                <c:pt idx="3894">
                  <c:v>-0.37000299999999697</c:v>
                </c:pt>
                <c:pt idx="3895">
                  <c:v>0.27000000000000302</c:v>
                </c:pt>
                <c:pt idx="3896">
                  <c:v>-0.13999900000000301</c:v>
                </c:pt>
                <c:pt idx="3897">
                  <c:v>-2.0001000000000602E-2</c:v>
                </c:pt>
                <c:pt idx="3898">
                  <c:v>-0.36000099999999602</c:v>
                </c:pt>
                <c:pt idx="3899">
                  <c:v>7.9997999999996197E-2</c:v>
                </c:pt>
                <c:pt idx="3900">
                  <c:v>-0.17999999999999899</c:v>
                </c:pt>
                <c:pt idx="3901">
                  <c:v>-0.37000299999999697</c:v>
                </c:pt>
                <c:pt idx="3902">
                  <c:v>-0.17000199999999599</c:v>
                </c:pt>
                <c:pt idx="3903">
                  <c:v>0.25</c:v>
                </c:pt>
                <c:pt idx="3904">
                  <c:v>-0.32000399999999701</c:v>
                </c:pt>
                <c:pt idx="3905">
                  <c:v>-0.29000100000000301</c:v>
                </c:pt>
                <c:pt idx="3906">
                  <c:v>-0.59999800000000603</c:v>
                </c:pt>
                <c:pt idx="3907">
                  <c:v>-0.20000100000000001</c:v>
                </c:pt>
                <c:pt idx="3908">
                  <c:v>-6.0001999999997203E-2</c:v>
                </c:pt>
                <c:pt idx="3909">
                  <c:v>0.10000299999999999</c:v>
                </c:pt>
                <c:pt idx="3910">
                  <c:v>6.0001999999997203E-2</c:v>
                </c:pt>
                <c:pt idx="3911">
                  <c:v>0.17999600000000199</c:v>
                </c:pt>
                <c:pt idx="3912">
                  <c:v>0.13999900000000301</c:v>
                </c:pt>
                <c:pt idx="3913">
                  <c:v>-1.0002E-2</c:v>
                </c:pt>
                <c:pt idx="3914">
                  <c:v>-0.189999</c:v>
                </c:pt>
                <c:pt idx="3915">
                  <c:v>-0.119998999999999</c:v>
                </c:pt>
                <c:pt idx="3916">
                  <c:v>0.22999899999999901</c:v>
                </c:pt>
                <c:pt idx="3917">
                  <c:v>-8.0002000000000295E-2</c:v>
                </c:pt>
                <c:pt idx="3918">
                  <c:v>0.10000200000000301</c:v>
                </c:pt>
                <c:pt idx="3919">
                  <c:v>0</c:v>
                </c:pt>
                <c:pt idx="3920">
                  <c:v>-9.99800000000306E-3</c:v>
                </c:pt>
                <c:pt idx="3921">
                  <c:v>8.0002000000000295E-2</c:v>
                </c:pt>
                <c:pt idx="3922">
                  <c:v>0.14000299999999999</c:v>
                </c:pt>
                <c:pt idx="3923">
                  <c:v>0.210003</c:v>
                </c:pt>
                <c:pt idx="3924">
                  <c:v>-7.0000000000000201E-2</c:v>
                </c:pt>
                <c:pt idx="3925">
                  <c:v>0.27000000000000302</c:v>
                </c:pt>
                <c:pt idx="3926">
                  <c:v>0.22000099999999601</c:v>
                </c:pt>
                <c:pt idx="3927">
                  <c:v>0.14999699999999899</c:v>
                </c:pt>
                <c:pt idx="3928">
                  <c:v>0.28999699999999901</c:v>
                </c:pt>
                <c:pt idx="3929">
                  <c:v>5.0003000000003697E-2</c:v>
                </c:pt>
                <c:pt idx="3930">
                  <c:v>0.30000300000000302</c:v>
                </c:pt>
                <c:pt idx="3931">
                  <c:v>7.0000000000000201E-2</c:v>
                </c:pt>
                <c:pt idx="3932">
                  <c:v>-9.0000000000003397E-2</c:v>
                </c:pt>
                <c:pt idx="3933">
                  <c:v>0.279998999999996</c:v>
                </c:pt>
                <c:pt idx="3934">
                  <c:v>0.110000999999996</c:v>
                </c:pt>
                <c:pt idx="3935">
                  <c:v>-0.210003</c:v>
                </c:pt>
                <c:pt idx="3936">
                  <c:v>8.9999999999996305E-2</c:v>
                </c:pt>
                <c:pt idx="3937">
                  <c:v>-4.00010000000037E-2</c:v>
                </c:pt>
                <c:pt idx="3938">
                  <c:v>0.65999999999999603</c:v>
                </c:pt>
                <c:pt idx="3939">
                  <c:v>-0.35000300000000001</c:v>
                </c:pt>
                <c:pt idx="3940">
                  <c:v>-0.47000199999999298</c:v>
                </c:pt>
                <c:pt idx="3941">
                  <c:v>-0.27999799999999903</c:v>
                </c:pt>
                <c:pt idx="3942">
                  <c:v>8.0002000000000295E-2</c:v>
                </c:pt>
                <c:pt idx="3943">
                  <c:v>0.70000099999999998</c:v>
                </c:pt>
                <c:pt idx="3944">
                  <c:v>-7.0000000000000201E-2</c:v>
                </c:pt>
                <c:pt idx="3945">
                  <c:v>-0.15999999999999601</c:v>
                </c:pt>
                <c:pt idx="3946">
                  <c:v>-0.120002999999996</c:v>
                </c:pt>
                <c:pt idx="3947">
                  <c:v>-0.17999600000000199</c:v>
                </c:pt>
                <c:pt idx="3948">
                  <c:v>0.43000000000000599</c:v>
                </c:pt>
                <c:pt idx="3949">
                  <c:v>-1.5599970000000001</c:v>
                </c:pt>
                <c:pt idx="3950">
                  <c:v>0.84999899999999595</c:v>
                </c:pt>
                <c:pt idx="3951">
                  <c:v>0.68000099999999697</c:v>
                </c:pt>
                <c:pt idx="3952">
                  <c:v>-0.45999900000000299</c:v>
                </c:pt>
                <c:pt idx="3953">
                  <c:v>0.36000099999999602</c:v>
                </c:pt>
                <c:pt idx="3954">
                  <c:v>-0.59000000000000297</c:v>
                </c:pt>
                <c:pt idx="3955">
                  <c:v>3.9996999999999602E-2</c:v>
                </c:pt>
                <c:pt idx="3956">
                  <c:v>-0.38000199999999701</c:v>
                </c:pt>
                <c:pt idx="3957">
                  <c:v>0.270000999999993</c:v>
                </c:pt>
                <c:pt idx="3958">
                  <c:v>-9.99800000000306E-3</c:v>
                </c:pt>
                <c:pt idx="3959">
                  <c:v>0.36000100000000401</c:v>
                </c:pt>
                <c:pt idx="3960">
                  <c:v>0.68000099999999697</c:v>
                </c:pt>
                <c:pt idx="3961">
                  <c:v>-3.9996999999999602E-2</c:v>
                </c:pt>
                <c:pt idx="3962">
                  <c:v>-0.279999000000003</c:v>
                </c:pt>
                <c:pt idx="3963">
                  <c:v>-1.9996000000006099E-2</c:v>
                </c:pt>
                <c:pt idx="3964">
                  <c:v>-0.189998000000002</c:v>
                </c:pt>
                <c:pt idx="3965">
                  <c:v>9.0001000000000803E-2</c:v>
                </c:pt>
                <c:pt idx="3966">
                  <c:v>0.719996999999999</c:v>
                </c:pt>
                <c:pt idx="3967">
                  <c:v>0.34999799999999898</c:v>
                </c:pt>
                <c:pt idx="3968">
                  <c:v>-0.25999799999999501</c:v>
                </c:pt>
                <c:pt idx="3969">
                  <c:v>4.9999999999997102E-2</c:v>
                </c:pt>
                <c:pt idx="3970">
                  <c:v>0.45999900000000299</c:v>
                </c:pt>
                <c:pt idx="3971">
                  <c:v>-8.9999999999996305E-2</c:v>
                </c:pt>
                <c:pt idx="3972">
                  <c:v>0.40000200000000002</c:v>
                </c:pt>
                <c:pt idx="3973">
                  <c:v>0.36999899999999902</c:v>
                </c:pt>
                <c:pt idx="3974">
                  <c:v>0.229999000000006</c:v>
                </c:pt>
                <c:pt idx="3975">
                  <c:v>-8.9999999999996305E-2</c:v>
                </c:pt>
                <c:pt idx="3976">
                  <c:v>-0.39</c:v>
                </c:pt>
                <c:pt idx="3977">
                  <c:v>-7.0000000000000201E-2</c:v>
                </c:pt>
                <c:pt idx="3978">
                  <c:v>0.20000100000000001</c:v>
                </c:pt>
                <c:pt idx="3979">
                  <c:v>-0.310001999999997</c:v>
                </c:pt>
                <c:pt idx="3980">
                  <c:v>-0.45000099999999998</c:v>
                </c:pt>
                <c:pt idx="3981">
                  <c:v>-0.479999000000006</c:v>
                </c:pt>
                <c:pt idx="3982">
                  <c:v>0</c:v>
                </c:pt>
                <c:pt idx="3983">
                  <c:v>-1.9996000000006099E-2</c:v>
                </c:pt>
                <c:pt idx="3984">
                  <c:v>-4.9998999999999599E-2</c:v>
                </c:pt>
                <c:pt idx="3985">
                  <c:v>-0.85000300000000095</c:v>
                </c:pt>
                <c:pt idx="3986">
                  <c:v>-0.24000100000000599</c:v>
                </c:pt>
                <c:pt idx="3987">
                  <c:v>-0.50999899999999299</c:v>
                </c:pt>
                <c:pt idx="3988">
                  <c:v>-0.86999899999999997</c:v>
                </c:pt>
                <c:pt idx="3989">
                  <c:v>-0.19000299999999701</c:v>
                </c:pt>
                <c:pt idx="3990">
                  <c:v>-1.009998</c:v>
                </c:pt>
                <c:pt idx="3991">
                  <c:v>1.0600019999999899</c:v>
                </c:pt>
                <c:pt idx="3992">
                  <c:v>0.39999699999999899</c:v>
                </c:pt>
                <c:pt idx="3993">
                  <c:v>0.220001000000003</c:v>
                </c:pt>
                <c:pt idx="3994">
                  <c:v>0.15999999999999601</c:v>
                </c:pt>
                <c:pt idx="3995">
                  <c:v>7.9997999999996197E-2</c:v>
                </c:pt>
                <c:pt idx="3996">
                  <c:v>-4.9998999999999599E-2</c:v>
                </c:pt>
                <c:pt idx="3997">
                  <c:v>0.35999999999999899</c:v>
                </c:pt>
                <c:pt idx="3998">
                  <c:v>-0.220001000000003</c:v>
                </c:pt>
                <c:pt idx="3999">
                  <c:v>-0.25</c:v>
                </c:pt>
                <c:pt idx="4000">
                  <c:v>-0.35000300000000001</c:v>
                </c:pt>
                <c:pt idx="4001">
                  <c:v>0.21999700000000599</c:v>
                </c:pt>
                <c:pt idx="4002">
                  <c:v>-0.719996999999999</c:v>
                </c:pt>
                <c:pt idx="4003">
                  <c:v>-0.99000199999999605</c:v>
                </c:pt>
                <c:pt idx="4004">
                  <c:v>0.180000999999997</c:v>
                </c:pt>
                <c:pt idx="4005">
                  <c:v>2.0000999999993399E-2</c:v>
                </c:pt>
                <c:pt idx="4006">
                  <c:v>0.31000099999999903</c:v>
                </c:pt>
                <c:pt idx="4007">
                  <c:v>-0.240001999999996</c:v>
                </c:pt>
                <c:pt idx="4008">
                  <c:v>-0.22000199999999301</c:v>
                </c:pt>
                <c:pt idx="4009">
                  <c:v>-0.33999999999999603</c:v>
                </c:pt>
                <c:pt idx="4010">
                  <c:v>-0.46999700000000599</c:v>
                </c:pt>
                <c:pt idx="4011">
                  <c:v>-0.119998999999999</c:v>
                </c:pt>
                <c:pt idx="4012">
                  <c:v>-6.9999000000002795E-2</c:v>
                </c:pt>
                <c:pt idx="4013">
                  <c:v>-0.29000100000000301</c:v>
                </c:pt>
                <c:pt idx="4014">
                  <c:v>-0.13000100000000001</c:v>
                </c:pt>
                <c:pt idx="4015">
                  <c:v>0.16000400000000001</c:v>
                </c:pt>
                <c:pt idx="4016">
                  <c:v>5.00040000000012E-2</c:v>
                </c:pt>
                <c:pt idx="4017">
                  <c:v>-4.0000999999996602E-2</c:v>
                </c:pt>
                <c:pt idx="4018">
                  <c:v>9.9997999999999296E-2</c:v>
                </c:pt>
                <c:pt idx="4019">
                  <c:v>-0.110000999999996</c:v>
                </c:pt>
                <c:pt idx="4020">
                  <c:v>-0.31000099999999903</c:v>
                </c:pt>
                <c:pt idx="4021">
                  <c:v>0.10999600000000199</c:v>
                </c:pt>
                <c:pt idx="4022">
                  <c:v>-0.119998999999999</c:v>
                </c:pt>
                <c:pt idx="4023">
                  <c:v>0.13000100000000001</c:v>
                </c:pt>
                <c:pt idx="4024">
                  <c:v>-0.259998000000003</c:v>
                </c:pt>
                <c:pt idx="4025">
                  <c:v>1.0099989999999901</c:v>
                </c:pt>
                <c:pt idx="4026">
                  <c:v>0.62999700000000303</c:v>
                </c:pt>
                <c:pt idx="4027">
                  <c:v>0.48999799999999899</c:v>
                </c:pt>
                <c:pt idx="4028">
                  <c:v>0.28999699999999901</c:v>
                </c:pt>
                <c:pt idx="4029">
                  <c:v>2.0000000000003099E-2</c:v>
                </c:pt>
                <c:pt idx="4030">
                  <c:v>0.5</c:v>
                </c:pt>
                <c:pt idx="4031">
                  <c:v>0</c:v>
                </c:pt>
                <c:pt idx="4032">
                  <c:v>0.38000199999999701</c:v>
                </c:pt>
                <c:pt idx="4033">
                  <c:v>0.32999800000000301</c:v>
                </c:pt>
                <c:pt idx="4034">
                  <c:v>0.41000399999999998</c:v>
                </c:pt>
                <c:pt idx="4035">
                  <c:v>0.14999700000000599</c:v>
                </c:pt>
                <c:pt idx="4036">
                  <c:v>-4.0000999999996602E-2</c:v>
                </c:pt>
                <c:pt idx="4037">
                  <c:v>0.75</c:v>
                </c:pt>
                <c:pt idx="4038">
                  <c:v>-0.33000200000000002</c:v>
                </c:pt>
                <c:pt idx="4039">
                  <c:v>4.9998999999999599E-2</c:v>
                </c:pt>
                <c:pt idx="4040">
                  <c:v>0.31999900000000198</c:v>
                </c:pt>
                <c:pt idx="4041">
                  <c:v>0.53999699999999895</c:v>
                </c:pt>
                <c:pt idx="4042">
                  <c:v>0.20999899999999599</c:v>
                </c:pt>
                <c:pt idx="4043">
                  <c:v>0.36999899999999902</c:v>
                </c:pt>
                <c:pt idx="4044">
                  <c:v>-9.9989999999934298E-3</c:v>
                </c:pt>
                <c:pt idx="4045">
                  <c:v>0.229999000000006</c:v>
                </c:pt>
                <c:pt idx="4046">
                  <c:v>6.0001999999997203E-2</c:v>
                </c:pt>
                <c:pt idx="4047">
                  <c:v>-2.0000000000003099E-2</c:v>
                </c:pt>
                <c:pt idx="4048">
                  <c:v>-4.9999999999997102E-2</c:v>
                </c:pt>
                <c:pt idx="4049">
                  <c:v>4.00010000000037E-2</c:v>
                </c:pt>
                <c:pt idx="4050">
                  <c:v>0.13999900000000301</c:v>
                </c:pt>
                <c:pt idx="4051">
                  <c:v>-4.9998999999999599E-2</c:v>
                </c:pt>
                <c:pt idx="4052">
                  <c:v>-8.0001000000002806E-2</c:v>
                </c:pt>
                <c:pt idx="4053">
                  <c:v>5.00040000000012E-2</c:v>
                </c:pt>
                <c:pt idx="4054">
                  <c:v>-0.17000200000000301</c:v>
                </c:pt>
                <c:pt idx="4055">
                  <c:v>4.9998999999999599E-2</c:v>
                </c:pt>
                <c:pt idx="4056">
                  <c:v>-0.16999899999999701</c:v>
                </c:pt>
                <c:pt idx="4057">
                  <c:v>0.34999800000000603</c:v>
                </c:pt>
                <c:pt idx="4058">
                  <c:v>-0.110000999999996</c:v>
                </c:pt>
                <c:pt idx="4059">
                  <c:v>-0.26000200000000001</c:v>
                </c:pt>
                <c:pt idx="4060">
                  <c:v>0.20000100000000001</c:v>
                </c:pt>
                <c:pt idx="4061">
                  <c:v>-0.220001000000003</c:v>
                </c:pt>
                <c:pt idx="4062">
                  <c:v>-8.9999999999996305E-2</c:v>
                </c:pt>
                <c:pt idx="4063">
                  <c:v>-0.20999900000000299</c:v>
                </c:pt>
                <c:pt idx="4064">
                  <c:v>-0.47999999999999599</c:v>
                </c:pt>
                <c:pt idx="4065">
                  <c:v>-9.9998999999996799E-2</c:v>
                </c:pt>
                <c:pt idx="4066">
                  <c:v>5.0002999999996599E-2</c:v>
                </c:pt>
                <c:pt idx="4067">
                  <c:v>-0.79999899999999902</c:v>
                </c:pt>
                <c:pt idx="4068">
                  <c:v>-0.54999999999999705</c:v>
                </c:pt>
                <c:pt idx="4069">
                  <c:v>2.9998999999996501E-2</c:v>
                </c:pt>
                <c:pt idx="4070">
                  <c:v>-2.9998999999996501E-2</c:v>
                </c:pt>
                <c:pt idx="4071">
                  <c:v>5.9998000000000197E-2</c:v>
                </c:pt>
                <c:pt idx="4072">
                  <c:v>0</c:v>
                </c:pt>
                <c:pt idx="4073">
                  <c:v>0.64000299999999999</c:v>
                </c:pt>
                <c:pt idx="4074">
                  <c:v>0.150001999999993</c:v>
                </c:pt>
                <c:pt idx="4075">
                  <c:v>-0.38000099999999998</c:v>
                </c:pt>
                <c:pt idx="4076">
                  <c:v>-0.470001000000003</c:v>
                </c:pt>
                <c:pt idx="4077">
                  <c:v>-0.160000000000003</c:v>
                </c:pt>
                <c:pt idx="4078">
                  <c:v>-1.0002E-2</c:v>
                </c:pt>
                <c:pt idx="4079">
                  <c:v>8.9999999999996305E-2</c:v>
                </c:pt>
                <c:pt idx="4080">
                  <c:v>0.42999999999999899</c:v>
                </c:pt>
                <c:pt idx="4081">
                  <c:v>-0.38000099999999998</c:v>
                </c:pt>
                <c:pt idx="4082">
                  <c:v>-0.17000200000000301</c:v>
                </c:pt>
                <c:pt idx="4083">
                  <c:v>0</c:v>
                </c:pt>
                <c:pt idx="4084">
                  <c:v>-0.409998999999999</c:v>
                </c:pt>
                <c:pt idx="4085">
                  <c:v>-1.0002E-2</c:v>
                </c:pt>
                <c:pt idx="4086">
                  <c:v>4.00010000000037E-2</c:v>
                </c:pt>
                <c:pt idx="4087">
                  <c:v>6.9999000000002795E-2</c:v>
                </c:pt>
                <c:pt idx="4088">
                  <c:v>5.9997000000002701E-2</c:v>
                </c:pt>
                <c:pt idx="4089">
                  <c:v>0.149997999999996</c:v>
                </c:pt>
                <c:pt idx="4090">
                  <c:v>0.20000099999999299</c:v>
                </c:pt>
                <c:pt idx="4091">
                  <c:v>0.22999899999999901</c:v>
                </c:pt>
                <c:pt idx="4092">
                  <c:v>0.97000199999999304</c:v>
                </c:pt>
                <c:pt idx="4093">
                  <c:v>0</c:v>
                </c:pt>
                <c:pt idx="4094">
                  <c:v>1.0002E-2</c:v>
                </c:pt>
                <c:pt idx="4095">
                  <c:v>-0.490001999999996</c:v>
                </c:pt>
                <c:pt idx="4096">
                  <c:v>-0.13000100000000001</c:v>
                </c:pt>
                <c:pt idx="4097">
                  <c:v>-0.23000399999999299</c:v>
                </c:pt>
                <c:pt idx="4098">
                  <c:v>0.25</c:v>
                </c:pt>
                <c:pt idx="4099">
                  <c:v>-0.13999899999999599</c:v>
                </c:pt>
                <c:pt idx="4100">
                  <c:v>0.160000000000003</c:v>
                </c:pt>
                <c:pt idx="4101">
                  <c:v>-7.9998000000003303E-2</c:v>
                </c:pt>
                <c:pt idx="4102">
                  <c:v>2.0001000000000602E-2</c:v>
                </c:pt>
                <c:pt idx="4103">
                  <c:v>-0.16999899999999701</c:v>
                </c:pt>
                <c:pt idx="4104">
                  <c:v>0.43000000000000599</c:v>
                </c:pt>
                <c:pt idx="4105">
                  <c:v>-0.29999999999999699</c:v>
                </c:pt>
                <c:pt idx="4106">
                  <c:v>0.40999999999999598</c:v>
                </c:pt>
                <c:pt idx="4107">
                  <c:v>9.9998999999996799E-2</c:v>
                </c:pt>
                <c:pt idx="4108">
                  <c:v>-1.0002E-2</c:v>
                </c:pt>
                <c:pt idx="4109">
                  <c:v>0.41999899999999701</c:v>
                </c:pt>
                <c:pt idx="4110">
                  <c:v>0.36000099999999602</c:v>
                </c:pt>
                <c:pt idx="4111">
                  <c:v>0.5</c:v>
                </c:pt>
                <c:pt idx="4112">
                  <c:v>-0.30999700000000202</c:v>
                </c:pt>
                <c:pt idx="4113">
                  <c:v>0.279998999999996</c:v>
                </c:pt>
                <c:pt idx="4114">
                  <c:v>-3.9996999999999602E-2</c:v>
                </c:pt>
                <c:pt idx="4115">
                  <c:v>-0.22999899999999901</c:v>
                </c:pt>
                <c:pt idx="4116">
                  <c:v>-0.25999899999999299</c:v>
                </c:pt>
                <c:pt idx="4117">
                  <c:v>0.13000100000000001</c:v>
                </c:pt>
                <c:pt idx="4118">
                  <c:v>-0.210003</c:v>
                </c:pt>
                <c:pt idx="4119">
                  <c:v>-0.340001</c:v>
                </c:pt>
                <c:pt idx="4120">
                  <c:v>0.36000100000000401</c:v>
                </c:pt>
                <c:pt idx="4121">
                  <c:v>3.00029999999935E-2</c:v>
                </c:pt>
                <c:pt idx="4122">
                  <c:v>-0.67999999999999905</c:v>
                </c:pt>
                <c:pt idx="4123">
                  <c:v>8.0002000000000295E-2</c:v>
                </c:pt>
                <c:pt idx="4124">
                  <c:v>-9.99800000000306E-3</c:v>
                </c:pt>
                <c:pt idx="4125">
                  <c:v>-0.119998999999999</c:v>
                </c:pt>
                <c:pt idx="4126">
                  <c:v>-0.469996999999999</c:v>
                </c:pt>
                <c:pt idx="4127">
                  <c:v>-0.13999899999999599</c:v>
                </c:pt>
                <c:pt idx="4128">
                  <c:v>-3.9996999999999602E-2</c:v>
                </c:pt>
                <c:pt idx="4129">
                  <c:v>-0.15999999999999601</c:v>
                </c:pt>
                <c:pt idx="4130">
                  <c:v>9.99800000000306E-3</c:v>
                </c:pt>
                <c:pt idx="4131">
                  <c:v>0.43999899999999997</c:v>
                </c:pt>
                <c:pt idx="4132">
                  <c:v>-0.40000100000000299</c:v>
                </c:pt>
                <c:pt idx="4133">
                  <c:v>-7.9997999999996197E-2</c:v>
                </c:pt>
                <c:pt idx="4134">
                  <c:v>-7.9997999999996197E-2</c:v>
                </c:pt>
                <c:pt idx="4135">
                  <c:v>0.16999799999999901</c:v>
                </c:pt>
                <c:pt idx="4136">
                  <c:v>-0.13999900000000301</c:v>
                </c:pt>
                <c:pt idx="4137">
                  <c:v>0.5</c:v>
                </c:pt>
                <c:pt idx="4138">
                  <c:v>-0.17000199999999599</c:v>
                </c:pt>
                <c:pt idx="4139">
                  <c:v>-4.00010000000037E-2</c:v>
                </c:pt>
                <c:pt idx="4140">
                  <c:v>0.32999799999999602</c:v>
                </c:pt>
                <c:pt idx="4141">
                  <c:v>0.42999999999999899</c:v>
                </c:pt>
                <c:pt idx="4142">
                  <c:v>-0.120003000000004</c:v>
                </c:pt>
                <c:pt idx="4143">
                  <c:v>-0.29999999999999699</c:v>
                </c:pt>
                <c:pt idx="4144">
                  <c:v>-0.10000200000000301</c:v>
                </c:pt>
                <c:pt idx="4145">
                  <c:v>0.35999699999999901</c:v>
                </c:pt>
                <c:pt idx="4146">
                  <c:v>0.189998000000002</c:v>
                </c:pt>
                <c:pt idx="4147">
                  <c:v>-0.47999999999999599</c:v>
                </c:pt>
                <c:pt idx="4148">
                  <c:v>-0.42999999999999899</c:v>
                </c:pt>
                <c:pt idx="4149">
                  <c:v>0.29000099999999601</c:v>
                </c:pt>
                <c:pt idx="4150">
                  <c:v>-0.60999699999999901</c:v>
                </c:pt>
                <c:pt idx="4151">
                  <c:v>0.13999900000000301</c:v>
                </c:pt>
                <c:pt idx="4152">
                  <c:v>-2.0000999999993399E-2</c:v>
                </c:pt>
                <c:pt idx="4153">
                  <c:v>-0.150002</c:v>
                </c:pt>
                <c:pt idx="4154">
                  <c:v>-0.27000000000000302</c:v>
                </c:pt>
                <c:pt idx="4155">
                  <c:v>0.37999700000000303</c:v>
                </c:pt>
                <c:pt idx="4156">
                  <c:v>-0.110000000000006</c:v>
                </c:pt>
                <c:pt idx="4157">
                  <c:v>-0.69999699999999598</c:v>
                </c:pt>
                <c:pt idx="4158">
                  <c:v>-0.149997999999996</c:v>
                </c:pt>
                <c:pt idx="4159">
                  <c:v>2.0000000000003099E-2</c:v>
                </c:pt>
                <c:pt idx="4160">
                  <c:v>0</c:v>
                </c:pt>
                <c:pt idx="4161">
                  <c:v>0.16999799999999901</c:v>
                </c:pt>
                <c:pt idx="4162">
                  <c:v>-0.10000200000000301</c:v>
                </c:pt>
                <c:pt idx="4163">
                  <c:v>0.110000000000006</c:v>
                </c:pt>
                <c:pt idx="4164">
                  <c:v>-7.9997999999996197E-2</c:v>
                </c:pt>
                <c:pt idx="4165">
                  <c:v>-0.180000999999997</c:v>
                </c:pt>
                <c:pt idx="4166">
                  <c:v>-0.119998999999999</c:v>
                </c:pt>
                <c:pt idx="4167">
                  <c:v>-0.19000299999999701</c:v>
                </c:pt>
                <c:pt idx="4168">
                  <c:v>0.81999900000000203</c:v>
                </c:pt>
                <c:pt idx="4169">
                  <c:v>0.23999700000000199</c:v>
                </c:pt>
                <c:pt idx="4170">
                  <c:v>5.00040000000012E-2</c:v>
                </c:pt>
                <c:pt idx="4171">
                  <c:v>-9.9998999999996799E-2</c:v>
                </c:pt>
                <c:pt idx="4172">
                  <c:v>-0.52000099999999305</c:v>
                </c:pt>
                <c:pt idx="4173">
                  <c:v>1.0002E-2</c:v>
                </c:pt>
                <c:pt idx="4174">
                  <c:v>0.189999</c:v>
                </c:pt>
                <c:pt idx="4175">
                  <c:v>-2.0000000000003099E-2</c:v>
                </c:pt>
                <c:pt idx="4176">
                  <c:v>-2.9999000000003599E-2</c:v>
                </c:pt>
                <c:pt idx="4177">
                  <c:v>-0.51000199999999996</c:v>
                </c:pt>
                <c:pt idx="4178">
                  <c:v>-0.17000200000000301</c:v>
                </c:pt>
                <c:pt idx="4179">
                  <c:v>6.0001000000006799E-2</c:v>
                </c:pt>
                <c:pt idx="4180">
                  <c:v>-0.40999999999999598</c:v>
                </c:pt>
                <c:pt idx="4181">
                  <c:v>-0.210003</c:v>
                </c:pt>
                <c:pt idx="4182">
                  <c:v>-0.20999899999999599</c:v>
                </c:pt>
                <c:pt idx="4183">
                  <c:v>-0.36999899999999902</c:v>
                </c:pt>
                <c:pt idx="4184">
                  <c:v>-0.35000199999999598</c:v>
                </c:pt>
                <c:pt idx="4185">
                  <c:v>0.28999699999999901</c:v>
                </c:pt>
                <c:pt idx="4186">
                  <c:v>-4.9999999999997102E-2</c:v>
                </c:pt>
                <c:pt idx="4187">
                  <c:v>2.9999000000003599E-2</c:v>
                </c:pt>
                <c:pt idx="4188">
                  <c:v>-0.38999900000000298</c:v>
                </c:pt>
                <c:pt idx="4189">
                  <c:v>-8.9999999999996305E-2</c:v>
                </c:pt>
                <c:pt idx="4190">
                  <c:v>0.39999699999999899</c:v>
                </c:pt>
                <c:pt idx="4191">
                  <c:v>-0.15999999999999601</c:v>
                </c:pt>
                <c:pt idx="4192">
                  <c:v>-0.150001999999993</c:v>
                </c:pt>
                <c:pt idx="4193">
                  <c:v>0.45999900000000299</c:v>
                </c:pt>
                <c:pt idx="4194">
                  <c:v>-0.20000100000000001</c:v>
                </c:pt>
                <c:pt idx="4195">
                  <c:v>-0.189999</c:v>
                </c:pt>
                <c:pt idx="4196">
                  <c:v>-0.31000099999999903</c:v>
                </c:pt>
                <c:pt idx="4197">
                  <c:v>-0.149997999999996</c:v>
                </c:pt>
                <c:pt idx="4198">
                  <c:v>-0.30000300000000302</c:v>
                </c:pt>
                <c:pt idx="4199">
                  <c:v>0.180000999999997</c:v>
                </c:pt>
                <c:pt idx="4200">
                  <c:v>0.77000000000000302</c:v>
                </c:pt>
                <c:pt idx="4201">
                  <c:v>0.25</c:v>
                </c:pt>
                <c:pt idx="4202">
                  <c:v>6.00009999999997E-2</c:v>
                </c:pt>
                <c:pt idx="4203">
                  <c:v>0.17000200000000301</c:v>
                </c:pt>
                <c:pt idx="4204">
                  <c:v>0.54999899999999902</c:v>
                </c:pt>
                <c:pt idx="4205">
                  <c:v>0.65999999999999603</c:v>
                </c:pt>
                <c:pt idx="4206">
                  <c:v>-0.82</c:v>
                </c:pt>
                <c:pt idx="4207">
                  <c:v>-0.409999000000006</c:v>
                </c:pt>
                <c:pt idx="4208">
                  <c:v>-0.5</c:v>
                </c:pt>
                <c:pt idx="4209">
                  <c:v>0.15000100000000299</c:v>
                </c:pt>
                <c:pt idx="4210">
                  <c:v>-0.29999899999999902</c:v>
                </c:pt>
                <c:pt idx="4211">
                  <c:v>0.73999799999999905</c:v>
                </c:pt>
                <c:pt idx="4212">
                  <c:v>0.47999899999999901</c:v>
                </c:pt>
                <c:pt idx="4213">
                  <c:v>0.10000200000000301</c:v>
                </c:pt>
                <c:pt idx="4214">
                  <c:v>0.23999799999999899</c:v>
                </c:pt>
                <c:pt idx="4215">
                  <c:v>-8.0002000000000295E-2</c:v>
                </c:pt>
                <c:pt idx="4216">
                  <c:v>0.60999699999999901</c:v>
                </c:pt>
                <c:pt idx="4217">
                  <c:v>-5.0002999999996599E-2</c:v>
                </c:pt>
                <c:pt idx="4218">
                  <c:v>-0.35000200000000298</c:v>
                </c:pt>
                <c:pt idx="4219">
                  <c:v>-0.110000999999996</c:v>
                </c:pt>
                <c:pt idx="4220">
                  <c:v>0.840000999999993</c:v>
                </c:pt>
                <c:pt idx="4221">
                  <c:v>-0.33999999999999603</c:v>
                </c:pt>
                <c:pt idx="4222">
                  <c:v>-9.9989999999934298E-3</c:v>
                </c:pt>
                <c:pt idx="4223">
                  <c:v>2.99980000000061E-2</c:v>
                </c:pt>
                <c:pt idx="4224">
                  <c:v>0.31000099999999903</c:v>
                </c:pt>
                <c:pt idx="4225">
                  <c:v>0.13000199999999701</c:v>
                </c:pt>
                <c:pt idx="4226">
                  <c:v>-0.28999699999999901</c:v>
                </c:pt>
                <c:pt idx="4227">
                  <c:v>0.34999800000000603</c:v>
                </c:pt>
                <c:pt idx="4228">
                  <c:v>0.490001999999996</c:v>
                </c:pt>
                <c:pt idx="4229">
                  <c:v>-0.45000099999999998</c:v>
                </c:pt>
                <c:pt idx="4230">
                  <c:v>-4.9999999999997102E-2</c:v>
                </c:pt>
                <c:pt idx="4231">
                  <c:v>0.15000100000000299</c:v>
                </c:pt>
                <c:pt idx="4232">
                  <c:v>0.50999899999999299</c:v>
                </c:pt>
                <c:pt idx="4233">
                  <c:v>0.109996999999999</c:v>
                </c:pt>
                <c:pt idx="4234">
                  <c:v>-0.13000100000000001</c:v>
                </c:pt>
                <c:pt idx="4235">
                  <c:v>-2.0000000000003099E-2</c:v>
                </c:pt>
                <c:pt idx="4236">
                  <c:v>-0.16999899999999701</c:v>
                </c:pt>
                <c:pt idx="4237">
                  <c:v>-7.9997999999996197E-2</c:v>
                </c:pt>
                <c:pt idx="4238">
                  <c:v>0.270000999999993</c:v>
                </c:pt>
                <c:pt idx="4239">
                  <c:v>0.67000200000000298</c:v>
                </c:pt>
                <c:pt idx="4240">
                  <c:v>-8.0001999999993204E-2</c:v>
                </c:pt>
                <c:pt idx="4241">
                  <c:v>-0.51000299999999699</c:v>
                </c:pt>
                <c:pt idx="4242">
                  <c:v>7.9998000000003303E-2</c:v>
                </c:pt>
                <c:pt idx="4243">
                  <c:v>0</c:v>
                </c:pt>
                <c:pt idx="4244">
                  <c:v>-0.13000100000000001</c:v>
                </c:pt>
                <c:pt idx="4245">
                  <c:v>-0.82000399999999696</c:v>
                </c:pt>
                <c:pt idx="4246">
                  <c:v>9.0000999999993697E-2</c:v>
                </c:pt>
                <c:pt idx="4247">
                  <c:v>9.0000000000003397E-2</c:v>
                </c:pt>
                <c:pt idx="4248">
                  <c:v>0.20999900000000299</c:v>
                </c:pt>
                <c:pt idx="4249">
                  <c:v>-0.15999999999999601</c:v>
                </c:pt>
                <c:pt idx="4250">
                  <c:v>-6.9999000000002795E-2</c:v>
                </c:pt>
                <c:pt idx="4251">
                  <c:v>8.0002000000000295E-2</c:v>
                </c:pt>
                <c:pt idx="4252">
                  <c:v>5.0003000000003697E-2</c:v>
                </c:pt>
                <c:pt idx="4253">
                  <c:v>-2.0001000000000602E-2</c:v>
                </c:pt>
                <c:pt idx="4254">
                  <c:v>0.189998000000002</c:v>
                </c:pt>
                <c:pt idx="4255">
                  <c:v>0.40999999999999598</c:v>
                </c:pt>
                <c:pt idx="4256">
                  <c:v>0.259998000000003</c:v>
                </c:pt>
                <c:pt idx="4257">
                  <c:v>-7.0003999999997193E-2</c:v>
                </c:pt>
                <c:pt idx="4258">
                  <c:v>-0.109996999999999</c:v>
                </c:pt>
                <c:pt idx="4259">
                  <c:v>0.31999900000000198</c:v>
                </c:pt>
                <c:pt idx="4260">
                  <c:v>-0.54999899999999902</c:v>
                </c:pt>
                <c:pt idx="4261">
                  <c:v>-0.13000100000000001</c:v>
                </c:pt>
                <c:pt idx="4262">
                  <c:v>-1.2400009999999999</c:v>
                </c:pt>
                <c:pt idx="4263">
                  <c:v>-9.9979999999959494E-3</c:v>
                </c:pt>
                <c:pt idx="4264">
                  <c:v>9.9997999999999296E-2</c:v>
                </c:pt>
                <c:pt idx="4265">
                  <c:v>-0.43000000000000599</c:v>
                </c:pt>
                <c:pt idx="4266">
                  <c:v>-0.279998999999996</c:v>
                </c:pt>
                <c:pt idx="4267">
                  <c:v>-0.47999899999999901</c:v>
                </c:pt>
                <c:pt idx="4268">
                  <c:v>-0.110000999999996</c:v>
                </c:pt>
                <c:pt idx="4269">
                  <c:v>0</c:v>
                </c:pt>
                <c:pt idx="4270">
                  <c:v>0.270000999999993</c:v>
                </c:pt>
                <c:pt idx="4271">
                  <c:v>0.33999999999999603</c:v>
                </c:pt>
                <c:pt idx="4272">
                  <c:v>-0.48999700000000201</c:v>
                </c:pt>
                <c:pt idx="4273">
                  <c:v>0.41999799999999898</c:v>
                </c:pt>
                <c:pt idx="4274">
                  <c:v>-0.160000000000003</c:v>
                </c:pt>
                <c:pt idx="4275">
                  <c:v>-0.16999799999999901</c:v>
                </c:pt>
                <c:pt idx="4276">
                  <c:v>0.52000100000000005</c:v>
                </c:pt>
                <c:pt idx="4277">
                  <c:v>-0.340001</c:v>
                </c:pt>
                <c:pt idx="4278">
                  <c:v>0.150001999999993</c:v>
                </c:pt>
                <c:pt idx="4279">
                  <c:v>-4.9999999999997102E-2</c:v>
                </c:pt>
                <c:pt idx="4280">
                  <c:v>5.9998000000000197E-2</c:v>
                </c:pt>
                <c:pt idx="4281">
                  <c:v>0.28999699999999901</c:v>
                </c:pt>
                <c:pt idx="4282">
                  <c:v>-0.65999999999999603</c:v>
                </c:pt>
                <c:pt idx="4283">
                  <c:v>-0.98999799999999905</c:v>
                </c:pt>
                <c:pt idx="4284">
                  <c:v>4.9999999999997102E-2</c:v>
                </c:pt>
                <c:pt idx="4285">
                  <c:v>-1.3199989999999999</c:v>
                </c:pt>
                <c:pt idx="4286">
                  <c:v>0.109999999999999</c:v>
                </c:pt>
                <c:pt idx="4287">
                  <c:v>1.4199979999999901</c:v>
                </c:pt>
                <c:pt idx="4288">
                  <c:v>-0.95999999999999297</c:v>
                </c:pt>
                <c:pt idx="4289">
                  <c:v>1.3199989999999999</c:v>
                </c:pt>
                <c:pt idx="4290">
                  <c:v>0.79999899999999902</c:v>
                </c:pt>
                <c:pt idx="4291">
                  <c:v>0.27000000000000302</c:v>
                </c:pt>
                <c:pt idx="4292">
                  <c:v>-0.31000099999999903</c:v>
                </c:pt>
                <c:pt idx="4293">
                  <c:v>1.0500039999999999</c:v>
                </c:pt>
                <c:pt idx="4294">
                  <c:v>-1.0199959999999899</c:v>
                </c:pt>
                <c:pt idx="4295">
                  <c:v>-0.54000099999999596</c:v>
                </c:pt>
                <c:pt idx="4296">
                  <c:v>0.70999899999999605</c:v>
                </c:pt>
                <c:pt idx="4297">
                  <c:v>0.97999999999999599</c:v>
                </c:pt>
                <c:pt idx="4298">
                  <c:v>1.6799999999999899</c:v>
                </c:pt>
                <c:pt idx="4299">
                  <c:v>1.130001</c:v>
                </c:pt>
                <c:pt idx="4300">
                  <c:v>1.2200009999999999</c:v>
                </c:pt>
                <c:pt idx="4301">
                  <c:v>-1.780003</c:v>
                </c:pt>
                <c:pt idx="4302">
                  <c:v>-0.58000200000000002</c:v>
                </c:pt>
                <c:pt idx="4303">
                  <c:v>0.54000100000000295</c:v>
                </c:pt>
                <c:pt idx="4304">
                  <c:v>0.22999899999999901</c:v>
                </c:pt>
                <c:pt idx="4305">
                  <c:v>1.9599989999999901</c:v>
                </c:pt>
                <c:pt idx="4306">
                  <c:v>1.690002</c:v>
                </c:pt>
                <c:pt idx="4307">
                  <c:v>1.72999999999999</c:v>
                </c:pt>
                <c:pt idx="4308">
                  <c:v>0.65000199999999297</c:v>
                </c:pt>
                <c:pt idx="4309">
                  <c:v>2.9998999999996501E-2</c:v>
                </c:pt>
                <c:pt idx="4310">
                  <c:v>0.32999800000000301</c:v>
                </c:pt>
                <c:pt idx="4311">
                  <c:v>0.189999</c:v>
                </c:pt>
                <c:pt idx="4312">
                  <c:v>0.29000099999999601</c:v>
                </c:pt>
                <c:pt idx="4313">
                  <c:v>-0.38000199999999701</c:v>
                </c:pt>
                <c:pt idx="4314">
                  <c:v>0.439998000000002</c:v>
                </c:pt>
                <c:pt idx="4315">
                  <c:v>0.75</c:v>
                </c:pt>
                <c:pt idx="4316">
                  <c:v>1.9500010000000001</c:v>
                </c:pt>
                <c:pt idx="4317">
                  <c:v>1.04000099999999</c:v>
                </c:pt>
                <c:pt idx="4318">
                  <c:v>0.36000099999999602</c:v>
                </c:pt>
                <c:pt idx="4319">
                  <c:v>0.58000200000000002</c:v>
                </c:pt>
                <c:pt idx="4320">
                  <c:v>-0.17000200000000301</c:v>
                </c:pt>
                <c:pt idx="4321">
                  <c:v>0.61999899999999997</c:v>
                </c:pt>
                <c:pt idx="4322">
                  <c:v>-2.0000000000003099E-2</c:v>
                </c:pt>
                <c:pt idx="4323">
                  <c:v>-0.27999800000000602</c:v>
                </c:pt>
                <c:pt idx="4324">
                  <c:v>9.9998000000006401E-2</c:v>
                </c:pt>
                <c:pt idx="4325">
                  <c:v>0.47999899999999901</c:v>
                </c:pt>
                <c:pt idx="4326">
                  <c:v>-0.13000100000000001</c:v>
                </c:pt>
                <c:pt idx="4327">
                  <c:v>-1.34999899999999</c:v>
                </c:pt>
                <c:pt idx="4328">
                  <c:v>-1.2999989999999899</c:v>
                </c:pt>
                <c:pt idx="4329">
                  <c:v>-1.690002</c:v>
                </c:pt>
                <c:pt idx="4330">
                  <c:v>-0.16999799999999901</c:v>
                </c:pt>
                <c:pt idx="4331">
                  <c:v>0.12999699999999501</c:v>
                </c:pt>
                <c:pt idx="4332">
                  <c:v>0.84000000000000297</c:v>
                </c:pt>
                <c:pt idx="4333">
                  <c:v>-2.0000000000003099E-2</c:v>
                </c:pt>
                <c:pt idx="4334">
                  <c:v>-0.75</c:v>
                </c:pt>
                <c:pt idx="4335">
                  <c:v>0.19000299999999701</c:v>
                </c:pt>
                <c:pt idx="4336">
                  <c:v>0.92000200000000298</c:v>
                </c:pt>
                <c:pt idx="4337">
                  <c:v>-0.31999900000000198</c:v>
                </c:pt>
                <c:pt idx="4338">
                  <c:v>0.49000099999999902</c:v>
                </c:pt>
                <c:pt idx="4339">
                  <c:v>-0.490001999999996</c:v>
                </c:pt>
                <c:pt idx="4340">
                  <c:v>0.82999799999999602</c:v>
                </c:pt>
                <c:pt idx="4341">
                  <c:v>-0.189998000000002</c:v>
                </c:pt>
                <c:pt idx="4342">
                  <c:v>0.180000999999997</c:v>
                </c:pt>
                <c:pt idx="4343">
                  <c:v>-0.55000300000000302</c:v>
                </c:pt>
                <c:pt idx="4344">
                  <c:v>-1.670002</c:v>
                </c:pt>
                <c:pt idx="4345">
                  <c:v>0.51000199999999996</c:v>
                </c:pt>
                <c:pt idx="4346">
                  <c:v>-1.409999</c:v>
                </c:pt>
                <c:pt idx="4347">
                  <c:v>0.52000000000000302</c:v>
                </c:pt>
                <c:pt idx="4348">
                  <c:v>-0.119998999999999</c:v>
                </c:pt>
                <c:pt idx="4349">
                  <c:v>-0.68000099999999697</c:v>
                </c:pt>
                <c:pt idx="4350">
                  <c:v>0.83999999999999597</c:v>
                </c:pt>
                <c:pt idx="4351">
                  <c:v>0.229999000000006</c:v>
                </c:pt>
                <c:pt idx="4352">
                  <c:v>0.45000099999999998</c:v>
                </c:pt>
                <c:pt idx="4353">
                  <c:v>-0.720001000000003</c:v>
                </c:pt>
                <c:pt idx="4354">
                  <c:v>-0.49000200000000399</c:v>
                </c:pt>
                <c:pt idx="4355">
                  <c:v>-0.22999899999999901</c:v>
                </c:pt>
                <c:pt idx="4356">
                  <c:v>-6.9999000000002795E-2</c:v>
                </c:pt>
                <c:pt idx="4357">
                  <c:v>-0.22000199999999301</c:v>
                </c:pt>
                <c:pt idx="4358">
                  <c:v>-2.2000000000000002</c:v>
                </c:pt>
                <c:pt idx="4359">
                  <c:v>-0.70999899999999605</c:v>
                </c:pt>
                <c:pt idx="4360">
                  <c:v>0.20000000000000201</c:v>
                </c:pt>
                <c:pt idx="4361">
                  <c:v>-0.59999799999999903</c:v>
                </c:pt>
                <c:pt idx="4362">
                  <c:v>-0.219996999999999</c:v>
                </c:pt>
                <c:pt idx="4363">
                  <c:v>2.0000999999993399E-2</c:v>
                </c:pt>
                <c:pt idx="4364">
                  <c:v>0.52000000000000302</c:v>
                </c:pt>
                <c:pt idx="4365">
                  <c:v>4.9998999999999599E-2</c:v>
                </c:pt>
                <c:pt idx="4366">
                  <c:v>1.0800019999999999</c:v>
                </c:pt>
                <c:pt idx="4367">
                  <c:v>-0.78999699999999895</c:v>
                </c:pt>
                <c:pt idx="4368">
                  <c:v>0.51999600000000601</c:v>
                </c:pt>
                <c:pt idx="4369">
                  <c:v>-0.38000099999999998</c:v>
                </c:pt>
                <c:pt idx="4370">
                  <c:v>-0.45999900000000299</c:v>
                </c:pt>
                <c:pt idx="4371">
                  <c:v>0.61000000000000598</c:v>
                </c:pt>
                <c:pt idx="4372">
                  <c:v>0.48999799999999899</c:v>
                </c:pt>
                <c:pt idx="4373">
                  <c:v>0.16999799999999901</c:v>
                </c:pt>
                <c:pt idx="4374">
                  <c:v>0.25</c:v>
                </c:pt>
                <c:pt idx="4375">
                  <c:v>-2.9998999999996501E-2</c:v>
                </c:pt>
                <c:pt idx="4376">
                  <c:v>0.47999999999999599</c:v>
                </c:pt>
                <c:pt idx="4377">
                  <c:v>-0.529998999999996</c:v>
                </c:pt>
                <c:pt idx="4378">
                  <c:v>-0.55000299999999602</c:v>
                </c:pt>
                <c:pt idx="4379">
                  <c:v>-0.689998000000002</c:v>
                </c:pt>
                <c:pt idx="4380">
                  <c:v>0.47999999999999599</c:v>
                </c:pt>
                <c:pt idx="4381">
                  <c:v>1.6799999999999899</c:v>
                </c:pt>
                <c:pt idx="4382">
                  <c:v>0.47000099999999601</c:v>
                </c:pt>
                <c:pt idx="4383">
                  <c:v>3.4499959999999898</c:v>
                </c:pt>
                <c:pt idx="4384">
                  <c:v>-4.0099989999999996</c:v>
                </c:pt>
                <c:pt idx="4385">
                  <c:v>-1.5800019999999999</c:v>
                </c:pt>
                <c:pt idx="4386">
                  <c:v>-0.40000100000000299</c:v>
                </c:pt>
                <c:pt idx="4387">
                  <c:v>-1.5800019999999999</c:v>
                </c:pt>
                <c:pt idx="4388">
                  <c:v>0.48999799999999899</c:v>
                </c:pt>
                <c:pt idx="4389">
                  <c:v>0.42000200000000298</c:v>
                </c:pt>
                <c:pt idx="4390">
                  <c:v>-0.56000099999999897</c:v>
                </c:pt>
                <c:pt idx="4391">
                  <c:v>-0.40999999999999598</c:v>
                </c:pt>
                <c:pt idx="4392">
                  <c:v>0.77000000000000302</c:v>
                </c:pt>
                <c:pt idx="4393">
                  <c:v>-2.0400010000000002</c:v>
                </c:pt>
                <c:pt idx="4394">
                  <c:v>0.14000000000000001</c:v>
                </c:pt>
                <c:pt idx="4395">
                  <c:v>0</c:v>
                </c:pt>
                <c:pt idx="4396">
                  <c:v>-0.47999899999999901</c:v>
                </c:pt>
                <c:pt idx="4397">
                  <c:v>0.119998999999999</c:v>
                </c:pt>
                <c:pt idx="4398">
                  <c:v>-0.36999899999999902</c:v>
                </c:pt>
                <c:pt idx="4399">
                  <c:v>-0.32</c:v>
                </c:pt>
                <c:pt idx="4400">
                  <c:v>-0.54000100000000295</c:v>
                </c:pt>
                <c:pt idx="4401">
                  <c:v>0.44000299999999698</c:v>
                </c:pt>
                <c:pt idx="4402">
                  <c:v>-0.54999899999999902</c:v>
                </c:pt>
                <c:pt idx="4403">
                  <c:v>-0.28000200000000303</c:v>
                </c:pt>
                <c:pt idx="4404">
                  <c:v>0.52000000000000302</c:v>
                </c:pt>
                <c:pt idx="4405">
                  <c:v>-0.5</c:v>
                </c:pt>
                <c:pt idx="4406">
                  <c:v>-0.909999000000006</c:v>
                </c:pt>
                <c:pt idx="4407">
                  <c:v>0.210003</c:v>
                </c:pt>
                <c:pt idx="4408">
                  <c:v>0.21999700000000599</c:v>
                </c:pt>
                <c:pt idx="4409">
                  <c:v>-0.74000199999999605</c:v>
                </c:pt>
                <c:pt idx="4410">
                  <c:v>-0.15999999999999601</c:v>
                </c:pt>
                <c:pt idx="4411">
                  <c:v>7.0000000000000201E-2</c:v>
                </c:pt>
                <c:pt idx="4412">
                  <c:v>-0.88999900000000298</c:v>
                </c:pt>
                <c:pt idx="4413">
                  <c:v>-0.5</c:v>
                </c:pt>
                <c:pt idx="4414">
                  <c:v>0.20000100000000001</c:v>
                </c:pt>
                <c:pt idx="4415">
                  <c:v>-0.469996999999999</c:v>
                </c:pt>
                <c:pt idx="4416">
                  <c:v>0.43000099999999702</c:v>
                </c:pt>
                <c:pt idx="4417">
                  <c:v>-1.1899979999999999</c:v>
                </c:pt>
                <c:pt idx="4418">
                  <c:v>-0.20999899999999599</c:v>
                </c:pt>
                <c:pt idx="4419">
                  <c:v>0.56999999999999995</c:v>
                </c:pt>
                <c:pt idx="4420">
                  <c:v>-0.19000299999999701</c:v>
                </c:pt>
                <c:pt idx="4421">
                  <c:v>-1.0899999999999901</c:v>
                </c:pt>
                <c:pt idx="4422">
                  <c:v>-0.26000200000000001</c:v>
                </c:pt>
                <c:pt idx="4423">
                  <c:v>-0.209999999999993</c:v>
                </c:pt>
                <c:pt idx="4424">
                  <c:v>-0.25</c:v>
                </c:pt>
                <c:pt idx="4425">
                  <c:v>-0.59000000000000297</c:v>
                </c:pt>
                <c:pt idx="4426">
                  <c:v>0.19999700000000301</c:v>
                </c:pt>
                <c:pt idx="4427">
                  <c:v>-0.30999700000000202</c:v>
                </c:pt>
                <c:pt idx="4428">
                  <c:v>0.81999999999999296</c:v>
                </c:pt>
                <c:pt idx="4429">
                  <c:v>0.14999800000000299</c:v>
                </c:pt>
                <c:pt idx="4430">
                  <c:v>-0.56000100000000597</c:v>
                </c:pt>
                <c:pt idx="4431">
                  <c:v>-0.77000100000000005</c:v>
                </c:pt>
                <c:pt idx="4432">
                  <c:v>1.3099970000000001</c:v>
                </c:pt>
                <c:pt idx="4433">
                  <c:v>-0.32</c:v>
                </c:pt>
                <c:pt idx="4434">
                  <c:v>0.40000199999999297</c:v>
                </c:pt>
                <c:pt idx="4435">
                  <c:v>-0.220001000000003</c:v>
                </c:pt>
                <c:pt idx="4436">
                  <c:v>-0.90000199999999997</c:v>
                </c:pt>
                <c:pt idx="4437">
                  <c:v>-0.19999699999999601</c:v>
                </c:pt>
                <c:pt idx="4438">
                  <c:v>3.00029999999935E-2</c:v>
                </c:pt>
                <c:pt idx="4439">
                  <c:v>-0.44000299999999698</c:v>
                </c:pt>
                <c:pt idx="4440">
                  <c:v>-0.28000200000000303</c:v>
                </c:pt>
                <c:pt idx="4441">
                  <c:v>0.41000000000000297</c:v>
                </c:pt>
                <c:pt idx="4442">
                  <c:v>0.33000200000000002</c:v>
                </c:pt>
                <c:pt idx="4443">
                  <c:v>8.0001000000002806E-2</c:v>
                </c:pt>
                <c:pt idx="4444">
                  <c:v>-0.29000000000000598</c:v>
                </c:pt>
                <c:pt idx="4445">
                  <c:v>-0.81000099999999897</c:v>
                </c:pt>
                <c:pt idx="4446">
                  <c:v>9.9997999999999296E-2</c:v>
                </c:pt>
                <c:pt idx="4447">
                  <c:v>2.9998999999996501E-2</c:v>
                </c:pt>
                <c:pt idx="4448">
                  <c:v>-0.79000099999999596</c:v>
                </c:pt>
                <c:pt idx="4449">
                  <c:v>-0.49000099999999902</c:v>
                </c:pt>
                <c:pt idx="4450">
                  <c:v>-0.56999900000000203</c:v>
                </c:pt>
                <c:pt idx="4451">
                  <c:v>-4.9998999999999599E-2</c:v>
                </c:pt>
                <c:pt idx="4452">
                  <c:v>-0.16999799999999901</c:v>
                </c:pt>
                <c:pt idx="4453">
                  <c:v>0.20000100000000001</c:v>
                </c:pt>
                <c:pt idx="4454">
                  <c:v>-0.83000100000000199</c:v>
                </c:pt>
                <c:pt idx="4455">
                  <c:v>-0.909999000000006</c:v>
                </c:pt>
                <c:pt idx="4456">
                  <c:v>2.9999000000003599E-2</c:v>
                </c:pt>
                <c:pt idx="4457">
                  <c:v>-0.75999800000000295</c:v>
                </c:pt>
                <c:pt idx="4458">
                  <c:v>0.149997999999996</c:v>
                </c:pt>
                <c:pt idx="4459">
                  <c:v>0.240001999999996</c:v>
                </c:pt>
                <c:pt idx="4460">
                  <c:v>1.0899999999999901</c:v>
                </c:pt>
                <c:pt idx="4461">
                  <c:v>-0.90000100000000305</c:v>
                </c:pt>
                <c:pt idx="4462">
                  <c:v>-0.16999899999999701</c:v>
                </c:pt>
                <c:pt idx="4463">
                  <c:v>-0.720001000000003</c:v>
                </c:pt>
                <c:pt idx="4464">
                  <c:v>-6.9999000000002795E-2</c:v>
                </c:pt>
                <c:pt idx="4465">
                  <c:v>0.479999000000006</c:v>
                </c:pt>
                <c:pt idx="4466">
                  <c:v>2.9999000000003599E-2</c:v>
                </c:pt>
                <c:pt idx="4467">
                  <c:v>0.51000199999999996</c:v>
                </c:pt>
                <c:pt idx="4468">
                  <c:v>-0.20000100000000001</c:v>
                </c:pt>
                <c:pt idx="4469">
                  <c:v>-0.150001999999993</c:v>
                </c:pt>
                <c:pt idx="4470">
                  <c:v>-1.34</c:v>
                </c:pt>
                <c:pt idx="4471">
                  <c:v>-0.220001000000003</c:v>
                </c:pt>
                <c:pt idx="4472">
                  <c:v>0.41999799999999898</c:v>
                </c:pt>
                <c:pt idx="4473">
                  <c:v>0.180000999999997</c:v>
                </c:pt>
                <c:pt idx="4474">
                  <c:v>-0.42999999999999899</c:v>
                </c:pt>
                <c:pt idx="4475">
                  <c:v>0.25999799999999501</c:v>
                </c:pt>
                <c:pt idx="4476">
                  <c:v>1.0299989999999899</c:v>
                </c:pt>
                <c:pt idx="4477">
                  <c:v>-0.35999999999999899</c:v>
                </c:pt>
                <c:pt idx="4478">
                  <c:v>-8.0001000000002806E-2</c:v>
                </c:pt>
                <c:pt idx="4479">
                  <c:v>0.5</c:v>
                </c:pt>
                <c:pt idx="4480">
                  <c:v>-9.0000000000003397E-2</c:v>
                </c:pt>
                <c:pt idx="4481">
                  <c:v>0.19000299999999701</c:v>
                </c:pt>
                <c:pt idx="4482">
                  <c:v>-0.120002999999996</c:v>
                </c:pt>
                <c:pt idx="4483">
                  <c:v>1.050003</c:v>
                </c:pt>
                <c:pt idx="4484">
                  <c:v>-0.91999800000000598</c:v>
                </c:pt>
                <c:pt idx="4485">
                  <c:v>2.99980000000061E-2</c:v>
                </c:pt>
                <c:pt idx="4486">
                  <c:v>0.63999900000000298</c:v>
                </c:pt>
                <c:pt idx="4487">
                  <c:v>-0.63999900000000298</c:v>
                </c:pt>
                <c:pt idx="4488">
                  <c:v>0.220001000000003</c:v>
                </c:pt>
                <c:pt idx="4489">
                  <c:v>-0.86999899999999997</c:v>
                </c:pt>
                <c:pt idx="4490">
                  <c:v>-0.46999700000000599</c:v>
                </c:pt>
                <c:pt idx="4491">
                  <c:v>-0.70999899999999605</c:v>
                </c:pt>
                <c:pt idx="4492">
                  <c:v>0.20000000000000201</c:v>
                </c:pt>
                <c:pt idx="4493">
                  <c:v>-0.54000000000000603</c:v>
                </c:pt>
                <c:pt idx="4494">
                  <c:v>-0.340000999999993</c:v>
                </c:pt>
                <c:pt idx="4495">
                  <c:v>-0.38000199999999701</c:v>
                </c:pt>
                <c:pt idx="4496">
                  <c:v>-0.84999899999999595</c:v>
                </c:pt>
                <c:pt idx="4497">
                  <c:v>-0.75999799999999595</c:v>
                </c:pt>
                <c:pt idx="4498">
                  <c:v>-0.279999000000003</c:v>
                </c:pt>
                <c:pt idx="4499">
                  <c:v>-9.99800000000306E-3</c:v>
                </c:pt>
                <c:pt idx="4500">
                  <c:v>-0.39999799999999602</c:v>
                </c:pt>
                <c:pt idx="4501">
                  <c:v>0.29999899999999902</c:v>
                </c:pt>
                <c:pt idx="4502">
                  <c:v>6.9999999999993096E-2</c:v>
                </c:pt>
                <c:pt idx="4503">
                  <c:v>-0.35999999999999899</c:v>
                </c:pt>
                <c:pt idx="4504">
                  <c:v>0.270000999999993</c:v>
                </c:pt>
                <c:pt idx="4505">
                  <c:v>-2.0001000000000602E-2</c:v>
                </c:pt>
                <c:pt idx="4506">
                  <c:v>-0.34999800000000603</c:v>
                </c:pt>
                <c:pt idx="4507">
                  <c:v>0.13999900000000301</c:v>
                </c:pt>
                <c:pt idx="4508">
                  <c:v>-0.18000000000000599</c:v>
                </c:pt>
                <c:pt idx="4509">
                  <c:v>4.9999000000006698E-2</c:v>
                </c:pt>
                <c:pt idx="4510">
                  <c:v>4.9999999999997102E-2</c:v>
                </c:pt>
                <c:pt idx="4511">
                  <c:v>-0.41000000000000297</c:v>
                </c:pt>
                <c:pt idx="4512">
                  <c:v>-1.0002E-2</c:v>
                </c:pt>
                <c:pt idx="4513">
                  <c:v>0.52000000000000302</c:v>
                </c:pt>
                <c:pt idx="4514">
                  <c:v>0.27999800000000602</c:v>
                </c:pt>
                <c:pt idx="4515">
                  <c:v>-8.0001000000002806E-2</c:v>
                </c:pt>
                <c:pt idx="4516">
                  <c:v>-1.2700009999999999</c:v>
                </c:pt>
                <c:pt idx="4517">
                  <c:v>-7.9998000000003303E-2</c:v>
                </c:pt>
                <c:pt idx="4518">
                  <c:v>-1.13000199999999</c:v>
                </c:pt>
                <c:pt idx="4519">
                  <c:v>-0.85999600000000198</c:v>
                </c:pt>
                <c:pt idx="4520">
                  <c:v>-0.45999900000000299</c:v>
                </c:pt>
                <c:pt idx="4521">
                  <c:v>-0.15999999999999601</c:v>
                </c:pt>
                <c:pt idx="4522">
                  <c:v>4.9999999999997102E-2</c:v>
                </c:pt>
                <c:pt idx="4523">
                  <c:v>-0.220001000000003</c:v>
                </c:pt>
                <c:pt idx="4524">
                  <c:v>-3.9996999999999602E-2</c:v>
                </c:pt>
                <c:pt idx="4525">
                  <c:v>0.25</c:v>
                </c:pt>
                <c:pt idx="4526">
                  <c:v>-0.809997999999993</c:v>
                </c:pt>
                <c:pt idx="4527">
                  <c:v>-0.25</c:v>
                </c:pt>
                <c:pt idx="4528">
                  <c:v>0.75999899999999998</c:v>
                </c:pt>
                <c:pt idx="4529">
                  <c:v>-0.13000100000000001</c:v>
                </c:pt>
                <c:pt idx="4530">
                  <c:v>0.40000200000000002</c:v>
                </c:pt>
                <c:pt idx="4531">
                  <c:v>9.99800000000306E-3</c:v>
                </c:pt>
                <c:pt idx="4532">
                  <c:v>-0.54000099999999596</c:v>
                </c:pt>
                <c:pt idx="4533">
                  <c:v>-9.9997999999999296E-2</c:v>
                </c:pt>
                <c:pt idx="4534">
                  <c:v>-1.39</c:v>
                </c:pt>
                <c:pt idx="4535">
                  <c:v>0.439998000000002</c:v>
                </c:pt>
                <c:pt idx="4536">
                  <c:v>-0.939998000000002</c:v>
                </c:pt>
                <c:pt idx="4537">
                  <c:v>-0.469996999999999</c:v>
                </c:pt>
                <c:pt idx="4538">
                  <c:v>-0.36999899999999902</c:v>
                </c:pt>
                <c:pt idx="4539">
                  <c:v>-0.67000200000000298</c:v>
                </c:pt>
                <c:pt idx="4540">
                  <c:v>-0.479999000000006</c:v>
                </c:pt>
                <c:pt idx="4541">
                  <c:v>-0.36000000000000598</c:v>
                </c:pt>
                <c:pt idx="4542">
                  <c:v>0.49000099999999902</c:v>
                </c:pt>
                <c:pt idx="4543">
                  <c:v>0.43999899999999997</c:v>
                </c:pt>
                <c:pt idx="4544">
                  <c:v>-0.13000199999999701</c:v>
                </c:pt>
                <c:pt idx="4545">
                  <c:v>-0.39</c:v>
                </c:pt>
                <c:pt idx="4546">
                  <c:v>-0.280003</c:v>
                </c:pt>
                <c:pt idx="4547">
                  <c:v>0.149997999999996</c:v>
                </c:pt>
                <c:pt idx="4548">
                  <c:v>0.189998000000002</c:v>
                </c:pt>
                <c:pt idx="4549">
                  <c:v>9.9997999999999296E-2</c:v>
                </c:pt>
                <c:pt idx="4550">
                  <c:v>0.27000099999999999</c:v>
                </c:pt>
                <c:pt idx="4551">
                  <c:v>-0.13999900000000301</c:v>
                </c:pt>
                <c:pt idx="4552">
                  <c:v>-1.0002E-2</c:v>
                </c:pt>
                <c:pt idx="4553">
                  <c:v>1.2200009999999999</c:v>
                </c:pt>
                <c:pt idx="4554">
                  <c:v>-0.54999899999999902</c:v>
                </c:pt>
                <c:pt idx="4555">
                  <c:v>-0.34000000000000302</c:v>
                </c:pt>
                <c:pt idx="4556">
                  <c:v>0.77000100000000005</c:v>
                </c:pt>
                <c:pt idx="4557">
                  <c:v>1.079998</c:v>
                </c:pt>
                <c:pt idx="4558">
                  <c:v>0.26000200000000001</c:v>
                </c:pt>
                <c:pt idx="4559">
                  <c:v>-0.16999799999999901</c:v>
                </c:pt>
                <c:pt idx="4560">
                  <c:v>-0.31999999999999301</c:v>
                </c:pt>
                <c:pt idx="4561">
                  <c:v>-8.0002000000000295E-2</c:v>
                </c:pt>
                <c:pt idx="4562">
                  <c:v>0.119998999999999</c:v>
                </c:pt>
                <c:pt idx="4563">
                  <c:v>-0.22999999999999601</c:v>
                </c:pt>
                <c:pt idx="4564">
                  <c:v>-0.64000299999999999</c:v>
                </c:pt>
                <c:pt idx="4565">
                  <c:v>-0.16999799999999901</c:v>
                </c:pt>
                <c:pt idx="4566">
                  <c:v>-0.210003</c:v>
                </c:pt>
                <c:pt idx="4567">
                  <c:v>-0.41000399999999998</c:v>
                </c:pt>
                <c:pt idx="4568">
                  <c:v>-2.0000000000003099E-2</c:v>
                </c:pt>
                <c:pt idx="4569">
                  <c:v>-0.20000099999999299</c:v>
                </c:pt>
                <c:pt idx="4570">
                  <c:v>9.0000000000003397E-2</c:v>
                </c:pt>
                <c:pt idx="4571">
                  <c:v>-5.9997000000002701E-2</c:v>
                </c:pt>
                <c:pt idx="4572">
                  <c:v>-9.99800000000306E-3</c:v>
                </c:pt>
                <c:pt idx="4573">
                  <c:v>0.17999999999999899</c:v>
                </c:pt>
                <c:pt idx="4574">
                  <c:v>0.19000299999999701</c:v>
                </c:pt>
                <c:pt idx="4575">
                  <c:v>-0.36000099999999602</c:v>
                </c:pt>
                <c:pt idx="4576">
                  <c:v>-0.48000399999999299</c:v>
                </c:pt>
                <c:pt idx="4577">
                  <c:v>-8.0002000000000295E-2</c:v>
                </c:pt>
                <c:pt idx="4578">
                  <c:v>-0.42999999999999899</c:v>
                </c:pt>
                <c:pt idx="4579">
                  <c:v>-0.279998999999996</c:v>
                </c:pt>
                <c:pt idx="4580">
                  <c:v>-0.88999900000000298</c:v>
                </c:pt>
                <c:pt idx="4581">
                  <c:v>-0.20000000000000201</c:v>
                </c:pt>
                <c:pt idx="4582">
                  <c:v>0.33000200000000002</c:v>
                </c:pt>
                <c:pt idx="4583">
                  <c:v>-0.34000000000000302</c:v>
                </c:pt>
                <c:pt idx="4584">
                  <c:v>0.38000199999999701</c:v>
                </c:pt>
                <c:pt idx="4585">
                  <c:v>0.209999999999993</c:v>
                </c:pt>
                <c:pt idx="4586">
                  <c:v>0.28000200000000303</c:v>
                </c:pt>
                <c:pt idx="4587">
                  <c:v>-0.16999799999999901</c:v>
                </c:pt>
                <c:pt idx="4588">
                  <c:v>0.76999599999999901</c:v>
                </c:pt>
                <c:pt idx="4589">
                  <c:v>-0.220001000000003</c:v>
                </c:pt>
                <c:pt idx="4590">
                  <c:v>0.58999999999999597</c:v>
                </c:pt>
                <c:pt idx="4591">
                  <c:v>-3.00029999999935E-2</c:v>
                </c:pt>
                <c:pt idx="4592">
                  <c:v>0.38999900000000298</c:v>
                </c:pt>
                <c:pt idx="4593">
                  <c:v>-0.21999700000000599</c:v>
                </c:pt>
                <c:pt idx="4594">
                  <c:v>9.0000000000003397E-2</c:v>
                </c:pt>
                <c:pt idx="4595">
                  <c:v>0.46999799999999597</c:v>
                </c:pt>
                <c:pt idx="4596">
                  <c:v>-0.17999999999999899</c:v>
                </c:pt>
                <c:pt idx="4597">
                  <c:v>-3.9996999999999602E-2</c:v>
                </c:pt>
                <c:pt idx="4598">
                  <c:v>-0.42000200000000298</c:v>
                </c:pt>
                <c:pt idx="4599">
                  <c:v>-0.46999700000000599</c:v>
                </c:pt>
                <c:pt idx="4600">
                  <c:v>0.67999999999999905</c:v>
                </c:pt>
                <c:pt idx="4601">
                  <c:v>2.0000000000003099E-2</c:v>
                </c:pt>
                <c:pt idx="4602">
                  <c:v>-0.88999900000000298</c:v>
                </c:pt>
                <c:pt idx="4603">
                  <c:v>0.219996999999999</c:v>
                </c:pt>
                <c:pt idx="4604">
                  <c:v>0.470001000000003</c:v>
                </c:pt>
                <c:pt idx="4605">
                  <c:v>0.15999999999999601</c:v>
                </c:pt>
                <c:pt idx="4606">
                  <c:v>-0.219996999999999</c:v>
                </c:pt>
                <c:pt idx="4607">
                  <c:v>-0.48999799999999899</c:v>
                </c:pt>
                <c:pt idx="4608">
                  <c:v>0.63999899999999599</c:v>
                </c:pt>
                <c:pt idx="4609">
                  <c:v>0.70000099999999998</c:v>
                </c:pt>
                <c:pt idx="4610">
                  <c:v>-0.36000099999999602</c:v>
                </c:pt>
                <c:pt idx="4611">
                  <c:v>-0.20000100000000001</c:v>
                </c:pt>
                <c:pt idx="4612">
                  <c:v>-0.150001999999993</c:v>
                </c:pt>
                <c:pt idx="4613">
                  <c:v>-0.45000099999999998</c:v>
                </c:pt>
                <c:pt idx="4614">
                  <c:v>0.28999699999999901</c:v>
                </c:pt>
                <c:pt idx="4615">
                  <c:v>0.53999699999999895</c:v>
                </c:pt>
                <c:pt idx="4616">
                  <c:v>0.109999999999999</c:v>
                </c:pt>
                <c:pt idx="4617">
                  <c:v>-0.270000999999993</c:v>
                </c:pt>
                <c:pt idx="4618">
                  <c:v>-0.86999800000000205</c:v>
                </c:pt>
                <c:pt idx="4619">
                  <c:v>2.9998999999996501E-2</c:v>
                </c:pt>
                <c:pt idx="4620">
                  <c:v>0.29999899999999902</c:v>
                </c:pt>
                <c:pt idx="4621">
                  <c:v>0.29000100000000301</c:v>
                </c:pt>
                <c:pt idx="4622">
                  <c:v>6.00009999999997E-2</c:v>
                </c:pt>
                <c:pt idx="4623">
                  <c:v>-0.159998999999999</c:v>
                </c:pt>
                <c:pt idx="4624">
                  <c:v>0.44000199999999901</c:v>
                </c:pt>
                <c:pt idx="4625">
                  <c:v>0.53000299999999301</c:v>
                </c:pt>
                <c:pt idx="4626">
                  <c:v>-0.50999799999999595</c:v>
                </c:pt>
                <c:pt idx="4627">
                  <c:v>0</c:v>
                </c:pt>
                <c:pt idx="4628">
                  <c:v>-0.19000299999999701</c:v>
                </c:pt>
                <c:pt idx="4629">
                  <c:v>0.51000199999999996</c:v>
                </c:pt>
                <c:pt idx="4630">
                  <c:v>0.20999900000000299</c:v>
                </c:pt>
                <c:pt idx="4631">
                  <c:v>0.52000099999999305</c:v>
                </c:pt>
                <c:pt idx="4632">
                  <c:v>-0.29000100000000301</c:v>
                </c:pt>
                <c:pt idx="4633">
                  <c:v>-1.8300019999999899</c:v>
                </c:pt>
                <c:pt idx="4634">
                  <c:v>0</c:v>
                </c:pt>
                <c:pt idx="4635">
                  <c:v>4.0000999999996602E-2</c:v>
                </c:pt>
                <c:pt idx="4636">
                  <c:v>0.270000999999993</c:v>
                </c:pt>
                <c:pt idx="4637">
                  <c:v>-0.13999999999999299</c:v>
                </c:pt>
                <c:pt idx="4638">
                  <c:v>-0.19000299999999701</c:v>
                </c:pt>
                <c:pt idx="4639">
                  <c:v>-0.13000100000000001</c:v>
                </c:pt>
                <c:pt idx="4640">
                  <c:v>-0.72999900000000595</c:v>
                </c:pt>
                <c:pt idx="4641">
                  <c:v>-0.22999999999999601</c:v>
                </c:pt>
                <c:pt idx="4642">
                  <c:v>-0.219997999999996</c:v>
                </c:pt>
                <c:pt idx="4643">
                  <c:v>-0.36999899999999902</c:v>
                </c:pt>
                <c:pt idx="4644">
                  <c:v>-0.20999900000000299</c:v>
                </c:pt>
                <c:pt idx="4645">
                  <c:v>0.33000200000000002</c:v>
                </c:pt>
                <c:pt idx="4646">
                  <c:v>0.150001999999993</c:v>
                </c:pt>
                <c:pt idx="4647">
                  <c:v>-0.189999</c:v>
                </c:pt>
                <c:pt idx="4648">
                  <c:v>0.25</c:v>
                </c:pt>
                <c:pt idx="4649">
                  <c:v>-0.79000099999999596</c:v>
                </c:pt>
                <c:pt idx="4650">
                  <c:v>-0.29999899999999902</c:v>
                </c:pt>
                <c:pt idx="4651">
                  <c:v>2.9998999999996501E-2</c:v>
                </c:pt>
                <c:pt idx="4652">
                  <c:v>-0.20000000000000201</c:v>
                </c:pt>
                <c:pt idx="4653">
                  <c:v>0.39999800000000302</c:v>
                </c:pt>
                <c:pt idx="4654">
                  <c:v>0.68000099999999697</c:v>
                </c:pt>
                <c:pt idx="4655">
                  <c:v>0.67999999999999905</c:v>
                </c:pt>
                <c:pt idx="4656">
                  <c:v>0.83999999999999597</c:v>
                </c:pt>
                <c:pt idx="4657">
                  <c:v>-0.120001999999999</c:v>
                </c:pt>
                <c:pt idx="4658">
                  <c:v>7.0000000000000201E-2</c:v>
                </c:pt>
                <c:pt idx="4659">
                  <c:v>5.9997000000002701E-2</c:v>
                </c:pt>
                <c:pt idx="4660">
                  <c:v>-0.29000100000000301</c:v>
                </c:pt>
                <c:pt idx="4661">
                  <c:v>0.159999000000006</c:v>
                </c:pt>
                <c:pt idx="4662">
                  <c:v>-0.35999699999999901</c:v>
                </c:pt>
                <c:pt idx="4663">
                  <c:v>-0.100002999999993</c:v>
                </c:pt>
                <c:pt idx="4664">
                  <c:v>-0.259998000000003</c:v>
                </c:pt>
                <c:pt idx="4665">
                  <c:v>-5.9997000000002701E-2</c:v>
                </c:pt>
                <c:pt idx="4666">
                  <c:v>-0.17000200000000301</c:v>
                </c:pt>
                <c:pt idx="4667">
                  <c:v>-2.0000999999993399E-2</c:v>
                </c:pt>
                <c:pt idx="4668">
                  <c:v>0.42000200000000298</c:v>
                </c:pt>
                <c:pt idx="4669">
                  <c:v>-0.32</c:v>
                </c:pt>
                <c:pt idx="4670">
                  <c:v>-0.61999899999999997</c:v>
                </c:pt>
                <c:pt idx="4671">
                  <c:v>-0.24000099999999899</c:v>
                </c:pt>
                <c:pt idx="4672">
                  <c:v>-0.72999900000000595</c:v>
                </c:pt>
                <c:pt idx="4673">
                  <c:v>-0.55000299999999602</c:v>
                </c:pt>
                <c:pt idx="4674">
                  <c:v>-0.67000199999999599</c:v>
                </c:pt>
                <c:pt idx="4675">
                  <c:v>-0.38000099999999998</c:v>
                </c:pt>
                <c:pt idx="4676">
                  <c:v>-7.9997999999996197E-2</c:v>
                </c:pt>
                <c:pt idx="4677">
                  <c:v>0.12999699999999501</c:v>
                </c:pt>
                <c:pt idx="4678">
                  <c:v>-0.59999899999999595</c:v>
                </c:pt>
                <c:pt idx="4679">
                  <c:v>2.3300019999999999</c:v>
                </c:pt>
                <c:pt idx="4680">
                  <c:v>0.26000200000000001</c:v>
                </c:pt>
                <c:pt idx="4681">
                  <c:v>7.0003999999997193E-2</c:v>
                </c:pt>
                <c:pt idx="4682">
                  <c:v>0.23999799999999899</c:v>
                </c:pt>
                <c:pt idx="4683">
                  <c:v>-0.60000300000000095</c:v>
                </c:pt>
                <c:pt idx="4684">
                  <c:v>-0.72999999999999599</c:v>
                </c:pt>
                <c:pt idx="4685">
                  <c:v>-0.75999800000000295</c:v>
                </c:pt>
                <c:pt idx="4686">
                  <c:v>0.689998000000002</c:v>
                </c:pt>
                <c:pt idx="4687">
                  <c:v>0.120001999999999</c:v>
                </c:pt>
                <c:pt idx="4688">
                  <c:v>0.38999900000000298</c:v>
                </c:pt>
                <c:pt idx="4689">
                  <c:v>0.490001999999996</c:v>
                </c:pt>
                <c:pt idx="4690">
                  <c:v>-0.240001999999996</c:v>
                </c:pt>
                <c:pt idx="4691">
                  <c:v>0.22000199999999301</c:v>
                </c:pt>
                <c:pt idx="4692">
                  <c:v>0.79999899999999902</c:v>
                </c:pt>
                <c:pt idx="4693">
                  <c:v>-9.0000000000003397E-2</c:v>
                </c:pt>
                <c:pt idx="4694">
                  <c:v>-0.240001999999996</c:v>
                </c:pt>
                <c:pt idx="4695">
                  <c:v>-0.52000099999999305</c:v>
                </c:pt>
                <c:pt idx="4696">
                  <c:v>0.44000299999999698</c:v>
                </c:pt>
                <c:pt idx="4697">
                  <c:v>-0.720001000000003</c:v>
                </c:pt>
                <c:pt idx="4698">
                  <c:v>-4.9998999999999599E-2</c:v>
                </c:pt>
                <c:pt idx="4699">
                  <c:v>-0.48999799999999899</c:v>
                </c:pt>
                <c:pt idx="4700">
                  <c:v>0.60999699999999901</c:v>
                </c:pt>
                <c:pt idx="4701">
                  <c:v>0.34000000000000302</c:v>
                </c:pt>
                <c:pt idx="4702">
                  <c:v>0.71000300000000005</c:v>
                </c:pt>
                <c:pt idx="4703">
                  <c:v>-9.9998000000006401E-2</c:v>
                </c:pt>
                <c:pt idx="4704">
                  <c:v>-0.16999899999999701</c:v>
                </c:pt>
                <c:pt idx="4705">
                  <c:v>0.32999800000000301</c:v>
                </c:pt>
                <c:pt idx="4706">
                  <c:v>-0.86000099999999602</c:v>
                </c:pt>
                <c:pt idx="4707">
                  <c:v>0.160000000000003</c:v>
                </c:pt>
                <c:pt idx="4708">
                  <c:v>-9.99800000000306E-3</c:v>
                </c:pt>
                <c:pt idx="4709">
                  <c:v>0.27000000000000302</c:v>
                </c:pt>
                <c:pt idx="4710">
                  <c:v>0.62000199999999905</c:v>
                </c:pt>
                <c:pt idx="4711">
                  <c:v>-0.119998999999999</c:v>
                </c:pt>
                <c:pt idx="4712">
                  <c:v>4.00010000000037E-2</c:v>
                </c:pt>
                <c:pt idx="4713">
                  <c:v>0.29000100000000301</c:v>
                </c:pt>
                <c:pt idx="4714">
                  <c:v>-0.66999799999999898</c:v>
                </c:pt>
                <c:pt idx="4715">
                  <c:v>-0.23999799999999899</c:v>
                </c:pt>
                <c:pt idx="4716">
                  <c:v>-0.13000100000000001</c:v>
                </c:pt>
                <c:pt idx="4717">
                  <c:v>-0.120002999999996</c:v>
                </c:pt>
                <c:pt idx="4718">
                  <c:v>-1.540001</c:v>
                </c:pt>
                <c:pt idx="4719">
                  <c:v>-0.13999900000000301</c:v>
                </c:pt>
                <c:pt idx="4720">
                  <c:v>3.0003000000000599E-2</c:v>
                </c:pt>
                <c:pt idx="4721">
                  <c:v>-0.27000000000000302</c:v>
                </c:pt>
                <c:pt idx="4722">
                  <c:v>-0.17999999999999899</c:v>
                </c:pt>
                <c:pt idx="4723">
                  <c:v>-0.65000100000000305</c:v>
                </c:pt>
                <c:pt idx="4724">
                  <c:v>-7.0000000000000201E-2</c:v>
                </c:pt>
                <c:pt idx="4725">
                  <c:v>0.38000199999999701</c:v>
                </c:pt>
                <c:pt idx="4726">
                  <c:v>4.00010000000037E-2</c:v>
                </c:pt>
                <c:pt idx="4727">
                  <c:v>-0.41999799999999898</c:v>
                </c:pt>
                <c:pt idx="4728">
                  <c:v>-0.210003</c:v>
                </c:pt>
                <c:pt idx="4729">
                  <c:v>-0.469996999999999</c:v>
                </c:pt>
                <c:pt idx="4730">
                  <c:v>-0.52000100000000005</c:v>
                </c:pt>
                <c:pt idx="4731">
                  <c:v>-0.25</c:v>
                </c:pt>
                <c:pt idx="4732">
                  <c:v>-0.31000099999999903</c:v>
                </c:pt>
                <c:pt idx="4733">
                  <c:v>0.110000999999996</c:v>
                </c:pt>
                <c:pt idx="4734">
                  <c:v>0.60999600000000198</c:v>
                </c:pt>
                <c:pt idx="4735">
                  <c:v>0.27000000000000302</c:v>
                </c:pt>
                <c:pt idx="4736">
                  <c:v>-0.31999999999999301</c:v>
                </c:pt>
                <c:pt idx="4737">
                  <c:v>-0.149997999999996</c:v>
                </c:pt>
                <c:pt idx="4738">
                  <c:v>0.29000100000000301</c:v>
                </c:pt>
                <c:pt idx="4739">
                  <c:v>-2.9998999999996501E-2</c:v>
                </c:pt>
                <c:pt idx="4740">
                  <c:v>0.78000200000000297</c:v>
                </c:pt>
                <c:pt idx="4741">
                  <c:v>0.970001000000003</c:v>
                </c:pt>
                <c:pt idx="4742">
                  <c:v>-0.54999999999999705</c:v>
                </c:pt>
                <c:pt idx="4743">
                  <c:v>0</c:v>
                </c:pt>
                <c:pt idx="4744">
                  <c:v>0.27000099999999999</c:v>
                </c:pt>
                <c:pt idx="4745">
                  <c:v>1.1000019999999999</c:v>
                </c:pt>
                <c:pt idx="4746">
                  <c:v>0.13999900000000301</c:v>
                </c:pt>
                <c:pt idx="4747">
                  <c:v>0.44000199999999901</c:v>
                </c:pt>
                <c:pt idx="4748">
                  <c:v>0.25999899999999998</c:v>
                </c:pt>
                <c:pt idx="4749">
                  <c:v>0.19000299999999701</c:v>
                </c:pt>
                <c:pt idx="4750">
                  <c:v>-5.9997999999993099E-2</c:v>
                </c:pt>
              </c:numCache>
            </c:numRef>
          </c:val>
          <c:smooth val="0"/>
          <c:extLst>
            <c:ext xmlns:c16="http://schemas.microsoft.com/office/drawing/2014/chart" uri="{C3380CC4-5D6E-409C-BE32-E72D297353CC}">
              <c16:uniqueId val="{00000000-A432-3049-99AF-43A112D4692A}"/>
            </c:ext>
          </c:extLst>
        </c:ser>
        <c:dLbls>
          <c:showLegendKey val="0"/>
          <c:showVal val="0"/>
          <c:showCatName val="0"/>
          <c:showSerName val="0"/>
          <c:showPercent val="0"/>
          <c:showBubbleSize val="0"/>
        </c:dLbls>
        <c:smooth val="0"/>
        <c:axId val="134477567"/>
        <c:axId val="1"/>
      </c:lineChart>
      <c:dateAx>
        <c:axId val="134477567"/>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4477567"/>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6DF7-AD3D-E564-0A93-8D0A46A557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47689D-65AF-A45A-0575-0E9E90A85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062284F-B9F7-124E-5C97-B0CD9B7D9017}"/>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2CBD2FB1-54B1-058B-5779-092B282BF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755EA-4B3F-81CC-E2D8-A894C80B1459}"/>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822994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3DA1-F96F-D73D-EA54-C45F6AE10D8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3A2695A-FB49-B1A0-CC47-FD32C854C8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737E02-4121-439A-160A-CC21DE017A09}"/>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17AC71DF-BC3C-7AF5-EE70-01FA49903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2A4BF-4AAA-11D1-22BD-6575C7AD1C01}"/>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78511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325E5-6D9E-FE24-F6CE-6D19259877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D0C6215-A034-8824-E7E7-AA61DCE9F09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73791E-F647-0AA2-B98B-28A8A0EC9DE3}"/>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436E5A38-F1FE-BCDF-6142-0DF8020E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AF1D1-68AA-656A-5898-C42AC3348A6E}"/>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59467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4BE6-04E8-2C07-CE18-AE2844F0C8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28CD07-6722-C2E7-825B-8A050904A2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68E1C8-5405-BCF6-E0EB-3699805DE228}"/>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153D3B46-296B-A100-953A-5DE0B164E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A305A-4D9F-6683-3609-C083C55B3A5D}"/>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361348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1B06-E075-77D0-8BA2-4A0CD941A78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871F6A-2E41-5120-96BC-D57153F1F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E9C0A6-9020-7C23-B06A-470E50A382C8}"/>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41959A8A-3697-1CD4-65BC-03BC6725C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063E6-2B65-95F4-0C5C-2C988E8F08BC}"/>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17279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270D-E31B-F8A0-BCDF-4926E06EC8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42BF48-B655-ECCB-5320-54338464E6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52B9F74-C7D2-DCF2-D617-ABE1EB73B5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A84D775-0AE3-556C-6BBC-53CD61808890}"/>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6" name="Footer Placeholder 5">
            <a:extLst>
              <a:ext uri="{FF2B5EF4-FFF2-40B4-BE49-F238E27FC236}">
                <a16:creationId xmlns:a16="http://schemas.microsoft.com/office/drawing/2014/main" id="{EFEEFC6B-0DAD-2D2D-388F-A165A5CBE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4BB04-0C27-6D72-4309-E3049C6EB143}"/>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98625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AD5B-A8F4-9CA4-F08D-A1DD8FEDA75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763F98-9296-D4A9-DA3E-DAF25356FA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55F81A-935F-1063-D5FD-E8C8DF7793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8EEDB02-4F21-536E-8D9D-2A4C8EA7B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8590F3-8211-5E73-729E-342CD87D7C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AE423AA-84BE-3F0F-7FD5-ED474831BD04}"/>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8" name="Footer Placeholder 7">
            <a:extLst>
              <a:ext uri="{FF2B5EF4-FFF2-40B4-BE49-F238E27FC236}">
                <a16:creationId xmlns:a16="http://schemas.microsoft.com/office/drawing/2014/main" id="{8D219939-3BBB-CAAF-95E7-BC7AA525E3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CE33BD-BEA5-D8CD-E8FA-697093354ACA}"/>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4013117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865C-5069-2209-F0E5-4A099DAFA5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A513F6-4ED2-08B3-F8BD-3609A08A344A}"/>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4" name="Footer Placeholder 3">
            <a:extLst>
              <a:ext uri="{FF2B5EF4-FFF2-40B4-BE49-F238E27FC236}">
                <a16:creationId xmlns:a16="http://schemas.microsoft.com/office/drawing/2014/main" id="{64BEC622-A251-2BC8-078D-27F7844A6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467AE8-F156-CABA-1FD4-E88B9AB9994C}"/>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422393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92DA3-DF4A-57B2-66F4-3A486260C582}"/>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3" name="Footer Placeholder 2">
            <a:extLst>
              <a:ext uri="{FF2B5EF4-FFF2-40B4-BE49-F238E27FC236}">
                <a16:creationId xmlns:a16="http://schemas.microsoft.com/office/drawing/2014/main" id="{643E86E8-EB8F-E444-41C8-61AED1D7D2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35AD2-9BDC-5275-A3F9-747E40E0E5E9}"/>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19303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A1DE-A0B7-47E6-A1D5-A42C8CA22A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AEDD82-E169-A6EB-B9DC-FB52ACB45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ABEC67-9AE4-25DD-8DA0-CFFBBAF17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40C04B-7ED4-2205-F7D5-1353D8FD8CFF}"/>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6" name="Footer Placeholder 5">
            <a:extLst>
              <a:ext uri="{FF2B5EF4-FFF2-40B4-BE49-F238E27FC236}">
                <a16:creationId xmlns:a16="http://schemas.microsoft.com/office/drawing/2014/main" id="{F55BFA3E-4C1E-E65C-FC95-AC98A1A7A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DC57EA-7E11-4F85-174A-100E38AEAF61}"/>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18105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1B4D-DCAA-7CA9-C1ED-86C7D7F005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8ED4C33-01BD-81DA-FE3F-CBF1CEBD19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004E0-501D-DE5F-D27A-A510C7B42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982E24-AE15-48C8-45F7-B918834017BF}"/>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6" name="Footer Placeholder 5">
            <a:extLst>
              <a:ext uri="{FF2B5EF4-FFF2-40B4-BE49-F238E27FC236}">
                <a16:creationId xmlns:a16="http://schemas.microsoft.com/office/drawing/2014/main" id="{81312863-1F66-CC65-DBE0-17ADDFE9A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49CD2-9C0D-716A-8A79-CB46418E8CDD}"/>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50154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66530-515B-5FD8-209F-17D85C74BA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63738D-8668-6D8F-58DC-EE3FA033B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C84EB77-D609-A127-9D30-B0498D9556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585C9D7B-C0FC-1A56-938D-171598C3B1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9761E-370D-9632-F330-C2BE872AB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A3149-20D8-184A-A97E-4E65FDE445E2}" type="slidenum">
              <a:rPr lang="en-US" smtClean="0"/>
              <a:t>‹#›</a:t>
            </a:fld>
            <a:endParaRPr lang="en-US"/>
          </a:p>
        </p:txBody>
      </p:sp>
    </p:spTree>
    <p:extLst>
      <p:ext uri="{BB962C8B-B14F-4D97-AF65-F5344CB8AC3E}">
        <p14:creationId xmlns:p14="http://schemas.microsoft.com/office/powerpoint/2010/main" val="654157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reepngimg.com/png/3920-money-tree-png-image"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sadefenza.blogspot.com/2019/11/breaking-news-esclusivo-i-documenti.html" TargetMode="Externa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oteinspector.com/images/investing/cash-vs-stocks/"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hyperlink" Target="https://www.freepngimg.com/png/76244-united-stacked-banknote-bill-dollar-one-dollar-bills" TargetMode="Externa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flatworldknowledge.lardbucket.org/books/individual-finance/s17-01-investor-behavior.html" TargetMode="External"/><Relationship Id="rId7" Type="http://schemas.openxmlformats.org/officeDocument/2006/relationships/hyperlink" Target="https://www.flickr.com/photos/dachis/7250636470" TargetMode="External"/><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hyperlink" Target="https://www.freestock.com/free-photos/business-office-team-work-young-successful-7085407" TargetMode="Externa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www.freepngimg.com/png/77893-like-icons-youtube-computer-facebook-video"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www.peoplematters.in/article/employee-engagement/stress-at-workplace-a-concern-2163?index=1" TargetMode="External"/><Relationship Id="rId7" Type="http://schemas.openxmlformats.org/officeDocument/2006/relationships/hyperlink" Target="https://pixabay.com/en/disapprove-bad-down-rate-rated-149251/" TargetMode="External"/><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s://www.peoplematters.in/blog/recruitment/mistakes-new-employees-are-likely-to-make-14428" TargetMode="External"/><Relationship Id="rId5" Type="http://schemas.openxmlformats.org/officeDocument/2006/relationships/hyperlink" Target="https://scienceofparkinsons.com/2021/06/08/arukindingmab/" TargetMode="External"/><Relationship Id="rId10"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hyperlink" Target="https://technofaq.org/posts/2019/07/things-to-consider-while-applying-for-instant-lo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61287A08-71B3-0CE8-DB43-C3A74C46E327}"/>
              </a:ext>
            </a:extLst>
          </p:cNvPr>
          <p:cNvPicPr>
            <a:picLocks noChangeAspect="1"/>
          </p:cNvPicPr>
          <p:nvPr/>
        </p:nvPicPr>
        <p:blipFill rotWithShape="1">
          <a:blip r:embed="rId2"/>
          <a:srcRect l="1767" t="9091" r="26415"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AC65B6-3E0C-D019-C397-42A81C9B94F5}"/>
              </a:ext>
            </a:extLst>
          </p:cNvPr>
          <p:cNvSpPr>
            <a:spLocks noGrp="1"/>
          </p:cNvSpPr>
          <p:nvPr>
            <p:ph type="ctrTitle"/>
          </p:nvPr>
        </p:nvSpPr>
        <p:spPr>
          <a:xfrm>
            <a:off x="477981" y="1122363"/>
            <a:ext cx="4023360" cy="3204134"/>
          </a:xfrm>
        </p:spPr>
        <p:txBody>
          <a:bodyPr anchor="b">
            <a:normAutofit/>
          </a:bodyPr>
          <a:lstStyle/>
          <a:p>
            <a:pPr algn="l"/>
            <a:r>
              <a:rPr lang="en-US" sz="7200" b="1" dirty="0">
                <a:solidFill>
                  <a:schemeClr val="accent2"/>
                </a:solidFill>
              </a:rPr>
              <a:t>Stock Price Prediction</a:t>
            </a:r>
          </a:p>
        </p:txBody>
      </p:sp>
      <p:sp>
        <p:nvSpPr>
          <p:cNvPr id="3" name="Subtitle 2">
            <a:extLst>
              <a:ext uri="{FF2B5EF4-FFF2-40B4-BE49-F238E27FC236}">
                <a16:creationId xmlns:a16="http://schemas.microsoft.com/office/drawing/2014/main" id="{32818670-6903-98B9-C997-A6E30AC1F3CA}"/>
              </a:ext>
            </a:extLst>
          </p:cNvPr>
          <p:cNvSpPr>
            <a:spLocks noGrp="1"/>
          </p:cNvSpPr>
          <p:nvPr>
            <p:ph type="subTitle" idx="1"/>
          </p:nvPr>
        </p:nvSpPr>
        <p:spPr>
          <a:xfrm>
            <a:off x="477980" y="4985656"/>
            <a:ext cx="4023359" cy="1619317"/>
          </a:xfrm>
        </p:spPr>
        <p:txBody>
          <a:bodyPr>
            <a:noAutofit/>
          </a:bodyPr>
          <a:lstStyle/>
          <a:p>
            <a:pPr algn="l"/>
            <a:r>
              <a:rPr lang="en-US" sz="1800" b="1" dirty="0">
                <a:solidFill>
                  <a:schemeClr val="accent1"/>
                </a:solidFill>
              </a:rPr>
              <a:t>Present by</a:t>
            </a:r>
          </a:p>
          <a:p>
            <a:pPr algn="l"/>
            <a:r>
              <a:rPr lang="en-US" sz="1800" b="1" dirty="0" err="1">
                <a:solidFill>
                  <a:schemeClr val="accent1"/>
                </a:solidFill>
              </a:rPr>
              <a:t>Jes</a:t>
            </a:r>
            <a:r>
              <a:rPr lang="en-US" sz="1800" b="1" dirty="0">
                <a:solidFill>
                  <a:schemeClr val="accent1"/>
                </a:solidFill>
              </a:rPr>
              <a:t> </a:t>
            </a:r>
            <a:r>
              <a:rPr lang="en-US" sz="1800" b="1" dirty="0" err="1">
                <a:solidFill>
                  <a:schemeClr val="accent1"/>
                </a:solidFill>
              </a:rPr>
              <a:t>Colbourne</a:t>
            </a:r>
            <a:endParaRPr lang="en-US" sz="1800" b="1" dirty="0">
              <a:solidFill>
                <a:schemeClr val="accent1"/>
              </a:solidFill>
            </a:endParaRPr>
          </a:p>
          <a:p>
            <a:pPr algn="l"/>
            <a:r>
              <a:rPr lang="en-US" sz="1800" b="1" dirty="0">
                <a:solidFill>
                  <a:schemeClr val="accent1"/>
                </a:solidFill>
              </a:rPr>
              <a:t>Data Science &amp; AI Program</a:t>
            </a:r>
          </a:p>
          <a:p>
            <a:pPr algn="l"/>
            <a:r>
              <a:rPr lang="en-US" sz="1800" b="1" dirty="0">
                <a:solidFill>
                  <a:schemeClr val="accent1"/>
                </a:solidFill>
              </a:rPr>
              <a:t>Institute of Data</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8870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2EABEF3-0016-67A7-A4EA-8D1B40284FA8}"/>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7F418AE6-766E-840E-9D25-6577B92E111B}"/>
              </a:ext>
            </a:extLst>
          </p:cNvPr>
          <p:cNvSpPr txBox="1"/>
          <p:nvPr/>
        </p:nvSpPr>
        <p:spPr>
          <a:xfrm>
            <a:off x="390475" y="1100871"/>
            <a:ext cx="4893346" cy="3170099"/>
          </a:xfrm>
          <a:prstGeom prst="rect">
            <a:avLst/>
          </a:prstGeom>
          <a:noFill/>
        </p:spPr>
        <p:txBody>
          <a:bodyPr wrap="square" rtlCol="0">
            <a:spAutoFit/>
          </a:bodyPr>
          <a:lstStyle/>
          <a:p>
            <a:pPr algn="ctr"/>
            <a:r>
              <a:rPr lang="en-US" sz="4000" b="1" dirty="0">
                <a:solidFill>
                  <a:schemeClr val="accent2"/>
                </a:solidFill>
              </a:rPr>
              <a:t>Can we predict stock price movement to increase returns on investment based on sentiment analysis?</a:t>
            </a:r>
          </a:p>
        </p:txBody>
      </p:sp>
      <p:sp>
        <p:nvSpPr>
          <p:cNvPr id="4" name="TextBox 3">
            <a:extLst>
              <a:ext uri="{FF2B5EF4-FFF2-40B4-BE49-F238E27FC236}">
                <a16:creationId xmlns:a16="http://schemas.microsoft.com/office/drawing/2014/main" id="{B4A2B5EE-741C-41C1-ED68-8B2BAC9F70FF}"/>
              </a:ext>
            </a:extLst>
          </p:cNvPr>
          <p:cNvSpPr txBox="1"/>
          <p:nvPr/>
        </p:nvSpPr>
        <p:spPr>
          <a:xfrm>
            <a:off x="468883" y="300650"/>
            <a:ext cx="4076992" cy="461665"/>
          </a:xfrm>
          <a:prstGeom prst="rect">
            <a:avLst/>
          </a:prstGeom>
          <a:noFill/>
        </p:spPr>
        <p:txBody>
          <a:bodyPr wrap="square" rtlCol="0">
            <a:spAutoFit/>
          </a:bodyPr>
          <a:lstStyle/>
          <a:p>
            <a:r>
              <a:rPr lang="en-US" sz="2400" b="1" dirty="0">
                <a:solidFill>
                  <a:schemeClr val="accent5">
                    <a:lumMod val="75000"/>
                  </a:schemeClr>
                </a:solidFill>
              </a:rPr>
              <a:t>Business question</a:t>
            </a:r>
          </a:p>
        </p:txBody>
      </p:sp>
      <p:pic>
        <p:nvPicPr>
          <p:cNvPr id="13" name="Picture 12" descr="A picture containing text&#10;&#10;Description automatically generated">
            <a:extLst>
              <a:ext uri="{FF2B5EF4-FFF2-40B4-BE49-F238E27FC236}">
                <a16:creationId xmlns:a16="http://schemas.microsoft.com/office/drawing/2014/main" id="{80E62DC6-D4A6-B334-DBA8-6479A868656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21766" y="0"/>
            <a:ext cx="6170234" cy="6756456"/>
          </a:xfrm>
          <a:prstGeom prst="rect">
            <a:avLst/>
          </a:prstGeom>
        </p:spPr>
      </p:pic>
      <p:pic>
        <p:nvPicPr>
          <p:cNvPr id="6" name="Picture 5" descr="A blue and white sign&#10;&#10;Description automatically generated with low confidence">
            <a:extLst>
              <a:ext uri="{FF2B5EF4-FFF2-40B4-BE49-F238E27FC236}">
                <a16:creationId xmlns:a16="http://schemas.microsoft.com/office/drawing/2014/main" id="{BF88ACC9-D758-3DB8-C8D3-5E705492EBF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87365" y="5060273"/>
            <a:ext cx="2661470" cy="1497077"/>
          </a:xfrm>
          <a:prstGeom prst="rect">
            <a:avLst/>
          </a:prstGeom>
        </p:spPr>
      </p:pic>
    </p:spTree>
    <p:extLst>
      <p:ext uri="{BB962C8B-B14F-4D97-AF65-F5344CB8AC3E}">
        <p14:creationId xmlns:p14="http://schemas.microsoft.com/office/powerpoint/2010/main" val="3490667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8B34D50A-F8EE-7A92-3E2D-71C3C8B6CCF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Dataset &amp; Data pipeline</a:t>
            </a:r>
          </a:p>
        </p:txBody>
      </p:sp>
      <p:sp>
        <p:nvSpPr>
          <p:cNvPr id="3" name="TextBox 2">
            <a:extLst>
              <a:ext uri="{FF2B5EF4-FFF2-40B4-BE49-F238E27FC236}">
                <a16:creationId xmlns:a16="http://schemas.microsoft.com/office/drawing/2014/main" id="{11308016-2F48-784E-12C2-D7F4177DC936}"/>
              </a:ext>
            </a:extLst>
          </p:cNvPr>
          <p:cNvSpPr txBox="1"/>
          <p:nvPr/>
        </p:nvSpPr>
        <p:spPr>
          <a:xfrm>
            <a:off x="923444" y="1283677"/>
            <a:ext cx="7244861" cy="1569660"/>
          </a:xfrm>
          <a:prstGeom prst="rect">
            <a:avLst/>
          </a:prstGeom>
          <a:noFill/>
        </p:spPr>
        <p:txBody>
          <a:bodyPr wrap="square" rtlCol="0">
            <a:spAutoFit/>
          </a:bodyPr>
          <a:lstStyle/>
          <a:p>
            <a:r>
              <a:rPr lang="en-US" sz="2400" dirty="0" err="1">
                <a:solidFill>
                  <a:schemeClr val="accent2"/>
                </a:solidFill>
              </a:rPr>
              <a:t>Aztrazeneca</a:t>
            </a:r>
            <a:r>
              <a:rPr lang="en-US" sz="2400" dirty="0">
                <a:solidFill>
                  <a:schemeClr val="accent2"/>
                </a:solidFill>
              </a:rPr>
              <a:t> Stock price history from 2003 to 2021</a:t>
            </a:r>
          </a:p>
          <a:p>
            <a:pPr marL="342900" indent="-342900">
              <a:buFont typeface="Arial" panose="020B0604020202020204" pitchFamily="34" charset="0"/>
              <a:buChar char="•"/>
            </a:pPr>
            <a:r>
              <a:rPr lang="en-US" sz="2400" dirty="0">
                <a:solidFill>
                  <a:schemeClr val="accent2"/>
                </a:solidFill>
              </a:rPr>
              <a:t>4,751 rows and 6 features plus one created (open, high, low, close, adj close, volume, and movement)</a:t>
            </a:r>
          </a:p>
          <a:p>
            <a:pPr marL="342900" indent="-342900">
              <a:buFont typeface="Arial" panose="020B0604020202020204" pitchFamily="34" charset="0"/>
              <a:buChar char="•"/>
            </a:pPr>
            <a:r>
              <a:rPr lang="en-US" sz="2400" dirty="0">
                <a:solidFill>
                  <a:schemeClr val="accent2"/>
                </a:solidFill>
              </a:rPr>
              <a:t>Data source – Yahoo Finance</a:t>
            </a:r>
          </a:p>
        </p:txBody>
      </p:sp>
      <p:sp>
        <p:nvSpPr>
          <p:cNvPr id="4" name="TextBox 3">
            <a:extLst>
              <a:ext uri="{FF2B5EF4-FFF2-40B4-BE49-F238E27FC236}">
                <a16:creationId xmlns:a16="http://schemas.microsoft.com/office/drawing/2014/main" id="{32E3047E-761C-65AF-9F16-1638AEE19AE0}"/>
              </a:ext>
            </a:extLst>
          </p:cNvPr>
          <p:cNvSpPr txBox="1"/>
          <p:nvPr/>
        </p:nvSpPr>
        <p:spPr>
          <a:xfrm>
            <a:off x="923443" y="3380839"/>
            <a:ext cx="10102111" cy="1938992"/>
          </a:xfrm>
          <a:prstGeom prst="rect">
            <a:avLst/>
          </a:prstGeom>
          <a:noFill/>
        </p:spPr>
        <p:txBody>
          <a:bodyPr wrap="square" rtlCol="0">
            <a:spAutoFit/>
          </a:bodyPr>
          <a:lstStyle/>
          <a:p>
            <a:r>
              <a:rPr lang="en-US" sz="2400" dirty="0">
                <a:solidFill>
                  <a:schemeClr val="accent2"/>
                </a:solidFill>
              </a:rPr>
              <a:t>Headline news from ABC news Australia from 2003 to 2021</a:t>
            </a:r>
          </a:p>
          <a:p>
            <a:pPr marL="342900" indent="-342900">
              <a:buFont typeface="Arial" panose="020B0604020202020204" pitchFamily="34" charset="0"/>
              <a:buChar char="•"/>
            </a:pPr>
            <a:r>
              <a:rPr lang="en-US" sz="2400" dirty="0">
                <a:solidFill>
                  <a:schemeClr val="accent2"/>
                </a:solidFill>
              </a:rPr>
              <a:t>1.2M rows and 2 features (date and headline text)</a:t>
            </a:r>
          </a:p>
          <a:p>
            <a:pPr marL="342900" indent="-342900">
              <a:buFont typeface="Arial" panose="020B0604020202020204" pitchFamily="34" charset="0"/>
              <a:buChar char="•"/>
            </a:pPr>
            <a:r>
              <a:rPr lang="en-US" sz="2400" dirty="0">
                <a:solidFill>
                  <a:schemeClr val="accent2"/>
                </a:solidFill>
              </a:rPr>
              <a:t>Data source – </a:t>
            </a:r>
            <a:r>
              <a:rPr lang="en-US" sz="2400" dirty="0" err="1">
                <a:solidFill>
                  <a:schemeClr val="accent2"/>
                </a:solidFill>
              </a:rPr>
              <a:t>Kaggle.com</a:t>
            </a:r>
            <a:r>
              <a:rPr lang="en-US" sz="2400" dirty="0">
                <a:solidFill>
                  <a:schemeClr val="accent2"/>
                </a:solidFill>
              </a:rPr>
              <a:t> </a:t>
            </a:r>
          </a:p>
          <a:p>
            <a:r>
              <a:rPr lang="en-US" sz="2400" dirty="0">
                <a:solidFill>
                  <a:schemeClr val="accent2"/>
                </a:solidFill>
              </a:rPr>
              <a:t>(https://</a:t>
            </a:r>
            <a:r>
              <a:rPr lang="en-US" sz="2400" dirty="0" err="1">
                <a:solidFill>
                  <a:schemeClr val="accent2"/>
                </a:solidFill>
              </a:rPr>
              <a:t>www.kaggle.com</a:t>
            </a:r>
            <a:r>
              <a:rPr lang="en-US" sz="2400" dirty="0">
                <a:solidFill>
                  <a:schemeClr val="accent2"/>
                </a:solidFill>
              </a:rPr>
              <a:t>/datasets/</a:t>
            </a:r>
            <a:r>
              <a:rPr lang="en-US" sz="2400" dirty="0" err="1">
                <a:solidFill>
                  <a:schemeClr val="accent2"/>
                </a:solidFill>
              </a:rPr>
              <a:t>therohk</a:t>
            </a:r>
            <a:r>
              <a:rPr lang="en-US" sz="2400" dirty="0">
                <a:solidFill>
                  <a:schemeClr val="accent2"/>
                </a:solidFill>
              </a:rPr>
              <a:t>/</a:t>
            </a:r>
            <a:r>
              <a:rPr lang="en-US" sz="2400" dirty="0" err="1">
                <a:solidFill>
                  <a:schemeClr val="accent2"/>
                </a:solidFill>
              </a:rPr>
              <a:t>million-headlines?select</a:t>
            </a:r>
            <a:r>
              <a:rPr lang="en-US" sz="2400" dirty="0">
                <a:solidFill>
                  <a:schemeClr val="accent2"/>
                </a:solidFill>
              </a:rPr>
              <a:t>=</a:t>
            </a:r>
            <a:r>
              <a:rPr lang="en-US" sz="2400" dirty="0" err="1">
                <a:solidFill>
                  <a:schemeClr val="accent2"/>
                </a:solidFill>
              </a:rPr>
              <a:t>abcnews</a:t>
            </a:r>
            <a:r>
              <a:rPr lang="en-US" sz="2400" dirty="0">
                <a:solidFill>
                  <a:schemeClr val="accent2"/>
                </a:solidFill>
              </a:rPr>
              <a:t>-date-</a:t>
            </a:r>
            <a:r>
              <a:rPr lang="en-US" sz="2400" dirty="0" err="1">
                <a:solidFill>
                  <a:schemeClr val="accent2"/>
                </a:solidFill>
              </a:rPr>
              <a:t>text.csv</a:t>
            </a:r>
            <a:r>
              <a:rPr lang="en-US" sz="2400" dirty="0">
                <a:solidFill>
                  <a:schemeClr val="accent2"/>
                </a:solidFill>
              </a:rPr>
              <a:t>)</a:t>
            </a:r>
          </a:p>
        </p:txBody>
      </p:sp>
    </p:spTree>
    <p:extLst>
      <p:ext uri="{BB962C8B-B14F-4D97-AF65-F5344CB8AC3E}">
        <p14:creationId xmlns:p14="http://schemas.microsoft.com/office/powerpoint/2010/main" val="26649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61665"/>
          </a:xfrm>
          <a:prstGeom prst="rect">
            <a:avLst/>
          </a:prstGeom>
          <a:noFill/>
        </p:spPr>
        <p:txBody>
          <a:bodyPr wrap="square" rtlCol="0">
            <a:spAutoFit/>
          </a:bodyPr>
          <a:lstStyle/>
          <a:p>
            <a:r>
              <a:rPr lang="en-US" sz="2400" b="1" dirty="0">
                <a:solidFill>
                  <a:schemeClr val="accent5">
                    <a:lumMod val="75000"/>
                  </a:schemeClr>
                </a:solidFill>
              </a:rPr>
              <a:t>Dataset &amp; Data pipeline</a:t>
            </a:r>
          </a:p>
        </p:txBody>
      </p:sp>
      <p:grpSp>
        <p:nvGrpSpPr>
          <p:cNvPr id="4" name="Group 3">
            <a:extLst>
              <a:ext uri="{FF2B5EF4-FFF2-40B4-BE49-F238E27FC236}">
                <a16:creationId xmlns:a16="http://schemas.microsoft.com/office/drawing/2014/main" id="{2CC6B925-9145-DB64-1161-5662C4FEA915}"/>
              </a:ext>
            </a:extLst>
          </p:cNvPr>
          <p:cNvGrpSpPr/>
          <p:nvPr/>
        </p:nvGrpSpPr>
        <p:grpSpPr>
          <a:xfrm>
            <a:off x="582780" y="1610389"/>
            <a:ext cx="2243790" cy="1494907"/>
            <a:chOff x="193325" y="2492823"/>
            <a:chExt cx="3587105" cy="1228298"/>
          </a:xfrm>
        </p:grpSpPr>
        <p:sp>
          <p:nvSpPr>
            <p:cNvPr id="5" name="Chevron 4">
              <a:extLst>
                <a:ext uri="{FF2B5EF4-FFF2-40B4-BE49-F238E27FC236}">
                  <a16:creationId xmlns:a16="http://schemas.microsoft.com/office/drawing/2014/main" id="{86085BAF-386B-9ED0-E0B1-27D6EEF5EB94}"/>
                </a:ext>
              </a:extLst>
            </p:cNvPr>
            <p:cNvSpPr/>
            <p:nvPr/>
          </p:nvSpPr>
          <p:spPr>
            <a:xfrm>
              <a:off x="193325" y="2492823"/>
              <a:ext cx="358710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DF650231-4EFE-7DBB-1743-53598B6A9766}"/>
                </a:ext>
              </a:extLst>
            </p:cNvPr>
            <p:cNvSpPr txBox="1"/>
            <p:nvPr/>
          </p:nvSpPr>
          <p:spPr>
            <a:xfrm>
              <a:off x="1303783" y="2735606"/>
              <a:ext cx="2141678" cy="758659"/>
            </a:xfrm>
            <a:prstGeom prst="rect">
              <a:avLst/>
            </a:prstGeom>
            <a:noFill/>
          </p:spPr>
          <p:txBody>
            <a:bodyPr wrap="square" rtlCol="0">
              <a:spAutoFit/>
            </a:bodyPr>
            <a:lstStyle/>
            <a:p>
              <a:pPr algn="ctr"/>
              <a:r>
                <a:rPr lang="en-US" b="1" dirty="0">
                  <a:solidFill>
                    <a:schemeClr val="bg1"/>
                  </a:solidFill>
                </a:rPr>
                <a:t>Data Acquisition</a:t>
              </a:r>
            </a:p>
            <a:p>
              <a:pPr algn="ctr"/>
              <a:endParaRPr lang="en-US" dirty="0">
                <a:solidFill>
                  <a:schemeClr val="bg1"/>
                </a:solidFill>
              </a:endParaRPr>
            </a:p>
          </p:txBody>
        </p:sp>
      </p:grpSp>
      <p:grpSp>
        <p:nvGrpSpPr>
          <p:cNvPr id="7" name="Group 6">
            <a:extLst>
              <a:ext uri="{FF2B5EF4-FFF2-40B4-BE49-F238E27FC236}">
                <a16:creationId xmlns:a16="http://schemas.microsoft.com/office/drawing/2014/main" id="{A42AF836-58A3-92E7-1925-26367E9FD88D}"/>
              </a:ext>
            </a:extLst>
          </p:cNvPr>
          <p:cNvGrpSpPr/>
          <p:nvPr/>
        </p:nvGrpSpPr>
        <p:grpSpPr>
          <a:xfrm>
            <a:off x="2414917" y="1610386"/>
            <a:ext cx="2407345" cy="1494907"/>
            <a:chOff x="1069847" y="4453317"/>
            <a:chExt cx="2833413" cy="1228298"/>
          </a:xfrm>
        </p:grpSpPr>
        <p:sp>
          <p:nvSpPr>
            <p:cNvPr id="8" name="Chevron 7">
              <a:extLst>
                <a:ext uri="{FF2B5EF4-FFF2-40B4-BE49-F238E27FC236}">
                  <a16:creationId xmlns:a16="http://schemas.microsoft.com/office/drawing/2014/main" id="{FC022B78-5ECA-F03D-E367-8B81331E019C}"/>
                </a:ext>
              </a:extLst>
            </p:cNvPr>
            <p:cNvSpPr/>
            <p:nvPr/>
          </p:nvSpPr>
          <p:spPr>
            <a:xfrm>
              <a:off x="1069847" y="4453317"/>
              <a:ext cx="2833413"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70F5605E-80BA-E411-C933-1526463D626A}"/>
                </a:ext>
              </a:extLst>
            </p:cNvPr>
            <p:cNvSpPr txBox="1"/>
            <p:nvPr/>
          </p:nvSpPr>
          <p:spPr>
            <a:xfrm>
              <a:off x="1823041" y="4765969"/>
              <a:ext cx="1645555" cy="646331"/>
            </a:xfrm>
            <a:prstGeom prst="rect">
              <a:avLst/>
            </a:prstGeom>
            <a:noFill/>
          </p:spPr>
          <p:txBody>
            <a:bodyPr wrap="square" rtlCol="0">
              <a:spAutoFit/>
            </a:bodyPr>
            <a:lstStyle/>
            <a:p>
              <a:pPr algn="ctr"/>
              <a:r>
                <a:rPr lang="en-US" b="1" dirty="0">
                  <a:solidFill>
                    <a:schemeClr val="bg1"/>
                  </a:solidFill>
                </a:rPr>
                <a:t>Data Pre-Processing</a:t>
              </a:r>
            </a:p>
          </p:txBody>
        </p:sp>
      </p:grpSp>
      <p:grpSp>
        <p:nvGrpSpPr>
          <p:cNvPr id="10" name="Group 9">
            <a:extLst>
              <a:ext uri="{FF2B5EF4-FFF2-40B4-BE49-F238E27FC236}">
                <a16:creationId xmlns:a16="http://schemas.microsoft.com/office/drawing/2014/main" id="{5B8C0BD5-BC09-86C2-9EA2-101510CA5298}"/>
              </a:ext>
            </a:extLst>
          </p:cNvPr>
          <p:cNvGrpSpPr/>
          <p:nvPr/>
        </p:nvGrpSpPr>
        <p:grpSpPr>
          <a:xfrm>
            <a:off x="6474456" y="1610385"/>
            <a:ext cx="2407345" cy="1494906"/>
            <a:chOff x="8495166" y="2462050"/>
            <a:chExt cx="2900715" cy="1228298"/>
          </a:xfrm>
        </p:grpSpPr>
        <p:sp>
          <p:nvSpPr>
            <p:cNvPr id="11" name="Chevron 10">
              <a:extLst>
                <a:ext uri="{FF2B5EF4-FFF2-40B4-BE49-F238E27FC236}">
                  <a16:creationId xmlns:a16="http://schemas.microsoft.com/office/drawing/2014/main" id="{867C0CFD-8316-0699-0445-5629D0FE135B}"/>
                </a:ext>
              </a:extLst>
            </p:cNvPr>
            <p:cNvSpPr/>
            <p:nvPr/>
          </p:nvSpPr>
          <p:spPr>
            <a:xfrm>
              <a:off x="8495166" y="2462050"/>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TextBox 20">
              <a:extLst>
                <a:ext uri="{FF2B5EF4-FFF2-40B4-BE49-F238E27FC236}">
                  <a16:creationId xmlns:a16="http://schemas.microsoft.com/office/drawing/2014/main" id="{088721A0-FC31-63FC-AD4F-5FFB6B1F0268}"/>
                </a:ext>
              </a:extLst>
            </p:cNvPr>
            <p:cNvSpPr txBox="1"/>
            <p:nvPr/>
          </p:nvSpPr>
          <p:spPr>
            <a:xfrm>
              <a:off x="9507373" y="2866133"/>
              <a:ext cx="1637022" cy="531062"/>
            </a:xfrm>
            <a:prstGeom prst="rect">
              <a:avLst/>
            </a:prstGeom>
            <a:noFill/>
          </p:spPr>
          <p:txBody>
            <a:bodyPr wrap="square" rtlCol="0">
              <a:spAutoFit/>
            </a:bodyPr>
            <a:lstStyle/>
            <a:p>
              <a:r>
                <a:rPr lang="en-US" b="1" dirty="0">
                  <a:solidFill>
                    <a:schemeClr val="bg1"/>
                  </a:solidFill>
                </a:rPr>
                <a:t>Model Selection</a:t>
              </a:r>
              <a:endParaRPr lang="en-US" dirty="0">
                <a:solidFill>
                  <a:schemeClr val="bg1"/>
                </a:solidFill>
              </a:endParaRPr>
            </a:p>
          </p:txBody>
        </p:sp>
      </p:grpSp>
      <p:grpSp>
        <p:nvGrpSpPr>
          <p:cNvPr id="13" name="Group 12">
            <a:extLst>
              <a:ext uri="{FF2B5EF4-FFF2-40B4-BE49-F238E27FC236}">
                <a16:creationId xmlns:a16="http://schemas.microsoft.com/office/drawing/2014/main" id="{212F9037-4667-3D90-4CE9-8302B7D93169}"/>
              </a:ext>
            </a:extLst>
          </p:cNvPr>
          <p:cNvGrpSpPr/>
          <p:nvPr/>
        </p:nvGrpSpPr>
        <p:grpSpPr>
          <a:xfrm>
            <a:off x="4457094" y="1610385"/>
            <a:ext cx="2407345" cy="1494905"/>
            <a:chOff x="4417126" y="3005352"/>
            <a:chExt cx="2829835" cy="1228298"/>
          </a:xfrm>
        </p:grpSpPr>
        <p:sp>
          <p:nvSpPr>
            <p:cNvPr id="14" name="Chevron 13">
              <a:extLst>
                <a:ext uri="{FF2B5EF4-FFF2-40B4-BE49-F238E27FC236}">
                  <a16:creationId xmlns:a16="http://schemas.microsoft.com/office/drawing/2014/main" id="{00B0B8FF-2315-D4DB-903E-363C55D40072}"/>
                </a:ext>
              </a:extLst>
            </p:cNvPr>
            <p:cNvSpPr/>
            <p:nvPr/>
          </p:nvSpPr>
          <p:spPr>
            <a:xfrm>
              <a:off x="4417126" y="3005352"/>
              <a:ext cx="282983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BE0B0DB0-F95F-DCB2-A794-0D8FBD667EB5}"/>
                </a:ext>
              </a:extLst>
            </p:cNvPr>
            <p:cNvSpPr txBox="1"/>
            <p:nvPr/>
          </p:nvSpPr>
          <p:spPr>
            <a:xfrm>
              <a:off x="5299264" y="3285644"/>
              <a:ext cx="1513581" cy="503465"/>
            </a:xfrm>
            <a:prstGeom prst="rect">
              <a:avLst/>
            </a:prstGeom>
            <a:noFill/>
          </p:spPr>
          <p:txBody>
            <a:bodyPr wrap="square" rtlCol="0">
              <a:spAutoFit/>
            </a:bodyPr>
            <a:lstStyle/>
            <a:p>
              <a:pPr algn="ctr"/>
              <a:r>
                <a:rPr lang="en-US" b="1" dirty="0">
                  <a:solidFill>
                    <a:schemeClr val="bg1"/>
                  </a:solidFill>
                </a:rPr>
                <a:t>Data Integration</a:t>
              </a:r>
            </a:p>
          </p:txBody>
        </p:sp>
      </p:grpSp>
      <p:grpSp>
        <p:nvGrpSpPr>
          <p:cNvPr id="28" name="Group 27">
            <a:extLst>
              <a:ext uri="{FF2B5EF4-FFF2-40B4-BE49-F238E27FC236}">
                <a16:creationId xmlns:a16="http://schemas.microsoft.com/office/drawing/2014/main" id="{987758B4-7AFE-EC0A-8384-E839061360EF}"/>
              </a:ext>
            </a:extLst>
          </p:cNvPr>
          <p:cNvGrpSpPr/>
          <p:nvPr/>
        </p:nvGrpSpPr>
        <p:grpSpPr>
          <a:xfrm>
            <a:off x="8483370" y="1610378"/>
            <a:ext cx="2243790" cy="1494906"/>
            <a:chOff x="8618121" y="1610378"/>
            <a:chExt cx="2243790" cy="1494906"/>
          </a:xfrm>
        </p:grpSpPr>
        <p:sp>
          <p:nvSpPr>
            <p:cNvPr id="17" name="Chevron 16">
              <a:extLst>
                <a:ext uri="{FF2B5EF4-FFF2-40B4-BE49-F238E27FC236}">
                  <a16:creationId xmlns:a16="http://schemas.microsoft.com/office/drawing/2014/main" id="{1A0CDA3C-23DF-30D0-94CA-AE9237C732DA}"/>
                </a:ext>
              </a:extLst>
            </p:cNvPr>
            <p:cNvSpPr/>
            <p:nvPr/>
          </p:nvSpPr>
          <p:spPr>
            <a:xfrm>
              <a:off x="8618121" y="1610378"/>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a:extLst>
                <a:ext uri="{FF2B5EF4-FFF2-40B4-BE49-F238E27FC236}">
                  <a16:creationId xmlns:a16="http://schemas.microsoft.com/office/drawing/2014/main" id="{B8CAE736-2471-483D-248A-21F3D91A7C6D}"/>
                </a:ext>
              </a:extLst>
            </p:cNvPr>
            <p:cNvSpPr txBox="1"/>
            <p:nvPr/>
          </p:nvSpPr>
          <p:spPr>
            <a:xfrm>
              <a:off x="9344019" y="2102176"/>
              <a:ext cx="1189976" cy="369332"/>
            </a:xfrm>
            <a:prstGeom prst="rect">
              <a:avLst/>
            </a:prstGeom>
            <a:noFill/>
          </p:spPr>
          <p:txBody>
            <a:bodyPr wrap="square" rtlCol="0">
              <a:spAutoFit/>
            </a:bodyPr>
            <a:lstStyle/>
            <a:p>
              <a:r>
                <a:rPr lang="en-US" b="1" dirty="0">
                  <a:solidFill>
                    <a:schemeClr val="bg1"/>
                  </a:solidFill>
                </a:rPr>
                <a:t>Training</a:t>
              </a:r>
            </a:p>
          </p:txBody>
        </p:sp>
      </p:grpSp>
      <p:grpSp>
        <p:nvGrpSpPr>
          <p:cNvPr id="22" name="Group 21">
            <a:extLst>
              <a:ext uri="{FF2B5EF4-FFF2-40B4-BE49-F238E27FC236}">
                <a16:creationId xmlns:a16="http://schemas.microsoft.com/office/drawing/2014/main" id="{E0E46D94-1DA7-843D-F0F2-E76B12E7CAE8}"/>
              </a:ext>
            </a:extLst>
          </p:cNvPr>
          <p:cNvGrpSpPr/>
          <p:nvPr/>
        </p:nvGrpSpPr>
        <p:grpSpPr>
          <a:xfrm>
            <a:off x="3618589" y="5195115"/>
            <a:ext cx="2900715" cy="1228298"/>
            <a:chOff x="8907832" y="4506115"/>
            <a:chExt cx="2900715" cy="1228298"/>
          </a:xfrm>
        </p:grpSpPr>
        <p:sp>
          <p:nvSpPr>
            <p:cNvPr id="23" name="Chevron 22">
              <a:extLst>
                <a:ext uri="{FF2B5EF4-FFF2-40B4-BE49-F238E27FC236}">
                  <a16:creationId xmlns:a16="http://schemas.microsoft.com/office/drawing/2014/main" id="{E12F2EE7-0E22-BD1B-5D6D-2ECBBA356E11}"/>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TextBox 23">
              <a:extLst>
                <a:ext uri="{FF2B5EF4-FFF2-40B4-BE49-F238E27FC236}">
                  <a16:creationId xmlns:a16="http://schemas.microsoft.com/office/drawing/2014/main" id="{2E4C901D-8E6B-76FF-917C-458268AD08E1}"/>
                </a:ext>
              </a:extLst>
            </p:cNvPr>
            <p:cNvSpPr txBox="1"/>
            <p:nvPr/>
          </p:nvSpPr>
          <p:spPr>
            <a:xfrm>
              <a:off x="9341522" y="4935598"/>
              <a:ext cx="1790256" cy="369332"/>
            </a:xfrm>
            <a:prstGeom prst="rect">
              <a:avLst/>
            </a:prstGeom>
            <a:noFill/>
          </p:spPr>
          <p:txBody>
            <a:bodyPr wrap="square" rtlCol="0">
              <a:spAutoFit/>
            </a:bodyPr>
            <a:lstStyle/>
            <a:p>
              <a:r>
                <a:rPr lang="en-US" b="1" dirty="0">
                  <a:solidFill>
                    <a:schemeClr val="bg1"/>
                  </a:solidFill>
                </a:rPr>
                <a:t>Decision Making</a:t>
              </a:r>
            </a:p>
          </p:txBody>
        </p:sp>
      </p:grpSp>
      <p:sp>
        <p:nvSpPr>
          <p:cNvPr id="30" name="Chevron 29">
            <a:extLst>
              <a:ext uri="{FF2B5EF4-FFF2-40B4-BE49-F238E27FC236}">
                <a16:creationId xmlns:a16="http://schemas.microsoft.com/office/drawing/2014/main" id="{001B22C8-77C7-CC06-18C3-658C888826CD}"/>
              </a:ext>
            </a:extLst>
          </p:cNvPr>
          <p:cNvSpPr/>
          <p:nvPr/>
        </p:nvSpPr>
        <p:spPr>
          <a:xfrm rot="5400000">
            <a:off x="10177267" y="3618341"/>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TextBox 30">
            <a:extLst>
              <a:ext uri="{FF2B5EF4-FFF2-40B4-BE49-F238E27FC236}">
                <a16:creationId xmlns:a16="http://schemas.microsoft.com/office/drawing/2014/main" id="{2AEF1724-8665-2865-D31B-44E1DF9F0D36}"/>
              </a:ext>
            </a:extLst>
          </p:cNvPr>
          <p:cNvSpPr txBox="1"/>
          <p:nvPr/>
        </p:nvSpPr>
        <p:spPr>
          <a:xfrm>
            <a:off x="10727160" y="4246824"/>
            <a:ext cx="1189976" cy="369332"/>
          </a:xfrm>
          <a:prstGeom prst="rect">
            <a:avLst/>
          </a:prstGeom>
          <a:noFill/>
        </p:spPr>
        <p:txBody>
          <a:bodyPr wrap="square" rtlCol="0">
            <a:spAutoFit/>
          </a:bodyPr>
          <a:lstStyle/>
          <a:p>
            <a:r>
              <a:rPr lang="en-US" b="1" dirty="0">
                <a:solidFill>
                  <a:schemeClr val="bg1"/>
                </a:solidFill>
              </a:rPr>
              <a:t>Validation</a:t>
            </a:r>
          </a:p>
        </p:txBody>
      </p:sp>
      <p:grpSp>
        <p:nvGrpSpPr>
          <p:cNvPr id="32" name="Group 31">
            <a:extLst>
              <a:ext uri="{FF2B5EF4-FFF2-40B4-BE49-F238E27FC236}">
                <a16:creationId xmlns:a16="http://schemas.microsoft.com/office/drawing/2014/main" id="{31B55528-D935-5315-AB5D-6C52F2D6C528}"/>
              </a:ext>
            </a:extLst>
          </p:cNvPr>
          <p:cNvGrpSpPr/>
          <p:nvPr/>
        </p:nvGrpSpPr>
        <p:grpSpPr>
          <a:xfrm>
            <a:off x="8414959" y="5247615"/>
            <a:ext cx="2113612" cy="1228298"/>
            <a:chOff x="8907832" y="4506115"/>
            <a:chExt cx="2900715" cy="1228298"/>
          </a:xfrm>
        </p:grpSpPr>
        <p:sp>
          <p:nvSpPr>
            <p:cNvPr id="33" name="Chevron 32">
              <a:extLst>
                <a:ext uri="{FF2B5EF4-FFF2-40B4-BE49-F238E27FC236}">
                  <a16:creationId xmlns:a16="http://schemas.microsoft.com/office/drawing/2014/main" id="{EAC293CB-987F-DC24-7BBB-8A0729E4C861}"/>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TextBox 33">
              <a:extLst>
                <a:ext uri="{FF2B5EF4-FFF2-40B4-BE49-F238E27FC236}">
                  <a16:creationId xmlns:a16="http://schemas.microsoft.com/office/drawing/2014/main" id="{48E967A8-B241-5816-6201-0A8142DD1CFE}"/>
                </a:ext>
              </a:extLst>
            </p:cNvPr>
            <p:cNvSpPr txBox="1"/>
            <p:nvPr/>
          </p:nvSpPr>
          <p:spPr>
            <a:xfrm>
              <a:off x="9339776" y="4883098"/>
              <a:ext cx="1908892" cy="369332"/>
            </a:xfrm>
            <a:prstGeom prst="rect">
              <a:avLst/>
            </a:prstGeom>
            <a:noFill/>
          </p:spPr>
          <p:txBody>
            <a:bodyPr wrap="square" rtlCol="0">
              <a:spAutoFit/>
            </a:bodyPr>
            <a:lstStyle/>
            <a:p>
              <a:r>
                <a:rPr lang="en-US" b="1" dirty="0">
                  <a:solidFill>
                    <a:schemeClr val="bg1"/>
                  </a:solidFill>
                </a:rPr>
                <a:t>Evaluation</a:t>
              </a:r>
            </a:p>
          </p:txBody>
        </p:sp>
      </p:grpSp>
      <p:sp>
        <p:nvSpPr>
          <p:cNvPr id="35" name="Chevron 34">
            <a:extLst>
              <a:ext uri="{FF2B5EF4-FFF2-40B4-BE49-F238E27FC236}">
                <a16:creationId xmlns:a16="http://schemas.microsoft.com/office/drawing/2014/main" id="{87A64FF5-7C98-2A7D-0F8F-7836E3221F56}"/>
              </a:ext>
            </a:extLst>
          </p:cNvPr>
          <p:cNvSpPr/>
          <p:nvPr/>
        </p:nvSpPr>
        <p:spPr>
          <a:xfrm rot="16200000">
            <a:off x="6352927" y="3684038"/>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TextBox 37">
            <a:extLst>
              <a:ext uri="{FF2B5EF4-FFF2-40B4-BE49-F238E27FC236}">
                <a16:creationId xmlns:a16="http://schemas.microsoft.com/office/drawing/2014/main" id="{84FCC0CE-9962-DE89-B23C-1999EDFA3932}"/>
              </a:ext>
            </a:extLst>
          </p:cNvPr>
          <p:cNvSpPr txBox="1"/>
          <p:nvPr/>
        </p:nvSpPr>
        <p:spPr>
          <a:xfrm>
            <a:off x="6751059" y="4062158"/>
            <a:ext cx="1447525" cy="369332"/>
          </a:xfrm>
          <a:prstGeom prst="rect">
            <a:avLst/>
          </a:prstGeom>
          <a:noFill/>
        </p:spPr>
        <p:txBody>
          <a:bodyPr wrap="square" rtlCol="0">
            <a:spAutoFit/>
          </a:bodyPr>
          <a:lstStyle/>
          <a:p>
            <a:r>
              <a:rPr lang="en-US" b="1" dirty="0">
                <a:solidFill>
                  <a:schemeClr val="bg1"/>
                </a:solidFill>
              </a:rPr>
              <a:t>Comparison</a:t>
            </a:r>
          </a:p>
        </p:txBody>
      </p:sp>
      <p:grpSp>
        <p:nvGrpSpPr>
          <p:cNvPr id="12" name="Group 11">
            <a:extLst>
              <a:ext uri="{FF2B5EF4-FFF2-40B4-BE49-F238E27FC236}">
                <a16:creationId xmlns:a16="http://schemas.microsoft.com/office/drawing/2014/main" id="{42D0D104-30BE-6657-52D1-61760287BCF7}"/>
              </a:ext>
            </a:extLst>
          </p:cNvPr>
          <p:cNvGrpSpPr/>
          <p:nvPr/>
        </p:nvGrpSpPr>
        <p:grpSpPr>
          <a:xfrm>
            <a:off x="964559" y="5195116"/>
            <a:ext cx="2900715" cy="1228298"/>
            <a:chOff x="8907832" y="4506115"/>
            <a:chExt cx="2900715" cy="1228298"/>
          </a:xfrm>
        </p:grpSpPr>
        <p:sp>
          <p:nvSpPr>
            <p:cNvPr id="16" name="Chevron 15">
              <a:extLst>
                <a:ext uri="{FF2B5EF4-FFF2-40B4-BE49-F238E27FC236}">
                  <a16:creationId xmlns:a16="http://schemas.microsoft.com/office/drawing/2014/main" id="{D9AE9D36-6B3C-641B-36E4-605F3DD422AD}"/>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TextBox 17">
              <a:extLst>
                <a:ext uri="{FF2B5EF4-FFF2-40B4-BE49-F238E27FC236}">
                  <a16:creationId xmlns:a16="http://schemas.microsoft.com/office/drawing/2014/main" id="{1B7B0D35-866C-4E2B-737D-9CFA59AE6C9F}"/>
                </a:ext>
              </a:extLst>
            </p:cNvPr>
            <p:cNvSpPr txBox="1"/>
            <p:nvPr/>
          </p:nvSpPr>
          <p:spPr>
            <a:xfrm>
              <a:off x="9341522" y="4935598"/>
              <a:ext cx="1790256" cy="369332"/>
            </a:xfrm>
            <a:prstGeom prst="rect">
              <a:avLst/>
            </a:prstGeom>
            <a:noFill/>
          </p:spPr>
          <p:txBody>
            <a:bodyPr wrap="square" rtlCol="0">
              <a:spAutoFit/>
            </a:bodyPr>
            <a:lstStyle/>
            <a:p>
              <a:r>
                <a:rPr lang="en-US" b="1" dirty="0">
                  <a:solidFill>
                    <a:schemeClr val="bg1"/>
                  </a:solidFill>
                </a:rPr>
                <a:t>Deployment</a:t>
              </a:r>
            </a:p>
          </p:txBody>
        </p:sp>
      </p:grpSp>
    </p:spTree>
    <p:extLst>
      <p:ext uri="{BB962C8B-B14F-4D97-AF65-F5344CB8AC3E}">
        <p14:creationId xmlns:p14="http://schemas.microsoft.com/office/powerpoint/2010/main" val="186367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AD53C8D-E521-1E77-3686-832A4F7E8AA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DE8A2442-1242-AC4F-1262-276508E27149}"/>
              </a:ext>
            </a:extLst>
          </p:cNvPr>
          <p:cNvSpPr txBox="1"/>
          <p:nvPr/>
        </p:nvSpPr>
        <p:spPr>
          <a:xfrm>
            <a:off x="1541597" y="1029835"/>
            <a:ext cx="9420464" cy="369332"/>
          </a:xfrm>
          <a:prstGeom prst="rect">
            <a:avLst/>
          </a:prstGeom>
          <a:noFill/>
        </p:spPr>
        <p:txBody>
          <a:bodyPr wrap="none" rtlCol="0">
            <a:spAutoFit/>
          </a:bodyPr>
          <a:lstStyle/>
          <a:p>
            <a:r>
              <a:rPr lang="en-US" dirty="0">
                <a:solidFill>
                  <a:schemeClr val="bg1"/>
                </a:solidFill>
              </a:rPr>
              <a:t>Commonwealth Bank of Australia stock price historical data from October 1991 to September 2022 </a:t>
            </a:r>
          </a:p>
        </p:txBody>
      </p:sp>
      <p:graphicFrame>
        <p:nvGraphicFramePr>
          <p:cNvPr id="5" name="Chart 4">
            <a:extLst>
              <a:ext uri="{FF2B5EF4-FFF2-40B4-BE49-F238E27FC236}">
                <a16:creationId xmlns:a16="http://schemas.microsoft.com/office/drawing/2014/main" id="{788E2B69-B65A-3EE8-B374-53D26DC57B60}"/>
              </a:ext>
            </a:extLst>
          </p:cNvPr>
          <p:cNvGraphicFramePr>
            <a:graphicFrameLocks/>
          </p:cNvGraphicFramePr>
          <p:nvPr>
            <p:extLst>
              <p:ext uri="{D42A27DB-BD31-4B8C-83A1-F6EECF244321}">
                <p14:modId xmlns:p14="http://schemas.microsoft.com/office/powerpoint/2010/main" val="4047133106"/>
              </p:ext>
            </p:extLst>
          </p:nvPr>
        </p:nvGraphicFramePr>
        <p:xfrm>
          <a:off x="186146" y="1399168"/>
          <a:ext cx="11849264" cy="26013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90E22070-0351-F08B-D61A-7EE0D4D456D1}"/>
              </a:ext>
            </a:extLst>
          </p:cNvPr>
          <p:cNvGraphicFramePr>
            <a:graphicFrameLocks/>
          </p:cNvGraphicFramePr>
          <p:nvPr>
            <p:extLst>
              <p:ext uri="{D42A27DB-BD31-4B8C-83A1-F6EECF244321}">
                <p14:modId xmlns:p14="http://schemas.microsoft.com/office/powerpoint/2010/main" val="257208277"/>
              </p:ext>
            </p:extLst>
          </p:nvPr>
        </p:nvGraphicFramePr>
        <p:xfrm>
          <a:off x="177980" y="4063109"/>
          <a:ext cx="11849264" cy="262487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A037DC8B-EB86-F672-0421-8DA8A41852C9}"/>
              </a:ext>
            </a:extLst>
          </p:cNvPr>
          <p:cNvSpPr txBox="1"/>
          <p:nvPr/>
        </p:nvSpPr>
        <p:spPr>
          <a:xfrm>
            <a:off x="300445" y="306033"/>
            <a:ext cx="11209383" cy="461665"/>
          </a:xfrm>
          <a:prstGeom prst="rect">
            <a:avLst/>
          </a:prstGeom>
          <a:noFill/>
        </p:spPr>
        <p:txBody>
          <a:bodyPr wrap="square" rtlCol="0">
            <a:spAutoFit/>
          </a:bodyPr>
          <a:lstStyle/>
          <a:p>
            <a:r>
              <a:rPr lang="en-US" sz="2400" b="1" dirty="0">
                <a:solidFill>
                  <a:schemeClr val="accent5">
                    <a:lumMod val="75000"/>
                  </a:schemeClr>
                </a:solidFill>
              </a:rPr>
              <a:t>Dataset &amp; Data pipeline : Trend of AZN Stock price and Volume</a:t>
            </a:r>
          </a:p>
        </p:txBody>
      </p:sp>
    </p:spTree>
    <p:extLst>
      <p:ext uri="{BB962C8B-B14F-4D97-AF65-F5344CB8AC3E}">
        <p14:creationId xmlns:p14="http://schemas.microsoft.com/office/powerpoint/2010/main" val="66658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aphicFrame>
        <p:nvGraphicFramePr>
          <p:cNvPr id="8" name="Chart 7">
            <a:extLst>
              <a:ext uri="{FF2B5EF4-FFF2-40B4-BE49-F238E27FC236}">
                <a16:creationId xmlns:a16="http://schemas.microsoft.com/office/drawing/2014/main" id="{FD71051A-AC63-5E63-E5C9-A5C2A74EE279}"/>
              </a:ext>
            </a:extLst>
          </p:cNvPr>
          <p:cNvGraphicFramePr>
            <a:graphicFrameLocks/>
          </p:cNvGraphicFramePr>
          <p:nvPr>
            <p:extLst>
              <p:ext uri="{D42A27DB-BD31-4B8C-83A1-F6EECF244321}">
                <p14:modId xmlns:p14="http://schemas.microsoft.com/office/powerpoint/2010/main" val="4010017003"/>
              </p:ext>
            </p:extLst>
          </p:nvPr>
        </p:nvGraphicFramePr>
        <p:xfrm>
          <a:off x="150748" y="1100870"/>
          <a:ext cx="11914252" cy="26248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AD6DF323-7E46-F975-1C5B-934CC497CEBA}"/>
              </a:ext>
            </a:extLst>
          </p:cNvPr>
          <p:cNvGraphicFramePr>
            <a:graphicFrameLocks/>
          </p:cNvGraphicFramePr>
          <p:nvPr>
            <p:extLst>
              <p:ext uri="{D42A27DB-BD31-4B8C-83A1-F6EECF244321}">
                <p14:modId xmlns:p14="http://schemas.microsoft.com/office/powerpoint/2010/main" val="1892628085"/>
              </p:ext>
            </p:extLst>
          </p:nvPr>
        </p:nvGraphicFramePr>
        <p:xfrm>
          <a:off x="150748" y="3756673"/>
          <a:ext cx="11914252" cy="300490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A3BF2B14-D3FB-DDBE-A662-8F7C8DB6F2F2}"/>
              </a:ext>
            </a:extLst>
          </p:cNvPr>
          <p:cNvSpPr txBox="1"/>
          <p:nvPr/>
        </p:nvSpPr>
        <p:spPr>
          <a:xfrm>
            <a:off x="300445" y="306033"/>
            <a:ext cx="11238411" cy="461665"/>
          </a:xfrm>
          <a:prstGeom prst="rect">
            <a:avLst/>
          </a:prstGeom>
          <a:noFill/>
        </p:spPr>
        <p:txBody>
          <a:bodyPr wrap="square" rtlCol="0">
            <a:spAutoFit/>
          </a:bodyPr>
          <a:lstStyle/>
          <a:p>
            <a:r>
              <a:rPr lang="en-US" sz="2400" b="1" dirty="0">
                <a:solidFill>
                  <a:schemeClr val="accent5">
                    <a:lumMod val="75000"/>
                  </a:schemeClr>
                </a:solidFill>
              </a:rPr>
              <a:t>Dataset &amp; Data pipeline: Trend of Sentiment score and Stock price movement</a:t>
            </a:r>
          </a:p>
        </p:txBody>
      </p:sp>
    </p:spTree>
    <p:extLst>
      <p:ext uri="{BB962C8B-B14F-4D97-AF65-F5344CB8AC3E}">
        <p14:creationId xmlns:p14="http://schemas.microsoft.com/office/powerpoint/2010/main" val="2588170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aphicFrame>
        <p:nvGraphicFramePr>
          <p:cNvPr id="3" name="Chart 2">
            <a:extLst>
              <a:ext uri="{FF2B5EF4-FFF2-40B4-BE49-F238E27FC236}">
                <a16:creationId xmlns:a16="http://schemas.microsoft.com/office/drawing/2014/main" id="{7AC0F98D-BF02-6098-AEF8-3DF37C86D4A6}"/>
              </a:ext>
            </a:extLst>
          </p:cNvPr>
          <p:cNvGraphicFramePr>
            <a:graphicFrameLocks/>
          </p:cNvGraphicFramePr>
          <p:nvPr>
            <p:extLst>
              <p:ext uri="{D42A27DB-BD31-4B8C-83A1-F6EECF244321}">
                <p14:modId xmlns:p14="http://schemas.microsoft.com/office/powerpoint/2010/main" val="541707587"/>
              </p:ext>
            </p:extLst>
          </p:nvPr>
        </p:nvGraphicFramePr>
        <p:xfrm>
          <a:off x="170480" y="1162425"/>
          <a:ext cx="9453967" cy="550094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B0C097DE-6A1E-1346-C6CA-DE0A7D07F966}"/>
              </a:ext>
            </a:extLst>
          </p:cNvPr>
          <p:cNvSpPr txBox="1"/>
          <p:nvPr/>
        </p:nvSpPr>
        <p:spPr>
          <a:xfrm>
            <a:off x="9850277" y="1313888"/>
            <a:ext cx="2119085" cy="1938992"/>
          </a:xfrm>
          <a:prstGeom prst="rect">
            <a:avLst/>
          </a:prstGeom>
          <a:noFill/>
        </p:spPr>
        <p:txBody>
          <a:bodyPr wrap="square" rtlCol="0">
            <a:spAutoFit/>
          </a:bodyPr>
          <a:lstStyle/>
          <a:p>
            <a:r>
              <a:rPr lang="en-US" sz="2000" b="1" dirty="0">
                <a:solidFill>
                  <a:schemeClr val="accent2"/>
                </a:solidFill>
              </a:rPr>
              <a:t>Major events</a:t>
            </a:r>
          </a:p>
          <a:p>
            <a:endParaRPr lang="en-US" sz="2000" b="1" dirty="0">
              <a:solidFill>
                <a:schemeClr val="accent2"/>
              </a:solidFill>
            </a:endParaRPr>
          </a:p>
          <a:p>
            <a:r>
              <a:rPr lang="en-US" sz="2000" b="1" dirty="0">
                <a:solidFill>
                  <a:schemeClr val="accent2"/>
                </a:solidFill>
              </a:rPr>
              <a:t>2003 – </a:t>
            </a:r>
            <a:r>
              <a:rPr lang="en-AU" sz="2000" b="1" dirty="0">
                <a:solidFill>
                  <a:schemeClr val="accent2"/>
                </a:solidFill>
              </a:rPr>
              <a:t>SARS</a:t>
            </a:r>
          </a:p>
          <a:p>
            <a:r>
              <a:rPr lang="en-AU" sz="2000" b="1" dirty="0">
                <a:solidFill>
                  <a:schemeClr val="accent2"/>
                </a:solidFill>
              </a:rPr>
              <a:t>2010 – Swine flu</a:t>
            </a:r>
          </a:p>
          <a:p>
            <a:r>
              <a:rPr lang="en-AU" sz="2000" b="1" dirty="0">
                <a:solidFill>
                  <a:schemeClr val="accent2"/>
                </a:solidFill>
              </a:rPr>
              <a:t>2015 – MERS</a:t>
            </a:r>
          </a:p>
          <a:p>
            <a:r>
              <a:rPr lang="en-AU" sz="2000" b="1" dirty="0">
                <a:solidFill>
                  <a:schemeClr val="accent2"/>
                </a:solidFill>
              </a:rPr>
              <a:t>2019 – COVID-19</a:t>
            </a:r>
            <a:endParaRPr lang="en-US" sz="2000" b="1" dirty="0">
              <a:solidFill>
                <a:schemeClr val="accent2"/>
              </a:solidFill>
            </a:endParaRPr>
          </a:p>
        </p:txBody>
      </p:sp>
      <p:sp>
        <p:nvSpPr>
          <p:cNvPr id="5" name="TextBox 4">
            <a:extLst>
              <a:ext uri="{FF2B5EF4-FFF2-40B4-BE49-F238E27FC236}">
                <a16:creationId xmlns:a16="http://schemas.microsoft.com/office/drawing/2014/main" id="{D86301A8-2702-BAD8-C4EE-3341800D8602}"/>
              </a:ext>
            </a:extLst>
          </p:cNvPr>
          <p:cNvSpPr txBox="1"/>
          <p:nvPr/>
        </p:nvSpPr>
        <p:spPr>
          <a:xfrm>
            <a:off x="300445" y="306033"/>
            <a:ext cx="11398069" cy="461665"/>
          </a:xfrm>
          <a:prstGeom prst="rect">
            <a:avLst/>
          </a:prstGeom>
          <a:noFill/>
        </p:spPr>
        <p:txBody>
          <a:bodyPr wrap="square" rtlCol="0">
            <a:spAutoFit/>
          </a:bodyPr>
          <a:lstStyle/>
          <a:p>
            <a:r>
              <a:rPr lang="en-US" sz="2400" b="1" dirty="0">
                <a:solidFill>
                  <a:schemeClr val="accent5">
                    <a:lumMod val="75000"/>
                  </a:schemeClr>
                </a:solidFill>
              </a:rPr>
              <a:t>Dataset &amp; Data pipeline: Trend of Sentiment score and Stock price movement</a:t>
            </a:r>
          </a:p>
        </p:txBody>
      </p:sp>
      <p:sp>
        <p:nvSpPr>
          <p:cNvPr id="6" name="TextBox 5">
            <a:extLst>
              <a:ext uri="{FF2B5EF4-FFF2-40B4-BE49-F238E27FC236}">
                <a16:creationId xmlns:a16="http://schemas.microsoft.com/office/drawing/2014/main" id="{D218D8A1-6B50-3ABF-C010-8E842D5AA4A1}"/>
              </a:ext>
            </a:extLst>
          </p:cNvPr>
          <p:cNvSpPr txBox="1"/>
          <p:nvPr/>
        </p:nvSpPr>
        <p:spPr>
          <a:xfrm>
            <a:off x="9966393" y="3912896"/>
            <a:ext cx="2119086" cy="2246769"/>
          </a:xfrm>
          <a:prstGeom prst="rect">
            <a:avLst/>
          </a:prstGeom>
          <a:noFill/>
        </p:spPr>
        <p:txBody>
          <a:bodyPr wrap="square" rtlCol="0">
            <a:spAutoFit/>
          </a:bodyPr>
          <a:lstStyle/>
          <a:p>
            <a:r>
              <a:rPr lang="en-US" sz="2000" b="1" dirty="0">
                <a:solidFill>
                  <a:schemeClr val="accent2"/>
                </a:solidFill>
              </a:rPr>
              <a:t>Major events has direct effect on a spike of stock movement but has prolong effect on sentiment score of people</a:t>
            </a:r>
          </a:p>
        </p:txBody>
      </p:sp>
    </p:spTree>
    <p:extLst>
      <p:ext uri="{BB962C8B-B14F-4D97-AF65-F5344CB8AC3E}">
        <p14:creationId xmlns:p14="http://schemas.microsoft.com/office/powerpoint/2010/main" val="363481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FFE30B-0837-B777-5C0C-CB81EA4F8D2C}"/>
              </a:ext>
            </a:extLst>
          </p:cNvPr>
          <p:cNvSpPr/>
          <p:nvPr/>
        </p:nvSpPr>
        <p:spPr>
          <a:xfrm>
            <a:off x="114300" y="1733558"/>
            <a:ext cx="11950700" cy="4959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8B34D50A-F8EE-7A92-3E2D-71C3C8B6CCF7}"/>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Key insights</a:t>
            </a:r>
          </a:p>
        </p:txBody>
      </p:sp>
      <p:pic>
        <p:nvPicPr>
          <p:cNvPr id="4" name="Picture 3" descr="Chart, box and whisker chart&#10;&#10;Description automatically generated">
            <a:extLst>
              <a:ext uri="{FF2B5EF4-FFF2-40B4-BE49-F238E27FC236}">
                <a16:creationId xmlns:a16="http://schemas.microsoft.com/office/drawing/2014/main" id="{6BFB080A-B81B-E40F-3BE8-E31609EC33DB}"/>
              </a:ext>
            </a:extLst>
          </p:cNvPr>
          <p:cNvPicPr>
            <a:picLocks noChangeAspect="1"/>
          </p:cNvPicPr>
          <p:nvPr/>
        </p:nvPicPr>
        <p:blipFill>
          <a:blip r:embed="rId2"/>
          <a:stretch>
            <a:fillRect/>
          </a:stretch>
        </p:blipFill>
        <p:spPr>
          <a:xfrm>
            <a:off x="300446" y="1658620"/>
            <a:ext cx="5897154" cy="4983480"/>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83BD4933-B3C2-A88B-F0F5-EDD3C950857D}"/>
              </a:ext>
            </a:extLst>
          </p:cNvPr>
          <p:cNvPicPr>
            <a:picLocks noChangeAspect="1"/>
          </p:cNvPicPr>
          <p:nvPr/>
        </p:nvPicPr>
        <p:blipFill>
          <a:blip r:embed="rId3"/>
          <a:stretch>
            <a:fillRect/>
          </a:stretch>
        </p:blipFill>
        <p:spPr>
          <a:xfrm>
            <a:off x="5834198" y="1733558"/>
            <a:ext cx="6230801" cy="4933942"/>
          </a:xfrm>
          <a:prstGeom prst="rect">
            <a:avLst/>
          </a:prstGeom>
        </p:spPr>
      </p:pic>
      <p:sp>
        <p:nvSpPr>
          <p:cNvPr id="3" name="TextBox 2">
            <a:extLst>
              <a:ext uri="{FF2B5EF4-FFF2-40B4-BE49-F238E27FC236}">
                <a16:creationId xmlns:a16="http://schemas.microsoft.com/office/drawing/2014/main" id="{B9F43CFD-AA7B-43FB-CD0D-8EB5AACEE4BF}"/>
              </a:ext>
            </a:extLst>
          </p:cNvPr>
          <p:cNvSpPr txBox="1"/>
          <p:nvPr/>
        </p:nvSpPr>
        <p:spPr>
          <a:xfrm>
            <a:off x="630646" y="863216"/>
            <a:ext cx="4992188" cy="707886"/>
          </a:xfrm>
          <a:prstGeom prst="rect">
            <a:avLst/>
          </a:prstGeom>
          <a:noFill/>
        </p:spPr>
        <p:txBody>
          <a:bodyPr wrap="square" rtlCol="0">
            <a:spAutoFit/>
          </a:bodyPr>
          <a:lstStyle/>
          <a:p>
            <a:r>
              <a:rPr lang="en-US" sz="2000" dirty="0">
                <a:solidFill>
                  <a:schemeClr val="accent2"/>
                </a:solidFill>
              </a:rPr>
              <a:t>Stock movement seem to be more negative on Thursday and more positive on Monday</a:t>
            </a:r>
          </a:p>
        </p:txBody>
      </p:sp>
      <p:sp>
        <p:nvSpPr>
          <p:cNvPr id="6" name="TextBox 5">
            <a:extLst>
              <a:ext uri="{FF2B5EF4-FFF2-40B4-BE49-F238E27FC236}">
                <a16:creationId xmlns:a16="http://schemas.microsoft.com/office/drawing/2014/main" id="{81DE2F1B-B692-BF37-0FF8-94053CE065E3}"/>
              </a:ext>
            </a:extLst>
          </p:cNvPr>
          <p:cNvSpPr txBox="1"/>
          <p:nvPr/>
        </p:nvSpPr>
        <p:spPr>
          <a:xfrm>
            <a:off x="7072811" y="863216"/>
            <a:ext cx="4992188" cy="707886"/>
          </a:xfrm>
          <a:prstGeom prst="rect">
            <a:avLst/>
          </a:prstGeom>
          <a:noFill/>
        </p:spPr>
        <p:txBody>
          <a:bodyPr wrap="square" rtlCol="0">
            <a:spAutoFit/>
          </a:bodyPr>
          <a:lstStyle/>
          <a:p>
            <a:r>
              <a:rPr lang="en-US" sz="2000" dirty="0">
                <a:solidFill>
                  <a:schemeClr val="accent2"/>
                </a:solidFill>
              </a:rPr>
              <a:t>Headline news seem to be more negative on Tuesday and more positive on Sunday</a:t>
            </a:r>
          </a:p>
        </p:txBody>
      </p:sp>
    </p:spTree>
    <p:extLst>
      <p:ext uri="{BB962C8B-B14F-4D97-AF65-F5344CB8AC3E}">
        <p14:creationId xmlns:p14="http://schemas.microsoft.com/office/powerpoint/2010/main" val="3293873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181246" y="1572768"/>
            <a:ext cx="11858353" cy="51458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1865AFFE-E6CB-B2E0-58D4-6BEC33BC0406}"/>
              </a:ext>
            </a:extLst>
          </p:cNvPr>
          <p:cNvPicPr>
            <a:picLocks noChangeAspect="1"/>
          </p:cNvPicPr>
          <p:nvPr/>
        </p:nvPicPr>
        <p:blipFill>
          <a:blip r:embed="rId2"/>
          <a:stretch>
            <a:fillRect/>
          </a:stretch>
        </p:blipFill>
        <p:spPr>
          <a:xfrm>
            <a:off x="-187055" y="1424728"/>
            <a:ext cx="6283055" cy="5599991"/>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0248FA0E-B7AD-3199-B06A-09CEEE9EAA13}"/>
              </a:ext>
            </a:extLst>
          </p:cNvPr>
          <p:cNvPicPr>
            <a:picLocks noChangeAspect="1"/>
          </p:cNvPicPr>
          <p:nvPr/>
        </p:nvPicPr>
        <p:blipFill>
          <a:blip r:embed="rId3"/>
          <a:stretch>
            <a:fillRect/>
          </a:stretch>
        </p:blipFill>
        <p:spPr>
          <a:xfrm>
            <a:off x="5397500" y="1424728"/>
            <a:ext cx="7010400" cy="5599988"/>
          </a:xfrm>
          <a:prstGeom prst="rect">
            <a:avLst/>
          </a:prstGeom>
        </p:spPr>
      </p:pic>
      <p:sp>
        <p:nvSpPr>
          <p:cNvPr id="4" name="TextBox 3">
            <a:extLst>
              <a:ext uri="{FF2B5EF4-FFF2-40B4-BE49-F238E27FC236}">
                <a16:creationId xmlns:a16="http://schemas.microsoft.com/office/drawing/2014/main" id="{CA3DDB98-2B0B-D139-DBD1-5E3005E57163}"/>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Key insights</a:t>
            </a:r>
          </a:p>
        </p:txBody>
      </p:sp>
      <p:sp>
        <p:nvSpPr>
          <p:cNvPr id="6" name="TextBox 5">
            <a:extLst>
              <a:ext uri="{FF2B5EF4-FFF2-40B4-BE49-F238E27FC236}">
                <a16:creationId xmlns:a16="http://schemas.microsoft.com/office/drawing/2014/main" id="{B01EF984-0024-BC28-E1B6-F75DAC2DFDBF}"/>
              </a:ext>
            </a:extLst>
          </p:cNvPr>
          <p:cNvSpPr txBox="1"/>
          <p:nvPr/>
        </p:nvSpPr>
        <p:spPr>
          <a:xfrm>
            <a:off x="910953" y="950598"/>
            <a:ext cx="10923996" cy="400110"/>
          </a:xfrm>
          <a:prstGeom prst="rect">
            <a:avLst/>
          </a:prstGeom>
          <a:noFill/>
        </p:spPr>
        <p:txBody>
          <a:bodyPr wrap="square" rtlCol="0">
            <a:spAutoFit/>
          </a:bodyPr>
          <a:lstStyle/>
          <a:p>
            <a:r>
              <a:rPr lang="en-US" sz="2000" dirty="0">
                <a:solidFill>
                  <a:schemeClr val="accent2"/>
                </a:solidFill>
              </a:rPr>
              <a:t>Sentiment score moves slightly to the opposite direction to stock price movement in second quarter</a:t>
            </a:r>
          </a:p>
        </p:txBody>
      </p:sp>
    </p:spTree>
    <p:extLst>
      <p:ext uri="{BB962C8B-B14F-4D97-AF65-F5344CB8AC3E}">
        <p14:creationId xmlns:p14="http://schemas.microsoft.com/office/powerpoint/2010/main" val="84924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8A0D5C-F3F5-20BC-CE27-F0AE44F2CDA4}"/>
              </a:ext>
            </a:extLst>
          </p:cNvPr>
          <p:cNvSpPr/>
          <p:nvPr/>
        </p:nvSpPr>
        <p:spPr>
          <a:xfrm>
            <a:off x="139700" y="1517904"/>
            <a:ext cx="11893804" cy="52120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pSp>
        <p:nvGrpSpPr>
          <p:cNvPr id="8" name="Group 7">
            <a:extLst>
              <a:ext uri="{FF2B5EF4-FFF2-40B4-BE49-F238E27FC236}">
                <a16:creationId xmlns:a16="http://schemas.microsoft.com/office/drawing/2014/main" id="{CD50F8AB-127C-E0FA-6701-687341B3B148}"/>
              </a:ext>
            </a:extLst>
          </p:cNvPr>
          <p:cNvGrpSpPr/>
          <p:nvPr/>
        </p:nvGrpSpPr>
        <p:grpSpPr>
          <a:xfrm>
            <a:off x="-237744" y="1076954"/>
            <a:ext cx="12676923" cy="6049732"/>
            <a:chOff x="-237744" y="1076954"/>
            <a:chExt cx="12676923" cy="6049732"/>
          </a:xfrm>
        </p:grpSpPr>
        <p:pic>
          <p:nvPicPr>
            <p:cNvPr id="6" name="Picture 5" descr="Chart, box and whisker chart&#10;&#10;Description automatically generated">
              <a:extLst>
                <a:ext uri="{FF2B5EF4-FFF2-40B4-BE49-F238E27FC236}">
                  <a16:creationId xmlns:a16="http://schemas.microsoft.com/office/drawing/2014/main" id="{669B20E1-910F-B97E-E9D6-E22E1F7555DB}"/>
                </a:ext>
              </a:extLst>
            </p:cNvPr>
            <p:cNvPicPr>
              <a:picLocks noChangeAspect="1"/>
            </p:cNvPicPr>
            <p:nvPr/>
          </p:nvPicPr>
          <p:blipFill>
            <a:blip r:embed="rId2"/>
            <a:stretch>
              <a:fillRect/>
            </a:stretch>
          </p:blipFill>
          <p:spPr>
            <a:xfrm>
              <a:off x="-237744" y="1076954"/>
              <a:ext cx="6576568" cy="6029402"/>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5C3BEFB6-516B-8032-E623-7AF9977425E6}"/>
                </a:ext>
              </a:extLst>
            </p:cNvPr>
            <p:cNvPicPr>
              <a:picLocks noChangeAspect="1"/>
            </p:cNvPicPr>
            <p:nvPr/>
          </p:nvPicPr>
          <p:blipFill>
            <a:blip r:embed="rId3"/>
            <a:stretch>
              <a:fillRect/>
            </a:stretch>
          </p:blipFill>
          <p:spPr>
            <a:xfrm>
              <a:off x="5559552" y="1097285"/>
              <a:ext cx="6879627" cy="6029401"/>
            </a:xfrm>
            <a:prstGeom prst="rect">
              <a:avLst/>
            </a:prstGeom>
          </p:spPr>
        </p:pic>
      </p:grpSp>
      <p:sp>
        <p:nvSpPr>
          <p:cNvPr id="3" name="TextBox 2">
            <a:extLst>
              <a:ext uri="{FF2B5EF4-FFF2-40B4-BE49-F238E27FC236}">
                <a16:creationId xmlns:a16="http://schemas.microsoft.com/office/drawing/2014/main" id="{9E467B1C-053F-9E87-F540-6C93F9862192}"/>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Key insights</a:t>
            </a:r>
          </a:p>
        </p:txBody>
      </p:sp>
      <p:sp>
        <p:nvSpPr>
          <p:cNvPr id="5" name="TextBox 4">
            <a:extLst>
              <a:ext uri="{FF2B5EF4-FFF2-40B4-BE49-F238E27FC236}">
                <a16:creationId xmlns:a16="http://schemas.microsoft.com/office/drawing/2014/main" id="{5008C404-E559-D8B4-04C8-58101BDE0D45}"/>
              </a:ext>
            </a:extLst>
          </p:cNvPr>
          <p:cNvSpPr txBox="1"/>
          <p:nvPr/>
        </p:nvSpPr>
        <p:spPr>
          <a:xfrm>
            <a:off x="910953" y="950598"/>
            <a:ext cx="7492818" cy="400110"/>
          </a:xfrm>
          <a:prstGeom prst="rect">
            <a:avLst/>
          </a:prstGeom>
          <a:noFill/>
        </p:spPr>
        <p:txBody>
          <a:bodyPr wrap="square" rtlCol="0">
            <a:spAutoFit/>
          </a:bodyPr>
          <a:lstStyle/>
          <a:p>
            <a:r>
              <a:rPr lang="en-US" sz="2000" dirty="0">
                <a:solidFill>
                  <a:schemeClr val="accent2"/>
                </a:solidFill>
              </a:rPr>
              <a:t>Stock price has less movement if Sentiment score is more active </a:t>
            </a:r>
          </a:p>
        </p:txBody>
      </p:sp>
    </p:spTree>
    <p:extLst>
      <p:ext uri="{BB962C8B-B14F-4D97-AF65-F5344CB8AC3E}">
        <p14:creationId xmlns:p14="http://schemas.microsoft.com/office/powerpoint/2010/main" val="410709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90896" y="762315"/>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90896" y="1389897"/>
            <a:ext cx="11953602" cy="5379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0FE5660-3616-AF5A-AFB8-B1AD514FE105}"/>
              </a:ext>
            </a:extLst>
          </p:cNvPr>
          <p:cNvGrpSpPr/>
          <p:nvPr/>
        </p:nvGrpSpPr>
        <p:grpSpPr>
          <a:xfrm>
            <a:off x="-391658" y="1162425"/>
            <a:ext cx="12819194" cy="5911040"/>
            <a:chOff x="-391658" y="1162425"/>
            <a:chExt cx="12819194" cy="5911040"/>
          </a:xfrm>
        </p:grpSpPr>
        <p:pic>
          <p:nvPicPr>
            <p:cNvPr id="6" name="Picture 5" descr="Chart, box and whisker chart&#10;&#10;Description automatically generated">
              <a:extLst>
                <a:ext uri="{FF2B5EF4-FFF2-40B4-BE49-F238E27FC236}">
                  <a16:creationId xmlns:a16="http://schemas.microsoft.com/office/drawing/2014/main" id="{85FDB40B-B34E-9E38-01A5-FBBA02C8C3D5}"/>
                </a:ext>
              </a:extLst>
            </p:cNvPr>
            <p:cNvPicPr>
              <a:picLocks noChangeAspect="1"/>
            </p:cNvPicPr>
            <p:nvPr/>
          </p:nvPicPr>
          <p:blipFill>
            <a:blip r:embed="rId2"/>
            <a:stretch>
              <a:fillRect/>
            </a:stretch>
          </p:blipFill>
          <p:spPr>
            <a:xfrm>
              <a:off x="-391658" y="1162425"/>
              <a:ext cx="6824208" cy="5901895"/>
            </a:xfrm>
            <a:prstGeom prst="rect">
              <a:avLst/>
            </a:prstGeom>
          </p:spPr>
        </p:pic>
        <p:pic>
          <p:nvPicPr>
            <p:cNvPr id="9" name="Picture 8" descr="Chart&#10;&#10;Description automatically generated">
              <a:extLst>
                <a:ext uri="{FF2B5EF4-FFF2-40B4-BE49-F238E27FC236}">
                  <a16:creationId xmlns:a16="http://schemas.microsoft.com/office/drawing/2014/main" id="{DAC4400A-067F-75BF-1461-10B06949A025}"/>
                </a:ext>
              </a:extLst>
            </p:cNvPr>
            <p:cNvPicPr>
              <a:picLocks noChangeAspect="1"/>
            </p:cNvPicPr>
            <p:nvPr/>
          </p:nvPicPr>
          <p:blipFill>
            <a:blip r:embed="rId3"/>
            <a:stretch>
              <a:fillRect/>
            </a:stretch>
          </p:blipFill>
          <p:spPr>
            <a:xfrm>
              <a:off x="5461986" y="1171570"/>
              <a:ext cx="6965550" cy="5901895"/>
            </a:xfrm>
            <a:prstGeom prst="rect">
              <a:avLst/>
            </a:prstGeom>
          </p:spPr>
        </p:pic>
      </p:grpSp>
      <p:sp>
        <p:nvSpPr>
          <p:cNvPr id="8" name="TextBox 7">
            <a:extLst>
              <a:ext uri="{FF2B5EF4-FFF2-40B4-BE49-F238E27FC236}">
                <a16:creationId xmlns:a16="http://schemas.microsoft.com/office/drawing/2014/main" id="{59115546-E9F6-14B1-A6E2-503D85932B37}"/>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Key insights</a:t>
            </a:r>
          </a:p>
        </p:txBody>
      </p:sp>
      <p:sp>
        <p:nvSpPr>
          <p:cNvPr id="10" name="TextBox 9">
            <a:extLst>
              <a:ext uri="{FF2B5EF4-FFF2-40B4-BE49-F238E27FC236}">
                <a16:creationId xmlns:a16="http://schemas.microsoft.com/office/drawing/2014/main" id="{F2E7ABCD-C107-DA36-30ED-B860CB2B9958}"/>
              </a:ext>
            </a:extLst>
          </p:cNvPr>
          <p:cNvSpPr txBox="1"/>
          <p:nvPr/>
        </p:nvSpPr>
        <p:spPr>
          <a:xfrm>
            <a:off x="939256" y="876051"/>
            <a:ext cx="10313488" cy="400110"/>
          </a:xfrm>
          <a:prstGeom prst="rect">
            <a:avLst/>
          </a:prstGeom>
          <a:noFill/>
        </p:spPr>
        <p:txBody>
          <a:bodyPr wrap="square" rtlCol="0">
            <a:spAutoFit/>
          </a:bodyPr>
          <a:lstStyle/>
          <a:p>
            <a:r>
              <a:rPr lang="en-US" sz="2000" dirty="0">
                <a:solidFill>
                  <a:schemeClr val="accent2"/>
                </a:solidFill>
              </a:rPr>
              <a:t>Stock price movement vary ups and down over the years while sentiment score stays negative</a:t>
            </a:r>
          </a:p>
        </p:txBody>
      </p:sp>
    </p:spTree>
    <p:extLst>
      <p:ext uri="{BB962C8B-B14F-4D97-AF65-F5344CB8AC3E}">
        <p14:creationId xmlns:p14="http://schemas.microsoft.com/office/powerpoint/2010/main" val="16932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Picture 23" descr="A picture containing text&#10;&#10;Description automatically generated">
            <a:extLst>
              <a:ext uri="{FF2B5EF4-FFF2-40B4-BE49-F238E27FC236}">
                <a16:creationId xmlns:a16="http://schemas.microsoft.com/office/drawing/2014/main" id="{EA92DACC-2357-DC57-8F5B-0CDEC1B6C3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2301" y="2787806"/>
            <a:ext cx="12169699" cy="4025590"/>
          </a:xfrm>
          <a:prstGeom prst="rect">
            <a:avLst/>
          </a:prstGeom>
        </p:spPr>
      </p:pic>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AGENDA</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9764FACF-ACBF-81CC-2B9F-1B6FDF959F0B}"/>
              </a:ext>
            </a:extLst>
          </p:cNvPr>
          <p:cNvSpPr txBox="1"/>
          <p:nvPr/>
        </p:nvSpPr>
        <p:spPr>
          <a:xfrm>
            <a:off x="6067697" y="803143"/>
            <a:ext cx="4944365"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2"/>
                </a:solidFill>
              </a:rPr>
              <a:t>Biography</a:t>
            </a:r>
          </a:p>
          <a:p>
            <a:pPr marL="342900" indent="-342900">
              <a:buFont typeface="Arial" panose="020B0604020202020204" pitchFamily="34" charset="0"/>
              <a:buChar char="•"/>
            </a:pPr>
            <a:r>
              <a:rPr lang="en-US" sz="2400" b="1" dirty="0">
                <a:solidFill>
                  <a:schemeClr val="accent2"/>
                </a:solidFill>
              </a:rPr>
              <a:t>Business context</a:t>
            </a:r>
          </a:p>
          <a:p>
            <a:pPr marL="342900" indent="-342900">
              <a:buFont typeface="Arial" panose="020B0604020202020204" pitchFamily="34" charset="0"/>
              <a:buChar char="•"/>
            </a:pPr>
            <a:r>
              <a:rPr lang="en-US" sz="2400" b="1" dirty="0">
                <a:solidFill>
                  <a:schemeClr val="accent2"/>
                </a:solidFill>
              </a:rPr>
              <a:t>Dataset &amp; Data pipeline</a:t>
            </a:r>
          </a:p>
          <a:p>
            <a:pPr marL="342900" indent="-342900">
              <a:buFont typeface="Arial" panose="020B0604020202020204" pitchFamily="34" charset="0"/>
              <a:buChar char="•"/>
            </a:pPr>
            <a:r>
              <a:rPr lang="en-US" sz="2400" b="1" dirty="0">
                <a:solidFill>
                  <a:schemeClr val="accent2"/>
                </a:solidFill>
              </a:rPr>
              <a:t>Data Science process</a:t>
            </a:r>
          </a:p>
          <a:p>
            <a:pPr marL="342900" indent="-342900">
              <a:buFont typeface="Arial" panose="020B0604020202020204" pitchFamily="34" charset="0"/>
              <a:buChar char="•"/>
            </a:pPr>
            <a:r>
              <a:rPr lang="en-US" sz="2400" b="1" dirty="0">
                <a:solidFill>
                  <a:schemeClr val="accent2"/>
                </a:solidFill>
              </a:rPr>
              <a:t>Deployment</a:t>
            </a:r>
          </a:p>
          <a:p>
            <a:pPr marL="342900" indent="-342900">
              <a:buFont typeface="Arial" panose="020B0604020202020204" pitchFamily="34" charset="0"/>
              <a:buChar char="•"/>
            </a:pPr>
            <a:r>
              <a:rPr lang="en-US" sz="2400" b="1" dirty="0">
                <a:solidFill>
                  <a:schemeClr val="accent2"/>
                </a:solidFill>
              </a:rPr>
              <a:t>Summary and recommendation</a:t>
            </a:r>
          </a:p>
        </p:txBody>
      </p:sp>
    </p:spTree>
    <p:extLst>
      <p:ext uri="{BB962C8B-B14F-4D97-AF65-F5344CB8AC3E}">
        <p14:creationId xmlns:p14="http://schemas.microsoft.com/office/powerpoint/2010/main" val="16316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118654" y="1050070"/>
            <a:ext cx="8184098" cy="5757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creenshot, clipart&#10;&#10;Description automatically generated">
            <a:extLst>
              <a:ext uri="{FF2B5EF4-FFF2-40B4-BE49-F238E27FC236}">
                <a16:creationId xmlns:a16="http://schemas.microsoft.com/office/drawing/2014/main" id="{8C3707B5-6BB0-3A52-5B43-6D017D29B901}"/>
              </a:ext>
            </a:extLst>
          </p:cNvPr>
          <p:cNvPicPr>
            <a:picLocks noChangeAspect="1"/>
          </p:cNvPicPr>
          <p:nvPr/>
        </p:nvPicPr>
        <p:blipFill>
          <a:blip r:embed="rId2"/>
          <a:stretch>
            <a:fillRect/>
          </a:stretch>
        </p:blipFill>
        <p:spPr>
          <a:xfrm>
            <a:off x="-584548" y="700760"/>
            <a:ext cx="9719854" cy="6707369"/>
          </a:xfrm>
          <a:prstGeom prst="rect">
            <a:avLst/>
          </a:prstGeom>
        </p:spPr>
      </p:pic>
      <p:sp>
        <p:nvSpPr>
          <p:cNvPr id="5" name="TextBox 4">
            <a:extLst>
              <a:ext uri="{FF2B5EF4-FFF2-40B4-BE49-F238E27FC236}">
                <a16:creationId xmlns:a16="http://schemas.microsoft.com/office/drawing/2014/main" id="{96FDAB61-7DEF-DBD7-3317-C8C10C4E482F}"/>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Feature correlation</a:t>
            </a:r>
          </a:p>
        </p:txBody>
      </p:sp>
      <p:sp>
        <p:nvSpPr>
          <p:cNvPr id="6" name="TextBox 5">
            <a:extLst>
              <a:ext uri="{FF2B5EF4-FFF2-40B4-BE49-F238E27FC236}">
                <a16:creationId xmlns:a16="http://schemas.microsoft.com/office/drawing/2014/main" id="{E4F7A200-5411-B8D1-E4DA-CC7B43F6162A}"/>
              </a:ext>
            </a:extLst>
          </p:cNvPr>
          <p:cNvSpPr txBox="1"/>
          <p:nvPr/>
        </p:nvSpPr>
        <p:spPr>
          <a:xfrm>
            <a:off x="8862606" y="1493773"/>
            <a:ext cx="2972343" cy="2677656"/>
          </a:xfrm>
          <a:prstGeom prst="rect">
            <a:avLst/>
          </a:prstGeom>
          <a:noFill/>
        </p:spPr>
        <p:txBody>
          <a:bodyPr wrap="square" rtlCol="0">
            <a:spAutoFit/>
          </a:bodyPr>
          <a:lstStyle/>
          <a:p>
            <a:r>
              <a:rPr lang="en-AU" sz="2400" dirty="0">
                <a:solidFill>
                  <a:schemeClr val="accent2"/>
                </a:solidFill>
                <a:latin typeface="Calibri" panose="020F0502020204030204" pitchFamily="34" charset="0"/>
                <a:ea typeface="Calibri" panose="020F0502020204030204" pitchFamily="34" charset="0"/>
                <a:cs typeface="Angsana New" panose="02020603050405020304" pitchFamily="18" charset="-34"/>
              </a:rPr>
              <a:t>Stock prices are highly correlated to each other while sentiment score share some similarity of trend with stock price movement</a:t>
            </a:r>
            <a:endParaRPr lang="en-US" sz="2400" dirty="0">
              <a:solidFill>
                <a:schemeClr val="accent2"/>
              </a:solidFill>
            </a:endParaRPr>
          </a:p>
        </p:txBody>
      </p:sp>
    </p:spTree>
    <p:extLst>
      <p:ext uri="{BB962C8B-B14F-4D97-AF65-F5344CB8AC3E}">
        <p14:creationId xmlns:p14="http://schemas.microsoft.com/office/powerpoint/2010/main" val="1989046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90896" y="876303"/>
            <a:ext cx="8722904" cy="58928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2C22B1-35C3-9BE0-DE8F-FDE64C07C58A}"/>
              </a:ext>
            </a:extLst>
          </p:cNvPr>
          <p:cNvPicPr>
            <a:picLocks noChangeAspect="1"/>
          </p:cNvPicPr>
          <p:nvPr/>
        </p:nvPicPr>
        <p:blipFill>
          <a:blip r:embed="rId2"/>
          <a:stretch>
            <a:fillRect/>
          </a:stretch>
        </p:blipFill>
        <p:spPr>
          <a:xfrm>
            <a:off x="172902" y="977900"/>
            <a:ext cx="8526053" cy="5706450"/>
          </a:xfrm>
          <a:prstGeom prst="rect">
            <a:avLst/>
          </a:prstGeom>
        </p:spPr>
      </p:pic>
      <p:sp>
        <p:nvSpPr>
          <p:cNvPr id="4" name="TextBox 3">
            <a:extLst>
              <a:ext uri="{FF2B5EF4-FFF2-40B4-BE49-F238E27FC236}">
                <a16:creationId xmlns:a16="http://schemas.microsoft.com/office/drawing/2014/main" id="{34FE1D39-91D6-3BC5-94F3-BC7385EE73D0}"/>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Feature correlation</a:t>
            </a:r>
          </a:p>
        </p:txBody>
      </p:sp>
      <p:sp>
        <p:nvSpPr>
          <p:cNvPr id="6" name="TextBox 5">
            <a:extLst>
              <a:ext uri="{FF2B5EF4-FFF2-40B4-BE49-F238E27FC236}">
                <a16:creationId xmlns:a16="http://schemas.microsoft.com/office/drawing/2014/main" id="{D5F377BC-3A5E-0E0C-8903-6B6F01B1F7A8}"/>
              </a:ext>
            </a:extLst>
          </p:cNvPr>
          <p:cNvSpPr txBox="1"/>
          <p:nvPr/>
        </p:nvSpPr>
        <p:spPr>
          <a:xfrm>
            <a:off x="9046754" y="1522801"/>
            <a:ext cx="2972343" cy="2677656"/>
          </a:xfrm>
          <a:prstGeom prst="rect">
            <a:avLst/>
          </a:prstGeom>
          <a:noFill/>
        </p:spPr>
        <p:txBody>
          <a:bodyPr wrap="square" rtlCol="0">
            <a:spAutoFit/>
          </a:bodyPr>
          <a:lstStyle/>
          <a:p>
            <a:r>
              <a:rPr lang="en-AU" sz="2400" dirty="0">
                <a:solidFill>
                  <a:schemeClr val="accent2"/>
                </a:solidFill>
                <a:latin typeface="Calibri" panose="020F0502020204030204" pitchFamily="34" charset="0"/>
                <a:ea typeface="Calibri" panose="020F0502020204030204" pitchFamily="34" charset="0"/>
                <a:cs typeface="Angsana New" panose="02020603050405020304" pitchFamily="18" charset="-34"/>
              </a:rPr>
              <a:t>H</a:t>
            </a: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eatmap shows high correlation among stock price features.</a:t>
            </a:r>
          </a:p>
          <a:p>
            <a:r>
              <a:rPr lang="en-AU" sz="2400" dirty="0">
                <a:solidFill>
                  <a:schemeClr val="accent2"/>
                </a:solidFill>
                <a:latin typeface="Calibri" panose="020F0502020204030204" pitchFamily="34" charset="0"/>
                <a:ea typeface="Calibri" panose="020F0502020204030204" pitchFamily="34" charset="0"/>
                <a:cs typeface="Angsana New" panose="02020603050405020304" pitchFamily="18" charset="-34"/>
              </a:rPr>
              <a:t>Sentiment score</a:t>
            </a: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has low to negative correlation to stock prices and movement</a:t>
            </a:r>
            <a:endParaRPr lang="en-US" sz="2400" dirty="0">
              <a:solidFill>
                <a:schemeClr val="accent2"/>
              </a:solidFill>
            </a:endParaRPr>
          </a:p>
        </p:txBody>
      </p:sp>
    </p:spTree>
    <p:extLst>
      <p:ext uri="{BB962C8B-B14F-4D97-AF65-F5344CB8AC3E}">
        <p14:creationId xmlns:p14="http://schemas.microsoft.com/office/powerpoint/2010/main" val="426786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1DCC2853-1A3C-77E5-FCE5-145D296A2C88}"/>
              </a:ext>
            </a:extLst>
          </p:cNvPr>
          <p:cNvSpPr txBox="1"/>
          <p:nvPr/>
        </p:nvSpPr>
        <p:spPr>
          <a:xfrm>
            <a:off x="8954211" y="288848"/>
            <a:ext cx="3052759" cy="400110"/>
          </a:xfrm>
          <a:prstGeom prst="rect">
            <a:avLst/>
          </a:prstGeom>
          <a:noFill/>
        </p:spPr>
        <p:txBody>
          <a:bodyPr wrap="none" rtlCol="0">
            <a:spAutoFit/>
          </a:bodyPr>
          <a:lstStyle/>
          <a:p>
            <a:r>
              <a:rPr lang="en-US" sz="2000" dirty="0">
                <a:solidFill>
                  <a:schemeClr val="accent2"/>
                </a:solidFill>
              </a:rPr>
              <a:t>Best model: ARIMA (2, 1, 2)</a:t>
            </a:r>
          </a:p>
        </p:txBody>
      </p:sp>
      <p:sp>
        <p:nvSpPr>
          <p:cNvPr id="7" name="TextBox 6">
            <a:extLst>
              <a:ext uri="{FF2B5EF4-FFF2-40B4-BE49-F238E27FC236}">
                <a16:creationId xmlns:a16="http://schemas.microsoft.com/office/drawing/2014/main" id="{22DFA507-6716-4DE4-320F-F1810F01728E}"/>
              </a:ext>
            </a:extLst>
          </p:cNvPr>
          <p:cNvSpPr txBox="1"/>
          <p:nvPr/>
        </p:nvSpPr>
        <p:spPr>
          <a:xfrm>
            <a:off x="300446" y="300650"/>
            <a:ext cx="7813040" cy="461665"/>
          </a:xfrm>
          <a:prstGeom prst="rect">
            <a:avLst/>
          </a:prstGeom>
          <a:noFill/>
        </p:spPr>
        <p:txBody>
          <a:bodyPr wrap="square" rtlCol="0">
            <a:spAutoFit/>
          </a:bodyPr>
          <a:lstStyle/>
          <a:p>
            <a:r>
              <a:rPr lang="en-US" sz="2400" b="1" dirty="0">
                <a:solidFill>
                  <a:schemeClr val="accent5">
                    <a:lumMod val="75000"/>
                  </a:schemeClr>
                </a:solidFill>
              </a:rPr>
              <a:t>Data Science process: Model results </a:t>
            </a:r>
            <a:r>
              <a:rPr lang="en-AU" sz="2400" b="1" dirty="0">
                <a:solidFill>
                  <a:schemeClr val="accent5">
                    <a:lumMod val="75000"/>
                  </a:schemeClr>
                </a:solidFill>
              </a:rPr>
              <a:t>With Sentiment Score</a:t>
            </a:r>
            <a:endParaRPr lang="en-US" sz="2400" b="1" dirty="0">
              <a:solidFill>
                <a:schemeClr val="accent5">
                  <a:lumMod val="75000"/>
                </a:schemeClr>
              </a:solidFill>
            </a:endParaRPr>
          </a:p>
        </p:txBody>
      </p:sp>
      <p:sp>
        <p:nvSpPr>
          <p:cNvPr id="15" name="TextBox 14">
            <a:extLst>
              <a:ext uri="{FF2B5EF4-FFF2-40B4-BE49-F238E27FC236}">
                <a16:creationId xmlns:a16="http://schemas.microsoft.com/office/drawing/2014/main" id="{26E48D0E-8674-EAC6-0A8F-9F34C5DEA1E5}"/>
              </a:ext>
            </a:extLst>
          </p:cNvPr>
          <p:cNvSpPr txBox="1"/>
          <p:nvPr/>
        </p:nvSpPr>
        <p:spPr>
          <a:xfrm>
            <a:off x="9816945" y="1791322"/>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0.1209</a:t>
            </a:r>
          </a:p>
        </p:txBody>
      </p:sp>
      <p:sp>
        <p:nvSpPr>
          <p:cNvPr id="16" name="TextBox 15">
            <a:extLst>
              <a:ext uri="{FF2B5EF4-FFF2-40B4-BE49-F238E27FC236}">
                <a16:creationId xmlns:a16="http://schemas.microsoft.com/office/drawing/2014/main" id="{89BE36CF-689D-C613-AE3B-8AE172CDE7C2}"/>
              </a:ext>
            </a:extLst>
          </p:cNvPr>
          <p:cNvSpPr txBox="1"/>
          <p:nvPr/>
        </p:nvSpPr>
        <p:spPr>
          <a:xfrm>
            <a:off x="9822365" y="4551990"/>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0.5649</a:t>
            </a:r>
          </a:p>
        </p:txBody>
      </p:sp>
      <p:graphicFrame>
        <p:nvGraphicFramePr>
          <p:cNvPr id="3" name="Chart 2">
            <a:extLst>
              <a:ext uri="{FF2B5EF4-FFF2-40B4-BE49-F238E27FC236}">
                <a16:creationId xmlns:a16="http://schemas.microsoft.com/office/drawing/2014/main" id="{95B43381-3354-1EBF-3D8C-5F4250D353A1}"/>
              </a:ext>
            </a:extLst>
          </p:cNvPr>
          <p:cNvGraphicFramePr>
            <a:graphicFrameLocks/>
          </p:cNvGraphicFramePr>
          <p:nvPr>
            <p:extLst>
              <p:ext uri="{D42A27DB-BD31-4B8C-83A1-F6EECF244321}">
                <p14:modId xmlns:p14="http://schemas.microsoft.com/office/powerpoint/2010/main" val="4273397455"/>
              </p:ext>
            </p:extLst>
          </p:nvPr>
        </p:nvGraphicFramePr>
        <p:xfrm>
          <a:off x="122646" y="1100871"/>
          <a:ext cx="9554754" cy="27491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3E9049A9-187C-EDD7-5A2F-302C186DCABD}"/>
              </a:ext>
            </a:extLst>
          </p:cNvPr>
          <p:cNvGraphicFramePr>
            <a:graphicFrameLocks/>
          </p:cNvGraphicFramePr>
          <p:nvPr>
            <p:extLst>
              <p:ext uri="{D42A27DB-BD31-4B8C-83A1-F6EECF244321}">
                <p14:modId xmlns:p14="http://schemas.microsoft.com/office/powerpoint/2010/main" val="1099330808"/>
              </p:ext>
            </p:extLst>
          </p:nvPr>
        </p:nvGraphicFramePr>
        <p:xfrm>
          <a:off x="122646" y="3962400"/>
          <a:ext cx="9554754" cy="27679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4900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3332D7F9-1DFA-D303-F1A0-789138C2136F}"/>
              </a:ext>
            </a:extLst>
          </p:cNvPr>
          <p:cNvSpPr txBox="1"/>
          <p:nvPr/>
        </p:nvSpPr>
        <p:spPr>
          <a:xfrm>
            <a:off x="8897606" y="269943"/>
            <a:ext cx="3052759" cy="400110"/>
          </a:xfrm>
          <a:prstGeom prst="rect">
            <a:avLst/>
          </a:prstGeom>
          <a:noFill/>
        </p:spPr>
        <p:txBody>
          <a:bodyPr wrap="none" rtlCol="0">
            <a:spAutoFit/>
          </a:bodyPr>
          <a:lstStyle/>
          <a:p>
            <a:r>
              <a:rPr lang="en-US" sz="2000" dirty="0">
                <a:solidFill>
                  <a:schemeClr val="accent2"/>
                </a:solidFill>
              </a:rPr>
              <a:t>Best model: ARIMA (3, 1, 1)</a:t>
            </a:r>
          </a:p>
        </p:txBody>
      </p:sp>
      <p:sp>
        <p:nvSpPr>
          <p:cNvPr id="13" name="TextBox 12">
            <a:extLst>
              <a:ext uri="{FF2B5EF4-FFF2-40B4-BE49-F238E27FC236}">
                <a16:creationId xmlns:a16="http://schemas.microsoft.com/office/drawing/2014/main" id="{D99CDBBE-E26F-5E9E-396A-B6233C25212B}"/>
              </a:ext>
            </a:extLst>
          </p:cNvPr>
          <p:cNvSpPr txBox="1"/>
          <p:nvPr/>
        </p:nvSpPr>
        <p:spPr>
          <a:xfrm>
            <a:off x="9816945" y="1791322"/>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0.1209</a:t>
            </a:r>
          </a:p>
        </p:txBody>
      </p:sp>
      <p:sp>
        <p:nvSpPr>
          <p:cNvPr id="14" name="TextBox 13">
            <a:extLst>
              <a:ext uri="{FF2B5EF4-FFF2-40B4-BE49-F238E27FC236}">
                <a16:creationId xmlns:a16="http://schemas.microsoft.com/office/drawing/2014/main" id="{FA3C2DC0-3C09-0474-3F1A-57D4554D1C4E}"/>
              </a:ext>
            </a:extLst>
          </p:cNvPr>
          <p:cNvSpPr txBox="1"/>
          <p:nvPr/>
        </p:nvSpPr>
        <p:spPr>
          <a:xfrm>
            <a:off x="9822365" y="4551990"/>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0.5425</a:t>
            </a:r>
          </a:p>
        </p:txBody>
      </p:sp>
      <p:graphicFrame>
        <p:nvGraphicFramePr>
          <p:cNvPr id="5" name="Chart 4">
            <a:extLst>
              <a:ext uri="{FF2B5EF4-FFF2-40B4-BE49-F238E27FC236}">
                <a16:creationId xmlns:a16="http://schemas.microsoft.com/office/drawing/2014/main" id="{65ACF1C2-26B7-C54E-BD4A-E6E6153C083C}"/>
              </a:ext>
            </a:extLst>
          </p:cNvPr>
          <p:cNvGraphicFramePr>
            <a:graphicFrameLocks/>
          </p:cNvGraphicFramePr>
          <p:nvPr>
            <p:extLst>
              <p:ext uri="{D42A27DB-BD31-4B8C-83A1-F6EECF244321}">
                <p14:modId xmlns:p14="http://schemas.microsoft.com/office/powerpoint/2010/main" val="10279267"/>
              </p:ext>
            </p:extLst>
          </p:nvPr>
        </p:nvGraphicFramePr>
        <p:xfrm>
          <a:off x="97246" y="1100871"/>
          <a:ext cx="9491254" cy="28464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778EF0C9-4052-164C-8103-AE11FA357DC5}"/>
              </a:ext>
            </a:extLst>
          </p:cNvPr>
          <p:cNvGraphicFramePr>
            <a:graphicFrameLocks/>
          </p:cNvGraphicFramePr>
          <p:nvPr>
            <p:extLst>
              <p:ext uri="{D42A27DB-BD31-4B8C-83A1-F6EECF244321}">
                <p14:modId xmlns:p14="http://schemas.microsoft.com/office/powerpoint/2010/main" val="2026898642"/>
              </p:ext>
            </p:extLst>
          </p:nvPr>
        </p:nvGraphicFramePr>
        <p:xfrm>
          <a:off x="97246" y="4039595"/>
          <a:ext cx="9491254" cy="271010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69715BD-5A8C-E64E-5E14-EA9B202A5A64}"/>
              </a:ext>
            </a:extLst>
          </p:cNvPr>
          <p:cNvSpPr txBox="1"/>
          <p:nvPr/>
        </p:nvSpPr>
        <p:spPr>
          <a:xfrm>
            <a:off x="300445" y="300650"/>
            <a:ext cx="8495211" cy="461665"/>
          </a:xfrm>
          <a:prstGeom prst="rect">
            <a:avLst/>
          </a:prstGeom>
          <a:noFill/>
        </p:spPr>
        <p:txBody>
          <a:bodyPr wrap="square" rtlCol="0">
            <a:spAutoFit/>
          </a:bodyPr>
          <a:lstStyle/>
          <a:p>
            <a:r>
              <a:rPr lang="en-US" sz="2400" b="1" dirty="0">
                <a:solidFill>
                  <a:schemeClr val="accent5">
                    <a:lumMod val="75000"/>
                  </a:schemeClr>
                </a:solidFill>
              </a:rPr>
              <a:t>Data Science process: Model results </a:t>
            </a:r>
            <a:r>
              <a:rPr lang="en-AU" sz="2400" b="1" dirty="0">
                <a:solidFill>
                  <a:schemeClr val="accent5">
                    <a:lumMod val="75000"/>
                  </a:schemeClr>
                </a:solidFill>
              </a:rPr>
              <a:t>Without Sentiment Score</a:t>
            </a:r>
            <a:endParaRPr lang="en-US" sz="2400" b="1" dirty="0">
              <a:solidFill>
                <a:schemeClr val="accent5">
                  <a:lumMod val="75000"/>
                </a:schemeClr>
              </a:solidFill>
            </a:endParaRPr>
          </a:p>
        </p:txBody>
      </p:sp>
    </p:spTree>
    <p:extLst>
      <p:ext uri="{BB962C8B-B14F-4D97-AF65-F5344CB8AC3E}">
        <p14:creationId xmlns:p14="http://schemas.microsoft.com/office/powerpoint/2010/main" val="1091253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$3,079.59</a:t>
            </a:r>
          </a:p>
          <a:p>
            <a:endParaRPr lang="en-AU" sz="2400" b="1" dirty="0">
              <a:solidFill>
                <a:schemeClr val="accent2">
                  <a:lumMod val="75000"/>
                </a:schemeClr>
              </a:solidFill>
            </a:endParaRPr>
          </a:p>
          <a:p>
            <a:r>
              <a:rPr lang="en-AU" sz="2400" b="1" dirty="0">
                <a:solidFill>
                  <a:schemeClr val="accent2">
                    <a:lumMod val="75000"/>
                  </a:schemeClr>
                </a:solidFill>
              </a:rPr>
              <a:t>Total return 207.96% </a:t>
            </a:r>
            <a:endParaRPr lang="en-US" sz="2400" b="1" dirty="0">
              <a:solidFill>
                <a:schemeClr val="accent2">
                  <a:lumMod val="75000"/>
                </a:schemeClr>
              </a:solidFill>
            </a:endParaRPr>
          </a:p>
        </p:txBody>
      </p:sp>
      <p:pic>
        <p:nvPicPr>
          <p:cNvPr id="18" name="Picture 17" descr="Chart&#10;&#10;Description automatically generated">
            <a:extLst>
              <a:ext uri="{FF2B5EF4-FFF2-40B4-BE49-F238E27FC236}">
                <a16:creationId xmlns:a16="http://schemas.microsoft.com/office/drawing/2014/main" id="{2273439C-5F1D-E34F-8964-068377160522}"/>
              </a:ext>
            </a:extLst>
          </p:cNvPr>
          <p:cNvPicPr>
            <a:picLocks noChangeAspect="1"/>
          </p:cNvPicPr>
          <p:nvPr/>
        </p:nvPicPr>
        <p:blipFill>
          <a:blip r:embed="rId2"/>
          <a:stretch>
            <a:fillRect/>
          </a:stretch>
        </p:blipFill>
        <p:spPr>
          <a:xfrm>
            <a:off x="300446" y="1657585"/>
            <a:ext cx="9024012" cy="4899765"/>
          </a:xfrm>
          <a:prstGeom prst="rect">
            <a:avLst/>
          </a:prstGeom>
        </p:spPr>
      </p:pic>
      <p:sp>
        <p:nvSpPr>
          <p:cNvPr id="19" name="TextBox 18">
            <a:extLst>
              <a:ext uri="{FF2B5EF4-FFF2-40B4-BE49-F238E27FC236}">
                <a16:creationId xmlns:a16="http://schemas.microsoft.com/office/drawing/2014/main" id="{599385A4-C759-9984-0F13-4ACB87760A92}"/>
              </a:ext>
            </a:extLst>
          </p:cNvPr>
          <p:cNvSpPr txBox="1"/>
          <p:nvPr/>
        </p:nvSpPr>
        <p:spPr>
          <a:xfrm>
            <a:off x="1448889" y="989309"/>
            <a:ext cx="7009312" cy="461665"/>
          </a:xfrm>
          <a:prstGeom prst="rect">
            <a:avLst/>
          </a:prstGeom>
          <a:noFill/>
        </p:spPr>
        <p:txBody>
          <a:bodyPr wrap="square" rtlCol="0">
            <a:spAutoFit/>
          </a:bodyPr>
          <a:lstStyle/>
          <a:p>
            <a:r>
              <a:rPr lang="en-US" sz="2400" b="1" dirty="0">
                <a:solidFill>
                  <a:schemeClr val="accent2">
                    <a:lumMod val="75000"/>
                  </a:schemeClr>
                </a:solidFill>
              </a:rPr>
              <a:t>Random buying: AZN stocks with $1,000 investment</a:t>
            </a:r>
          </a:p>
        </p:txBody>
      </p:sp>
    </p:spTree>
    <p:extLst>
      <p:ext uri="{BB962C8B-B14F-4D97-AF65-F5344CB8AC3E}">
        <p14:creationId xmlns:p14="http://schemas.microsoft.com/office/powerpoint/2010/main" val="144165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$636.88</a:t>
            </a:r>
          </a:p>
          <a:p>
            <a:endParaRPr lang="en-AU" sz="2400" b="1" dirty="0">
              <a:solidFill>
                <a:schemeClr val="accent2">
                  <a:lumMod val="75000"/>
                </a:schemeClr>
              </a:solidFill>
            </a:endParaRPr>
          </a:p>
          <a:p>
            <a:r>
              <a:rPr lang="en-AU" sz="2400" b="1" dirty="0">
                <a:solidFill>
                  <a:schemeClr val="accent2">
                    <a:lumMod val="75000"/>
                  </a:schemeClr>
                </a:solidFill>
              </a:rPr>
              <a:t>Total return</a:t>
            </a:r>
          </a:p>
          <a:p>
            <a:r>
              <a:rPr lang="en-AU" sz="2400" b="1" dirty="0">
                <a:solidFill>
                  <a:schemeClr val="accent2">
                    <a:lumMod val="75000"/>
                  </a:schemeClr>
                </a:solidFill>
              </a:rPr>
              <a:t> -36.31% </a:t>
            </a:r>
            <a:endParaRPr lang="en-US" sz="2400" b="1" dirty="0">
              <a:solidFill>
                <a:schemeClr val="accent2">
                  <a:lumMod val="75000"/>
                </a:schemeClr>
              </a:solidFill>
            </a:endParaRPr>
          </a:p>
        </p:txBody>
      </p:sp>
      <p:sp>
        <p:nvSpPr>
          <p:cNvPr id="19" name="TextBox 18">
            <a:extLst>
              <a:ext uri="{FF2B5EF4-FFF2-40B4-BE49-F238E27FC236}">
                <a16:creationId xmlns:a16="http://schemas.microsoft.com/office/drawing/2014/main" id="{599385A4-C759-9984-0F13-4ACB87760A92}"/>
              </a:ext>
            </a:extLst>
          </p:cNvPr>
          <p:cNvSpPr txBox="1"/>
          <p:nvPr/>
        </p:nvSpPr>
        <p:spPr>
          <a:xfrm>
            <a:off x="496389" y="969466"/>
            <a:ext cx="9393282" cy="461665"/>
          </a:xfrm>
          <a:prstGeom prst="rect">
            <a:avLst/>
          </a:prstGeom>
          <a:noFill/>
        </p:spPr>
        <p:txBody>
          <a:bodyPr wrap="square" rtlCol="0">
            <a:spAutoFit/>
          </a:bodyPr>
          <a:lstStyle/>
          <a:p>
            <a:r>
              <a:rPr lang="en-US" sz="2400" b="1" dirty="0">
                <a:solidFill>
                  <a:schemeClr val="accent2">
                    <a:lumMod val="75000"/>
                  </a:schemeClr>
                </a:solidFill>
              </a:rPr>
              <a:t>Buy only if last return was positive: AZN stocks with $1,000 investment</a:t>
            </a:r>
          </a:p>
        </p:txBody>
      </p:sp>
      <p:pic>
        <p:nvPicPr>
          <p:cNvPr id="7" name="Picture 6" descr="Chart&#10;&#10;Description automatically generated">
            <a:extLst>
              <a:ext uri="{FF2B5EF4-FFF2-40B4-BE49-F238E27FC236}">
                <a16:creationId xmlns:a16="http://schemas.microsoft.com/office/drawing/2014/main" id="{C7414532-078C-373F-DBE7-00EBB5C04E15}"/>
              </a:ext>
            </a:extLst>
          </p:cNvPr>
          <p:cNvPicPr>
            <a:picLocks noChangeAspect="1"/>
          </p:cNvPicPr>
          <p:nvPr/>
        </p:nvPicPr>
        <p:blipFill>
          <a:blip r:embed="rId2"/>
          <a:stretch>
            <a:fillRect/>
          </a:stretch>
        </p:blipFill>
        <p:spPr>
          <a:xfrm>
            <a:off x="300446" y="1600201"/>
            <a:ext cx="9044704" cy="5018703"/>
          </a:xfrm>
          <a:prstGeom prst="rect">
            <a:avLst/>
          </a:prstGeom>
        </p:spPr>
      </p:pic>
    </p:spTree>
    <p:extLst>
      <p:ext uri="{BB962C8B-B14F-4D97-AF65-F5344CB8AC3E}">
        <p14:creationId xmlns:p14="http://schemas.microsoft.com/office/powerpoint/2010/main" val="1057057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1" y="300650"/>
            <a:ext cx="8326775" cy="461665"/>
          </a:xfrm>
          <a:prstGeom prst="rect">
            <a:avLst/>
          </a:prstGeom>
          <a:noFill/>
        </p:spPr>
        <p:txBody>
          <a:bodyPr wrap="square" rtlCol="0">
            <a:spAutoFit/>
          </a:bodyPr>
          <a:lstStyle/>
          <a:p>
            <a:r>
              <a:rPr lang="en-US" sz="2400" b="1" dirty="0">
                <a:solidFill>
                  <a:schemeClr val="accent5">
                    <a:lumMod val="75000"/>
                  </a:schemeClr>
                </a:solidFill>
              </a:rPr>
              <a:t>Deployment: Qantas Stock trends of prices and returns </a:t>
            </a:r>
          </a:p>
        </p:txBody>
      </p:sp>
      <p:graphicFrame>
        <p:nvGraphicFramePr>
          <p:cNvPr id="4" name="Chart 3">
            <a:extLst>
              <a:ext uri="{FF2B5EF4-FFF2-40B4-BE49-F238E27FC236}">
                <a16:creationId xmlns:a16="http://schemas.microsoft.com/office/drawing/2014/main" id="{D1B37079-A07D-3FA4-9307-D725D6C5B2D4}"/>
              </a:ext>
            </a:extLst>
          </p:cNvPr>
          <p:cNvGraphicFramePr>
            <a:graphicFrameLocks/>
          </p:cNvGraphicFramePr>
          <p:nvPr>
            <p:extLst>
              <p:ext uri="{D42A27DB-BD31-4B8C-83A1-F6EECF244321}">
                <p14:modId xmlns:p14="http://schemas.microsoft.com/office/powerpoint/2010/main" val="788555897"/>
              </p:ext>
            </p:extLst>
          </p:nvPr>
        </p:nvGraphicFramePr>
        <p:xfrm>
          <a:off x="280396" y="837422"/>
          <a:ext cx="11534503" cy="28314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636B09F7-5982-3228-4AD6-9F5121CA163C}"/>
              </a:ext>
            </a:extLst>
          </p:cNvPr>
          <p:cNvGraphicFramePr>
            <a:graphicFrameLocks/>
          </p:cNvGraphicFramePr>
          <p:nvPr>
            <p:extLst>
              <p:ext uri="{D42A27DB-BD31-4B8C-83A1-F6EECF244321}">
                <p14:modId xmlns:p14="http://schemas.microsoft.com/office/powerpoint/2010/main" val="87613612"/>
              </p:ext>
            </p:extLst>
          </p:nvPr>
        </p:nvGraphicFramePr>
        <p:xfrm>
          <a:off x="293843" y="3765176"/>
          <a:ext cx="11534503" cy="29904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6473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a:t>
            </a:r>
          </a:p>
          <a:p>
            <a:r>
              <a:rPr lang="en-AU" sz="2400" b="1" dirty="0">
                <a:solidFill>
                  <a:schemeClr val="accent2">
                    <a:lumMod val="75000"/>
                  </a:schemeClr>
                </a:solidFill>
              </a:rPr>
              <a:t>$806.18</a:t>
            </a:r>
          </a:p>
          <a:p>
            <a:endParaRPr lang="en-AU" sz="2400" b="1" dirty="0">
              <a:solidFill>
                <a:schemeClr val="accent2">
                  <a:lumMod val="75000"/>
                </a:schemeClr>
              </a:solidFill>
            </a:endParaRPr>
          </a:p>
          <a:p>
            <a:r>
              <a:rPr lang="en-AU" sz="2400" b="1" dirty="0">
                <a:solidFill>
                  <a:schemeClr val="accent2">
                    <a:lumMod val="75000"/>
                  </a:schemeClr>
                </a:solidFill>
              </a:rPr>
              <a:t>Total return </a:t>
            </a:r>
          </a:p>
          <a:p>
            <a:r>
              <a:rPr lang="en-AU" sz="2400" b="1" dirty="0">
                <a:solidFill>
                  <a:schemeClr val="accent2">
                    <a:lumMod val="75000"/>
                  </a:schemeClr>
                </a:solidFill>
              </a:rPr>
              <a:t>-19.38% </a:t>
            </a:r>
            <a:endParaRPr lang="en-US" sz="2400" b="1" dirty="0">
              <a:solidFill>
                <a:schemeClr val="accent2">
                  <a:lumMod val="75000"/>
                </a:schemeClr>
              </a:solidFill>
            </a:endParaRPr>
          </a:p>
        </p:txBody>
      </p:sp>
      <p:sp>
        <p:nvSpPr>
          <p:cNvPr id="19" name="TextBox 18">
            <a:extLst>
              <a:ext uri="{FF2B5EF4-FFF2-40B4-BE49-F238E27FC236}">
                <a16:creationId xmlns:a16="http://schemas.microsoft.com/office/drawing/2014/main" id="{599385A4-C759-9984-0F13-4ACB87760A92}"/>
              </a:ext>
            </a:extLst>
          </p:cNvPr>
          <p:cNvSpPr txBox="1"/>
          <p:nvPr/>
        </p:nvSpPr>
        <p:spPr>
          <a:xfrm>
            <a:off x="1448889" y="989309"/>
            <a:ext cx="7009312" cy="461665"/>
          </a:xfrm>
          <a:prstGeom prst="rect">
            <a:avLst/>
          </a:prstGeom>
          <a:noFill/>
        </p:spPr>
        <p:txBody>
          <a:bodyPr wrap="square" rtlCol="0">
            <a:spAutoFit/>
          </a:bodyPr>
          <a:lstStyle/>
          <a:p>
            <a:r>
              <a:rPr lang="en-US" sz="2400" b="1" dirty="0">
                <a:solidFill>
                  <a:schemeClr val="accent2">
                    <a:lumMod val="75000"/>
                  </a:schemeClr>
                </a:solidFill>
              </a:rPr>
              <a:t>Random buying: QAN stocks with $1,000 investment</a:t>
            </a:r>
          </a:p>
        </p:txBody>
      </p:sp>
      <p:pic>
        <p:nvPicPr>
          <p:cNvPr id="5" name="Picture 4">
            <a:extLst>
              <a:ext uri="{FF2B5EF4-FFF2-40B4-BE49-F238E27FC236}">
                <a16:creationId xmlns:a16="http://schemas.microsoft.com/office/drawing/2014/main" id="{012CCC01-C3EF-CF53-B353-174462BFB0A1}"/>
              </a:ext>
            </a:extLst>
          </p:cNvPr>
          <p:cNvPicPr>
            <a:picLocks noChangeAspect="1"/>
          </p:cNvPicPr>
          <p:nvPr/>
        </p:nvPicPr>
        <p:blipFill>
          <a:blip r:embed="rId2"/>
          <a:stretch>
            <a:fillRect/>
          </a:stretch>
        </p:blipFill>
        <p:spPr>
          <a:xfrm>
            <a:off x="300446" y="1739522"/>
            <a:ext cx="9035950" cy="4879383"/>
          </a:xfrm>
          <a:prstGeom prst="rect">
            <a:avLst/>
          </a:prstGeom>
        </p:spPr>
      </p:pic>
    </p:spTree>
    <p:extLst>
      <p:ext uri="{BB962C8B-B14F-4D97-AF65-F5344CB8AC3E}">
        <p14:creationId xmlns:p14="http://schemas.microsoft.com/office/powerpoint/2010/main" val="330325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$1,348.64</a:t>
            </a:r>
          </a:p>
          <a:p>
            <a:endParaRPr lang="en-AU" sz="2400" b="1" dirty="0">
              <a:solidFill>
                <a:schemeClr val="accent2">
                  <a:lumMod val="75000"/>
                </a:schemeClr>
              </a:solidFill>
            </a:endParaRPr>
          </a:p>
          <a:p>
            <a:r>
              <a:rPr lang="en-AU" sz="2400" b="1" dirty="0">
                <a:solidFill>
                  <a:schemeClr val="accent2">
                    <a:lumMod val="75000"/>
                  </a:schemeClr>
                </a:solidFill>
              </a:rPr>
              <a:t>Total return</a:t>
            </a:r>
          </a:p>
          <a:p>
            <a:r>
              <a:rPr lang="en-AU" sz="2400" b="1" dirty="0">
                <a:solidFill>
                  <a:schemeClr val="accent2">
                    <a:lumMod val="75000"/>
                  </a:schemeClr>
                </a:solidFill>
              </a:rPr>
              <a:t> 34.86% </a:t>
            </a:r>
            <a:endParaRPr lang="en-US" sz="2400" b="1" dirty="0">
              <a:solidFill>
                <a:schemeClr val="accent2">
                  <a:lumMod val="75000"/>
                </a:schemeClr>
              </a:solidFill>
            </a:endParaRPr>
          </a:p>
        </p:txBody>
      </p:sp>
      <p:sp>
        <p:nvSpPr>
          <p:cNvPr id="19" name="TextBox 18">
            <a:extLst>
              <a:ext uri="{FF2B5EF4-FFF2-40B4-BE49-F238E27FC236}">
                <a16:creationId xmlns:a16="http://schemas.microsoft.com/office/drawing/2014/main" id="{599385A4-C759-9984-0F13-4ACB87760A92}"/>
              </a:ext>
            </a:extLst>
          </p:cNvPr>
          <p:cNvSpPr txBox="1"/>
          <p:nvPr/>
        </p:nvSpPr>
        <p:spPr>
          <a:xfrm>
            <a:off x="477339" y="1162425"/>
            <a:ext cx="9393282" cy="461665"/>
          </a:xfrm>
          <a:prstGeom prst="rect">
            <a:avLst/>
          </a:prstGeom>
          <a:noFill/>
        </p:spPr>
        <p:txBody>
          <a:bodyPr wrap="square" rtlCol="0">
            <a:spAutoFit/>
          </a:bodyPr>
          <a:lstStyle/>
          <a:p>
            <a:r>
              <a:rPr lang="en-US" sz="2400" b="1" dirty="0">
                <a:solidFill>
                  <a:schemeClr val="accent2">
                    <a:lumMod val="75000"/>
                  </a:schemeClr>
                </a:solidFill>
              </a:rPr>
              <a:t>Buy only if last return was positive: QAN stocks with $1,000 investment</a:t>
            </a:r>
          </a:p>
        </p:txBody>
      </p:sp>
      <p:pic>
        <p:nvPicPr>
          <p:cNvPr id="5" name="Picture 4" descr="Chart&#10;&#10;Description automatically generated">
            <a:extLst>
              <a:ext uri="{FF2B5EF4-FFF2-40B4-BE49-F238E27FC236}">
                <a16:creationId xmlns:a16="http://schemas.microsoft.com/office/drawing/2014/main" id="{05D95BFD-E744-4DBF-77A4-7A19FF1107E4}"/>
              </a:ext>
            </a:extLst>
          </p:cNvPr>
          <p:cNvPicPr>
            <a:picLocks noChangeAspect="1"/>
          </p:cNvPicPr>
          <p:nvPr/>
        </p:nvPicPr>
        <p:blipFill>
          <a:blip r:embed="rId2"/>
          <a:stretch>
            <a:fillRect/>
          </a:stretch>
        </p:blipFill>
        <p:spPr>
          <a:xfrm>
            <a:off x="300446" y="1739522"/>
            <a:ext cx="8957854" cy="4879383"/>
          </a:xfrm>
          <a:prstGeom prst="rect">
            <a:avLst/>
          </a:prstGeom>
        </p:spPr>
      </p:pic>
    </p:spTree>
    <p:extLst>
      <p:ext uri="{BB962C8B-B14F-4D97-AF65-F5344CB8AC3E}">
        <p14:creationId xmlns:p14="http://schemas.microsoft.com/office/powerpoint/2010/main" val="3068604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5177174" cy="461665"/>
          </a:xfrm>
          <a:prstGeom prst="rect">
            <a:avLst/>
          </a:prstGeom>
          <a:noFill/>
        </p:spPr>
        <p:txBody>
          <a:bodyPr wrap="square" rtlCol="0">
            <a:spAutoFit/>
          </a:bodyPr>
          <a:lstStyle/>
          <a:p>
            <a:r>
              <a:rPr lang="en-US" sz="2400" b="1" dirty="0">
                <a:solidFill>
                  <a:schemeClr val="accent5">
                    <a:lumMod val="75000"/>
                  </a:schemeClr>
                </a:solidFill>
              </a:rPr>
              <a:t>Summary : Business Question Answer </a:t>
            </a:r>
          </a:p>
        </p:txBody>
      </p:sp>
      <p:graphicFrame>
        <p:nvGraphicFramePr>
          <p:cNvPr id="18" name="Chart 17">
            <a:extLst>
              <a:ext uri="{FF2B5EF4-FFF2-40B4-BE49-F238E27FC236}">
                <a16:creationId xmlns:a16="http://schemas.microsoft.com/office/drawing/2014/main" id="{2FC04925-F974-9CF6-516B-F3B4F71E74AE}"/>
              </a:ext>
            </a:extLst>
          </p:cNvPr>
          <p:cNvGraphicFramePr>
            <a:graphicFrameLocks/>
          </p:cNvGraphicFramePr>
          <p:nvPr>
            <p:extLst>
              <p:ext uri="{D42A27DB-BD31-4B8C-83A1-F6EECF244321}">
                <p14:modId xmlns:p14="http://schemas.microsoft.com/office/powerpoint/2010/main" val="4279642483"/>
              </p:ext>
            </p:extLst>
          </p:nvPr>
        </p:nvGraphicFramePr>
        <p:xfrm>
          <a:off x="100207" y="1811828"/>
          <a:ext cx="11987409" cy="492073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E251FBE5-A46B-84F3-EAC8-BE800BAC142B}"/>
              </a:ext>
            </a:extLst>
          </p:cNvPr>
          <p:cNvSpPr txBox="1"/>
          <p:nvPr/>
        </p:nvSpPr>
        <p:spPr>
          <a:xfrm>
            <a:off x="215536" y="933129"/>
            <a:ext cx="11866736" cy="707886"/>
          </a:xfrm>
          <a:prstGeom prst="rect">
            <a:avLst/>
          </a:prstGeom>
          <a:noFill/>
        </p:spPr>
        <p:txBody>
          <a:bodyPr wrap="square" rtlCol="0">
            <a:spAutoFit/>
          </a:bodyPr>
          <a:lstStyle/>
          <a:p>
            <a:r>
              <a:rPr lang="en-US" sz="2000" dirty="0">
                <a:solidFill>
                  <a:schemeClr val="accent2"/>
                </a:solidFill>
              </a:rPr>
              <a:t>Best RMSE result was produced by model prediction without sentiment score </a:t>
            </a:r>
          </a:p>
          <a:p>
            <a:r>
              <a:rPr lang="en-US" sz="2000" dirty="0">
                <a:solidFill>
                  <a:schemeClr val="accent2"/>
                </a:solidFill>
              </a:rPr>
              <a:t>We may conclude that sentiment score possibly rather create white noise to the model than enhancing its results</a:t>
            </a:r>
          </a:p>
        </p:txBody>
      </p:sp>
    </p:spTree>
    <p:extLst>
      <p:ext uri="{BB962C8B-B14F-4D97-AF65-F5344CB8AC3E}">
        <p14:creationId xmlns:p14="http://schemas.microsoft.com/office/powerpoint/2010/main" val="354049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4BBFC7-9526-5827-3BDA-6301A21AA3BE}"/>
              </a:ext>
            </a:extLst>
          </p:cNvPr>
          <p:cNvSpPr txBox="1"/>
          <p:nvPr/>
        </p:nvSpPr>
        <p:spPr>
          <a:xfrm>
            <a:off x="5413247" y="1208831"/>
            <a:ext cx="2264955" cy="769441"/>
          </a:xfrm>
          <a:prstGeom prst="rect">
            <a:avLst/>
          </a:prstGeom>
          <a:noFill/>
        </p:spPr>
        <p:txBody>
          <a:bodyPr wrap="square" rtlCol="0">
            <a:spAutoFit/>
          </a:bodyPr>
          <a:lstStyle/>
          <a:p>
            <a:r>
              <a:rPr lang="en-AU" sz="2400" b="1" dirty="0" err="1">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Jes</a:t>
            </a:r>
            <a:r>
              <a:rPr lang="en-AU" sz="24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a:t>
            </a:r>
            <a:r>
              <a:rPr lang="en-AU" sz="2400" b="1" dirty="0" err="1">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Colbourne</a:t>
            </a:r>
            <a:endParaRPr lang="en-AU" sz="24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endParaRPr>
          </a:p>
          <a:p>
            <a:r>
              <a:rPr lang="en-AU" sz="20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Finance Officer</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BIOGRAPHY</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2" name="Picture 1">
            <a:extLst>
              <a:ext uri="{FF2B5EF4-FFF2-40B4-BE49-F238E27FC236}">
                <a16:creationId xmlns:a16="http://schemas.microsoft.com/office/drawing/2014/main" id="{6321955E-0E1B-61B0-2A6A-A150B76E5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446" y="1460003"/>
            <a:ext cx="4489345" cy="3757047"/>
          </a:xfrm>
          <a:prstGeom prst="rect">
            <a:avLst/>
          </a:prstGeom>
        </p:spPr>
      </p:pic>
      <p:sp>
        <p:nvSpPr>
          <p:cNvPr id="3" name="TextBox 2">
            <a:extLst>
              <a:ext uri="{FF2B5EF4-FFF2-40B4-BE49-F238E27FC236}">
                <a16:creationId xmlns:a16="http://schemas.microsoft.com/office/drawing/2014/main" id="{A0A2EAAD-C400-AEBA-4D9B-85B526491288}"/>
              </a:ext>
            </a:extLst>
          </p:cNvPr>
          <p:cNvSpPr txBox="1"/>
          <p:nvPr/>
        </p:nvSpPr>
        <p:spPr>
          <a:xfrm>
            <a:off x="5413247" y="2461364"/>
            <a:ext cx="5138928" cy="1754326"/>
          </a:xfrm>
          <a:prstGeom prst="rect">
            <a:avLst/>
          </a:prstGeom>
          <a:noFill/>
        </p:spPr>
        <p:txBody>
          <a:bodyPr wrap="square" rtlCol="0">
            <a:spAutoFit/>
          </a:bodyPr>
          <a:lstStyle/>
          <a:p>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Education</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Bachelor’s degree of Business Administration</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Advanced Diploma of Naturopathy</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Bachelor’s degree of Business (Accounting)</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Data Science &amp; AI Program</a:t>
            </a:r>
          </a:p>
          <a:p>
            <a:endParaRPr lang="en-US" dirty="0">
              <a:solidFill>
                <a:schemeClr val="accent2"/>
              </a:solidFill>
            </a:endParaRPr>
          </a:p>
        </p:txBody>
      </p:sp>
      <p:sp>
        <p:nvSpPr>
          <p:cNvPr id="4" name="TextBox 3">
            <a:extLst>
              <a:ext uri="{FF2B5EF4-FFF2-40B4-BE49-F238E27FC236}">
                <a16:creationId xmlns:a16="http://schemas.microsoft.com/office/drawing/2014/main" id="{BC9C3DAB-11B8-FCD2-40E2-DDDCF33C703D}"/>
              </a:ext>
            </a:extLst>
          </p:cNvPr>
          <p:cNvSpPr txBox="1"/>
          <p:nvPr/>
        </p:nvSpPr>
        <p:spPr>
          <a:xfrm>
            <a:off x="5413247" y="4526025"/>
            <a:ext cx="6181345" cy="2031325"/>
          </a:xfrm>
          <a:prstGeom prst="rect">
            <a:avLst/>
          </a:prstGeom>
          <a:noFill/>
        </p:spPr>
        <p:txBody>
          <a:bodyPr wrap="square" rtlCol="0">
            <a:spAutoFit/>
          </a:bodyPr>
          <a:lstStyle/>
          <a:p>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Professional experience</a:t>
            </a:r>
          </a:p>
          <a:p>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Over 5 years of health analysis and consultation in retail environment</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Over 2 years of performance analysing and reporting of financial results</a:t>
            </a:r>
          </a:p>
          <a:p>
            <a:endParaRPr lang="en-US" dirty="0">
              <a:solidFill>
                <a:schemeClr val="accent2"/>
              </a:solidFill>
            </a:endParaRPr>
          </a:p>
        </p:txBody>
      </p:sp>
    </p:spTree>
    <p:extLst>
      <p:ext uri="{BB962C8B-B14F-4D97-AF65-F5344CB8AC3E}">
        <p14:creationId xmlns:p14="http://schemas.microsoft.com/office/powerpoint/2010/main" val="1882079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2" y="300650"/>
            <a:ext cx="5235379" cy="461665"/>
          </a:xfrm>
          <a:prstGeom prst="rect">
            <a:avLst/>
          </a:prstGeom>
          <a:noFill/>
        </p:spPr>
        <p:txBody>
          <a:bodyPr wrap="square" rtlCol="0">
            <a:spAutoFit/>
          </a:bodyPr>
          <a:lstStyle/>
          <a:p>
            <a:r>
              <a:rPr lang="en-US" sz="2400" b="1" dirty="0">
                <a:solidFill>
                  <a:schemeClr val="accent5">
                    <a:lumMod val="75000"/>
                  </a:schemeClr>
                </a:solidFill>
              </a:rPr>
              <a:t>Summary : Business Question Answer </a:t>
            </a:r>
          </a:p>
        </p:txBody>
      </p:sp>
      <p:grpSp>
        <p:nvGrpSpPr>
          <p:cNvPr id="5" name="Group 4">
            <a:extLst>
              <a:ext uri="{FF2B5EF4-FFF2-40B4-BE49-F238E27FC236}">
                <a16:creationId xmlns:a16="http://schemas.microsoft.com/office/drawing/2014/main" id="{DC2A15BB-B5C8-BE7A-47E3-6AB45D4DB5D6}"/>
              </a:ext>
            </a:extLst>
          </p:cNvPr>
          <p:cNvGrpSpPr/>
          <p:nvPr/>
        </p:nvGrpSpPr>
        <p:grpSpPr>
          <a:xfrm>
            <a:off x="718401" y="1480017"/>
            <a:ext cx="6752916" cy="4442923"/>
            <a:chOff x="1815223" y="1189672"/>
            <a:chExt cx="7286883" cy="4658309"/>
          </a:xfrm>
        </p:grpSpPr>
        <p:sp>
          <p:nvSpPr>
            <p:cNvPr id="6" name="TextBox 5">
              <a:extLst>
                <a:ext uri="{FF2B5EF4-FFF2-40B4-BE49-F238E27FC236}">
                  <a16:creationId xmlns:a16="http://schemas.microsoft.com/office/drawing/2014/main" id="{A1F4572E-4766-643F-74D1-3667D9A19120}"/>
                </a:ext>
              </a:extLst>
            </p:cNvPr>
            <p:cNvSpPr txBox="1"/>
            <p:nvPr/>
          </p:nvSpPr>
          <p:spPr>
            <a:xfrm>
              <a:off x="5176825" y="1189672"/>
              <a:ext cx="2018501" cy="584775"/>
            </a:xfrm>
            <a:prstGeom prst="rect">
              <a:avLst/>
            </a:prstGeom>
            <a:noFill/>
          </p:spPr>
          <p:txBody>
            <a:bodyPr wrap="none" rtlCol="0">
              <a:spAutoFit/>
            </a:bodyPr>
            <a:lstStyle/>
            <a:p>
              <a:r>
                <a:rPr lang="en-US" sz="3200" dirty="0">
                  <a:solidFill>
                    <a:schemeClr val="accent5">
                      <a:lumMod val="75000"/>
                    </a:schemeClr>
                  </a:solidFill>
                </a:rPr>
                <a:t>Movement</a:t>
              </a:r>
            </a:p>
          </p:txBody>
        </p:sp>
        <p:sp>
          <p:nvSpPr>
            <p:cNvPr id="7" name="TextBox 6">
              <a:extLst>
                <a:ext uri="{FF2B5EF4-FFF2-40B4-BE49-F238E27FC236}">
                  <a16:creationId xmlns:a16="http://schemas.microsoft.com/office/drawing/2014/main" id="{17BAD325-99B3-757E-1663-CF880E1689EB}"/>
                </a:ext>
              </a:extLst>
            </p:cNvPr>
            <p:cNvSpPr txBox="1"/>
            <p:nvPr/>
          </p:nvSpPr>
          <p:spPr>
            <a:xfrm>
              <a:off x="7642668" y="3253201"/>
              <a:ext cx="1459438" cy="584775"/>
            </a:xfrm>
            <a:prstGeom prst="rect">
              <a:avLst/>
            </a:prstGeom>
            <a:noFill/>
          </p:spPr>
          <p:txBody>
            <a:bodyPr wrap="none" rtlCol="0">
              <a:spAutoFit/>
            </a:bodyPr>
            <a:lstStyle/>
            <a:p>
              <a:r>
                <a:rPr lang="en-US" sz="3200" dirty="0">
                  <a:solidFill>
                    <a:schemeClr val="accent5">
                      <a:lumMod val="75000"/>
                    </a:schemeClr>
                  </a:solidFill>
                </a:rPr>
                <a:t>Volume</a:t>
              </a:r>
            </a:p>
          </p:txBody>
        </p:sp>
        <p:sp>
          <p:nvSpPr>
            <p:cNvPr id="8" name="TextBox 7">
              <a:extLst>
                <a:ext uri="{FF2B5EF4-FFF2-40B4-BE49-F238E27FC236}">
                  <a16:creationId xmlns:a16="http://schemas.microsoft.com/office/drawing/2014/main" id="{FB1E4F16-A026-E117-3562-3251E1C51F73}"/>
                </a:ext>
              </a:extLst>
            </p:cNvPr>
            <p:cNvSpPr txBox="1"/>
            <p:nvPr/>
          </p:nvSpPr>
          <p:spPr>
            <a:xfrm>
              <a:off x="1815223" y="3268110"/>
              <a:ext cx="2914259" cy="584775"/>
            </a:xfrm>
            <a:prstGeom prst="rect">
              <a:avLst/>
            </a:prstGeom>
            <a:noFill/>
          </p:spPr>
          <p:txBody>
            <a:bodyPr wrap="none" rtlCol="0">
              <a:spAutoFit/>
            </a:bodyPr>
            <a:lstStyle/>
            <a:p>
              <a:r>
                <a:rPr lang="en-US" sz="3200" dirty="0">
                  <a:solidFill>
                    <a:schemeClr val="accent5">
                      <a:lumMod val="75000"/>
                    </a:schemeClr>
                  </a:solidFill>
                </a:rPr>
                <a:t>Sentiment Score</a:t>
              </a:r>
            </a:p>
          </p:txBody>
        </p:sp>
        <p:sp>
          <p:nvSpPr>
            <p:cNvPr id="9" name="TextBox 8">
              <a:extLst>
                <a:ext uri="{FF2B5EF4-FFF2-40B4-BE49-F238E27FC236}">
                  <a16:creationId xmlns:a16="http://schemas.microsoft.com/office/drawing/2014/main" id="{AF233C93-66C9-3AC3-3273-9F96090990AE}"/>
                </a:ext>
              </a:extLst>
            </p:cNvPr>
            <p:cNvSpPr txBox="1"/>
            <p:nvPr/>
          </p:nvSpPr>
          <p:spPr>
            <a:xfrm>
              <a:off x="5590893" y="5263206"/>
              <a:ext cx="1010213" cy="584775"/>
            </a:xfrm>
            <a:prstGeom prst="rect">
              <a:avLst/>
            </a:prstGeom>
            <a:noFill/>
          </p:spPr>
          <p:txBody>
            <a:bodyPr wrap="none" rtlCol="0">
              <a:spAutoFit/>
            </a:bodyPr>
            <a:lstStyle/>
            <a:p>
              <a:r>
                <a:rPr lang="en-US" sz="3200" dirty="0">
                  <a:solidFill>
                    <a:schemeClr val="accent5">
                      <a:lumMod val="75000"/>
                    </a:schemeClr>
                  </a:solidFill>
                </a:rPr>
                <a:t>Price</a:t>
              </a:r>
            </a:p>
          </p:txBody>
        </p:sp>
        <p:sp>
          <p:nvSpPr>
            <p:cNvPr id="13" name="Right Arrow 12">
              <a:extLst>
                <a:ext uri="{FF2B5EF4-FFF2-40B4-BE49-F238E27FC236}">
                  <a16:creationId xmlns:a16="http://schemas.microsoft.com/office/drawing/2014/main" id="{F94B477A-51F3-A16A-A8CE-A448CF5011A8}"/>
                </a:ext>
              </a:extLst>
            </p:cNvPr>
            <p:cNvSpPr/>
            <p:nvPr/>
          </p:nvSpPr>
          <p:spPr>
            <a:xfrm rot="2138859">
              <a:off x="6970642" y="2094067"/>
              <a:ext cx="914400" cy="65343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2017FCA6-D860-F977-8536-319667A19698}"/>
                </a:ext>
              </a:extLst>
            </p:cNvPr>
            <p:cNvSpPr/>
            <p:nvPr/>
          </p:nvSpPr>
          <p:spPr>
            <a:xfrm rot="13624576">
              <a:off x="4272282" y="4381551"/>
              <a:ext cx="914400" cy="65343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DA8D380-73F5-40BD-4346-791B54C83E9B}"/>
                </a:ext>
              </a:extLst>
            </p:cNvPr>
            <p:cNvSpPr/>
            <p:nvPr/>
          </p:nvSpPr>
          <p:spPr>
            <a:xfrm rot="18291838">
              <a:off x="4238005" y="2094067"/>
              <a:ext cx="914400" cy="65343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right Arrow 3">
              <a:extLst>
                <a:ext uri="{FF2B5EF4-FFF2-40B4-BE49-F238E27FC236}">
                  <a16:creationId xmlns:a16="http://schemas.microsoft.com/office/drawing/2014/main" id="{2C5989B0-D778-AA20-4CD7-89AC2CA60930}"/>
                </a:ext>
              </a:extLst>
            </p:cNvPr>
            <p:cNvSpPr/>
            <p:nvPr/>
          </p:nvSpPr>
          <p:spPr>
            <a:xfrm>
              <a:off x="5614575" y="3269845"/>
              <a:ext cx="1143000" cy="635017"/>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a:extLst>
                <a:ext uri="{FF2B5EF4-FFF2-40B4-BE49-F238E27FC236}">
                  <a16:creationId xmlns:a16="http://schemas.microsoft.com/office/drawing/2014/main" id="{26637A10-605A-3CCE-D18A-58BD5084A79A}"/>
                </a:ext>
              </a:extLst>
            </p:cNvPr>
            <p:cNvSpPr/>
            <p:nvPr/>
          </p:nvSpPr>
          <p:spPr>
            <a:xfrm rot="19821240">
              <a:off x="6856342" y="4381932"/>
              <a:ext cx="1143000" cy="635017"/>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96BE82F-4A60-42A7-0CA7-6CB6DEBAEEF8}"/>
              </a:ext>
            </a:extLst>
          </p:cNvPr>
          <p:cNvSpPr txBox="1"/>
          <p:nvPr/>
        </p:nvSpPr>
        <p:spPr>
          <a:xfrm>
            <a:off x="7948215" y="1790148"/>
            <a:ext cx="3883371" cy="3046988"/>
          </a:xfrm>
          <a:prstGeom prst="rect">
            <a:avLst/>
          </a:prstGeom>
          <a:noFill/>
        </p:spPr>
        <p:txBody>
          <a:bodyPr wrap="square" rtlCol="0">
            <a:spAutoFit/>
          </a:bodyPr>
          <a:lstStyle/>
          <a:p>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Stock price movement prediction is possible when consider other factors that may have direct and indirect impact to the chosen stock based on its nature, industry and economic impacts around it.</a:t>
            </a:r>
            <a:r>
              <a:rPr lang="en-AU" sz="2400" dirty="0">
                <a:solidFill>
                  <a:schemeClr val="accent2"/>
                </a:solidFill>
                <a:effectLst/>
              </a:rPr>
              <a:t> </a:t>
            </a:r>
            <a:endParaRPr lang="en-US" sz="2400" dirty="0">
              <a:solidFill>
                <a:schemeClr val="accent2"/>
              </a:solidFill>
            </a:endParaRPr>
          </a:p>
        </p:txBody>
      </p:sp>
    </p:spTree>
    <p:extLst>
      <p:ext uri="{BB962C8B-B14F-4D97-AF65-F5344CB8AC3E}">
        <p14:creationId xmlns:p14="http://schemas.microsoft.com/office/powerpoint/2010/main" val="3641859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5278774" cy="461665"/>
          </a:xfrm>
          <a:prstGeom prst="rect">
            <a:avLst/>
          </a:prstGeom>
          <a:noFill/>
        </p:spPr>
        <p:txBody>
          <a:bodyPr wrap="square" rtlCol="0">
            <a:spAutoFit/>
          </a:bodyPr>
          <a:lstStyle/>
          <a:p>
            <a:r>
              <a:rPr lang="en-US" sz="2400" b="1" dirty="0">
                <a:solidFill>
                  <a:schemeClr val="accent5">
                    <a:lumMod val="75000"/>
                  </a:schemeClr>
                </a:solidFill>
              </a:rPr>
              <a:t>Summary: Business Question Answer </a:t>
            </a:r>
          </a:p>
        </p:txBody>
      </p:sp>
      <p:sp>
        <p:nvSpPr>
          <p:cNvPr id="11" name="TextBox 10">
            <a:extLst>
              <a:ext uri="{FF2B5EF4-FFF2-40B4-BE49-F238E27FC236}">
                <a16:creationId xmlns:a16="http://schemas.microsoft.com/office/drawing/2014/main" id="{296BE82F-4A60-42A7-0CA7-6CB6DEBAEEF8}"/>
              </a:ext>
            </a:extLst>
          </p:cNvPr>
          <p:cNvSpPr txBox="1"/>
          <p:nvPr/>
        </p:nvSpPr>
        <p:spPr>
          <a:xfrm>
            <a:off x="850729" y="1905506"/>
            <a:ext cx="7915900" cy="2677656"/>
          </a:xfrm>
          <a:prstGeom prst="rect">
            <a:avLst/>
          </a:prstGeom>
          <a:noFill/>
        </p:spPr>
        <p:txBody>
          <a:bodyPr wrap="square" rtlCol="0">
            <a:spAutoFit/>
          </a:bodyPr>
          <a:lstStyle/>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Invest time in data analysis to gain more domain knowledge of chosen stock, its market and overall economy</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Analysing all features that may have direct and indirect impact on model results but keep the model simple to save on training time and maintenance</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Invest time in training and tuning the model for better results</a:t>
            </a:r>
          </a:p>
        </p:txBody>
      </p:sp>
    </p:spTree>
    <p:extLst>
      <p:ext uri="{BB962C8B-B14F-4D97-AF65-F5344CB8AC3E}">
        <p14:creationId xmlns:p14="http://schemas.microsoft.com/office/powerpoint/2010/main" val="87683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61665"/>
          </a:xfrm>
          <a:prstGeom prst="rect">
            <a:avLst/>
          </a:prstGeom>
          <a:noFill/>
        </p:spPr>
        <p:txBody>
          <a:bodyPr wrap="square" rtlCol="0">
            <a:spAutoFit/>
          </a:bodyPr>
          <a:lstStyle/>
          <a:p>
            <a:r>
              <a:rPr lang="en-US" sz="2400" b="1" dirty="0">
                <a:solidFill>
                  <a:srgbClr val="0070C0"/>
                </a:solidFill>
              </a:rPr>
              <a:t>Next </a:t>
            </a:r>
            <a:r>
              <a:rPr lang="en-US" sz="2400" b="1" dirty="0">
                <a:solidFill>
                  <a:schemeClr val="accent5">
                    <a:lumMod val="75000"/>
                  </a:schemeClr>
                </a:solidFill>
              </a:rPr>
              <a:t>steps</a:t>
            </a:r>
            <a:r>
              <a:rPr lang="en-US" sz="2400" b="1" dirty="0">
                <a:solidFill>
                  <a:srgbClr val="0070C0"/>
                </a:solidFill>
              </a:rPr>
              <a:t> </a:t>
            </a:r>
          </a:p>
        </p:txBody>
      </p:sp>
      <p:sp>
        <p:nvSpPr>
          <p:cNvPr id="4" name="TextBox 3">
            <a:extLst>
              <a:ext uri="{FF2B5EF4-FFF2-40B4-BE49-F238E27FC236}">
                <a16:creationId xmlns:a16="http://schemas.microsoft.com/office/drawing/2014/main" id="{7210C665-BC23-CF8F-38B5-DC54B19A64F1}"/>
              </a:ext>
            </a:extLst>
          </p:cNvPr>
          <p:cNvSpPr txBox="1"/>
          <p:nvPr/>
        </p:nvSpPr>
        <p:spPr>
          <a:xfrm>
            <a:off x="794906" y="1803557"/>
            <a:ext cx="10009522" cy="3416320"/>
          </a:xfrm>
          <a:prstGeom prst="rect">
            <a:avLst/>
          </a:prstGeom>
          <a:noFill/>
        </p:spPr>
        <p:txBody>
          <a:bodyPr wrap="square" rtlCol="0">
            <a:spAutoFit/>
          </a:bodyPr>
          <a:lstStyle/>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Study technical analysis of market trend</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Set up appropriate strategy of your investment plan</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Test and set up rules-based strategy that is profitable</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Optimise strategy outcome </a:t>
            </a:r>
            <a:r>
              <a:rPr lang="en-AU" sz="2400" dirty="0" err="1">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ie</a:t>
            </a: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stop loss, buying target, risk-reward ratio, and time when the strategy work best</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Risk management plan - managing the loss, keep you out of emotion when trade</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Practice simulation/demo trading before investing real money</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Discipline - don't gamble and stick to the strategy</a:t>
            </a:r>
          </a:p>
        </p:txBody>
      </p:sp>
    </p:spTree>
    <p:extLst>
      <p:ext uri="{BB962C8B-B14F-4D97-AF65-F5344CB8AC3E}">
        <p14:creationId xmlns:p14="http://schemas.microsoft.com/office/powerpoint/2010/main" val="2228648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CF4B6CED-2126-4F03-DAD9-CF14F35A764E}"/>
              </a:ext>
            </a:extLst>
          </p:cNvPr>
          <p:cNvSpPr txBox="1"/>
          <p:nvPr/>
        </p:nvSpPr>
        <p:spPr>
          <a:xfrm>
            <a:off x="7151768" y="3429000"/>
            <a:ext cx="4386940" cy="769441"/>
          </a:xfrm>
          <a:prstGeom prst="rect">
            <a:avLst/>
          </a:prstGeom>
          <a:noFill/>
        </p:spPr>
        <p:txBody>
          <a:bodyPr wrap="square" rtlCol="0">
            <a:spAutoFit/>
          </a:bodyPr>
          <a:lstStyle/>
          <a:p>
            <a:pPr algn="ctr"/>
            <a:r>
              <a:rPr lang="en-US" sz="4400" dirty="0">
                <a:solidFill>
                  <a:schemeClr val="accent2"/>
                </a:solidFill>
              </a:rPr>
              <a:t>Thank you </a:t>
            </a:r>
            <a:r>
              <a:rPr lang="en-US" sz="4400" dirty="0">
                <a:solidFill>
                  <a:schemeClr val="accent2"/>
                </a:solidFill>
                <a:sym typeface="Wingdings" pitchFamily="2" charset="2"/>
              </a:rPr>
              <a:t></a:t>
            </a:r>
            <a:endParaRPr lang="en-US" sz="4400" dirty="0">
              <a:solidFill>
                <a:schemeClr val="accent2"/>
              </a:solidFill>
            </a:endParaRPr>
          </a:p>
        </p:txBody>
      </p:sp>
      <p:pic>
        <p:nvPicPr>
          <p:cNvPr id="13" name="Picture 12" descr="Shape&#10;&#10;Description automatically generated with medium confidence">
            <a:extLst>
              <a:ext uri="{FF2B5EF4-FFF2-40B4-BE49-F238E27FC236}">
                <a16:creationId xmlns:a16="http://schemas.microsoft.com/office/drawing/2014/main" id="{6F2FC935-B726-C4A2-B7F2-C9ED27E746A3}"/>
              </a:ext>
            </a:extLst>
          </p:cNvPr>
          <p:cNvPicPr>
            <a:picLocks noChangeAspect="1"/>
          </p:cNvPicPr>
          <p:nvPr/>
        </p:nvPicPr>
        <p:blipFill>
          <a:blip r:embed="rId2"/>
          <a:stretch>
            <a:fillRect/>
          </a:stretch>
        </p:blipFill>
        <p:spPr>
          <a:xfrm>
            <a:off x="402772" y="1501677"/>
            <a:ext cx="5862270" cy="4420152"/>
          </a:xfrm>
          <a:prstGeom prst="rect">
            <a:avLst/>
          </a:prstGeom>
        </p:spPr>
      </p:pic>
      <p:sp>
        <p:nvSpPr>
          <p:cNvPr id="14" name="TextBox 13">
            <a:extLst>
              <a:ext uri="{FF2B5EF4-FFF2-40B4-BE49-F238E27FC236}">
                <a16:creationId xmlns:a16="http://schemas.microsoft.com/office/drawing/2014/main" id="{5699A774-6FA1-3405-384F-25AB7A7CBA59}"/>
              </a:ext>
            </a:extLst>
          </p:cNvPr>
          <p:cNvSpPr txBox="1"/>
          <p:nvPr/>
        </p:nvSpPr>
        <p:spPr>
          <a:xfrm>
            <a:off x="5328871" y="6270172"/>
            <a:ext cx="1175657" cy="369332"/>
          </a:xfrm>
          <a:prstGeom prst="rect">
            <a:avLst/>
          </a:prstGeom>
          <a:noFill/>
        </p:spPr>
        <p:txBody>
          <a:bodyPr wrap="square" rtlCol="0">
            <a:spAutoFit/>
          </a:bodyPr>
          <a:lstStyle/>
          <a:p>
            <a:r>
              <a:rPr lang="en-US" dirty="0">
                <a:solidFill>
                  <a:schemeClr val="accent2"/>
                </a:solidFill>
              </a:rPr>
              <a:t>-The End -</a:t>
            </a:r>
          </a:p>
        </p:txBody>
      </p:sp>
      <p:pic>
        <p:nvPicPr>
          <p:cNvPr id="3" name="Picture 2" descr="A pile of paper money&#10;&#10;Description automatically generated with medium confidence">
            <a:extLst>
              <a:ext uri="{FF2B5EF4-FFF2-40B4-BE49-F238E27FC236}">
                <a16:creationId xmlns:a16="http://schemas.microsoft.com/office/drawing/2014/main" id="{F8A0881E-D883-D419-1714-B7678742C33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68907" y="4543178"/>
            <a:ext cx="2593024" cy="1726994"/>
          </a:xfrm>
          <a:prstGeom prst="rect">
            <a:avLst/>
          </a:prstGeom>
        </p:spPr>
      </p:pic>
    </p:spTree>
    <p:extLst>
      <p:ext uri="{BB962C8B-B14F-4D97-AF65-F5344CB8AC3E}">
        <p14:creationId xmlns:p14="http://schemas.microsoft.com/office/powerpoint/2010/main" val="326200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4BBFC7-9526-5827-3BDA-6301A21AA3BE}"/>
              </a:ext>
            </a:extLst>
          </p:cNvPr>
          <p:cNvSpPr txBox="1"/>
          <p:nvPr/>
        </p:nvSpPr>
        <p:spPr>
          <a:xfrm>
            <a:off x="468882" y="1103231"/>
            <a:ext cx="11366067" cy="707886"/>
          </a:xfrm>
          <a:prstGeom prst="rect">
            <a:avLst/>
          </a:prstGeom>
          <a:noFill/>
        </p:spPr>
        <p:txBody>
          <a:bodyPr wrap="square" rtlCol="0">
            <a:spAutoFit/>
          </a:bodyPr>
          <a:lstStyle/>
          <a:p>
            <a:r>
              <a:rPr lang="en-US" sz="2000" b="1" dirty="0">
                <a:solidFill>
                  <a:schemeClr val="accent2">
                    <a:lumMod val="75000"/>
                  </a:schemeClr>
                </a:solidFill>
              </a:rPr>
              <a:t>Capitalization of listed Australian equity market is quite small comparing to other major overseas markets but our ratio to GDP ranks in the middle group with Japan and UK  </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Business Context</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aphicFrame>
        <p:nvGraphicFramePr>
          <p:cNvPr id="3" name="Chart 2">
            <a:extLst>
              <a:ext uri="{FF2B5EF4-FFF2-40B4-BE49-F238E27FC236}">
                <a16:creationId xmlns:a16="http://schemas.microsoft.com/office/drawing/2014/main" id="{A3E0E1F6-9DC5-B8E8-B14B-C8397860EC78}"/>
              </a:ext>
            </a:extLst>
          </p:cNvPr>
          <p:cNvGraphicFramePr>
            <a:graphicFrameLocks/>
          </p:cNvGraphicFramePr>
          <p:nvPr>
            <p:extLst>
              <p:ext uri="{D42A27DB-BD31-4B8C-83A1-F6EECF244321}">
                <p14:modId xmlns:p14="http://schemas.microsoft.com/office/powerpoint/2010/main" val="3067252573"/>
              </p:ext>
            </p:extLst>
          </p:nvPr>
        </p:nvGraphicFramePr>
        <p:xfrm>
          <a:off x="157518" y="1959437"/>
          <a:ext cx="11852773" cy="47219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301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A person wearing a tuxedo&#10;&#10;Description automatically generated with medium confidence">
            <a:extLst>
              <a:ext uri="{FF2B5EF4-FFF2-40B4-BE49-F238E27FC236}">
                <a16:creationId xmlns:a16="http://schemas.microsoft.com/office/drawing/2014/main" id="{0BB8757E-0A98-A60A-3677-0EAB3D9D23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81536" y="2153076"/>
            <a:ext cx="3760015" cy="2506677"/>
          </a:xfrm>
          <a:prstGeom prst="rect">
            <a:avLst/>
          </a:prstGeom>
        </p:spPr>
      </p:pic>
      <p:sp>
        <p:nvSpPr>
          <p:cNvPr id="16" name="TextBox 15">
            <a:extLst>
              <a:ext uri="{FF2B5EF4-FFF2-40B4-BE49-F238E27FC236}">
                <a16:creationId xmlns:a16="http://schemas.microsoft.com/office/drawing/2014/main" id="{1F9ADC65-A3FF-6D28-7BF3-DBBAF5B83B83}"/>
              </a:ext>
            </a:extLst>
          </p:cNvPr>
          <p:cNvSpPr txBox="1"/>
          <p:nvPr/>
        </p:nvSpPr>
        <p:spPr>
          <a:xfrm>
            <a:off x="226809" y="5540265"/>
            <a:ext cx="3365616" cy="1200329"/>
          </a:xfrm>
          <a:prstGeom prst="rect">
            <a:avLst/>
          </a:prstGeom>
          <a:noFill/>
        </p:spPr>
        <p:txBody>
          <a:bodyPr wrap="square" rtlCol="0">
            <a:spAutoFit/>
          </a:bodyPr>
          <a:lstStyle/>
          <a:p>
            <a:r>
              <a:rPr lang="en-US" sz="2400" b="1" dirty="0">
                <a:solidFill>
                  <a:schemeClr val="accent2">
                    <a:lumMod val="75000"/>
                  </a:schemeClr>
                </a:solidFill>
              </a:rPr>
              <a:t>Next generation investor age 18-24 with median portfolio size of $50k</a:t>
            </a:r>
          </a:p>
        </p:txBody>
      </p:sp>
      <p:sp>
        <p:nvSpPr>
          <p:cNvPr id="17" name="TextBox 16">
            <a:extLst>
              <a:ext uri="{FF2B5EF4-FFF2-40B4-BE49-F238E27FC236}">
                <a16:creationId xmlns:a16="http://schemas.microsoft.com/office/drawing/2014/main" id="{AE4BBFC7-9526-5827-3BDA-6301A21AA3BE}"/>
              </a:ext>
            </a:extLst>
          </p:cNvPr>
          <p:cNvSpPr txBox="1"/>
          <p:nvPr/>
        </p:nvSpPr>
        <p:spPr>
          <a:xfrm>
            <a:off x="8570564" y="818804"/>
            <a:ext cx="3099150" cy="1200329"/>
          </a:xfrm>
          <a:prstGeom prst="rect">
            <a:avLst/>
          </a:prstGeom>
          <a:noFill/>
        </p:spPr>
        <p:txBody>
          <a:bodyPr wrap="square" rtlCol="0">
            <a:spAutoFit/>
          </a:bodyPr>
          <a:lstStyle/>
          <a:p>
            <a:pPr algn="ctr"/>
            <a:r>
              <a:rPr lang="en-US" sz="2400" b="1" dirty="0">
                <a:solidFill>
                  <a:schemeClr val="accent2">
                    <a:lumMod val="75000"/>
                  </a:schemeClr>
                </a:solidFill>
              </a:rPr>
              <a:t>High value investors with median portfolio size of $1.2M</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5" name="Picture 4" descr="A group of people posing for a photo&#10;&#10;Description automatically generated with medium confidence">
            <a:extLst>
              <a:ext uri="{FF2B5EF4-FFF2-40B4-BE49-F238E27FC236}">
                <a16:creationId xmlns:a16="http://schemas.microsoft.com/office/drawing/2014/main" id="{B695DD2A-C64E-EAA2-C746-27DA1178BD2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9768" y="1221462"/>
            <a:ext cx="2857500" cy="4229100"/>
          </a:xfrm>
          <a:prstGeom prst="rect">
            <a:avLst/>
          </a:prstGeom>
        </p:spPr>
      </p:pic>
      <p:sp>
        <p:nvSpPr>
          <p:cNvPr id="7" name="TextBox 6">
            <a:extLst>
              <a:ext uri="{FF2B5EF4-FFF2-40B4-BE49-F238E27FC236}">
                <a16:creationId xmlns:a16="http://schemas.microsoft.com/office/drawing/2014/main" id="{0A99B024-E9F3-C2EB-DA54-98934A5BADB5}"/>
              </a:ext>
            </a:extLst>
          </p:cNvPr>
          <p:cNvSpPr txBox="1"/>
          <p:nvPr/>
        </p:nvSpPr>
        <p:spPr>
          <a:xfrm>
            <a:off x="4425652" y="2153076"/>
            <a:ext cx="2857500" cy="1200329"/>
          </a:xfrm>
          <a:prstGeom prst="rect">
            <a:avLst/>
          </a:prstGeom>
          <a:noFill/>
        </p:spPr>
        <p:txBody>
          <a:bodyPr wrap="square" rtlCol="0">
            <a:spAutoFit/>
          </a:bodyPr>
          <a:lstStyle/>
          <a:p>
            <a:pPr algn="ctr"/>
            <a:r>
              <a:rPr lang="en-US" sz="2400" b="1" dirty="0">
                <a:solidFill>
                  <a:schemeClr val="accent2">
                    <a:lumMod val="75000"/>
                  </a:schemeClr>
                </a:solidFill>
              </a:rPr>
              <a:t>45% are women with median portfolio size of $90k</a:t>
            </a:r>
          </a:p>
        </p:txBody>
      </p:sp>
      <p:pic>
        <p:nvPicPr>
          <p:cNvPr id="10" name="Picture 9" descr="A picture containing person&#10;&#10;Description automatically generated">
            <a:extLst>
              <a:ext uri="{FF2B5EF4-FFF2-40B4-BE49-F238E27FC236}">
                <a16:creationId xmlns:a16="http://schemas.microsoft.com/office/drawing/2014/main" id="{3FEE6CBF-0FC7-A98F-9320-B92AB4CFCDE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561429" y="3561283"/>
            <a:ext cx="4477442" cy="2979120"/>
          </a:xfrm>
          <a:prstGeom prst="rect">
            <a:avLst/>
          </a:prstGeom>
        </p:spPr>
      </p:pic>
    </p:spTree>
    <p:extLst>
      <p:ext uri="{BB962C8B-B14F-4D97-AF65-F5344CB8AC3E}">
        <p14:creationId xmlns:p14="http://schemas.microsoft.com/office/powerpoint/2010/main" val="11366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57FCD-2EB9-8604-1093-40628E4097BA}"/>
              </a:ext>
            </a:extLst>
          </p:cNvPr>
          <p:cNvSpPr txBox="1"/>
          <p:nvPr/>
        </p:nvSpPr>
        <p:spPr>
          <a:xfrm>
            <a:off x="468883" y="300650"/>
            <a:ext cx="4876800"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sp>
        <p:nvSpPr>
          <p:cNvPr id="3" name="TextBox 2">
            <a:extLst>
              <a:ext uri="{FF2B5EF4-FFF2-40B4-BE49-F238E27FC236}">
                <a16:creationId xmlns:a16="http://schemas.microsoft.com/office/drawing/2014/main" id="{11D1B0F7-3915-2A29-6512-0D2F29F15CD8}"/>
              </a:ext>
            </a:extLst>
          </p:cNvPr>
          <p:cNvSpPr txBox="1"/>
          <p:nvPr/>
        </p:nvSpPr>
        <p:spPr>
          <a:xfrm>
            <a:off x="740229" y="1114285"/>
            <a:ext cx="4495004" cy="830997"/>
          </a:xfrm>
          <a:prstGeom prst="rect">
            <a:avLst/>
          </a:prstGeom>
          <a:noFill/>
        </p:spPr>
        <p:txBody>
          <a:bodyPr wrap="square" rtlCol="0">
            <a:spAutoFit/>
          </a:bodyPr>
          <a:lstStyle/>
          <a:p>
            <a:pPr algn="ctr"/>
            <a:r>
              <a:rPr lang="en-AU" sz="2400" b="1" dirty="0">
                <a:solidFill>
                  <a:schemeClr val="accent2">
                    <a:lumMod val="75000"/>
                  </a:schemeClr>
                </a:solidFill>
              </a:rPr>
              <a:t>Number of investors </a:t>
            </a:r>
            <a:r>
              <a:rPr lang="en-AU" sz="2400" b="1" i="0" dirty="0">
                <a:solidFill>
                  <a:schemeClr val="accent2">
                    <a:lumMod val="75000"/>
                  </a:schemeClr>
                </a:solidFill>
                <a:effectLst/>
              </a:rPr>
              <a:t>remained stable over the past 15 years</a:t>
            </a:r>
            <a:endParaRPr lang="en-US" sz="2400" b="1" dirty="0">
              <a:solidFill>
                <a:schemeClr val="accent2">
                  <a:lumMod val="75000"/>
                </a:schemeClr>
              </a:solidFill>
            </a:endParaRPr>
          </a:p>
        </p:txBody>
      </p:sp>
      <p:graphicFrame>
        <p:nvGraphicFramePr>
          <p:cNvPr id="4" name="Chart 3">
            <a:extLst>
              <a:ext uri="{FF2B5EF4-FFF2-40B4-BE49-F238E27FC236}">
                <a16:creationId xmlns:a16="http://schemas.microsoft.com/office/drawing/2014/main" id="{76966CCF-F1BE-28E9-94E0-9A1C4539F193}"/>
              </a:ext>
            </a:extLst>
          </p:cNvPr>
          <p:cNvGraphicFramePr>
            <a:graphicFrameLocks/>
          </p:cNvGraphicFramePr>
          <p:nvPr>
            <p:extLst>
              <p:ext uri="{D42A27DB-BD31-4B8C-83A1-F6EECF244321}">
                <p14:modId xmlns:p14="http://schemas.microsoft.com/office/powerpoint/2010/main" val="2990925017"/>
              </p:ext>
            </p:extLst>
          </p:nvPr>
        </p:nvGraphicFramePr>
        <p:xfrm>
          <a:off x="155012" y="2235698"/>
          <a:ext cx="5940988" cy="44725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8118617-3866-F08D-C989-1D2E1FA364BD}"/>
              </a:ext>
            </a:extLst>
          </p:cNvPr>
          <p:cNvGraphicFramePr>
            <a:graphicFrameLocks/>
          </p:cNvGraphicFramePr>
          <p:nvPr>
            <p:extLst>
              <p:ext uri="{D42A27DB-BD31-4B8C-83A1-F6EECF244321}">
                <p14:modId xmlns:p14="http://schemas.microsoft.com/office/powerpoint/2010/main" val="2891109976"/>
              </p:ext>
            </p:extLst>
          </p:nvPr>
        </p:nvGraphicFramePr>
        <p:xfrm>
          <a:off x="6327648" y="2230010"/>
          <a:ext cx="5742433" cy="4472516"/>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B2BCFC23-D6D0-FA23-41AA-82BA82E029AE}"/>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EDD6D31B-B0C9-A48B-46CD-1F03B2190621}"/>
              </a:ext>
            </a:extLst>
          </p:cNvPr>
          <p:cNvSpPr txBox="1"/>
          <p:nvPr/>
        </p:nvSpPr>
        <p:spPr>
          <a:xfrm>
            <a:off x="6810105" y="1114285"/>
            <a:ext cx="4495004" cy="830997"/>
          </a:xfrm>
          <a:prstGeom prst="rect">
            <a:avLst/>
          </a:prstGeom>
          <a:noFill/>
        </p:spPr>
        <p:txBody>
          <a:bodyPr wrap="square" rtlCol="0">
            <a:spAutoFit/>
          </a:bodyPr>
          <a:lstStyle/>
          <a:p>
            <a:pPr algn="ctr"/>
            <a:r>
              <a:rPr lang="en-AU" sz="2400" b="1" dirty="0">
                <a:solidFill>
                  <a:schemeClr val="accent2">
                    <a:lumMod val="75000"/>
                  </a:schemeClr>
                </a:solidFill>
              </a:rPr>
              <a:t>41% invest under $100k and 26% invest between $100k-$500k</a:t>
            </a:r>
            <a:endParaRPr lang="en-US" sz="2400" b="1" dirty="0">
              <a:solidFill>
                <a:schemeClr val="accent2">
                  <a:lumMod val="75000"/>
                </a:schemeClr>
              </a:solidFill>
            </a:endParaRPr>
          </a:p>
        </p:txBody>
      </p:sp>
    </p:spTree>
    <p:extLst>
      <p:ext uri="{BB962C8B-B14F-4D97-AF65-F5344CB8AC3E}">
        <p14:creationId xmlns:p14="http://schemas.microsoft.com/office/powerpoint/2010/main" val="41526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54179A6-937B-3861-89D7-E9C32D11F580}"/>
              </a:ext>
            </a:extLst>
          </p:cNvPr>
          <p:cNvGraphicFramePr>
            <a:graphicFrameLocks/>
          </p:cNvGraphicFramePr>
          <p:nvPr>
            <p:extLst>
              <p:ext uri="{D42A27DB-BD31-4B8C-83A1-F6EECF244321}">
                <p14:modId xmlns:p14="http://schemas.microsoft.com/office/powerpoint/2010/main" val="1170980022"/>
              </p:ext>
            </p:extLst>
          </p:nvPr>
        </p:nvGraphicFramePr>
        <p:xfrm>
          <a:off x="138688" y="1877088"/>
          <a:ext cx="5957312" cy="48522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76520B55-A905-4DAF-AA3A-819A0DA310CF}"/>
              </a:ext>
            </a:extLst>
          </p:cNvPr>
          <p:cNvGraphicFramePr>
            <a:graphicFrameLocks/>
          </p:cNvGraphicFramePr>
          <p:nvPr>
            <p:extLst>
              <p:ext uri="{D42A27DB-BD31-4B8C-83A1-F6EECF244321}">
                <p14:modId xmlns:p14="http://schemas.microsoft.com/office/powerpoint/2010/main" val="1056768214"/>
              </p:ext>
            </p:extLst>
          </p:nvPr>
        </p:nvGraphicFramePr>
        <p:xfrm>
          <a:off x="6236208" y="1864630"/>
          <a:ext cx="5816037" cy="485167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E421-FA55-BD46-0047-936622D3FD88}"/>
              </a:ext>
            </a:extLst>
          </p:cNvPr>
          <p:cNvSpPr txBox="1"/>
          <p:nvPr/>
        </p:nvSpPr>
        <p:spPr>
          <a:xfrm>
            <a:off x="138688" y="1058092"/>
            <a:ext cx="5831918" cy="461665"/>
          </a:xfrm>
          <a:prstGeom prst="rect">
            <a:avLst/>
          </a:prstGeom>
          <a:noFill/>
        </p:spPr>
        <p:txBody>
          <a:bodyPr wrap="none" rtlCol="0">
            <a:spAutoFit/>
          </a:bodyPr>
          <a:lstStyle/>
          <a:p>
            <a:r>
              <a:rPr lang="en-US" sz="2400" dirty="0">
                <a:solidFill>
                  <a:schemeClr val="accent2">
                    <a:lumMod val="75000"/>
                  </a:schemeClr>
                </a:solidFill>
              </a:rPr>
              <a:t>65% consider potential return on investment</a:t>
            </a:r>
          </a:p>
        </p:txBody>
      </p:sp>
      <p:sp>
        <p:nvSpPr>
          <p:cNvPr id="6" name="TextBox 5">
            <a:extLst>
              <a:ext uri="{FF2B5EF4-FFF2-40B4-BE49-F238E27FC236}">
                <a16:creationId xmlns:a16="http://schemas.microsoft.com/office/drawing/2014/main" id="{15016A88-41E2-98D1-032A-549E3CEB1305}"/>
              </a:ext>
            </a:extLst>
          </p:cNvPr>
          <p:cNvSpPr txBox="1"/>
          <p:nvPr/>
        </p:nvSpPr>
        <p:spPr>
          <a:xfrm>
            <a:off x="6677204" y="1100871"/>
            <a:ext cx="4934043" cy="461665"/>
          </a:xfrm>
          <a:prstGeom prst="rect">
            <a:avLst/>
          </a:prstGeom>
          <a:noFill/>
        </p:spPr>
        <p:txBody>
          <a:bodyPr wrap="none" rtlCol="0">
            <a:spAutoFit/>
          </a:bodyPr>
          <a:lstStyle/>
          <a:p>
            <a:r>
              <a:rPr lang="en-US" sz="2400" dirty="0">
                <a:solidFill>
                  <a:schemeClr val="accent2">
                    <a:lumMod val="75000"/>
                  </a:schemeClr>
                </a:solidFill>
              </a:rPr>
              <a:t>86% invested within personal capacity</a:t>
            </a:r>
          </a:p>
        </p:txBody>
      </p:sp>
      <p:sp>
        <p:nvSpPr>
          <p:cNvPr id="7" name="TextBox 6">
            <a:extLst>
              <a:ext uri="{FF2B5EF4-FFF2-40B4-BE49-F238E27FC236}">
                <a16:creationId xmlns:a16="http://schemas.microsoft.com/office/drawing/2014/main" id="{C2BCA1BC-FC30-A4FA-FB5E-A885B4D37D39}"/>
              </a:ext>
            </a:extLst>
          </p:cNvPr>
          <p:cNvSpPr txBox="1"/>
          <p:nvPr/>
        </p:nvSpPr>
        <p:spPr>
          <a:xfrm>
            <a:off x="468883" y="300650"/>
            <a:ext cx="4934042"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cxnSp>
        <p:nvCxnSpPr>
          <p:cNvPr id="8" name="Straight Connector 7">
            <a:extLst>
              <a:ext uri="{FF2B5EF4-FFF2-40B4-BE49-F238E27FC236}">
                <a16:creationId xmlns:a16="http://schemas.microsoft.com/office/drawing/2014/main" id="{ADCAE002-B07D-6FA7-89AE-9D4C6D69A919}"/>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65963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AD6B65-9D31-C67B-DCAF-DF651A528FA5}"/>
              </a:ext>
            </a:extLst>
          </p:cNvPr>
          <p:cNvGraphicFramePr>
            <a:graphicFrameLocks/>
          </p:cNvGraphicFramePr>
          <p:nvPr>
            <p:extLst>
              <p:ext uri="{D42A27DB-BD31-4B8C-83A1-F6EECF244321}">
                <p14:modId xmlns:p14="http://schemas.microsoft.com/office/powerpoint/2010/main" val="672505555"/>
              </p:ext>
            </p:extLst>
          </p:nvPr>
        </p:nvGraphicFramePr>
        <p:xfrm>
          <a:off x="224285" y="1866505"/>
          <a:ext cx="7741832" cy="473695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7E5FA47-53C5-3BAC-7B95-FCB2D7A43149}"/>
              </a:ext>
            </a:extLst>
          </p:cNvPr>
          <p:cNvSpPr txBox="1"/>
          <p:nvPr/>
        </p:nvSpPr>
        <p:spPr>
          <a:xfrm>
            <a:off x="423666" y="1083577"/>
            <a:ext cx="7542451" cy="461665"/>
          </a:xfrm>
          <a:prstGeom prst="rect">
            <a:avLst/>
          </a:prstGeom>
          <a:noFill/>
        </p:spPr>
        <p:txBody>
          <a:bodyPr wrap="square" rtlCol="0">
            <a:spAutoFit/>
          </a:bodyPr>
          <a:lstStyle/>
          <a:p>
            <a:r>
              <a:rPr lang="en-US" sz="2400" b="1" dirty="0">
                <a:solidFill>
                  <a:schemeClr val="accent2">
                    <a:lumMod val="75000"/>
                  </a:schemeClr>
                </a:solidFill>
              </a:rPr>
              <a:t>41% prefer to receive investor education via YouTube</a:t>
            </a:r>
          </a:p>
        </p:txBody>
      </p:sp>
      <p:pic>
        <p:nvPicPr>
          <p:cNvPr id="11" name="Picture 10" descr="A blue sign with white text&#10;&#10;Description automatically generated with low confidence">
            <a:extLst>
              <a:ext uri="{FF2B5EF4-FFF2-40B4-BE49-F238E27FC236}">
                <a16:creationId xmlns:a16="http://schemas.microsoft.com/office/drawing/2014/main" id="{AF6A0164-9916-0BD4-7F40-368C8AF6614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72798" y="4303693"/>
            <a:ext cx="3155801" cy="1707384"/>
          </a:xfrm>
          <a:prstGeom prst="rect">
            <a:avLst/>
          </a:prstGeom>
        </p:spPr>
      </p:pic>
      <p:sp>
        <p:nvSpPr>
          <p:cNvPr id="13" name="TextBox 12">
            <a:extLst>
              <a:ext uri="{FF2B5EF4-FFF2-40B4-BE49-F238E27FC236}">
                <a16:creationId xmlns:a16="http://schemas.microsoft.com/office/drawing/2014/main" id="{A49CF025-C857-6813-3131-895BD55F0187}"/>
              </a:ext>
            </a:extLst>
          </p:cNvPr>
          <p:cNvSpPr txBox="1"/>
          <p:nvPr/>
        </p:nvSpPr>
        <p:spPr>
          <a:xfrm>
            <a:off x="468882" y="300650"/>
            <a:ext cx="4889501"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cxnSp>
        <p:nvCxnSpPr>
          <p:cNvPr id="14" name="Straight Connector 13">
            <a:extLst>
              <a:ext uri="{FF2B5EF4-FFF2-40B4-BE49-F238E27FC236}">
                <a16:creationId xmlns:a16="http://schemas.microsoft.com/office/drawing/2014/main" id="{01AA6762-DDC9-EA60-5E31-37A276E48D4C}"/>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18DEE8A9-6D07-3154-2F37-3DE59F8417F6}"/>
              </a:ext>
            </a:extLst>
          </p:cNvPr>
          <p:cNvPicPr>
            <a:picLocks noChangeAspect="1"/>
          </p:cNvPicPr>
          <p:nvPr/>
        </p:nvPicPr>
        <p:blipFill>
          <a:blip r:embed="rId5"/>
          <a:stretch>
            <a:fillRect/>
          </a:stretch>
        </p:blipFill>
        <p:spPr>
          <a:xfrm>
            <a:off x="8182099" y="1866505"/>
            <a:ext cx="3746500" cy="2082800"/>
          </a:xfrm>
          <a:prstGeom prst="rect">
            <a:avLst/>
          </a:prstGeom>
        </p:spPr>
      </p:pic>
    </p:spTree>
    <p:extLst>
      <p:ext uri="{BB962C8B-B14F-4D97-AF65-F5344CB8AC3E}">
        <p14:creationId xmlns:p14="http://schemas.microsoft.com/office/powerpoint/2010/main" val="1651799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Problem statement</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3" name="Picture 2" descr="A picture containing indoor, toy&#10;&#10;Description automatically generated">
            <a:extLst>
              <a:ext uri="{FF2B5EF4-FFF2-40B4-BE49-F238E27FC236}">
                <a16:creationId xmlns:a16="http://schemas.microsoft.com/office/drawing/2014/main" id="{89F253B2-DB57-CFAF-4EF2-7D7BCF0FE95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8882" y="837570"/>
            <a:ext cx="3628333" cy="2035123"/>
          </a:xfrm>
          <a:prstGeom prst="rect">
            <a:avLst/>
          </a:prstGeom>
        </p:spPr>
      </p:pic>
      <p:pic>
        <p:nvPicPr>
          <p:cNvPr id="6" name="Picture 5" descr="A picture containing text, blackboard&#10;&#10;Description automatically generated">
            <a:extLst>
              <a:ext uri="{FF2B5EF4-FFF2-40B4-BE49-F238E27FC236}">
                <a16:creationId xmlns:a16="http://schemas.microsoft.com/office/drawing/2014/main" id="{C0A3F4F4-9605-4C46-6FD4-699B0FBDCD8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83128" y="837570"/>
            <a:ext cx="4939990" cy="2186975"/>
          </a:xfrm>
          <a:prstGeom prst="rect">
            <a:avLst/>
          </a:prstGeom>
        </p:spPr>
      </p:pic>
      <p:pic>
        <p:nvPicPr>
          <p:cNvPr id="9" name="Picture 8" descr="Icon&#10;&#10;Description automatically generated">
            <a:extLst>
              <a:ext uri="{FF2B5EF4-FFF2-40B4-BE49-F238E27FC236}">
                <a16:creationId xmlns:a16="http://schemas.microsoft.com/office/drawing/2014/main" id="{B3348CFC-84B5-04A3-63EC-FBD90736D38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006982" y="5075708"/>
            <a:ext cx="1716136" cy="1647491"/>
          </a:xfrm>
          <a:prstGeom prst="rect">
            <a:avLst/>
          </a:prstGeom>
        </p:spPr>
      </p:pic>
      <p:sp>
        <p:nvSpPr>
          <p:cNvPr id="10" name="TextBox 9">
            <a:extLst>
              <a:ext uri="{FF2B5EF4-FFF2-40B4-BE49-F238E27FC236}">
                <a16:creationId xmlns:a16="http://schemas.microsoft.com/office/drawing/2014/main" id="{CF0158E4-95FA-981F-DF09-3D382DB46B21}"/>
              </a:ext>
            </a:extLst>
          </p:cNvPr>
          <p:cNvSpPr txBox="1"/>
          <p:nvPr/>
        </p:nvSpPr>
        <p:spPr>
          <a:xfrm>
            <a:off x="2328643" y="3429000"/>
            <a:ext cx="7534714" cy="1200329"/>
          </a:xfrm>
          <a:prstGeom prst="rect">
            <a:avLst/>
          </a:prstGeom>
          <a:noFill/>
        </p:spPr>
        <p:txBody>
          <a:bodyPr wrap="square" rtlCol="0">
            <a:spAutoFit/>
          </a:bodyPr>
          <a:lstStyle/>
          <a:p>
            <a:r>
              <a:rPr lang="en-AU" sz="24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Key challenges for these investors are underperformance stocks, hidden fees, market volatility and information overload that may lead to the loss of investment. </a:t>
            </a:r>
            <a:endParaRPr lang="en-US" sz="2400" b="1" dirty="0">
              <a:solidFill>
                <a:schemeClr val="accent2"/>
              </a:solidFill>
            </a:endParaRPr>
          </a:p>
        </p:txBody>
      </p:sp>
      <p:pic>
        <p:nvPicPr>
          <p:cNvPr id="12" name="Picture 11" descr="Logo&#10;&#10;Description automatically generated">
            <a:extLst>
              <a:ext uri="{FF2B5EF4-FFF2-40B4-BE49-F238E27FC236}">
                <a16:creationId xmlns:a16="http://schemas.microsoft.com/office/drawing/2014/main" id="{DD811A15-0253-1256-AD2B-E6F14D59B6A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00446" y="5159350"/>
            <a:ext cx="2085132" cy="1563849"/>
          </a:xfrm>
          <a:prstGeom prst="rect">
            <a:avLst/>
          </a:prstGeom>
        </p:spPr>
      </p:pic>
      <p:pic>
        <p:nvPicPr>
          <p:cNvPr id="15" name="Picture 14" descr="A person in a suit&#10;&#10;Description automatically generated with medium confidence">
            <a:extLst>
              <a:ext uri="{FF2B5EF4-FFF2-40B4-BE49-F238E27FC236}">
                <a16:creationId xmlns:a16="http://schemas.microsoft.com/office/drawing/2014/main" id="{EF654E68-6B96-40A3-0E74-C7C120EF6A8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097215" y="5075708"/>
            <a:ext cx="3014649" cy="1690909"/>
          </a:xfrm>
          <a:prstGeom prst="rect">
            <a:avLst/>
          </a:prstGeom>
        </p:spPr>
      </p:pic>
    </p:spTree>
    <p:extLst>
      <p:ext uri="{BB962C8B-B14F-4D97-AF65-F5344CB8AC3E}">
        <p14:creationId xmlns:p14="http://schemas.microsoft.com/office/powerpoint/2010/main" val="1405997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{8106B1F0-D14E-5242-94FE-9279C8274337}tf10001122</Template>
  <TotalTime>7522</TotalTime>
  <Words>1097</Words>
  <Application>Microsoft Macintosh PowerPoint</Application>
  <PresentationFormat>Widescreen</PresentationFormat>
  <Paragraphs>172</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Symbol</vt:lpstr>
      <vt:lpstr>Office Theme</vt:lpstr>
      <vt:lpstr>Stock Price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jescolbourne@gmail.com</dc:creator>
  <cp:lastModifiedBy>jescolbourne@gmail.com</cp:lastModifiedBy>
  <cp:revision>118</cp:revision>
  <dcterms:created xsi:type="dcterms:W3CDTF">2022-10-07T08:53:09Z</dcterms:created>
  <dcterms:modified xsi:type="dcterms:W3CDTF">2022-10-21T21:43:41Z</dcterms:modified>
</cp:coreProperties>
</file>